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1.xml" ContentType="application/vnd.openxmlformats-officedocument.presentationml.tags+xml"/>
  <Override PartName="/ppt/notesSlides/notesSlide1.xml" ContentType="application/vnd.openxmlformats-officedocument.presentationml.notesSlid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notesSlides/notesSlide2.xml" ContentType="application/vnd.openxmlformats-officedocument.presentationml.notesSlide+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notesSlides/notesSlide3.xml" ContentType="application/vnd.openxmlformats-officedocument.presentationml.notesSlide+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notesSlides/notesSlide4.xml" ContentType="application/vnd.openxmlformats-officedocument.presentationml.notesSlide+xml"/>
  <Override PartName="/ppt/notesSlides/notesSlide5.xml" ContentType="application/vnd.openxmlformats-officedocument.presentationml.notesSlide+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notesSlides/notesSlide6.xml" ContentType="application/vnd.openxmlformats-officedocument.presentationml.notesSlide+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notesSlides/notesSlide7.xml" ContentType="application/vnd.openxmlformats-officedocument.presentationml.notesSlide+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notesSlides/notesSlide8.xml" ContentType="application/vnd.openxmlformats-officedocument.presentationml.notesSlide+xml"/>
  <Override PartName="/ppt/tags/tag250.xml" ContentType="application/vnd.openxmlformats-officedocument.presentationml.tags+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tags/tag280.xml" ContentType="application/vnd.openxmlformats-officedocument.presentationml.tags+xml"/>
  <Override PartName="/ppt/tags/tag281.xml" ContentType="application/vnd.openxmlformats-officedocument.presentationml.tags+xml"/>
  <Override PartName="/ppt/tags/tag282.xml" ContentType="application/vnd.openxmlformats-officedocument.presentationml.tags+xml"/>
  <Override PartName="/ppt/tags/tag283.xml" ContentType="application/vnd.openxmlformats-officedocument.presentationml.tags+xml"/>
  <Override PartName="/ppt/tags/tag284.xml" ContentType="application/vnd.openxmlformats-officedocument.presentationml.tags+xml"/>
  <Override PartName="/ppt/tags/tag285.xml" ContentType="application/vnd.openxmlformats-officedocument.presentationml.tags+xml"/>
  <Override PartName="/ppt/tags/tag286.xml" ContentType="application/vnd.openxmlformats-officedocument.presentationml.tags+xml"/>
  <Override PartName="/ppt/tags/tag287.xml" ContentType="application/vnd.openxmlformats-officedocument.presentationml.tags+xml"/>
  <Override PartName="/ppt/tags/tag288.xml" ContentType="application/vnd.openxmlformats-officedocument.presentationml.tags+xml"/>
  <Override PartName="/ppt/tags/tag289.xml" ContentType="application/vnd.openxmlformats-officedocument.presentationml.tags+xml"/>
  <Override PartName="/ppt/notesSlides/notesSlide9.xml" ContentType="application/vnd.openxmlformats-officedocument.presentationml.notesSlide+xml"/>
  <Override PartName="/ppt/tags/tag290.xml" ContentType="application/vnd.openxmlformats-officedocument.presentationml.tags+xml"/>
  <Override PartName="/ppt/tags/tag291.xml" ContentType="application/vnd.openxmlformats-officedocument.presentationml.tags+xml"/>
  <Override PartName="/ppt/tags/tag292.xml" ContentType="application/vnd.openxmlformats-officedocument.presentationml.tags+xml"/>
  <Override PartName="/ppt/tags/tag293.xml" ContentType="application/vnd.openxmlformats-officedocument.presentationml.tags+xml"/>
  <Override PartName="/ppt/tags/tag294.xml" ContentType="application/vnd.openxmlformats-officedocument.presentationml.tags+xml"/>
  <Override PartName="/ppt/tags/tag295.xml" ContentType="application/vnd.openxmlformats-officedocument.presentationml.tags+xml"/>
  <Override PartName="/ppt/tags/tag296.xml" ContentType="application/vnd.openxmlformats-officedocument.presentationml.tags+xml"/>
  <Override PartName="/ppt/tags/tag297.xml" ContentType="application/vnd.openxmlformats-officedocument.presentationml.tags+xml"/>
  <Override PartName="/ppt/tags/tag298.xml" ContentType="application/vnd.openxmlformats-officedocument.presentationml.tags+xml"/>
  <Override PartName="/ppt/tags/tag299.xml" ContentType="application/vnd.openxmlformats-officedocument.presentationml.tags+xml"/>
  <Override PartName="/ppt/tags/tag300.xml" ContentType="application/vnd.openxmlformats-officedocument.presentationml.tags+xml"/>
  <Override PartName="/ppt/tags/tag301.xml" ContentType="application/vnd.openxmlformats-officedocument.presentationml.tags+xml"/>
  <Override PartName="/ppt/tags/tag302.xml" ContentType="application/vnd.openxmlformats-officedocument.presentationml.tags+xml"/>
  <Override PartName="/ppt/tags/tag303.xml" ContentType="application/vnd.openxmlformats-officedocument.presentationml.tags+xml"/>
  <Override PartName="/ppt/tags/tag304.xml" ContentType="application/vnd.openxmlformats-officedocument.presentationml.tags+xml"/>
  <Override PartName="/ppt/tags/tag305.xml" ContentType="application/vnd.openxmlformats-officedocument.presentationml.tags+xml"/>
  <Override PartName="/ppt/tags/tag306.xml" ContentType="application/vnd.openxmlformats-officedocument.presentationml.tags+xml"/>
  <Override PartName="/ppt/tags/tag307.xml" ContentType="application/vnd.openxmlformats-officedocument.presentationml.tags+xml"/>
  <Override PartName="/ppt/tags/tag308.xml" ContentType="application/vnd.openxmlformats-officedocument.presentationml.tags+xml"/>
  <Override PartName="/ppt/tags/tag309.xml" ContentType="application/vnd.openxmlformats-officedocument.presentationml.tags+xml"/>
  <Override PartName="/ppt/notesSlides/notesSlide10.xml" ContentType="application/vnd.openxmlformats-officedocument.presentationml.notesSlide+xml"/>
  <Override PartName="/ppt/tags/tag310.xml" ContentType="application/vnd.openxmlformats-officedocument.presentationml.tags+xml"/>
  <Override PartName="/ppt/tags/tag311.xml" ContentType="application/vnd.openxmlformats-officedocument.presentationml.tags+xml"/>
  <Override PartName="/ppt/tags/tag312.xml" ContentType="application/vnd.openxmlformats-officedocument.presentationml.tags+xml"/>
  <Override PartName="/ppt/tags/tag313.xml" ContentType="application/vnd.openxmlformats-officedocument.presentationml.tags+xml"/>
  <Override PartName="/ppt/tags/tag314.xml" ContentType="application/vnd.openxmlformats-officedocument.presentationml.tags+xml"/>
  <Override PartName="/ppt/tags/tag315.xml" ContentType="application/vnd.openxmlformats-officedocument.presentationml.tags+xml"/>
  <Override PartName="/ppt/tags/tag316.xml" ContentType="application/vnd.openxmlformats-officedocument.presentationml.tags+xml"/>
  <Override PartName="/ppt/tags/tag317.xml" ContentType="application/vnd.openxmlformats-officedocument.presentationml.tags+xml"/>
  <Override PartName="/ppt/notesSlides/notesSlide11.xml" ContentType="application/vnd.openxmlformats-officedocument.presentationml.notesSlide+xml"/>
  <Override PartName="/ppt/tags/tag318.xml" ContentType="application/vnd.openxmlformats-officedocument.presentationml.tags+xml"/>
  <Override PartName="/ppt/tags/tag319.xml" ContentType="application/vnd.openxmlformats-officedocument.presentationml.tags+xml"/>
  <Override PartName="/ppt/tags/tag320.xml" ContentType="application/vnd.openxmlformats-officedocument.presentationml.tags+xml"/>
  <Override PartName="/ppt/tags/tag321.xml" ContentType="application/vnd.openxmlformats-officedocument.presentationml.tags+xml"/>
  <Override PartName="/ppt/tags/tag322.xml" ContentType="application/vnd.openxmlformats-officedocument.presentationml.tags+xml"/>
  <Override PartName="/ppt/tags/tag323.xml" ContentType="application/vnd.openxmlformats-officedocument.presentationml.tags+xml"/>
  <Override PartName="/ppt/tags/tag324.xml" ContentType="application/vnd.openxmlformats-officedocument.presentationml.tags+xml"/>
  <Override PartName="/ppt/tags/tag325.xml" ContentType="application/vnd.openxmlformats-officedocument.presentationml.tags+xml"/>
  <Override PartName="/ppt/tags/tag326.xml" ContentType="application/vnd.openxmlformats-officedocument.presentationml.tags+xml"/>
  <Override PartName="/ppt/tags/tag327.xml" ContentType="application/vnd.openxmlformats-officedocument.presentationml.tags+xml"/>
  <Override PartName="/ppt/tags/tag328.xml" ContentType="application/vnd.openxmlformats-officedocument.presentationml.tags+xml"/>
  <Override PartName="/ppt/tags/tag329.xml" ContentType="application/vnd.openxmlformats-officedocument.presentationml.tags+xml"/>
  <Override PartName="/ppt/tags/tag330.xml" ContentType="application/vnd.openxmlformats-officedocument.presentationml.tags+xml"/>
  <Override PartName="/ppt/tags/tag331.xml" ContentType="application/vnd.openxmlformats-officedocument.presentationml.tags+xml"/>
  <Override PartName="/ppt/tags/tag332.xml" ContentType="application/vnd.openxmlformats-officedocument.presentationml.tags+xml"/>
  <Override PartName="/ppt/tags/tag333.xml" ContentType="application/vnd.openxmlformats-officedocument.presentationml.tags+xml"/>
  <Override PartName="/ppt/tags/tag334.xml" ContentType="application/vnd.openxmlformats-officedocument.presentationml.tags+xml"/>
  <Override PartName="/ppt/tags/tag335.xml" ContentType="application/vnd.openxmlformats-officedocument.presentationml.tags+xml"/>
  <Override PartName="/ppt/tags/tag336.xml" ContentType="application/vnd.openxmlformats-officedocument.presentationml.tags+xml"/>
  <Override PartName="/ppt/tags/tag337.xml" ContentType="application/vnd.openxmlformats-officedocument.presentationml.tags+xml"/>
  <Override PartName="/ppt/tags/tag338.xml" ContentType="application/vnd.openxmlformats-officedocument.presentationml.tags+xml"/>
  <Override PartName="/ppt/tags/tag339.xml" ContentType="application/vnd.openxmlformats-officedocument.presentationml.tags+xml"/>
  <Override PartName="/ppt/tags/tag340.xml" ContentType="application/vnd.openxmlformats-officedocument.presentationml.tags+xml"/>
  <Override PartName="/ppt/tags/tag341.xml" ContentType="application/vnd.openxmlformats-officedocument.presentationml.tags+xml"/>
  <Override PartName="/ppt/tags/tag342.xml" ContentType="application/vnd.openxmlformats-officedocument.presentationml.tags+xml"/>
  <Override PartName="/ppt/tags/tag343.xml" ContentType="application/vnd.openxmlformats-officedocument.presentationml.tags+xml"/>
  <Override PartName="/ppt/tags/tag344.xml" ContentType="application/vnd.openxmlformats-officedocument.presentationml.tags+xml"/>
  <Override PartName="/ppt/tags/tag345.xml" ContentType="application/vnd.openxmlformats-officedocument.presentationml.tags+xml"/>
  <Override PartName="/ppt/tags/tag346.xml" ContentType="application/vnd.openxmlformats-officedocument.presentationml.tags+xml"/>
  <Override PartName="/ppt/tags/tag347.xml" ContentType="application/vnd.openxmlformats-officedocument.presentationml.tags+xml"/>
  <Override PartName="/ppt/tags/tag348.xml" ContentType="application/vnd.openxmlformats-officedocument.presentationml.tags+xml"/>
  <Override PartName="/ppt/tags/tag349.xml" ContentType="application/vnd.openxmlformats-officedocument.presentationml.tags+xml"/>
  <Override PartName="/ppt/tags/tag350.xml" ContentType="application/vnd.openxmlformats-officedocument.presentationml.tags+xml"/>
  <Override PartName="/ppt/tags/tag351.xml" ContentType="application/vnd.openxmlformats-officedocument.presentationml.tags+xml"/>
  <Override PartName="/ppt/tags/tag352.xml" ContentType="application/vnd.openxmlformats-officedocument.presentationml.tags+xml"/>
  <Override PartName="/ppt/tags/tag353.xml" ContentType="application/vnd.openxmlformats-officedocument.presentationml.tags+xml"/>
  <Override PartName="/ppt/tags/tag354.xml" ContentType="application/vnd.openxmlformats-officedocument.presentationml.tags+xml"/>
  <Override PartName="/ppt/tags/tag355.xml" ContentType="application/vnd.openxmlformats-officedocument.presentationml.tags+xml"/>
  <Override PartName="/ppt/tags/tag356.xml" ContentType="application/vnd.openxmlformats-officedocument.presentationml.tags+xml"/>
  <Override PartName="/ppt/tags/tag357.xml" ContentType="application/vnd.openxmlformats-officedocument.presentationml.tags+xml"/>
  <Override PartName="/ppt/tags/tag358.xml" ContentType="application/vnd.openxmlformats-officedocument.presentationml.tags+xml"/>
  <Override PartName="/ppt/tags/tag359.xml" ContentType="application/vnd.openxmlformats-officedocument.presentationml.tags+xml"/>
  <Override PartName="/ppt/tags/tag360.xml" ContentType="application/vnd.openxmlformats-officedocument.presentationml.tags+xml"/>
  <Override PartName="/ppt/tags/tag361.xml" ContentType="application/vnd.openxmlformats-officedocument.presentationml.tags+xml"/>
  <Override PartName="/ppt/tags/tag362.xml" ContentType="application/vnd.openxmlformats-officedocument.presentationml.tags+xml"/>
  <Override PartName="/ppt/tags/tag363.xml" ContentType="application/vnd.openxmlformats-officedocument.presentationml.tags+xml"/>
  <Override PartName="/ppt/tags/tag364.xml" ContentType="application/vnd.openxmlformats-officedocument.presentationml.tags+xml"/>
  <Override PartName="/ppt/tags/tag365.xml" ContentType="application/vnd.openxmlformats-officedocument.presentationml.tags+xml"/>
  <Override PartName="/ppt/tags/tag366.xml" ContentType="application/vnd.openxmlformats-officedocument.presentationml.tags+xml"/>
  <Override PartName="/ppt/tags/tag367.xml" ContentType="application/vnd.openxmlformats-officedocument.presentationml.tags+xml"/>
  <Override PartName="/ppt/tags/tag368.xml" ContentType="application/vnd.openxmlformats-officedocument.presentationml.tags+xml"/>
  <Override PartName="/ppt/tags/tag369.xml" ContentType="application/vnd.openxmlformats-officedocument.presentationml.tags+xml"/>
  <Override PartName="/ppt/tags/tag370.xml" ContentType="application/vnd.openxmlformats-officedocument.presentationml.tags+xml"/>
  <Override PartName="/ppt/tags/tag371.xml" ContentType="application/vnd.openxmlformats-officedocument.presentationml.tags+xml"/>
  <Override PartName="/ppt/tags/tag372.xml" ContentType="application/vnd.openxmlformats-officedocument.presentationml.tags+xml"/>
  <Override PartName="/ppt/tags/tag373.xml" ContentType="application/vnd.openxmlformats-officedocument.presentationml.tags+xml"/>
  <Override PartName="/ppt/tags/tag374.xml" ContentType="application/vnd.openxmlformats-officedocument.presentationml.tags+xml"/>
  <Override PartName="/ppt/tags/tag375.xml" ContentType="application/vnd.openxmlformats-officedocument.presentationml.tags+xml"/>
  <Override PartName="/ppt/tags/tag376.xml" ContentType="application/vnd.openxmlformats-officedocument.presentationml.tags+xml"/>
  <Override PartName="/ppt/tags/tag377.xml" ContentType="application/vnd.openxmlformats-officedocument.presentationml.tags+xml"/>
  <Override PartName="/ppt/tags/tag378.xml" ContentType="application/vnd.openxmlformats-officedocument.presentationml.tags+xml"/>
  <Override PartName="/ppt/tags/tag379.xml" ContentType="application/vnd.openxmlformats-officedocument.presentationml.tags+xml"/>
  <Override PartName="/ppt/tags/tag380.xml" ContentType="application/vnd.openxmlformats-officedocument.presentationml.tags+xml"/>
  <Override PartName="/ppt/tags/tag381.xml" ContentType="application/vnd.openxmlformats-officedocument.presentationml.tags+xml"/>
  <Override PartName="/ppt/tags/tag382.xml" ContentType="application/vnd.openxmlformats-officedocument.presentationml.tags+xml"/>
  <Override PartName="/ppt/tags/tag383.xml" ContentType="application/vnd.openxmlformats-officedocument.presentationml.tags+xml"/>
  <Override PartName="/ppt/tags/tag384.xml" ContentType="application/vnd.openxmlformats-officedocument.presentationml.tags+xml"/>
  <Override PartName="/ppt/tags/tag385.xml" ContentType="application/vnd.openxmlformats-officedocument.presentationml.tags+xml"/>
  <Override PartName="/ppt/tags/tag386.xml" ContentType="application/vnd.openxmlformats-officedocument.presentationml.tags+xml"/>
  <Override PartName="/ppt/tags/tag387.xml" ContentType="application/vnd.openxmlformats-officedocument.presentationml.tags+xml"/>
  <Override PartName="/ppt/tags/tag388.xml" ContentType="application/vnd.openxmlformats-officedocument.presentationml.tags+xml"/>
  <Override PartName="/ppt/tags/tag389.xml" ContentType="application/vnd.openxmlformats-officedocument.presentationml.tags+xml"/>
  <Override PartName="/ppt/tags/tag390.xml" ContentType="application/vnd.openxmlformats-officedocument.presentationml.tags+xml"/>
  <Override PartName="/ppt/notesSlides/notesSlide12.xml" ContentType="application/vnd.openxmlformats-officedocument.presentationml.notesSlide+xml"/>
  <Override PartName="/ppt/tags/tag391.xml" ContentType="application/vnd.openxmlformats-officedocument.presentationml.tags+xml"/>
  <Override PartName="/ppt/tags/tag392.xml" ContentType="application/vnd.openxmlformats-officedocument.presentationml.tags+xml"/>
  <Override PartName="/ppt/tags/tag393.xml" ContentType="application/vnd.openxmlformats-officedocument.presentationml.tags+xml"/>
  <Override PartName="/ppt/tags/tag394.xml" ContentType="application/vnd.openxmlformats-officedocument.presentationml.tags+xml"/>
  <Override PartName="/ppt/tags/tag395.xml" ContentType="application/vnd.openxmlformats-officedocument.presentationml.tags+xml"/>
  <Override PartName="/ppt/tags/tag396.xml" ContentType="application/vnd.openxmlformats-officedocument.presentationml.tags+xml"/>
  <Override PartName="/ppt/tags/tag397.xml" ContentType="application/vnd.openxmlformats-officedocument.presentationml.tags+xml"/>
  <Override PartName="/ppt/tags/tag398.xml" ContentType="application/vnd.openxmlformats-officedocument.presentationml.tags+xml"/>
  <Override PartName="/ppt/tags/tag399.xml" ContentType="application/vnd.openxmlformats-officedocument.presentationml.tags+xml"/>
  <Override PartName="/ppt/tags/tag400.xml" ContentType="application/vnd.openxmlformats-officedocument.presentationml.tags+xml"/>
  <Override PartName="/ppt/tags/tag401.xml" ContentType="application/vnd.openxmlformats-officedocument.presentationml.tags+xml"/>
  <Override PartName="/ppt/tags/tag402.xml" ContentType="application/vnd.openxmlformats-officedocument.presentationml.tags+xml"/>
  <Override PartName="/ppt/tags/tag403.xml" ContentType="application/vnd.openxmlformats-officedocument.presentationml.tags+xml"/>
  <Override PartName="/ppt/tags/tag404.xml" ContentType="application/vnd.openxmlformats-officedocument.presentationml.tags+xml"/>
  <Override PartName="/ppt/tags/tag405.xml" ContentType="application/vnd.openxmlformats-officedocument.presentationml.tags+xml"/>
  <Override PartName="/ppt/tags/tag406.xml" ContentType="application/vnd.openxmlformats-officedocument.presentationml.tags+xml"/>
  <Override PartName="/ppt/tags/tag407.xml" ContentType="application/vnd.openxmlformats-officedocument.presentationml.tags+xml"/>
  <Override PartName="/ppt/tags/tag408.xml" ContentType="application/vnd.openxmlformats-officedocument.presentationml.tags+xml"/>
  <Override PartName="/ppt/tags/tag409.xml" ContentType="application/vnd.openxmlformats-officedocument.presentationml.tags+xml"/>
  <Override PartName="/ppt/notesSlides/notesSlide13.xml" ContentType="application/vnd.openxmlformats-officedocument.presentationml.notesSlide+xml"/>
  <Override PartName="/ppt/tags/tag410.xml" ContentType="application/vnd.openxmlformats-officedocument.presentationml.tags+xml"/>
  <Override PartName="/ppt/tags/tag411.xml" ContentType="application/vnd.openxmlformats-officedocument.presentationml.tags+xml"/>
  <Override PartName="/ppt/tags/tag412.xml" ContentType="application/vnd.openxmlformats-officedocument.presentationml.tags+xml"/>
  <Override PartName="/ppt/tags/tag413.xml" ContentType="application/vnd.openxmlformats-officedocument.presentationml.tags+xml"/>
  <Override PartName="/ppt/tags/tag414.xml" ContentType="application/vnd.openxmlformats-officedocument.presentationml.tags+xml"/>
  <Override PartName="/ppt/tags/tag415.xml" ContentType="application/vnd.openxmlformats-officedocument.presentationml.tags+xml"/>
  <Override PartName="/ppt/tags/tag416.xml" ContentType="application/vnd.openxmlformats-officedocument.presentationml.tags+xml"/>
  <Override PartName="/ppt/tags/tag417.xml" ContentType="application/vnd.openxmlformats-officedocument.presentationml.tags+xml"/>
  <Override PartName="/ppt/tags/tag418.xml" ContentType="application/vnd.openxmlformats-officedocument.presentationml.tags+xml"/>
  <Override PartName="/ppt/tags/tag419.xml" ContentType="application/vnd.openxmlformats-officedocument.presentationml.tags+xml"/>
  <Override PartName="/ppt/tags/tag420.xml" ContentType="application/vnd.openxmlformats-officedocument.presentationml.tags+xml"/>
  <Override PartName="/ppt/tags/tag421.xml" ContentType="application/vnd.openxmlformats-officedocument.presentationml.tags+xml"/>
  <Override PartName="/ppt/tags/tag422.xml" ContentType="application/vnd.openxmlformats-officedocument.presentationml.tags+xml"/>
  <Override PartName="/ppt/tags/tag423.xml" ContentType="application/vnd.openxmlformats-officedocument.presentationml.tags+xml"/>
  <Override PartName="/ppt/tags/tag424.xml" ContentType="application/vnd.openxmlformats-officedocument.presentationml.tags+xml"/>
  <Override PartName="/ppt/tags/tag425.xml" ContentType="application/vnd.openxmlformats-officedocument.presentationml.tags+xml"/>
  <Override PartName="/ppt/tags/tag426.xml" ContentType="application/vnd.openxmlformats-officedocument.presentationml.tags+xml"/>
  <Override PartName="/ppt/tags/tag427.xml" ContentType="application/vnd.openxmlformats-officedocument.presentationml.tags+xml"/>
  <Override PartName="/ppt/tags/tag428.xml" ContentType="application/vnd.openxmlformats-officedocument.presentationml.tags+xml"/>
  <Override PartName="/ppt/tags/tag429.xml" ContentType="application/vnd.openxmlformats-officedocument.presentationml.tags+xml"/>
  <Override PartName="/ppt/tags/tag430.xml" ContentType="application/vnd.openxmlformats-officedocument.presentationml.tags+xml"/>
  <Override PartName="/ppt/tags/tag431.xml" ContentType="application/vnd.openxmlformats-officedocument.presentationml.tags+xml"/>
  <Override PartName="/ppt/tags/tag432.xml" ContentType="application/vnd.openxmlformats-officedocument.presentationml.tags+xml"/>
  <Override PartName="/ppt/tags/tag433.xml" ContentType="application/vnd.openxmlformats-officedocument.presentationml.tags+xml"/>
  <Override PartName="/ppt/tags/tag434.xml" ContentType="application/vnd.openxmlformats-officedocument.presentationml.tags+xml"/>
  <Override PartName="/ppt/tags/tag435.xml" ContentType="application/vnd.openxmlformats-officedocument.presentationml.tags+xml"/>
  <Override PartName="/ppt/tags/tag436.xml" ContentType="application/vnd.openxmlformats-officedocument.presentationml.tags+xml"/>
  <Override PartName="/ppt/tags/tag437.xml" ContentType="application/vnd.openxmlformats-officedocument.presentationml.tags+xml"/>
  <Override PartName="/ppt/tags/tag438.xml" ContentType="application/vnd.openxmlformats-officedocument.presentationml.tags+xml"/>
  <Override PartName="/ppt/tags/tag439.xml" ContentType="application/vnd.openxmlformats-officedocument.presentationml.tags+xml"/>
  <Override PartName="/ppt/tags/tag440.xml" ContentType="application/vnd.openxmlformats-officedocument.presentationml.tags+xml"/>
  <Override PartName="/ppt/tags/tag441.xml" ContentType="application/vnd.openxmlformats-officedocument.presentationml.tags+xml"/>
  <Override PartName="/ppt/tags/tag442.xml" ContentType="application/vnd.openxmlformats-officedocument.presentationml.tags+xml"/>
  <Override PartName="/ppt/tags/tag443.xml" ContentType="application/vnd.openxmlformats-officedocument.presentationml.tags+xml"/>
  <Override PartName="/ppt/tags/tag444.xml" ContentType="application/vnd.openxmlformats-officedocument.presentationml.tags+xml"/>
  <Override PartName="/ppt/tags/tag445.xml" ContentType="application/vnd.openxmlformats-officedocument.presentationml.tags+xml"/>
  <Override PartName="/ppt/tags/tag446.xml" ContentType="application/vnd.openxmlformats-officedocument.presentationml.tags+xml"/>
  <Override PartName="/ppt/tags/tag447.xml" ContentType="application/vnd.openxmlformats-officedocument.presentationml.tags+xml"/>
  <Override PartName="/ppt/tags/tag448.xml" ContentType="application/vnd.openxmlformats-officedocument.presentationml.tags+xml"/>
  <Override PartName="/ppt/tags/tag449.xml" ContentType="application/vnd.openxmlformats-officedocument.presentationml.tags+xml"/>
  <Override PartName="/ppt/tags/tag450.xml" ContentType="application/vnd.openxmlformats-officedocument.presentationml.tags+xml"/>
  <Override PartName="/ppt/tags/tag451.xml" ContentType="application/vnd.openxmlformats-officedocument.presentationml.tags+xml"/>
  <Override PartName="/ppt/tags/tag452.xml" ContentType="application/vnd.openxmlformats-officedocument.presentationml.tags+xml"/>
  <Override PartName="/ppt/tags/tag453.xml" ContentType="application/vnd.openxmlformats-officedocument.presentationml.tags+xml"/>
  <Override PartName="/ppt/tags/tag454.xml" ContentType="application/vnd.openxmlformats-officedocument.presentationml.tags+xml"/>
  <Override PartName="/ppt/tags/tag455.xml" ContentType="application/vnd.openxmlformats-officedocument.presentationml.tags+xml"/>
  <Override PartName="/ppt/tags/tag456.xml" ContentType="application/vnd.openxmlformats-officedocument.presentationml.tags+xml"/>
  <Override PartName="/ppt/tags/tag457.xml" ContentType="application/vnd.openxmlformats-officedocument.presentationml.tags+xml"/>
  <Override PartName="/ppt/tags/tag458.xml" ContentType="application/vnd.openxmlformats-officedocument.presentationml.tags+xml"/>
  <Override PartName="/ppt/tags/tag459.xml" ContentType="application/vnd.openxmlformats-officedocument.presentationml.tags+xml"/>
  <Override PartName="/ppt/tags/tag460.xml" ContentType="application/vnd.openxmlformats-officedocument.presentationml.tags+xml"/>
  <Override PartName="/ppt/tags/tag461.xml" ContentType="application/vnd.openxmlformats-officedocument.presentationml.tags+xml"/>
  <Override PartName="/ppt/tags/tag462.xml" ContentType="application/vnd.openxmlformats-officedocument.presentationml.tags+xml"/>
  <Override PartName="/ppt/tags/tag463.xml" ContentType="application/vnd.openxmlformats-officedocument.presentationml.tags+xml"/>
  <Override PartName="/ppt/tags/tag464.xml" ContentType="application/vnd.openxmlformats-officedocument.presentationml.tags+xml"/>
  <Override PartName="/ppt/tags/tag465.xml" ContentType="application/vnd.openxmlformats-officedocument.presentationml.tags+xml"/>
  <Override PartName="/ppt/tags/tag466.xml" ContentType="application/vnd.openxmlformats-officedocument.presentationml.tags+xml"/>
  <Override PartName="/ppt/tags/tag467.xml" ContentType="application/vnd.openxmlformats-officedocument.presentationml.tags+xml"/>
  <Override PartName="/ppt/tags/tag468.xml" ContentType="application/vnd.openxmlformats-officedocument.presentationml.tags+xml"/>
  <Override PartName="/ppt/tags/tag469.xml" ContentType="application/vnd.openxmlformats-officedocument.presentationml.tags+xml"/>
  <Override PartName="/ppt/tags/tag470.xml" ContentType="application/vnd.openxmlformats-officedocument.presentationml.tags+xml"/>
  <Override PartName="/ppt/tags/tag471.xml" ContentType="application/vnd.openxmlformats-officedocument.presentationml.tags+xml"/>
  <Override PartName="/ppt/tags/tag472.xml" ContentType="application/vnd.openxmlformats-officedocument.presentationml.tags+xml"/>
  <Override PartName="/ppt/tags/tag473.xml" ContentType="application/vnd.openxmlformats-officedocument.presentationml.tags+xml"/>
  <Override PartName="/ppt/tags/tag474.xml" ContentType="application/vnd.openxmlformats-officedocument.presentationml.tags+xml"/>
  <Override PartName="/ppt/tags/tag475.xml" ContentType="application/vnd.openxmlformats-officedocument.presentationml.tags+xml"/>
  <Override PartName="/ppt/tags/tag476.xml" ContentType="application/vnd.openxmlformats-officedocument.presentationml.tags+xml"/>
  <Override PartName="/ppt/tags/tag477.xml" ContentType="application/vnd.openxmlformats-officedocument.presentationml.tags+xml"/>
  <Override PartName="/ppt/tags/tag478.xml" ContentType="application/vnd.openxmlformats-officedocument.presentationml.tags+xml"/>
  <Override PartName="/ppt/tags/tag479.xml" ContentType="application/vnd.openxmlformats-officedocument.presentationml.tags+xml"/>
  <Override PartName="/ppt/tags/tag480.xml" ContentType="application/vnd.openxmlformats-officedocument.presentationml.tags+xml"/>
  <Override PartName="/ppt/tags/tag481.xml" ContentType="application/vnd.openxmlformats-officedocument.presentationml.tags+xml"/>
  <Override PartName="/ppt/tags/tag482.xml" ContentType="application/vnd.openxmlformats-officedocument.presentationml.tags+xml"/>
  <Override PartName="/ppt/tags/tag483.xml" ContentType="application/vnd.openxmlformats-officedocument.presentationml.tags+xml"/>
  <Override PartName="/ppt/tags/tag484.xml" ContentType="application/vnd.openxmlformats-officedocument.presentationml.tags+xml"/>
  <Override PartName="/ppt/tags/tag485.xml" ContentType="application/vnd.openxmlformats-officedocument.presentationml.tags+xml"/>
  <Override PartName="/ppt/tags/tag486.xml" ContentType="application/vnd.openxmlformats-officedocument.presentationml.tags+xml"/>
  <Override PartName="/ppt/tags/tag487.xml" ContentType="application/vnd.openxmlformats-officedocument.presentationml.tags+xml"/>
  <Override PartName="/ppt/tags/tag488.xml" ContentType="application/vnd.openxmlformats-officedocument.presentationml.tags+xml"/>
  <Override PartName="/ppt/tags/tag489.xml" ContentType="application/vnd.openxmlformats-officedocument.presentationml.tags+xml"/>
  <Override PartName="/ppt/tags/tag490.xml" ContentType="application/vnd.openxmlformats-officedocument.presentationml.tags+xml"/>
  <Override PartName="/ppt/tags/tag491.xml" ContentType="application/vnd.openxmlformats-officedocument.presentationml.tags+xml"/>
  <Override PartName="/ppt/tags/tag492.xml" ContentType="application/vnd.openxmlformats-officedocument.presentationml.tags+xml"/>
  <Override PartName="/ppt/tags/tag493.xml" ContentType="application/vnd.openxmlformats-officedocument.presentationml.tags+xml"/>
  <Override PartName="/ppt/tags/tag494.xml" ContentType="application/vnd.openxmlformats-officedocument.presentationml.tags+xml"/>
  <Override PartName="/ppt/tags/tag495.xml" ContentType="application/vnd.openxmlformats-officedocument.presentationml.tags+xml"/>
  <Override PartName="/ppt/tags/tag496.xml" ContentType="application/vnd.openxmlformats-officedocument.presentationml.tags+xml"/>
  <Override PartName="/ppt/tags/tag497.xml" ContentType="application/vnd.openxmlformats-officedocument.presentationml.tags+xml"/>
  <Override PartName="/ppt/tags/tag498.xml" ContentType="application/vnd.openxmlformats-officedocument.presentationml.tags+xml"/>
  <Override PartName="/ppt/tags/tag499.xml" ContentType="application/vnd.openxmlformats-officedocument.presentationml.tags+xml"/>
  <Override PartName="/ppt/tags/tag500.xml" ContentType="application/vnd.openxmlformats-officedocument.presentationml.tags+xml"/>
  <Override PartName="/ppt/tags/tag501.xml" ContentType="application/vnd.openxmlformats-officedocument.presentationml.tags+xml"/>
  <Override PartName="/ppt/tags/tag502.xml" ContentType="application/vnd.openxmlformats-officedocument.presentationml.tags+xml"/>
  <Override PartName="/ppt/tags/tag503.xml" ContentType="application/vnd.openxmlformats-officedocument.presentationml.tags+xml"/>
  <Override PartName="/ppt/notesSlides/notesSlide14.xml" ContentType="application/vnd.openxmlformats-officedocument.presentationml.notesSlide+xml"/>
  <Override PartName="/ppt/ink/ink1.xml" ContentType="application/inkml+xml"/>
  <Override PartName="/ppt/ink/ink2.xml" ContentType="application/inkml+xml"/>
  <Override PartName="/ppt/ink/ink3.xml" ContentType="application/inkml+xml"/>
  <Override PartName="/ppt/tags/tag504.xml" ContentType="application/vnd.openxmlformats-officedocument.presentationml.tags+xml"/>
  <Override PartName="/ppt/tags/tag505.xml" ContentType="application/vnd.openxmlformats-officedocument.presentationml.tags+xml"/>
  <Override PartName="/ppt/tags/tag506.xml" ContentType="application/vnd.openxmlformats-officedocument.presentationml.tags+xml"/>
  <Override PartName="/ppt/tags/tag507.xml" ContentType="application/vnd.openxmlformats-officedocument.presentationml.tags+xml"/>
  <Override PartName="/ppt/tags/tag508.xml" ContentType="application/vnd.openxmlformats-officedocument.presentationml.tags+xml"/>
  <Override PartName="/ppt/tags/tag509.xml" ContentType="application/vnd.openxmlformats-officedocument.presentationml.tags+xml"/>
  <Override PartName="/ppt/tags/tag510.xml" ContentType="application/vnd.openxmlformats-officedocument.presentationml.tags+xml"/>
  <Override PartName="/ppt/tags/tag511.xml" ContentType="application/vnd.openxmlformats-officedocument.presentationml.tags+xml"/>
  <Override PartName="/ppt/tags/tag512.xml" ContentType="application/vnd.openxmlformats-officedocument.presentationml.tags+xml"/>
  <Override PartName="/ppt/tags/tag513.xml" ContentType="application/vnd.openxmlformats-officedocument.presentationml.tags+xml"/>
  <Override PartName="/ppt/tags/tag514.xml" ContentType="application/vnd.openxmlformats-officedocument.presentationml.tags+xml"/>
  <Override PartName="/ppt/tags/tag515.xml" ContentType="application/vnd.openxmlformats-officedocument.presentationml.tags+xml"/>
  <Override PartName="/ppt/tags/tag516.xml" ContentType="application/vnd.openxmlformats-officedocument.presentationml.tags+xml"/>
  <Override PartName="/ppt/tags/tag517.xml" ContentType="application/vnd.openxmlformats-officedocument.presentationml.tags+xml"/>
  <Override PartName="/ppt/tags/tag518.xml" ContentType="application/vnd.openxmlformats-officedocument.presentationml.tags+xml"/>
  <Override PartName="/ppt/tags/tag519.xml" ContentType="application/vnd.openxmlformats-officedocument.presentationml.tags+xml"/>
  <Override PartName="/ppt/tags/tag520.xml" ContentType="application/vnd.openxmlformats-officedocument.presentationml.tags+xml"/>
  <Override PartName="/ppt/tags/tag521.xml" ContentType="application/vnd.openxmlformats-officedocument.presentationml.tags+xml"/>
  <Override PartName="/ppt/tags/tag522.xml" ContentType="application/vnd.openxmlformats-officedocument.presentationml.tags+xml"/>
  <Override PartName="/ppt/tags/tag523.xml" ContentType="application/vnd.openxmlformats-officedocument.presentationml.tags+xml"/>
  <Override PartName="/ppt/tags/tag524.xml" ContentType="application/vnd.openxmlformats-officedocument.presentationml.tags+xml"/>
  <Override PartName="/ppt/tags/tag525.xml" ContentType="application/vnd.openxmlformats-officedocument.presentationml.tags+xml"/>
  <Override PartName="/ppt/tags/tag526.xml" ContentType="application/vnd.openxmlformats-officedocument.presentationml.tags+xml"/>
  <Override PartName="/ppt/tags/tag527.xml" ContentType="application/vnd.openxmlformats-officedocument.presentationml.tags+xml"/>
  <Override PartName="/ppt/tags/tag528.xml" ContentType="application/vnd.openxmlformats-officedocument.presentationml.tags+xml"/>
  <Override PartName="/ppt/tags/tag529.xml" ContentType="application/vnd.openxmlformats-officedocument.presentationml.tags+xml"/>
  <Override PartName="/ppt/tags/tag530.xml" ContentType="application/vnd.openxmlformats-officedocument.presentationml.tags+xml"/>
  <Override PartName="/ppt/tags/tag531.xml" ContentType="application/vnd.openxmlformats-officedocument.presentationml.tags+xml"/>
  <Override PartName="/ppt/tags/tag532.xml" ContentType="application/vnd.openxmlformats-officedocument.presentationml.tags+xml"/>
  <Override PartName="/ppt/tags/tag533.xml" ContentType="application/vnd.openxmlformats-officedocument.presentationml.tags+xml"/>
  <Override PartName="/ppt/tags/tag534.xml" ContentType="application/vnd.openxmlformats-officedocument.presentationml.tags+xml"/>
  <Override PartName="/ppt/notesSlides/notesSlide15.xml" ContentType="application/vnd.openxmlformats-officedocument.presentationml.notesSlide+xml"/>
  <Override PartName="/ppt/tags/tag535.xml" ContentType="application/vnd.openxmlformats-officedocument.presentationml.tags+xml"/>
  <Override PartName="/ppt/tags/tag536.xml" ContentType="application/vnd.openxmlformats-officedocument.presentationml.tags+xml"/>
  <Override PartName="/ppt/tags/tag537.xml" ContentType="application/vnd.openxmlformats-officedocument.presentationml.tags+xml"/>
  <Override PartName="/ppt/tags/tag538.xml" ContentType="application/vnd.openxmlformats-officedocument.presentationml.tags+xml"/>
  <Override PartName="/ppt/tags/tag539.xml" ContentType="application/vnd.openxmlformats-officedocument.presentationml.tags+xml"/>
  <Override PartName="/ppt/tags/tag540.xml" ContentType="application/vnd.openxmlformats-officedocument.presentationml.tags+xml"/>
  <Override PartName="/ppt/tags/tag541.xml" ContentType="application/vnd.openxmlformats-officedocument.presentationml.tags+xml"/>
  <Override PartName="/ppt/tags/tag542.xml" ContentType="application/vnd.openxmlformats-officedocument.presentationml.tags+xml"/>
  <Override PartName="/ppt/tags/tag543.xml" ContentType="application/vnd.openxmlformats-officedocument.presentationml.tags+xml"/>
  <Override PartName="/ppt/tags/tag544.xml" ContentType="application/vnd.openxmlformats-officedocument.presentationml.tags+xml"/>
  <Override PartName="/ppt/tags/tag545.xml" ContentType="application/vnd.openxmlformats-officedocument.presentationml.tags+xml"/>
  <Override PartName="/ppt/tags/tag546.xml" ContentType="application/vnd.openxmlformats-officedocument.presentationml.tags+xml"/>
  <Override PartName="/ppt/tags/tag547.xml" ContentType="application/vnd.openxmlformats-officedocument.presentationml.tags+xml"/>
  <Override PartName="/ppt/tags/tag548.xml" ContentType="application/vnd.openxmlformats-officedocument.presentationml.tags+xml"/>
  <Override PartName="/ppt/tags/tag549.xml" ContentType="application/vnd.openxmlformats-officedocument.presentationml.tags+xml"/>
  <Override PartName="/ppt/tags/tag550.xml" ContentType="application/vnd.openxmlformats-officedocument.presentationml.tags+xml"/>
  <Override PartName="/ppt/tags/tag551.xml" ContentType="application/vnd.openxmlformats-officedocument.presentationml.tags+xml"/>
  <Override PartName="/ppt/tags/tag552.xml" ContentType="application/vnd.openxmlformats-officedocument.presentationml.tags+xml"/>
  <Override PartName="/ppt/notesSlides/notesSlide16.xml" ContentType="application/vnd.openxmlformats-officedocument.presentationml.notesSlide+xml"/>
  <Override PartName="/ppt/tags/tag553.xml" ContentType="application/vnd.openxmlformats-officedocument.presentationml.tags+xml"/>
  <Override PartName="/ppt/tags/tag554.xml" ContentType="application/vnd.openxmlformats-officedocument.presentationml.tags+xml"/>
  <Override PartName="/ppt/tags/tag555.xml" ContentType="application/vnd.openxmlformats-officedocument.presentationml.tags+xml"/>
  <Override PartName="/ppt/tags/tag556.xml" ContentType="application/vnd.openxmlformats-officedocument.presentationml.tags+xml"/>
  <Override PartName="/ppt/tags/tag557.xml" ContentType="application/vnd.openxmlformats-officedocument.presentationml.tags+xml"/>
  <Override PartName="/ppt/tags/tag558.xml" ContentType="application/vnd.openxmlformats-officedocument.presentationml.tags+xml"/>
  <Override PartName="/ppt/tags/tag559.xml" ContentType="application/vnd.openxmlformats-officedocument.presentationml.tags+xml"/>
  <Override PartName="/ppt/tags/tag560.xml" ContentType="application/vnd.openxmlformats-officedocument.presentationml.tags+xml"/>
  <Override PartName="/ppt/tags/tag561.xml" ContentType="application/vnd.openxmlformats-officedocument.presentationml.tags+xml"/>
  <Override PartName="/ppt/tags/tag562.xml" ContentType="application/vnd.openxmlformats-officedocument.presentationml.tags+xml"/>
  <Override PartName="/ppt/tags/tag563.xml" ContentType="application/vnd.openxmlformats-officedocument.presentationml.tags+xml"/>
  <Override PartName="/ppt/tags/tag564.xml" ContentType="application/vnd.openxmlformats-officedocument.presentationml.tags+xml"/>
  <Override PartName="/ppt/tags/tag565.xml" ContentType="application/vnd.openxmlformats-officedocument.presentationml.tags+xml"/>
  <Override PartName="/ppt/tags/tag566.xml" ContentType="application/vnd.openxmlformats-officedocument.presentationml.tags+xml"/>
  <Override PartName="/ppt/tags/tag567.xml" ContentType="application/vnd.openxmlformats-officedocument.presentationml.tags+xml"/>
  <Override PartName="/ppt/tags/tag568.xml" ContentType="application/vnd.openxmlformats-officedocument.presentationml.tags+xml"/>
  <Override PartName="/ppt/tags/tag569.xml" ContentType="application/vnd.openxmlformats-officedocument.presentationml.tags+xml"/>
  <Override PartName="/ppt/tags/tag570.xml" ContentType="application/vnd.openxmlformats-officedocument.presentationml.tags+xml"/>
  <Override PartName="/ppt/tags/tag571.xml" ContentType="application/vnd.openxmlformats-officedocument.presentationml.tags+xml"/>
  <Override PartName="/ppt/tags/tag572.xml" ContentType="application/vnd.openxmlformats-officedocument.presentationml.tags+xml"/>
  <Override PartName="/ppt/tags/tag573.xml" ContentType="application/vnd.openxmlformats-officedocument.presentationml.tags+xml"/>
  <Override PartName="/ppt/tags/tag574.xml" ContentType="application/vnd.openxmlformats-officedocument.presentationml.tags+xml"/>
  <Override PartName="/ppt/tags/tag575.xml" ContentType="application/vnd.openxmlformats-officedocument.presentationml.tags+xml"/>
  <Override PartName="/ppt/tags/tag576.xml" ContentType="application/vnd.openxmlformats-officedocument.presentationml.tags+xml"/>
  <Override PartName="/ppt/tags/tag577.xml" ContentType="application/vnd.openxmlformats-officedocument.presentationml.tags+xml"/>
  <Override PartName="/ppt/tags/tag578.xml" ContentType="application/vnd.openxmlformats-officedocument.presentationml.tags+xml"/>
  <Override PartName="/ppt/tags/tag579.xml" ContentType="application/vnd.openxmlformats-officedocument.presentationml.tags+xml"/>
  <Override PartName="/ppt/tags/tag580.xml" ContentType="application/vnd.openxmlformats-officedocument.presentationml.tags+xml"/>
  <Override PartName="/ppt/tags/tag581.xml" ContentType="application/vnd.openxmlformats-officedocument.presentationml.tags+xml"/>
  <Override PartName="/ppt/tags/tag582.xml" ContentType="application/vnd.openxmlformats-officedocument.presentationml.tags+xml"/>
  <Override PartName="/ppt/tags/tag583.xml" ContentType="application/vnd.openxmlformats-officedocument.presentationml.tags+xml"/>
  <Override PartName="/ppt/tags/tag584.xml" ContentType="application/vnd.openxmlformats-officedocument.presentationml.tags+xml"/>
  <Override PartName="/ppt/tags/tag585.xml" ContentType="application/vnd.openxmlformats-officedocument.presentationml.tags+xml"/>
  <Override PartName="/ppt/tags/tag586.xml" ContentType="application/vnd.openxmlformats-officedocument.presentationml.tags+xml"/>
  <Override PartName="/ppt/tags/tag587.xml" ContentType="application/vnd.openxmlformats-officedocument.presentationml.tags+xml"/>
  <Override PartName="/ppt/tags/tag588.xml" ContentType="application/vnd.openxmlformats-officedocument.presentationml.tags+xml"/>
  <Override PartName="/ppt/tags/tag589.xml" ContentType="application/vnd.openxmlformats-officedocument.presentationml.tags+xml"/>
  <Override PartName="/ppt/tags/tag590.xml" ContentType="application/vnd.openxmlformats-officedocument.presentationml.tags+xml"/>
  <Override PartName="/ppt/tags/tag591.xml" ContentType="application/vnd.openxmlformats-officedocument.presentationml.tags+xml"/>
  <Override PartName="/ppt/tags/tag592.xml" ContentType="application/vnd.openxmlformats-officedocument.presentationml.tags+xml"/>
  <Override PartName="/ppt/tags/tag593.xml" ContentType="application/vnd.openxmlformats-officedocument.presentationml.tags+xml"/>
  <Override PartName="/ppt/tags/tag594.xml" ContentType="application/vnd.openxmlformats-officedocument.presentationml.tags+xml"/>
  <Override PartName="/ppt/tags/tag595.xml" ContentType="application/vnd.openxmlformats-officedocument.presentationml.tags+xml"/>
  <Override PartName="/ppt/tags/tag596.xml" ContentType="application/vnd.openxmlformats-officedocument.presentationml.tags+xml"/>
  <Override PartName="/ppt/tags/tag597.xml" ContentType="application/vnd.openxmlformats-officedocument.presentationml.tags+xml"/>
  <Override PartName="/ppt/tags/tag598.xml" ContentType="application/vnd.openxmlformats-officedocument.presentationml.tags+xml"/>
  <Override PartName="/ppt/tags/tag599.xml" ContentType="application/vnd.openxmlformats-officedocument.presentationml.tags+xml"/>
  <Override PartName="/ppt/tags/tag600.xml" ContentType="application/vnd.openxmlformats-officedocument.presentationml.tags+xml"/>
  <Override PartName="/ppt/tags/tag601.xml" ContentType="application/vnd.openxmlformats-officedocument.presentationml.tags+xml"/>
  <Override PartName="/ppt/tags/tag602.xml" ContentType="application/vnd.openxmlformats-officedocument.presentationml.tags+xml"/>
  <Override PartName="/ppt/tags/tag603.xml" ContentType="application/vnd.openxmlformats-officedocument.presentationml.tags+xml"/>
  <Override PartName="/ppt/tags/tag604.xml" ContentType="application/vnd.openxmlformats-officedocument.presentationml.tags+xml"/>
  <Override PartName="/ppt/tags/tag605.xml" ContentType="application/vnd.openxmlformats-officedocument.presentationml.tags+xml"/>
  <Override PartName="/ppt/tags/tag606.xml" ContentType="application/vnd.openxmlformats-officedocument.presentationml.tags+xml"/>
  <Override PartName="/ppt/tags/tag607.xml" ContentType="application/vnd.openxmlformats-officedocument.presentationml.tags+xml"/>
  <Override PartName="/ppt/tags/tag608.xml" ContentType="application/vnd.openxmlformats-officedocument.presentationml.tags+xml"/>
  <Override PartName="/ppt/tags/tag609.xml" ContentType="application/vnd.openxmlformats-officedocument.presentationml.tags+xml"/>
  <Override PartName="/ppt/tags/tag610.xml" ContentType="application/vnd.openxmlformats-officedocument.presentationml.tags+xml"/>
  <Override PartName="/ppt/notesSlides/notesSlide17.xml" ContentType="application/vnd.openxmlformats-officedocument.presentationml.notesSlide+xml"/>
  <Override PartName="/ppt/tags/tag611.xml" ContentType="application/vnd.openxmlformats-officedocument.presentationml.tags+xml"/>
  <Override PartName="/ppt/tags/tag612.xml" ContentType="application/vnd.openxmlformats-officedocument.presentationml.tags+xml"/>
  <Override PartName="/ppt/tags/tag613.xml" ContentType="application/vnd.openxmlformats-officedocument.presentationml.tags+xml"/>
  <Override PartName="/ppt/tags/tag614.xml" ContentType="application/vnd.openxmlformats-officedocument.presentationml.tags+xml"/>
  <Override PartName="/ppt/tags/tag615.xml" ContentType="application/vnd.openxmlformats-officedocument.presentationml.tags+xml"/>
  <Override PartName="/ppt/tags/tag616.xml" ContentType="application/vnd.openxmlformats-officedocument.presentationml.tags+xml"/>
  <Override PartName="/ppt/tags/tag617.xml" ContentType="application/vnd.openxmlformats-officedocument.presentationml.tags+xml"/>
  <Override PartName="/ppt/tags/tag618.xml" ContentType="application/vnd.openxmlformats-officedocument.presentationml.tags+xml"/>
  <Override PartName="/ppt/tags/tag619.xml" ContentType="application/vnd.openxmlformats-officedocument.presentationml.tags+xml"/>
  <Override PartName="/ppt/tags/tag620.xml" ContentType="application/vnd.openxmlformats-officedocument.presentationml.tags+xml"/>
  <Override PartName="/ppt/tags/tag621.xml" ContentType="application/vnd.openxmlformats-officedocument.presentationml.tags+xml"/>
  <Override PartName="/ppt/tags/tag622.xml" ContentType="application/vnd.openxmlformats-officedocument.presentationml.tags+xml"/>
  <Override PartName="/ppt/tags/tag623.xml" ContentType="application/vnd.openxmlformats-officedocument.presentationml.tags+xml"/>
  <Override PartName="/ppt/tags/tag624.xml" ContentType="application/vnd.openxmlformats-officedocument.presentationml.tags+xml"/>
  <Override PartName="/ppt/tags/tag625.xml" ContentType="application/vnd.openxmlformats-officedocument.presentationml.tags+xml"/>
  <Override PartName="/ppt/tags/tag626.xml" ContentType="application/vnd.openxmlformats-officedocument.presentationml.tags+xml"/>
  <Override PartName="/ppt/tags/tag627.xml" ContentType="application/vnd.openxmlformats-officedocument.presentationml.tags+xml"/>
  <Override PartName="/ppt/tags/tag628.xml" ContentType="application/vnd.openxmlformats-officedocument.presentationml.tags+xml"/>
  <Override PartName="/ppt/tags/tag629.xml" ContentType="application/vnd.openxmlformats-officedocument.presentationml.tags+xml"/>
  <Override PartName="/ppt/tags/tag630.xml" ContentType="application/vnd.openxmlformats-officedocument.presentationml.tags+xml"/>
  <Override PartName="/ppt/tags/tag631.xml" ContentType="application/vnd.openxmlformats-officedocument.presentationml.tags+xml"/>
  <Override PartName="/ppt/tags/tag632.xml" ContentType="application/vnd.openxmlformats-officedocument.presentationml.tags+xml"/>
  <Override PartName="/ppt/tags/tag633.xml" ContentType="application/vnd.openxmlformats-officedocument.presentationml.tags+xml"/>
  <Override PartName="/ppt/tags/tag634.xml" ContentType="application/vnd.openxmlformats-officedocument.presentationml.tags+xml"/>
  <Override PartName="/ppt/tags/tag635.xml" ContentType="application/vnd.openxmlformats-officedocument.presentationml.tags+xml"/>
  <Override PartName="/ppt/tags/tag636.xml" ContentType="application/vnd.openxmlformats-officedocument.presentationml.tags+xml"/>
  <Override PartName="/ppt/tags/tag637.xml" ContentType="application/vnd.openxmlformats-officedocument.presentationml.tags+xml"/>
  <Override PartName="/ppt/tags/tag638.xml" ContentType="application/vnd.openxmlformats-officedocument.presentationml.tags+xml"/>
  <Override PartName="/ppt/tags/tag639.xml" ContentType="application/vnd.openxmlformats-officedocument.presentationml.tags+xml"/>
  <Override PartName="/ppt/tags/tag640.xml" ContentType="application/vnd.openxmlformats-officedocument.presentationml.tags+xml"/>
  <Override PartName="/ppt/tags/tag641.xml" ContentType="application/vnd.openxmlformats-officedocument.presentationml.tags+xml"/>
  <Override PartName="/ppt/tags/tag642.xml" ContentType="application/vnd.openxmlformats-officedocument.presentationml.tags+xml"/>
  <Override PartName="/ppt/tags/tag643.xml" ContentType="application/vnd.openxmlformats-officedocument.presentationml.tags+xml"/>
  <Override PartName="/ppt/tags/tag644.xml" ContentType="application/vnd.openxmlformats-officedocument.presentationml.tags+xml"/>
  <Override PartName="/ppt/tags/tag645.xml" ContentType="application/vnd.openxmlformats-officedocument.presentationml.tags+xml"/>
  <Override PartName="/ppt/tags/tag646.xml" ContentType="application/vnd.openxmlformats-officedocument.presentationml.tags+xml"/>
  <Override PartName="/ppt/tags/tag647.xml" ContentType="application/vnd.openxmlformats-officedocument.presentationml.tags+xml"/>
  <Override PartName="/ppt/tags/tag648.xml" ContentType="application/vnd.openxmlformats-officedocument.presentationml.tags+xml"/>
  <Override PartName="/ppt/tags/tag649.xml" ContentType="application/vnd.openxmlformats-officedocument.presentationml.tags+xml"/>
  <Override PartName="/ppt/tags/tag650.xml" ContentType="application/vnd.openxmlformats-officedocument.presentationml.tags+xml"/>
  <Override PartName="/ppt/tags/tag651.xml" ContentType="application/vnd.openxmlformats-officedocument.presentationml.tags+xml"/>
  <Override PartName="/ppt/tags/tag652.xml" ContentType="application/vnd.openxmlformats-officedocument.presentationml.tags+xml"/>
  <Override PartName="/ppt/tags/tag653.xml" ContentType="application/vnd.openxmlformats-officedocument.presentationml.tags+xml"/>
  <Override PartName="/ppt/tags/tag654.xml" ContentType="application/vnd.openxmlformats-officedocument.presentationml.tags+xml"/>
  <Override PartName="/ppt/tags/tag655.xml" ContentType="application/vnd.openxmlformats-officedocument.presentationml.tags+xml"/>
  <Override PartName="/ppt/tags/tag656.xml" ContentType="application/vnd.openxmlformats-officedocument.presentationml.tags+xml"/>
  <Override PartName="/ppt/tags/tag657.xml" ContentType="application/vnd.openxmlformats-officedocument.presentationml.tags+xml"/>
  <Override PartName="/ppt/tags/tag658.xml" ContentType="application/vnd.openxmlformats-officedocument.presentationml.tags+xml"/>
  <Override PartName="/ppt/tags/tag659.xml" ContentType="application/vnd.openxmlformats-officedocument.presentationml.tags+xml"/>
  <Override PartName="/ppt/tags/tag660.xml" ContentType="application/vnd.openxmlformats-officedocument.presentationml.tags+xml"/>
  <Override PartName="/ppt/tags/tag661.xml" ContentType="application/vnd.openxmlformats-officedocument.presentationml.tags+xml"/>
  <Override PartName="/ppt/tags/tag662.xml" ContentType="application/vnd.openxmlformats-officedocument.presentationml.tags+xml"/>
  <Override PartName="/ppt/tags/tag663.xml" ContentType="application/vnd.openxmlformats-officedocument.presentationml.tags+xml"/>
  <Override PartName="/ppt/tags/tag664.xml" ContentType="application/vnd.openxmlformats-officedocument.presentationml.tags+xml"/>
  <Override PartName="/ppt/tags/tag665.xml" ContentType="application/vnd.openxmlformats-officedocument.presentationml.tags+xml"/>
  <Override PartName="/ppt/tags/tag666.xml" ContentType="application/vnd.openxmlformats-officedocument.presentationml.tags+xml"/>
  <Override PartName="/ppt/tags/tag667.xml" ContentType="application/vnd.openxmlformats-officedocument.presentationml.tags+xml"/>
  <Override PartName="/ppt/tags/tag668.xml" ContentType="application/vnd.openxmlformats-officedocument.presentationml.tags+xml"/>
  <Override PartName="/ppt/tags/tag669.xml" ContentType="application/vnd.openxmlformats-officedocument.presentationml.tags+xml"/>
  <Override PartName="/ppt/tags/tag670.xml" ContentType="application/vnd.openxmlformats-officedocument.presentationml.tags+xml"/>
  <Override PartName="/ppt/tags/tag671.xml" ContentType="application/vnd.openxmlformats-officedocument.presentationml.tags+xml"/>
  <Override PartName="/ppt/tags/tag672.xml" ContentType="application/vnd.openxmlformats-officedocument.presentationml.tags+xml"/>
  <Override PartName="/ppt/tags/tag673.xml" ContentType="application/vnd.openxmlformats-officedocument.presentationml.tags+xml"/>
  <Override PartName="/ppt/tags/tag674.xml" ContentType="application/vnd.openxmlformats-officedocument.presentationml.tags+xml"/>
  <Override PartName="/ppt/tags/tag675.xml" ContentType="application/vnd.openxmlformats-officedocument.presentationml.tags+xml"/>
  <Override PartName="/ppt/tags/tag676.xml" ContentType="application/vnd.openxmlformats-officedocument.presentationml.tags+xml"/>
  <Override PartName="/ppt/tags/tag677.xml" ContentType="application/vnd.openxmlformats-officedocument.presentationml.tags+xml"/>
  <Override PartName="/ppt/tags/tag678.xml" ContentType="application/vnd.openxmlformats-officedocument.presentationml.tags+xml"/>
  <Override PartName="/ppt/tags/tag679.xml" ContentType="application/vnd.openxmlformats-officedocument.presentationml.tags+xml"/>
  <Override PartName="/ppt/tags/tag680.xml" ContentType="application/vnd.openxmlformats-officedocument.presentationml.tags+xml"/>
  <Override PartName="/ppt/tags/tag681.xml" ContentType="application/vnd.openxmlformats-officedocument.presentationml.tags+xml"/>
  <Override PartName="/ppt/tags/tag682.xml" ContentType="application/vnd.openxmlformats-officedocument.presentationml.tags+xml"/>
  <Override PartName="/ppt/tags/tag683.xml" ContentType="application/vnd.openxmlformats-officedocument.presentationml.tags+xml"/>
  <Override PartName="/ppt/tags/tag684.xml" ContentType="application/vnd.openxmlformats-officedocument.presentationml.tags+xml"/>
  <Override PartName="/ppt/tags/tag685.xml" ContentType="application/vnd.openxmlformats-officedocument.presentationml.tags+xml"/>
  <Override PartName="/ppt/tags/tag686.xml" ContentType="application/vnd.openxmlformats-officedocument.presentationml.tags+xml"/>
  <Override PartName="/ppt/tags/tag687.xml" ContentType="application/vnd.openxmlformats-officedocument.presentationml.tags+xml"/>
  <Override PartName="/ppt/tags/tag688.xml" ContentType="application/vnd.openxmlformats-officedocument.presentationml.tags+xml"/>
  <Override PartName="/ppt/tags/tag689.xml" ContentType="application/vnd.openxmlformats-officedocument.presentationml.tags+xml"/>
  <Override PartName="/ppt/tags/tag690.xml" ContentType="application/vnd.openxmlformats-officedocument.presentationml.tags+xml"/>
  <Override PartName="/ppt/tags/tag691.xml" ContentType="application/vnd.openxmlformats-officedocument.presentationml.tags+xml"/>
  <Override PartName="/ppt/tags/tag692.xml" ContentType="application/vnd.openxmlformats-officedocument.presentationml.tags+xml"/>
  <Override PartName="/ppt/tags/tag693.xml" ContentType="application/vnd.openxmlformats-officedocument.presentationml.tags+xml"/>
  <Override PartName="/ppt/tags/tag694.xml" ContentType="application/vnd.openxmlformats-officedocument.presentationml.tags+xml"/>
  <Override PartName="/ppt/tags/tag695.xml" ContentType="application/vnd.openxmlformats-officedocument.presentationml.tags+xml"/>
  <Override PartName="/ppt/tags/tag696.xml" ContentType="application/vnd.openxmlformats-officedocument.presentationml.tags+xml"/>
  <Override PartName="/ppt/tags/tag697.xml" ContentType="application/vnd.openxmlformats-officedocument.presentationml.tags+xml"/>
  <Override PartName="/ppt/tags/tag698.xml" ContentType="application/vnd.openxmlformats-officedocument.presentationml.tags+xml"/>
  <Override PartName="/ppt/tags/tag699.xml" ContentType="application/vnd.openxmlformats-officedocument.presentationml.tags+xml"/>
  <Override PartName="/ppt/tags/tag700.xml" ContentType="application/vnd.openxmlformats-officedocument.presentationml.tags+xml"/>
  <Override PartName="/ppt/tags/tag701.xml" ContentType="application/vnd.openxmlformats-officedocument.presentationml.tags+xml"/>
  <Override PartName="/ppt/tags/tag702.xml" ContentType="application/vnd.openxmlformats-officedocument.presentationml.tags+xml"/>
  <Override PartName="/ppt/tags/tag703.xml" ContentType="application/vnd.openxmlformats-officedocument.presentationml.tags+xml"/>
  <Override PartName="/ppt/tags/tag704.xml" ContentType="application/vnd.openxmlformats-officedocument.presentationml.tags+xml"/>
  <Override PartName="/ppt/notesSlides/notesSlide18.xml" ContentType="application/vnd.openxmlformats-officedocument.presentationml.notesSlide+xml"/>
  <Override PartName="/ppt/tags/tag705.xml" ContentType="application/vnd.openxmlformats-officedocument.presentationml.tags+xml"/>
  <Override PartName="/ppt/tags/tag706.xml" ContentType="application/vnd.openxmlformats-officedocument.presentationml.tags+xml"/>
  <Override PartName="/ppt/tags/tag707.xml" ContentType="application/vnd.openxmlformats-officedocument.presentationml.tags+xml"/>
  <Override PartName="/ppt/tags/tag708.xml" ContentType="application/vnd.openxmlformats-officedocument.presentationml.tags+xml"/>
  <Override PartName="/ppt/tags/tag709.xml" ContentType="application/vnd.openxmlformats-officedocument.presentationml.tags+xml"/>
  <Override PartName="/ppt/tags/tag710.xml" ContentType="application/vnd.openxmlformats-officedocument.presentationml.tags+xml"/>
  <Override PartName="/ppt/tags/tag711.xml" ContentType="application/vnd.openxmlformats-officedocument.presentationml.tags+xml"/>
  <Override PartName="/ppt/tags/tag712.xml" ContentType="application/vnd.openxmlformats-officedocument.presentationml.tags+xml"/>
  <Override PartName="/ppt/tags/tag713.xml" ContentType="application/vnd.openxmlformats-officedocument.presentationml.tags+xml"/>
  <Override PartName="/ppt/tags/tag714.xml" ContentType="application/vnd.openxmlformats-officedocument.presentationml.tags+xml"/>
  <Override PartName="/ppt/tags/tag715.xml" ContentType="application/vnd.openxmlformats-officedocument.presentationml.tags+xml"/>
  <Override PartName="/ppt/tags/tag716.xml" ContentType="application/vnd.openxmlformats-officedocument.presentationml.tags+xml"/>
  <Override PartName="/ppt/tags/tag717.xml" ContentType="application/vnd.openxmlformats-officedocument.presentationml.tags+xml"/>
  <Override PartName="/ppt/tags/tag718.xml" ContentType="application/vnd.openxmlformats-officedocument.presentationml.tags+xml"/>
  <Override PartName="/ppt/tags/tag719.xml" ContentType="application/vnd.openxmlformats-officedocument.presentationml.tags+xml"/>
  <Override PartName="/ppt/tags/tag720.xml" ContentType="application/vnd.openxmlformats-officedocument.presentationml.tags+xml"/>
  <Override PartName="/ppt/tags/tag721.xml" ContentType="application/vnd.openxmlformats-officedocument.presentationml.tags+xml"/>
  <Override PartName="/ppt/tags/tag722.xml" ContentType="application/vnd.openxmlformats-officedocument.presentationml.tags+xml"/>
  <Override PartName="/ppt/tags/tag723.xml" ContentType="application/vnd.openxmlformats-officedocument.presentationml.tags+xml"/>
  <Override PartName="/ppt/tags/tag724.xml" ContentType="application/vnd.openxmlformats-officedocument.presentationml.tags+xml"/>
  <Override PartName="/ppt/tags/tag725.xml" ContentType="application/vnd.openxmlformats-officedocument.presentationml.tags+xml"/>
  <Override PartName="/ppt/tags/tag726.xml" ContentType="application/vnd.openxmlformats-officedocument.presentationml.tags+xml"/>
  <Override PartName="/ppt/tags/tag727.xml" ContentType="application/vnd.openxmlformats-officedocument.presentationml.tags+xml"/>
  <Override PartName="/ppt/tags/tag728.xml" ContentType="application/vnd.openxmlformats-officedocument.presentationml.tags+xml"/>
  <Override PartName="/ppt/tags/tag729.xml" ContentType="application/vnd.openxmlformats-officedocument.presentationml.tags+xml"/>
  <Override PartName="/ppt/tags/tag730.xml" ContentType="application/vnd.openxmlformats-officedocument.presentationml.tags+xml"/>
  <Override PartName="/ppt/tags/tag731.xml" ContentType="application/vnd.openxmlformats-officedocument.presentationml.tags+xml"/>
  <Override PartName="/ppt/tags/tag732.xml" ContentType="application/vnd.openxmlformats-officedocument.presentationml.tags+xml"/>
  <Override PartName="/ppt/tags/tag733.xml" ContentType="application/vnd.openxmlformats-officedocument.presentationml.tags+xml"/>
  <Override PartName="/ppt/tags/tag734.xml" ContentType="application/vnd.openxmlformats-officedocument.presentationml.tags+xml"/>
  <Override PartName="/ppt/tags/tag735.xml" ContentType="application/vnd.openxmlformats-officedocument.presentationml.tags+xml"/>
  <Override PartName="/ppt/tags/tag736.xml" ContentType="application/vnd.openxmlformats-officedocument.presentationml.tags+xml"/>
  <Override PartName="/ppt/tags/tag737.xml" ContentType="application/vnd.openxmlformats-officedocument.presentationml.tags+xml"/>
  <Override PartName="/ppt/tags/tag738.xml" ContentType="application/vnd.openxmlformats-officedocument.presentationml.tags+xml"/>
  <Override PartName="/ppt/tags/tag739.xml" ContentType="application/vnd.openxmlformats-officedocument.presentationml.tags+xml"/>
  <Override PartName="/ppt/tags/tag740.xml" ContentType="application/vnd.openxmlformats-officedocument.presentationml.tags+xml"/>
  <Override PartName="/ppt/tags/tag741.xml" ContentType="application/vnd.openxmlformats-officedocument.presentationml.tags+xml"/>
  <Override PartName="/ppt/tags/tag742.xml" ContentType="application/vnd.openxmlformats-officedocument.presentationml.tags+xml"/>
  <Override PartName="/ppt/tags/tag743.xml" ContentType="application/vnd.openxmlformats-officedocument.presentationml.tags+xml"/>
  <Override PartName="/ppt/tags/tag744.xml" ContentType="application/vnd.openxmlformats-officedocument.presentationml.tags+xml"/>
  <Override PartName="/ppt/tags/tag745.xml" ContentType="application/vnd.openxmlformats-officedocument.presentationml.tags+xml"/>
  <Override PartName="/ppt/tags/tag746.xml" ContentType="application/vnd.openxmlformats-officedocument.presentationml.tags+xml"/>
  <Override PartName="/ppt/tags/tag747.xml" ContentType="application/vnd.openxmlformats-officedocument.presentationml.tags+xml"/>
  <Override PartName="/ppt/tags/tag748.xml" ContentType="application/vnd.openxmlformats-officedocument.presentationml.tags+xml"/>
  <Override PartName="/ppt/tags/tag749.xml" ContentType="application/vnd.openxmlformats-officedocument.presentationml.tags+xml"/>
  <Override PartName="/ppt/tags/tag750.xml" ContentType="application/vnd.openxmlformats-officedocument.presentationml.tags+xml"/>
  <Override PartName="/ppt/tags/tag751.xml" ContentType="application/vnd.openxmlformats-officedocument.presentationml.tags+xml"/>
  <Override PartName="/ppt/tags/tag752.xml" ContentType="application/vnd.openxmlformats-officedocument.presentationml.tags+xml"/>
  <Override PartName="/ppt/tags/tag753.xml" ContentType="application/vnd.openxmlformats-officedocument.presentationml.tags+xml"/>
  <Override PartName="/ppt/tags/tag754.xml" ContentType="application/vnd.openxmlformats-officedocument.presentationml.tags+xml"/>
  <Override PartName="/ppt/tags/tag755.xml" ContentType="application/vnd.openxmlformats-officedocument.presentationml.tags+xml"/>
  <Override PartName="/ppt/tags/tag756.xml" ContentType="application/vnd.openxmlformats-officedocument.presentationml.tags+xml"/>
  <Override PartName="/ppt/tags/tag757.xml" ContentType="application/vnd.openxmlformats-officedocument.presentationml.tags+xml"/>
  <Override PartName="/ppt/tags/tag758.xml" ContentType="application/vnd.openxmlformats-officedocument.presentationml.tags+xml"/>
  <Override PartName="/ppt/tags/tag759.xml" ContentType="application/vnd.openxmlformats-officedocument.presentationml.tags+xml"/>
  <Override PartName="/ppt/tags/tag760.xml" ContentType="application/vnd.openxmlformats-officedocument.presentationml.tags+xml"/>
  <Override PartName="/ppt/tags/tag761.xml" ContentType="application/vnd.openxmlformats-officedocument.presentationml.tags+xml"/>
  <Override PartName="/ppt/tags/tag762.xml" ContentType="application/vnd.openxmlformats-officedocument.presentationml.tags+xml"/>
  <Override PartName="/ppt/tags/tag763.xml" ContentType="application/vnd.openxmlformats-officedocument.presentationml.tags+xml"/>
  <Override PartName="/ppt/tags/tag764.xml" ContentType="application/vnd.openxmlformats-officedocument.presentationml.tags+xml"/>
  <Override PartName="/ppt/tags/tag765.xml" ContentType="application/vnd.openxmlformats-officedocument.presentationml.tags+xml"/>
  <Override PartName="/ppt/tags/tag766.xml" ContentType="application/vnd.openxmlformats-officedocument.presentationml.tags+xml"/>
  <Override PartName="/ppt/tags/tag767.xml" ContentType="application/vnd.openxmlformats-officedocument.presentationml.tags+xml"/>
  <Override PartName="/ppt/tags/tag768.xml" ContentType="application/vnd.openxmlformats-officedocument.presentationml.tags+xml"/>
  <Override PartName="/ppt/tags/tag769.xml" ContentType="application/vnd.openxmlformats-officedocument.presentationml.tags+xml"/>
  <Override PartName="/ppt/tags/tag770.xml" ContentType="application/vnd.openxmlformats-officedocument.presentationml.tags+xml"/>
  <Override PartName="/ppt/tags/tag771.xml" ContentType="application/vnd.openxmlformats-officedocument.presentationml.tags+xml"/>
  <Override PartName="/ppt/tags/tag772.xml" ContentType="application/vnd.openxmlformats-officedocument.presentationml.tags+xml"/>
  <Override PartName="/ppt/tags/tag773.xml" ContentType="application/vnd.openxmlformats-officedocument.presentationml.tags+xml"/>
  <Override PartName="/ppt/tags/tag774.xml" ContentType="application/vnd.openxmlformats-officedocument.presentationml.tags+xml"/>
  <Override PartName="/ppt/tags/tag775.xml" ContentType="application/vnd.openxmlformats-officedocument.presentationml.tags+xml"/>
  <Override PartName="/ppt/tags/tag776.xml" ContentType="application/vnd.openxmlformats-officedocument.presentationml.tags+xml"/>
  <Override PartName="/ppt/tags/tag777.xml" ContentType="application/vnd.openxmlformats-officedocument.presentationml.tags+xml"/>
  <Override PartName="/ppt/tags/tag778.xml" ContentType="application/vnd.openxmlformats-officedocument.presentationml.tags+xml"/>
  <Override PartName="/ppt/tags/tag779.xml" ContentType="application/vnd.openxmlformats-officedocument.presentationml.tags+xml"/>
  <Override PartName="/ppt/tags/tag780.xml" ContentType="application/vnd.openxmlformats-officedocument.presentationml.tags+xml"/>
  <Override PartName="/ppt/tags/tag781.xml" ContentType="application/vnd.openxmlformats-officedocument.presentationml.tags+xml"/>
  <Override PartName="/ppt/tags/tag782.xml" ContentType="application/vnd.openxmlformats-officedocument.presentationml.tags+xml"/>
  <Override PartName="/ppt/tags/tag783.xml" ContentType="application/vnd.openxmlformats-officedocument.presentationml.tags+xml"/>
  <Override PartName="/ppt/tags/tag784.xml" ContentType="application/vnd.openxmlformats-officedocument.presentationml.tags+xml"/>
  <Override PartName="/ppt/tags/tag785.xml" ContentType="application/vnd.openxmlformats-officedocument.presentationml.tags+xml"/>
  <Override PartName="/ppt/tags/tag786.xml" ContentType="application/vnd.openxmlformats-officedocument.presentationml.tags+xml"/>
  <Override PartName="/ppt/tags/tag787.xml" ContentType="application/vnd.openxmlformats-officedocument.presentationml.tags+xml"/>
  <Override PartName="/ppt/tags/tag788.xml" ContentType="application/vnd.openxmlformats-officedocument.presentationml.tags+xml"/>
  <Override PartName="/ppt/tags/tag789.xml" ContentType="application/vnd.openxmlformats-officedocument.presentationml.tags+xml"/>
  <Override PartName="/ppt/tags/tag790.xml" ContentType="application/vnd.openxmlformats-officedocument.presentationml.tags+xml"/>
  <Override PartName="/ppt/tags/tag791.xml" ContentType="application/vnd.openxmlformats-officedocument.presentationml.tags+xml"/>
  <Override PartName="/ppt/tags/tag792.xml" ContentType="application/vnd.openxmlformats-officedocument.presentationml.tags+xml"/>
  <Override PartName="/ppt/tags/tag793.xml" ContentType="application/vnd.openxmlformats-officedocument.presentationml.tags+xml"/>
  <Override PartName="/ppt/tags/tag794.xml" ContentType="application/vnd.openxmlformats-officedocument.presentationml.tags+xml"/>
  <Override PartName="/ppt/tags/tag795.xml" ContentType="application/vnd.openxmlformats-officedocument.presentationml.tags+xml"/>
  <Override PartName="/ppt/tags/tag796.xml" ContentType="application/vnd.openxmlformats-officedocument.presentationml.tags+xml"/>
  <Override PartName="/ppt/tags/tag797.xml" ContentType="application/vnd.openxmlformats-officedocument.presentationml.tags+xml"/>
  <Override PartName="/ppt/tags/tag798.xml" ContentType="application/vnd.openxmlformats-officedocument.presentationml.tags+xml"/>
  <Override PartName="/ppt/notesSlides/notesSlide19.xml" ContentType="application/vnd.openxmlformats-officedocument.presentationml.notesSlide+xml"/>
  <Override PartName="/ppt/tags/tag799.xml" ContentType="application/vnd.openxmlformats-officedocument.presentationml.tags+xml"/>
  <Override PartName="/ppt/tags/tag800.xml" ContentType="application/vnd.openxmlformats-officedocument.presentationml.tags+xml"/>
  <Override PartName="/ppt/tags/tag801.xml" ContentType="application/vnd.openxmlformats-officedocument.presentationml.tags+xml"/>
  <Override PartName="/ppt/tags/tag802.xml" ContentType="application/vnd.openxmlformats-officedocument.presentationml.tags+xml"/>
  <Override PartName="/ppt/tags/tag803.xml" ContentType="application/vnd.openxmlformats-officedocument.presentationml.tags+xml"/>
  <Override PartName="/ppt/tags/tag804.xml" ContentType="application/vnd.openxmlformats-officedocument.presentationml.tags+xml"/>
  <Override PartName="/ppt/tags/tag805.xml" ContentType="application/vnd.openxmlformats-officedocument.presentationml.tags+xml"/>
  <Override PartName="/ppt/tags/tag806.xml" ContentType="application/vnd.openxmlformats-officedocument.presentationml.tags+xml"/>
  <Override PartName="/ppt/tags/tag807.xml" ContentType="application/vnd.openxmlformats-officedocument.presentationml.tags+xml"/>
  <Override PartName="/ppt/tags/tag808.xml" ContentType="application/vnd.openxmlformats-officedocument.presentationml.tags+xml"/>
  <Override PartName="/ppt/tags/tag809.xml" ContentType="application/vnd.openxmlformats-officedocument.presentationml.tags+xml"/>
  <Override PartName="/ppt/tags/tag810.xml" ContentType="application/vnd.openxmlformats-officedocument.presentationml.tags+xml"/>
  <Override PartName="/ppt/tags/tag811.xml" ContentType="application/vnd.openxmlformats-officedocument.presentationml.tags+xml"/>
  <Override PartName="/ppt/tags/tag812.xml" ContentType="application/vnd.openxmlformats-officedocument.presentationml.tags+xml"/>
  <Override PartName="/ppt/tags/tag813.xml" ContentType="application/vnd.openxmlformats-officedocument.presentationml.tags+xml"/>
  <Override PartName="/ppt/tags/tag814.xml" ContentType="application/vnd.openxmlformats-officedocument.presentationml.tags+xml"/>
  <Override PartName="/ppt/tags/tag815.xml" ContentType="application/vnd.openxmlformats-officedocument.presentationml.tags+xml"/>
  <Override PartName="/ppt/tags/tag816.xml" ContentType="application/vnd.openxmlformats-officedocument.presentationml.tags+xml"/>
  <Override PartName="/ppt/tags/tag817.xml" ContentType="application/vnd.openxmlformats-officedocument.presentationml.tags+xml"/>
  <Override PartName="/ppt/tags/tag818.xml" ContentType="application/vnd.openxmlformats-officedocument.presentationml.tags+xml"/>
  <Override PartName="/ppt/tags/tag819.xml" ContentType="application/vnd.openxmlformats-officedocument.presentationml.tags+xml"/>
  <Override PartName="/ppt/tags/tag820.xml" ContentType="application/vnd.openxmlformats-officedocument.presentationml.tags+xml"/>
  <Override PartName="/ppt/tags/tag821.xml" ContentType="application/vnd.openxmlformats-officedocument.presentationml.tags+xml"/>
  <Override PartName="/ppt/tags/tag822.xml" ContentType="application/vnd.openxmlformats-officedocument.presentationml.tags+xml"/>
  <Override PartName="/ppt/tags/tag823.xml" ContentType="application/vnd.openxmlformats-officedocument.presentationml.tags+xml"/>
  <Override PartName="/ppt/tags/tag824.xml" ContentType="application/vnd.openxmlformats-officedocument.presentationml.tags+xml"/>
  <Override PartName="/ppt/tags/tag825.xml" ContentType="application/vnd.openxmlformats-officedocument.presentationml.tags+xml"/>
  <Override PartName="/ppt/tags/tag826.xml" ContentType="application/vnd.openxmlformats-officedocument.presentationml.tags+xml"/>
  <Override PartName="/ppt/tags/tag827.xml" ContentType="application/vnd.openxmlformats-officedocument.presentationml.tags+xml"/>
  <Override PartName="/ppt/tags/tag828.xml" ContentType="application/vnd.openxmlformats-officedocument.presentationml.tags+xml"/>
  <Override PartName="/ppt/tags/tag829.xml" ContentType="application/vnd.openxmlformats-officedocument.presentationml.tags+xml"/>
  <Override PartName="/ppt/tags/tag830.xml" ContentType="application/vnd.openxmlformats-officedocument.presentationml.tags+xml"/>
  <Override PartName="/ppt/tags/tag831.xml" ContentType="application/vnd.openxmlformats-officedocument.presentationml.tags+xml"/>
  <Override PartName="/ppt/tags/tag832.xml" ContentType="application/vnd.openxmlformats-officedocument.presentationml.tags+xml"/>
  <Override PartName="/ppt/tags/tag833.xml" ContentType="application/vnd.openxmlformats-officedocument.presentationml.tags+xml"/>
  <Override PartName="/ppt/tags/tag834.xml" ContentType="application/vnd.openxmlformats-officedocument.presentationml.tags+xml"/>
  <Override PartName="/ppt/tags/tag835.xml" ContentType="application/vnd.openxmlformats-officedocument.presentationml.tags+xml"/>
  <Override PartName="/ppt/tags/tag836.xml" ContentType="application/vnd.openxmlformats-officedocument.presentationml.tags+xml"/>
  <Override PartName="/ppt/tags/tag837.xml" ContentType="application/vnd.openxmlformats-officedocument.presentationml.tags+xml"/>
  <Override PartName="/ppt/tags/tag838.xml" ContentType="application/vnd.openxmlformats-officedocument.presentationml.tags+xml"/>
  <Override PartName="/ppt/tags/tag839.xml" ContentType="application/vnd.openxmlformats-officedocument.presentationml.tags+xml"/>
  <Override PartName="/ppt/tags/tag840.xml" ContentType="application/vnd.openxmlformats-officedocument.presentationml.tags+xml"/>
  <Override PartName="/ppt/tags/tag841.xml" ContentType="application/vnd.openxmlformats-officedocument.presentationml.tags+xml"/>
  <Override PartName="/ppt/tags/tag842.xml" ContentType="application/vnd.openxmlformats-officedocument.presentationml.tags+xml"/>
  <Override PartName="/ppt/tags/tag843.xml" ContentType="application/vnd.openxmlformats-officedocument.presentationml.tags+xml"/>
  <Override PartName="/ppt/tags/tag844.xml" ContentType="application/vnd.openxmlformats-officedocument.presentationml.tags+xml"/>
  <Override PartName="/ppt/tags/tag845.xml" ContentType="application/vnd.openxmlformats-officedocument.presentationml.tags+xml"/>
  <Override PartName="/ppt/tags/tag846.xml" ContentType="application/vnd.openxmlformats-officedocument.presentationml.tags+xml"/>
  <Override PartName="/ppt/tags/tag847.xml" ContentType="application/vnd.openxmlformats-officedocument.presentationml.tags+xml"/>
  <Override PartName="/ppt/tags/tag848.xml" ContentType="application/vnd.openxmlformats-officedocument.presentationml.tags+xml"/>
  <Override PartName="/ppt/tags/tag849.xml" ContentType="application/vnd.openxmlformats-officedocument.presentationml.tags+xml"/>
  <Override PartName="/ppt/tags/tag850.xml" ContentType="application/vnd.openxmlformats-officedocument.presentationml.tags+xml"/>
  <Override PartName="/ppt/tags/tag851.xml" ContentType="application/vnd.openxmlformats-officedocument.presentationml.tags+xml"/>
  <Override PartName="/ppt/tags/tag852.xml" ContentType="application/vnd.openxmlformats-officedocument.presentationml.tags+xml"/>
  <Override PartName="/ppt/tags/tag853.xml" ContentType="application/vnd.openxmlformats-officedocument.presentationml.tags+xml"/>
  <Override PartName="/ppt/tags/tag854.xml" ContentType="application/vnd.openxmlformats-officedocument.presentationml.tags+xml"/>
  <Override PartName="/ppt/tags/tag855.xml" ContentType="application/vnd.openxmlformats-officedocument.presentationml.tags+xml"/>
  <Override PartName="/ppt/tags/tag856.xml" ContentType="application/vnd.openxmlformats-officedocument.presentationml.tags+xml"/>
  <Override PartName="/ppt/tags/tag857.xml" ContentType="application/vnd.openxmlformats-officedocument.presentationml.tags+xml"/>
  <Override PartName="/ppt/tags/tag858.xml" ContentType="application/vnd.openxmlformats-officedocument.presentationml.tags+xml"/>
  <Override PartName="/ppt/tags/tag859.xml" ContentType="application/vnd.openxmlformats-officedocument.presentationml.tags+xml"/>
  <Override PartName="/ppt/tags/tag860.xml" ContentType="application/vnd.openxmlformats-officedocument.presentationml.tags+xml"/>
  <Override PartName="/ppt/tags/tag861.xml" ContentType="application/vnd.openxmlformats-officedocument.presentationml.tags+xml"/>
  <Override PartName="/ppt/tags/tag862.xml" ContentType="application/vnd.openxmlformats-officedocument.presentationml.tags+xml"/>
  <Override PartName="/ppt/tags/tag863.xml" ContentType="application/vnd.openxmlformats-officedocument.presentationml.tags+xml"/>
  <Override PartName="/ppt/tags/tag864.xml" ContentType="application/vnd.openxmlformats-officedocument.presentationml.tags+xml"/>
  <Override PartName="/ppt/tags/tag865.xml" ContentType="application/vnd.openxmlformats-officedocument.presentationml.tags+xml"/>
  <Override PartName="/ppt/tags/tag866.xml" ContentType="application/vnd.openxmlformats-officedocument.presentationml.tags+xml"/>
  <Override PartName="/ppt/tags/tag867.xml" ContentType="application/vnd.openxmlformats-officedocument.presentationml.tags+xml"/>
  <Override PartName="/ppt/tags/tag868.xml" ContentType="application/vnd.openxmlformats-officedocument.presentationml.tags+xml"/>
  <Override PartName="/ppt/tags/tag869.xml" ContentType="application/vnd.openxmlformats-officedocument.presentationml.tags+xml"/>
  <Override PartName="/ppt/tags/tag870.xml" ContentType="application/vnd.openxmlformats-officedocument.presentationml.tags+xml"/>
  <Override PartName="/ppt/tags/tag871.xml" ContentType="application/vnd.openxmlformats-officedocument.presentationml.tags+xml"/>
  <Override PartName="/ppt/tags/tag872.xml" ContentType="application/vnd.openxmlformats-officedocument.presentationml.tags+xml"/>
  <Override PartName="/ppt/tags/tag873.xml" ContentType="application/vnd.openxmlformats-officedocument.presentationml.tags+xml"/>
  <Override PartName="/ppt/tags/tag874.xml" ContentType="application/vnd.openxmlformats-officedocument.presentationml.tags+xml"/>
  <Override PartName="/ppt/tags/tag875.xml" ContentType="application/vnd.openxmlformats-officedocument.presentationml.tags+xml"/>
  <Override PartName="/ppt/tags/tag876.xml" ContentType="application/vnd.openxmlformats-officedocument.presentationml.tags+xml"/>
  <Override PartName="/ppt/tags/tag877.xml" ContentType="application/vnd.openxmlformats-officedocument.presentationml.tags+xml"/>
  <Override PartName="/ppt/tags/tag878.xml" ContentType="application/vnd.openxmlformats-officedocument.presentationml.tags+xml"/>
  <Override PartName="/ppt/tags/tag879.xml" ContentType="application/vnd.openxmlformats-officedocument.presentationml.tags+xml"/>
  <Override PartName="/ppt/tags/tag880.xml" ContentType="application/vnd.openxmlformats-officedocument.presentationml.tags+xml"/>
  <Override PartName="/ppt/tags/tag881.xml" ContentType="application/vnd.openxmlformats-officedocument.presentationml.tags+xml"/>
  <Override PartName="/ppt/tags/tag882.xml" ContentType="application/vnd.openxmlformats-officedocument.presentationml.tags+xml"/>
  <Override PartName="/ppt/tags/tag883.xml" ContentType="application/vnd.openxmlformats-officedocument.presentationml.tags+xml"/>
  <Override PartName="/ppt/tags/tag884.xml" ContentType="application/vnd.openxmlformats-officedocument.presentationml.tags+xml"/>
  <Override PartName="/ppt/tags/tag885.xml" ContentType="application/vnd.openxmlformats-officedocument.presentationml.tags+xml"/>
  <Override PartName="/ppt/tags/tag886.xml" ContentType="application/vnd.openxmlformats-officedocument.presentationml.tags+xml"/>
  <Override PartName="/ppt/tags/tag887.xml" ContentType="application/vnd.openxmlformats-officedocument.presentationml.tags+xml"/>
  <Override PartName="/ppt/tags/tag888.xml" ContentType="application/vnd.openxmlformats-officedocument.presentationml.tags+xml"/>
  <Override PartName="/ppt/tags/tag889.xml" ContentType="application/vnd.openxmlformats-officedocument.presentationml.tags+xml"/>
  <Override PartName="/ppt/tags/tag890.xml" ContentType="application/vnd.openxmlformats-officedocument.presentationml.tags+xml"/>
  <Override PartName="/ppt/tags/tag891.xml" ContentType="application/vnd.openxmlformats-officedocument.presentationml.tags+xml"/>
  <Override PartName="/ppt/tags/tag892.xml" ContentType="application/vnd.openxmlformats-officedocument.presentationml.tags+xml"/>
  <Override PartName="/ppt/tags/tag893.xml" ContentType="application/vnd.openxmlformats-officedocument.presentationml.tags+xml"/>
  <Override PartName="/ppt/tags/tag894.xml" ContentType="application/vnd.openxmlformats-officedocument.presentationml.tags+xml"/>
  <Override PartName="/ppt/tags/tag895.xml" ContentType="application/vnd.openxmlformats-officedocument.presentationml.tags+xml"/>
  <Override PartName="/ppt/tags/tag896.xml" ContentType="application/vnd.openxmlformats-officedocument.presentationml.tags+xml"/>
  <Override PartName="/ppt/tags/tag897.xml" ContentType="application/vnd.openxmlformats-officedocument.presentationml.tags+xml"/>
  <Override PartName="/ppt/tags/tag898.xml" ContentType="application/vnd.openxmlformats-officedocument.presentationml.tags+xml"/>
  <Override PartName="/ppt/tags/tag899.xml" ContentType="application/vnd.openxmlformats-officedocument.presentationml.tags+xml"/>
  <Override PartName="/ppt/tags/tag900.xml" ContentType="application/vnd.openxmlformats-officedocument.presentationml.tags+xml"/>
  <Override PartName="/ppt/tags/tag901.xml" ContentType="application/vnd.openxmlformats-officedocument.presentationml.tags+xml"/>
  <Override PartName="/ppt/tags/tag902.xml" ContentType="application/vnd.openxmlformats-officedocument.presentationml.tags+xml"/>
  <Override PartName="/ppt/tags/tag903.xml" ContentType="application/vnd.openxmlformats-officedocument.presentationml.tags+xml"/>
  <Override PartName="/ppt/tags/tag904.xml" ContentType="application/vnd.openxmlformats-officedocument.presentationml.tags+xml"/>
  <Override PartName="/ppt/tags/tag905.xml" ContentType="application/vnd.openxmlformats-officedocument.presentationml.tags+xml"/>
  <Override PartName="/ppt/tags/tag906.xml" ContentType="application/vnd.openxmlformats-officedocument.presentationml.tags+xml"/>
  <Override PartName="/ppt/tags/tag907.xml" ContentType="application/vnd.openxmlformats-officedocument.presentationml.tags+xml"/>
  <Override PartName="/ppt/tags/tag908.xml" ContentType="application/vnd.openxmlformats-officedocument.presentationml.tags+xml"/>
  <Override PartName="/ppt/tags/tag909.xml" ContentType="application/vnd.openxmlformats-officedocument.presentationml.tags+xml"/>
  <Override PartName="/ppt/tags/tag910.xml" ContentType="application/vnd.openxmlformats-officedocument.presentationml.tags+xml"/>
  <Override PartName="/ppt/tags/tag911.xml" ContentType="application/vnd.openxmlformats-officedocument.presentationml.tags+xml"/>
  <Override PartName="/ppt/tags/tag912.xml" ContentType="application/vnd.openxmlformats-officedocument.presentationml.tags+xml"/>
  <Override PartName="/ppt/tags/tag913.xml" ContentType="application/vnd.openxmlformats-officedocument.presentationml.tags+xml"/>
  <Override PartName="/ppt/tags/tag914.xml" ContentType="application/vnd.openxmlformats-officedocument.presentationml.tags+xml"/>
  <Override PartName="/ppt/tags/tag915.xml" ContentType="application/vnd.openxmlformats-officedocument.presentationml.tags+xml"/>
  <Override PartName="/ppt/tags/tag916.xml" ContentType="application/vnd.openxmlformats-officedocument.presentationml.tags+xml"/>
  <Override PartName="/ppt/tags/tag917.xml" ContentType="application/vnd.openxmlformats-officedocument.presentationml.tags+xml"/>
  <Override PartName="/ppt/tags/tag918.xml" ContentType="application/vnd.openxmlformats-officedocument.presentationml.tags+xml"/>
  <Override PartName="/ppt/tags/tag919.xml" ContentType="application/vnd.openxmlformats-officedocument.presentationml.tags+xml"/>
  <Override PartName="/ppt/tags/tag920.xml" ContentType="application/vnd.openxmlformats-officedocument.presentationml.tags+xml"/>
  <Override PartName="/ppt/tags/tag921.xml" ContentType="application/vnd.openxmlformats-officedocument.presentationml.tags+xml"/>
  <Override PartName="/ppt/tags/tag922.xml" ContentType="application/vnd.openxmlformats-officedocument.presentationml.tags+xml"/>
  <Override PartName="/ppt/tags/tag923.xml" ContentType="application/vnd.openxmlformats-officedocument.presentationml.tags+xml"/>
  <Override PartName="/ppt/tags/tag924.xml" ContentType="application/vnd.openxmlformats-officedocument.presentationml.tags+xml"/>
  <Override PartName="/ppt/tags/tag925.xml" ContentType="application/vnd.openxmlformats-officedocument.presentationml.tags+xml"/>
  <Override PartName="/ppt/tags/tag926.xml" ContentType="application/vnd.openxmlformats-officedocument.presentationml.tags+xml"/>
  <Override PartName="/ppt/tags/tag927.xml" ContentType="application/vnd.openxmlformats-officedocument.presentationml.tags+xml"/>
  <Override PartName="/ppt/tags/tag928.xml" ContentType="application/vnd.openxmlformats-officedocument.presentationml.tags+xml"/>
  <Override PartName="/ppt/tags/tag929.xml" ContentType="application/vnd.openxmlformats-officedocument.presentationml.tags+xml"/>
  <Override PartName="/ppt/tags/tag930.xml" ContentType="application/vnd.openxmlformats-officedocument.presentationml.tags+xml"/>
  <Override PartName="/ppt/tags/tag931.xml" ContentType="application/vnd.openxmlformats-officedocument.presentationml.tags+xml"/>
  <Override PartName="/ppt/tags/tag932.xml" ContentType="application/vnd.openxmlformats-officedocument.presentationml.tags+xml"/>
  <Override PartName="/ppt/tags/tag933.xml" ContentType="application/vnd.openxmlformats-officedocument.presentationml.tags+xml"/>
  <Override PartName="/ppt/tags/tag934.xml" ContentType="application/vnd.openxmlformats-officedocument.presentationml.tags+xml"/>
  <Override PartName="/ppt/tags/tag935.xml" ContentType="application/vnd.openxmlformats-officedocument.presentationml.tags+xml"/>
  <Override PartName="/ppt/tags/tag936.xml" ContentType="application/vnd.openxmlformats-officedocument.presentationml.tags+xml"/>
  <Override PartName="/ppt/tags/tag937.xml" ContentType="application/vnd.openxmlformats-officedocument.presentationml.tags+xml"/>
  <Override PartName="/ppt/tags/tag938.xml" ContentType="application/vnd.openxmlformats-officedocument.presentationml.tags+xml"/>
  <Override PartName="/ppt/tags/tag939.xml" ContentType="application/vnd.openxmlformats-officedocument.presentationml.tags+xml"/>
  <Override PartName="/ppt/tags/tag940.xml" ContentType="application/vnd.openxmlformats-officedocument.presentationml.tags+xml"/>
  <Override PartName="/ppt/tags/tag941.xml" ContentType="application/vnd.openxmlformats-officedocument.presentationml.tags+xml"/>
  <Override PartName="/ppt/tags/tag942.xml" ContentType="application/vnd.openxmlformats-officedocument.presentationml.tags+xml"/>
  <Override PartName="/ppt/tags/tag943.xml" ContentType="application/vnd.openxmlformats-officedocument.presentationml.tags+xml"/>
  <Override PartName="/ppt/tags/tag944.xml" ContentType="application/vnd.openxmlformats-officedocument.presentationml.tags+xml"/>
  <Override PartName="/ppt/tags/tag945.xml" ContentType="application/vnd.openxmlformats-officedocument.presentationml.tags+xml"/>
  <Override PartName="/ppt/tags/tag946.xml" ContentType="application/vnd.openxmlformats-officedocument.presentationml.tags+xml"/>
  <Override PartName="/ppt/tags/tag947.xml" ContentType="application/vnd.openxmlformats-officedocument.presentationml.tags+xml"/>
  <Override PartName="/ppt/tags/tag948.xml" ContentType="application/vnd.openxmlformats-officedocument.presentationml.tags+xml"/>
  <Override PartName="/ppt/notesSlides/notesSlide20.xml" ContentType="application/vnd.openxmlformats-officedocument.presentationml.notesSlide+xml"/>
  <Override PartName="/ppt/tags/tag949.xml" ContentType="application/vnd.openxmlformats-officedocument.presentationml.tags+xml"/>
  <Override PartName="/ppt/tags/tag950.xml" ContentType="application/vnd.openxmlformats-officedocument.presentationml.tags+xml"/>
  <Override PartName="/ppt/tags/tag951.xml" ContentType="application/vnd.openxmlformats-officedocument.presentationml.tags+xml"/>
  <Override PartName="/ppt/tags/tag952.xml" ContentType="application/vnd.openxmlformats-officedocument.presentationml.tags+xml"/>
  <Override PartName="/ppt/tags/tag953.xml" ContentType="application/vnd.openxmlformats-officedocument.presentationml.tags+xml"/>
  <Override PartName="/ppt/tags/tag954.xml" ContentType="application/vnd.openxmlformats-officedocument.presentationml.tags+xml"/>
  <Override PartName="/ppt/tags/tag955.xml" ContentType="application/vnd.openxmlformats-officedocument.presentationml.tags+xml"/>
  <Override PartName="/ppt/tags/tag956.xml" ContentType="application/vnd.openxmlformats-officedocument.presentationml.tags+xml"/>
  <Override PartName="/ppt/tags/tag957.xml" ContentType="application/vnd.openxmlformats-officedocument.presentationml.tags+xml"/>
  <Override PartName="/ppt/tags/tag958.xml" ContentType="application/vnd.openxmlformats-officedocument.presentationml.tags+xml"/>
  <Override PartName="/ppt/tags/tag959.xml" ContentType="application/vnd.openxmlformats-officedocument.presentationml.tags+xml"/>
  <Override PartName="/ppt/tags/tag960.xml" ContentType="application/vnd.openxmlformats-officedocument.presentationml.tags+xml"/>
  <Override PartName="/ppt/tags/tag961.xml" ContentType="application/vnd.openxmlformats-officedocument.presentationml.tags+xml"/>
  <Override PartName="/ppt/tags/tag962.xml" ContentType="application/vnd.openxmlformats-officedocument.presentationml.tags+xml"/>
  <Override PartName="/ppt/tags/tag963.xml" ContentType="application/vnd.openxmlformats-officedocument.presentationml.tags+xml"/>
  <Override PartName="/ppt/tags/tag964.xml" ContentType="application/vnd.openxmlformats-officedocument.presentationml.tags+xml"/>
  <Override PartName="/ppt/tags/tag965.xml" ContentType="application/vnd.openxmlformats-officedocument.presentationml.tags+xml"/>
  <Override PartName="/ppt/tags/tag966.xml" ContentType="application/vnd.openxmlformats-officedocument.presentationml.tags+xml"/>
  <Override PartName="/ppt/tags/tag967.xml" ContentType="application/vnd.openxmlformats-officedocument.presentationml.tags+xml"/>
  <Override PartName="/ppt/tags/tag968.xml" ContentType="application/vnd.openxmlformats-officedocument.presentationml.tags+xml"/>
  <Override PartName="/ppt/tags/tag969.xml" ContentType="application/vnd.openxmlformats-officedocument.presentationml.tags+xml"/>
  <Override PartName="/ppt/tags/tag970.xml" ContentType="application/vnd.openxmlformats-officedocument.presentationml.tags+xml"/>
  <Override PartName="/ppt/tags/tag971.xml" ContentType="application/vnd.openxmlformats-officedocument.presentationml.tags+xml"/>
  <Override PartName="/ppt/tags/tag972.xml" ContentType="application/vnd.openxmlformats-officedocument.presentationml.tags+xml"/>
  <Override PartName="/ppt/tags/tag973.xml" ContentType="application/vnd.openxmlformats-officedocument.presentationml.tags+xml"/>
  <Override PartName="/ppt/tags/tag974.xml" ContentType="application/vnd.openxmlformats-officedocument.presentationml.tags+xml"/>
  <Override PartName="/ppt/tags/tag975.xml" ContentType="application/vnd.openxmlformats-officedocument.presentationml.tags+xml"/>
  <Override PartName="/ppt/tags/tag976.xml" ContentType="application/vnd.openxmlformats-officedocument.presentationml.tags+xml"/>
  <Override PartName="/ppt/tags/tag977.xml" ContentType="application/vnd.openxmlformats-officedocument.presentationml.tags+xml"/>
  <Override PartName="/ppt/tags/tag978.xml" ContentType="application/vnd.openxmlformats-officedocument.presentationml.tags+xml"/>
  <Override PartName="/ppt/tags/tag979.xml" ContentType="application/vnd.openxmlformats-officedocument.presentationml.tags+xml"/>
  <Override PartName="/ppt/tags/tag980.xml" ContentType="application/vnd.openxmlformats-officedocument.presentationml.tags+xml"/>
  <Override PartName="/ppt/tags/tag981.xml" ContentType="application/vnd.openxmlformats-officedocument.presentationml.tags+xml"/>
  <Override PartName="/ppt/tags/tag982.xml" ContentType="application/vnd.openxmlformats-officedocument.presentationml.tags+xml"/>
  <Override PartName="/ppt/tags/tag983.xml" ContentType="application/vnd.openxmlformats-officedocument.presentationml.tags+xml"/>
  <Override PartName="/ppt/tags/tag984.xml" ContentType="application/vnd.openxmlformats-officedocument.presentationml.tags+xml"/>
  <Override PartName="/ppt/tags/tag985.xml" ContentType="application/vnd.openxmlformats-officedocument.presentationml.tags+xml"/>
  <Override PartName="/ppt/tags/tag986.xml" ContentType="application/vnd.openxmlformats-officedocument.presentationml.tags+xml"/>
  <Override PartName="/ppt/tags/tag987.xml" ContentType="application/vnd.openxmlformats-officedocument.presentationml.tags+xml"/>
  <Override PartName="/ppt/tags/tag988.xml" ContentType="application/vnd.openxmlformats-officedocument.presentationml.tags+xml"/>
  <Override PartName="/ppt/tags/tag989.xml" ContentType="application/vnd.openxmlformats-officedocument.presentationml.tags+xml"/>
  <Override PartName="/ppt/tags/tag990.xml" ContentType="application/vnd.openxmlformats-officedocument.presentationml.tags+xml"/>
  <Override PartName="/ppt/tags/tag991.xml" ContentType="application/vnd.openxmlformats-officedocument.presentationml.tags+xml"/>
  <Override PartName="/ppt/tags/tag992.xml" ContentType="application/vnd.openxmlformats-officedocument.presentationml.tags+xml"/>
  <Override PartName="/ppt/tags/tag993.xml" ContentType="application/vnd.openxmlformats-officedocument.presentationml.tags+xml"/>
  <Override PartName="/ppt/tags/tag994.xml" ContentType="application/vnd.openxmlformats-officedocument.presentationml.tags+xml"/>
  <Override PartName="/ppt/tags/tag995.xml" ContentType="application/vnd.openxmlformats-officedocument.presentationml.tags+xml"/>
  <Override PartName="/ppt/tags/tag996.xml" ContentType="application/vnd.openxmlformats-officedocument.presentationml.tags+xml"/>
  <Override PartName="/ppt/notesSlides/notesSlide21.xml" ContentType="application/vnd.openxmlformats-officedocument.presentationml.notesSlide+xml"/>
  <Override PartName="/ppt/tags/tag997.xml" ContentType="application/vnd.openxmlformats-officedocument.presentationml.tags+xml"/>
  <Override PartName="/ppt/tags/tag998.xml" ContentType="application/vnd.openxmlformats-officedocument.presentationml.tags+xml"/>
  <Override PartName="/ppt/tags/tag999.xml" ContentType="application/vnd.openxmlformats-officedocument.presentationml.tags+xml"/>
  <Override PartName="/ppt/tags/tag1000.xml" ContentType="application/vnd.openxmlformats-officedocument.presentationml.tags+xml"/>
  <Override PartName="/ppt/tags/tag1001.xml" ContentType="application/vnd.openxmlformats-officedocument.presentationml.tags+xml"/>
  <Override PartName="/ppt/tags/tag1002.xml" ContentType="application/vnd.openxmlformats-officedocument.presentationml.tags+xml"/>
  <Override PartName="/ppt/tags/tag1003.xml" ContentType="application/vnd.openxmlformats-officedocument.presentationml.tags+xml"/>
  <Override PartName="/ppt/tags/tag1004.xml" ContentType="application/vnd.openxmlformats-officedocument.presentationml.tags+xml"/>
  <Override PartName="/ppt/tags/tag1005.xml" ContentType="application/vnd.openxmlformats-officedocument.presentationml.tags+xml"/>
  <Override PartName="/ppt/tags/tag1006.xml" ContentType="application/vnd.openxmlformats-officedocument.presentationml.tags+xml"/>
  <Override PartName="/ppt/tags/tag1007.xml" ContentType="application/vnd.openxmlformats-officedocument.presentationml.tags+xml"/>
  <Override PartName="/ppt/tags/tag1008.xml" ContentType="application/vnd.openxmlformats-officedocument.presentationml.tags+xml"/>
  <Override PartName="/ppt/tags/tag1009.xml" ContentType="application/vnd.openxmlformats-officedocument.presentationml.tags+xml"/>
  <Override PartName="/ppt/tags/tag1010.xml" ContentType="application/vnd.openxmlformats-officedocument.presentationml.tags+xml"/>
  <Override PartName="/ppt/tags/tag1011.xml" ContentType="application/vnd.openxmlformats-officedocument.presentationml.tags+xml"/>
  <Override PartName="/ppt/tags/tag1012.xml" ContentType="application/vnd.openxmlformats-officedocument.presentationml.tags+xml"/>
  <Override PartName="/ppt/tags/tag1013.xml" ContentType="application/vnd.openxmlformats-officedocument.presentationml.tags+xml"/>
  <Override PartName="/ppt/tags/tag1014.xml" ContentType="application/vnd.openxmlformats-officedocument.presentationml.tags+xml"/>
  <Override PartName="/ppt/tags/tag1015.xml" ContentType="application/vnd.openxmlformats-officedocument.presentationml.tags+xml"/>
  <Override PartName="/ppt/tags/tag1016.xml" ContentType="application/vnd.openxmlformats-officedocument.presentationml.tags+xml"/>
  <Override PartName="/ppt/tags/tag1017.xml" ContentType="application/vnd.openxmlformats-officedocument.presentationml.tags+xml"/>
  <Override PartName="/ppt/tags/tag1018.xml" ContentType="application/vnd.openxmlformats-officedocument.presentationml.tags+xml"/>
  <Override PartName="/ppt/tags/tag1019.xml" ContentType="application/vnd.openxmlformats-officedocument.presentationml.tags+xml"/>
  <Override PartName="/ppt/tags/tag1020.xml" ContentType="application/vnd.openxmlformats-officedocument.presentationml.tags+xml"/>
  <Override PartName="/ppt/tags/tag1021.xml" ContentType="application/vnd.openxmlformats-officedocument.presentationml.tags+xml"/>
  <Override PartName="/ppt/tags/tag1022.xml" ContentType="application/vnd.openxmlformats-officedocument.presentationml.tags+xml"/>
  <Override PartName="/ppt/tags/tag1023.xml" ContentType="application/vnd.openxmlformats-officedocument.presentationml.tags+xml"/>
  <Override PartName="/ppt/tags/tag1024.xml" ContentType="application/vnd.openxmlformats-officedocument.presentationml.tags+xml"/>
  <Override PartName="/ppt/tags/tag1025.xml" ContentType="application/vnd.openxmlformats-officedocument.presentationml.tags+xml"/>
  <Override PartName="/ppt/tags/tag1026.xml" ContentType="application/vnd.openxmlformats-officedocument.presentationml.tags+xml"/>
  <Override PartName="/ppt/tags/tag1027.xml" ContentType="application/vnd.openxmlformats-officedocument.presentationml.tags+xml"/>
  <Override PartName="/ppt/tags/tag1028.xml" ContentType="application/vnd.openxmlformats-officedocument.presentationml.tags+xml"/>
  <Override PartName="/ppt/tags/tag1029.xml" ContentType="application/vnd.openxmlformats-officedocument.presentationml.tags+xml"/>
  <Override PartName="/ppt/tags/tag1030.xml" ContentType="application/vnd.openxmlformats-officedocument.presentationml.tags+xml"/>
  <Override PartName="/ppt/tags/tag1031.xml" ContentType="application/vnd.openxmlformats-officedocument.presentationml.tags+xml"/>
  <Override PartName="/ppt/tags/tag1032.xml" ContentType="application/vnd.openxmlformats-officedocument.presentationml.tags+xml"/>
  <Override PartName="/ppt/tags/tag1033.xml" ContentType="application/vnd.openxmlformats-officedocument.presentationml.tags+xml"/>
  <Override PartName="/ppt/tags/tag1034.xml" ContentType="application/vnd.openxmlformats-officedocument.presentationml.tags+xml"/>
  <Override PartName="/ppt/tags/tag1035.xml" ContentType="application/vnd.openxmlformats-officedocument.presentationml.tags+xml"/>
  <Override PartName="/ppt/tags/tag1036.xml" ContentType="application/vnd.openxmlformats-officedocument.presentationml.tags+xml"/>
  <Override PartName="/ppt/tags/tag1037.xml" ContentType="application/vnd.openxmlformats-officedocument.presentationml.tags+xml"/>
  <Override PartName="/ppt/tags/tag1038.xml" ContentType="application/vnd.openxmlformats-officedocument.presentationml.tags+xml"/>
  <Override PartName="/ppt/tags/tag1039.xml" ContentType="application/vnd.openxmlformats-officedocument.presentationml.tags+xml"/>
  <Override PartName="/ppt/tags/tag1040.xml" ContentType="application/vnd.openxmlformats-officedocument.presentationml.tags+xml"/>
  <Override PartName="/ppt/tags/tag1041.xml" ContentType="application/vnd.openxmlformats-officedocument.presentationml.tags+xml"/>
  <Override PartName="/ppt/tags/tag1042.xml" ContentType="application/vnd.openxmlformats-officedocument.presentationml.tags+xml"/>
  <Override PartName="/ppt/tags/tag1043.xml" ContentType="application/vnd.openxmlformats-officedocument.presentationml.tags+xml"/>
  <Override PartName="/ppt/tags/tag1044.xml" ContentType="application/vnd.openxmlformats-officedocument.presentationml.tags+xml"/>
  <Override PartName="/ppt/tags/tag1045.xml" ContentType="application/vnd.openxmlformats-officedocument.presentationml.tags+xml"/>
  <Override PartName="/ppt/tags/tag1046.xml" ContentType="application/vnd.openxmlformats-officedocument.presentationml.tags+xml"/>
  <Override PartName="/ppt/tags/tag1047.xml" ContentType="application/vnd.openxmlformats-officedocument.presentationml.tags+xml"/>
  <Override PartName="/ppt/tags/tag1048.xml" ContentType="application/vnd.openxmlformats-officedocument.presentationml.tags+xml"/>
  <Override PartName="/ppt/tags/tag1049.xml" ContentType="application/vnd.openxmlformats-officedocument.presentationml.tags+xml"/>
  <Override PartName="/ppt/tags/tag1050.xml" ContentType="application/vnd.openxmlformats-officedocument.presentationml.tags+xml"/>
  <Override PartName="/ppt/tags/tag1051.xml" ContentType="application/vnd.openxmlformats-officedocument.presentationml.tags+xml"/>
  <Override PartName="/ppt/tags/tag1052.xml" ContentType="application/vnd.openxmlformats-officedocument.presentationml.tags+xml"/>
  <Override PartName="/ppt/tags/tag1053.xml" ContentType="application/vnd.openxmlformats-officedocument.presentationml.tags+xml"/>
  <Override PartName="/ppt/tags/tag1054.xml" ContentType="application/vnd.openxmlformats-officedocument.presentationml.tags+xml"/>
  <Override PartName="/ppt/tags/tag1055.xml" ContentType="application/vnd.openxmlformats-officedocument.presentationml.tags+xml"/>
  <Override PartName="/ppt/tags/tag1056.xml" ContentType="application/vnd.openxmlformats-officedocument.presentationml.tags+xml"/>
  <Override PartName="/ppt/tags/tag1057.xml" ContentType="application/vnd.openxmlformats-officedocument.presentationml.tags+xml"/>
  <Override PartName="/ppt/tags/tag1058.xml" ContentType="application/vnd.openxmlformats-officedocument.presentationml.tags+xml"/>
  <Override PartName="/ppt/tags/tag1059.xml" ContentType="application/vnd.openxmlformats-officedocument.presentationml.tags+xml"/>
  <Override PartName="/ppt/tags/tag1060.xml" ContentType="application/vnd.openxmlformats-officedocument.presentationml.tags+xml"/>
  <Override PartName="/ppt/tags/tag1061.xml" ContentType="application/vnd.openxmlformats-officedocument.presentationml.tags+xml"/>
  <Override PartName="/ppt/tags/tag1062.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5" r:id="rId1"/>
  </p:sldMasterIdLst>
  <p:notesMasterIdLst>
    <p:notesMasterId r:id="rId34"/>
  </p:notesMasterIdLst>
  <p:handoutMasterIdLst>
    <p:handoutMasterId r:id="rId35"/>
  </p:handoutMasterIdLst>
  <p:sldIdLst>
    <p:sldId id="333" r:id="rId2"/>
    <p:sldId id="276" r:id="rId3"/>
    <p:sldId id="277" r:id="rId4"/>
    <p:sldId id="278" r:id="rId5"/>
    <p:sldId id="327" r:id="rId6"/>
    <p:sldId id="328" r:id="rId7"/>
    <p:sldId id="329" r:id="rId8"/>
    <p:sldId id="330" r:id="rId9"/>
    <p:sldId id="331" r:id="rId10"/>
    <p:sldId id="325" r:id="rId11"/>
    <p:sldId id="326" r:id="rId12"/>
    <p:sldId id="286" r:id="rId13"/>
    <p:sldId id="283" r:id="rId14"/>
    <p:sldId id="258" r:id="rId15"/>
    <p:sldId id="292" r:id="rId16"/>
    <p:sldId id="287" r:id="rId17"/>
    <p:sldId id="290" r:id="rId18"/>
    <p:sldId id="289" r:id="rId19"/>
    <p:sldId id="291" r:id="rId20"/>
    <p:sldId id="296" r:id="rId21"/>
    <p:sldId id="295" r:id="rId22"/>
    <p:sldId id="297" r:id="rId23"/>
    <p:sldId id="298" r:id="rId24"/>
    <p:sldId id="299" r:id="rId25"/>
    <p:sldId id="272" r:id="rId26"/>
    <p:sldId id="300" r:id="rId27"/>
    <p:sldId id="334" r:id="rId28"/>
    <p:sldId id="301" r:id="rId29"/>
    <p:sldId id="335" r:id="rId30"/>
    <p:sldId id="306" r:id="rId31"/>
    <p:sldId id="305" r:id="rId32"/>
    <p:sldId id="307" r:id="rId33"/>
  </p:sldIdLst>
  <p:sldSz cx="9144000" cy="6858000" type="screen4x3"/>
  <p:notesSz cx="9144000" cy="6858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B2A85"/>
    <a:srgbClr val="0000FF"/>
    <a:srgbClr val="C0C0C0"/>
    <a:srgbClr val="FF8000"/>
    <a:srgbClr val="408000"/>
    <a:srgbClr val="FF66A0"/>
    <a:srgbClr val="ADADEB"/>
    <a:srgbClr val="D6D6F5"/>
    <a:srgbClr val="D5F1C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54" autoAdjust="0"/>
    <p:restoredTop sz="90520" autoAdjust="0"/>
  </p:normalViewPr>
  <p:slideViewPr>
    <p:cSldViewPr snapToGrid="0">
      <p:cViewPr varScale="1">
        <p:scale>
          <a:sx n="111" d="100"/>
          <a:sy n="111" d="100"/>
        </p:scale>
        <p:origin x="1352"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179484" y="1"/>
            <a:ext cx="3962400" cy="344091"/>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179484" y="6513910"/>
            <a:ext cx="3962400" cy="344090"/>
          </a:xfrm>
          <a:prstGeom prst="rect">
            <a:avLst/>
          </a:prstGeom>
        </p:spPr>
        <p:txBody>
          <a:bodyPr vert="horz" lIns="91440" tIns="45720" rIns="91440" bIns="45720" rtlCol="0" anchor="b"/>
          <a:lstStyle>
            <a:lvl1pPr algn="r">
              <a:defRPr sz="1200"/>
            </a:lvl1pPr>
          </a:lstStyle>
          <a:p>
            <a:fld id="{3561C2AE-BA2D-4E8E-B0B8-041B6139CC24}" type="slidenum">
              <a:rPr lang="en-US" smtClean="0"/>
              <a:t>‹#›</a:t>
            </a:fld>
            <a:endParaRPr lang="en-US"/>
          </a:p>
        </p:txBody>
      </p:sp>
    </p:spTree>
    <p:extLst>
      <p:ext uri="{BB962C8B-B14F-4D97-AF65-F5344CB8AC3E}">
        <p14:creationId xmlns:p14="http://schemas.microsoft.com/office/powerpoint/2010/main" val="2755745270"/>
      </p:ext>
    </p:extLst>
  </p:cSld>
  <p:clrMap bg1="lt1" tx1="dk1" bg2="lt2" tx2="dk2" accent1="accent1" accent2="accent2" accent3="accent3" accent4="accent4" accent5="accent5" accent6="accent6" hlink="hlink" folHlink="folHlink"/>
  <p:hf hdr="0" ftr="0"/>
</p:handoutMaster>
</file>

<file path=ppt/ink/ink1.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1024"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19-11-26T00:07:37.791"/>
    </inkml:context>
    <inkml:brush xml:id="br0">
      <inkml:brushProperty name="width" value="0.05292" units="cm"/>
      <inkml:brushProperty name="height" value="0.05292" units="cm"/>
      <inkml:brushProperty name="color" value="#FF0000"/>
    </inkml:brush>
  </inkml:definitions>
  <inkml:trace contextRef="#ctx0" brushRef="#br0">17986 7705 176 0,'0'-6'68'0,"0"6"-36"0,0 3-15 15,0-3 20-15,0 0-10 0,3 8-1 16,3 5-4 0,-6 0-2-16,0 3-10 0,0 3 2 0,0 7 2 15,-3-2-3-15,0 0 1 16,0 0-5-16,0-3-2 16,0 0-2-16,0-2 0 15,0-4-2-15,3-1-1 16,0-4 1-16,0-2 1 15,0 0-1-15,3-5 2 16,12-6 4 0,0 0-1-1,3 1-5-15,-3-1-1 16,0 1 0-16,3-1 0 16,-4 3-3-16,1 0 2 0,0 0-6 15,-3-3 0-15,-3 3-32 16,0 0-12-16,0-2-23 15,-3-1-6-15,0-2-12 16</inkml:trace>
  <inkml:trace contextRef="#ctx0" brushRef="#br0" timeOffset="1">18076 7940 180 0,'-6'3'68'0,"6"-1"-36"0,-3-4-7 0,3 2 25 16,0 0-8-16,0-3 1 16,3 1-12-16,0-4-4 15,3-2-15-15,2-8 1 0,4-5 3 16,3 0 5-16,3-3 2 15,3-2-4-15,0-1 1 16,9 1-9-16,-1 2-4 16,1-2-4-16,3 2 0 15,0 3-4-15,5-1 0 16,-2 4-1-16,0 2 0 16,-4 0 2-16,1 6 0 0,-6 2 0 15,0 0 0-15,-6 2-14 16,-4 1-3-16,-2 3-20 15,-3-1-6-15,-3 3-31 16,-3-3-10-16,0 1-40 16</inkml:trace>
  <inkml:trace contextRef="#ctx0" brushRef="#br0" timeOffset="2">18942 7437 108 0,'3'-5'44'0,"-3"3"-24"0,0-14 1 15,0 13 17-15,0 0-5 16,0 1-2-16</inkml:trace>
  <inkml:trace contextRef="#ctx0" brushRef="#br0" timeOffset="3">18933 7403 337 0,'-12'5'28'0,"0"1"-6"0,0-1-13 0,0 3-4 16,0 0-3-16,3 0-2 15,0 0 1-15,6 0 1 16,0 0-3 0,3-1-2-16,6-1 4 15,3-1 3-15,9 0-6 0,3 3 0 16,-3 0-2-16,0 3 2 16,-3-3 1-16,-3 5 3 15,-4 6 12-15,-5-4 8 16,-3 1 2-16,-6-3 3 15,-8 1-13-15,-1-1-3 16,-3-2-7-16,-3-4-1 16,3 1 1-16,0-2 0 15,6-4-18-15,0-2-7 0,4-2-32 16,5-1-11 0,3-2-40-16,9-3-31 15,2-8 56-15</inkml:trace>
  <inkml:trace contextRef="#ctx0" brushRef="#br0" timeOffset="4">19049 7496 212 0,'-6'0'79'0,"6"2"-42"0,-3 1-21 16,3-3 24-16,3 3-17 16,0-1-4-16,3 4-6 0,3-1-1 15,0-3-6-15,3-2-2 0,3 0 2 16,2-2-3-16,4-1-2 16,0 1 0-1,0-4 1-15,0 1-1 0,-6 0 2 16,-1-3-2-16,-5 0 2 15,0 2-2-15,-3-1 2 16,-6-1-2-16,-3-3-1 16,-3 3 1-16,-6 0-1 15,-5 3-3-15,-1 8 0 16,-3 2-1-16,-3 3 3 16,0 0 0-16,0 2 1 15,4 3 0-15,2 1 0 16,3-1 0-16,3 8 2 0,3-5 1 15,6 3 3-15,6-4-3 16,9 1 0-16,3-3-6 16,6-2 0-16,8-6 3 15,-2-2 2-15,0 0-20 16,-3-6-10-16,0 0-24 16,-4-5-7-16,-2-2-35 15,0-3-26 1,0-1 50-16</inkml:trace>
  <inkml:trace contextRef="#ctx0" brushRef="#br0" timeOffset="5">19311 7220 212 0,'-6'-5'82'0,"6"5"-44"0,0 3-33 0,0-3 17 16,3 8 1-16,0 2 6 15,0 6-5-15,0 8-2 16,3 10-12-16,0 3 2 0,-3 1 2 16,3-1-5-16,-3 0-1 15,6-6-4-15,-4 1-3 16,1-5-7-16,0-4-4 16,0-4-32-16,-3-6-15 15,0-2-142 1,12-19 85-1</inkml:trace>
  <inkml:trace contextRef="#ctx0" brushRef="#br0" timeOffset="6">19442 7496 244 0,'0'2'90'0,"0"1"-48"0,3 5-34 16,3-5 24-16,0-1-14 15,3 1 0-15,5-1-10 16,1-2-3-16,0 0-3 16,3 0 1-16,-3-2 0 0,0-1-1 15,-3-2-2-15,6 0 3 0,-6-3 0 16,-4 2-1-16,-2-2-2 16,-3 0 1-1,-9-7 1-15,-2-4-1 16,-1 6-3-16,-6 2-1 15,0 9-1-15,-3-1 0 16,0 3-2-16,3 11 1 16,0-1 3-16,0 3 1 15,4 3 1-15,2-3 2 16,3 3 1-16,3-2 3 16,6 4-1-16,6-2-5 15,3 3 0 1,2-9-9-16,4-2-4 15,0-3-33-15,3-2-15 0,3-6-50 16</inkml:trace>
  <inkml:trace contextRef="#ctx0" brushRef="#br0" timeOffset="7">19769 7448 248 0,'-6'-13'93'0,"9"10"-50"0,-6 1-19 15,0-4 27-15,0 1-15 16,-3 0-6-16,0 7-15 0,-3 4-7 16,1-1-5-1,-4 5-7-15,0 4 0 0,0-1 0 0,6 3 2 16,3 2 1-16,3 1 1 16,3-1-3-16,6-2 2 15,3 0-1-15,3-3 0 16,-1-7-5-16,10-1 0 15,3-2-17-15,-3-9-7 16,0 1-12-16,0-3-4 16,-1-3-12-16,-2 1-5 15,-6-3-20 1</inkml:trace>
  <inkml:trace contextRef="#ctx0" brushRef="#br0" timeOffset="8">19927 7197 248 0,'0'-8'93'0,"0"8"-50"0,0-3-28 16,0 3 24-16,0 0-17 15,0 0-4-15,3 8-3 16,0 5 3-16,0 8-10 16,0 6 2-16,0 18 1 0,0-3-4 15,0 1 1-15,0 2-5 16,0-3-2-16,0-5 0 15,0-3-1-15,0-5-29 16,0-5-13-16,0-3-31 16,0-5-12-16,0-5-28 15</inkml:trace>
  <inkml:trace contextRef="#ctx0" brushRef="#br0" timeOffset="9">19769 7408 288 0,'-6'-16'107'0,"6"16"-58"0,3 0-37 0,-3 0 26 0,6-5-16 16,9 0-2-1,6 0-12-15,3-1-5 16,5 1-2-16,4 0-1 0,0-1 2 15,-3 1-8-15,2 2-1 0,1 1-40 16,-3-1-19-16,-6 1-68 16</inkml:trace>
  <inkml:trace contextRef="#ctx0" brushRef="#br0" timeOffset="10">20091 7453 236 0,'-3'6'90'0,"6"4"-48"0,0-5-29 16,0-2 24-16,6 2-12 15,2 1-5-15,1-4-7 16,0 1-3-16,3-3-6 16,0 0-5-16,3-3 0 0,-3-2 1 15,0 0 2-15,3-1-1 0,-7-1 2 16,1-7 0-16,-9 1 3 15,-3-3-5-15,-3 0-1 16,-3 3-2-16,-3 3 0 16,-2 2-3-16,-4 5 1 15,0 6 2-15,-6 10 3 16,-3 0-5-16,3 3 1 16,3 2 7-16,4 1 5 15,5-1-2-15,3-2-2 0,9 0-2 16,6 5-3-16,5-5 1 15,7 3-1 1,0-6-33-16,3-8-13 0,9 1-32 16,-1-12-14-16,7 1-3 15</inkml:trace>
  <inkml:trace contextRef="#ctx0" brushRef="#br0" timeOffset="11">20490 7427 252 0,'-15'-29'93'0,"6"13"-50"0,-6 8-17 16,6 8 29-16,-3 5-23 16,-3 8-7-16,0 1-15 15,3 2-7-15,-9-1-2 16,10 1-1-16,-1 3 0 0,6 2 0 16,6 3 0-16,3 0-3 0,3-3 2 15,3-5 1-15,2-3 2 16,7-5-6-16,0-8-1 15,0-8-7-15,-3 0-3 16,0-3 2-16,-3-4 2 16,-3-4 5-16,-3-10 1 15,-3-8-2-15,-3-3 0 16,-3-2 1-16,-3 2 4 16,-3 0 5-16,0 3 3 15,0 3 2-15,3 10 2 16,0 6-1-16,3 2 0 15,0 11-8-15,3 7 0 16,0 9-1-16,6 7 2 0,3 11 3 16,3 19 2-16,0-3-1 15,0 0 1-15,3-5-2 16,2 2 2-16,1-5-4 16,0-5 0-16,-3-6-65 15,3-5-28-15,-3-10-41 16</inkml:trace>
  <inkml:trace contextRef="#ctx0" brushRef="#br0" timeOffset="12">19102 7893 92 0,'12'-11'35'0,"-6"-8"-18"0,-3 11 4 0,0 6 17 16,0-6 4-16,-3 0 2 16,0 0-7-1,0 0-2-15,-3 0-20 0,-3 0 2 0,-3 0 3 16,-3 0 0-16,-2 3 3 15,-1 2-4-15,-3 3-2 16,3 3-9-16,-6 2-3 16,6 17-3-16,-3-1-2 15,4 2-4-15,5-1 0 16,3-4 2-16,9 14 3 0,0 13-5 16,3 0 1-1,-1-5 1-15,1-14 3 16,-3-5-5-16,0 0-1 15,3 6-9-15,-3-6-4 16,-3-5-17-16,0-8-7 0,0-3-42 16,-3-5-47-1,-3-8 40-15</inkml:trace>
  <inkml:trace contextRef="#ctx0" brushRef="#br0" timeOffset="13">18832 8030 216 0,'-6'-10'82'0,"6"20"-44"0,0-7-16 16,3-6 26-16,0 0-16 16,3 1-4-16,2-1-12 15,4 1-3-15,12-1-7 16,0 0-4-16,0 1 1 0,3-1-11 0,-1 3-4 16,-2 0-52-16,-3 0-22 15,0 3-29 1</inkml:trace>
  <inkml:trace contextRef="#ctx0" brushRef="#br0" timeOffset="14">19120 8041 204 0,'0'29'77'0,"0"-21"-42"0,6 8-30 0,-3-6 19 16,3 3-9-16,0 3 2 0,3 0-8 16,0 0-1-16,3 0-4 15,-3-5 2-15,0-1 3 0,-3-2 8 16,0-3 4-16,-9-5-2 16,3 0 1-16,-3-2-5 15,3-6-1-15,-3-3-4 16,3-2-1-16,0-6-8 15,0 4 0-15,6-1 3 16,0 0 2-16,0 0 0 16,3 5-1-16,-1-2-1 15,1 3 2-15,3 2-5 16,0 0-3-16,0 2-2 0,0 6 3 16,-3 0-20-16,0 0-8 15,0 0-21-15,0 0-6 16,6 0-67-1,-3 0 14 1</inkml:trace>
  <inkml:trace contextRef="#ctx0" brushRef="#br0" timeOffset="15">19394 8065 180 0,'-3'13'68'0,"3"-11"-36"0,12 6-18 0,-9-5 22 16,0 2-3-16,0 1 1 15,0-1-6-15,3 0-3 16,0 0-13-16,0 1-1 0,3-4 0 15,0 1-4-15,3-3 1 16,0 0-5-16,-4-3-2 16,1 1 4-16,0-4 1 15,-3 1-5-15,-3 0 0 0,-3 0-1 16,-3-1 2-16,-3 4-1 16,-3-1-1-1,-3 0-2-15,1 3 1 0,-4 0-1 16,-6 0-2-16,3 3 0 15,3 2 3-15,3 3 0 16,3 3 1-16,3 2 2 16,0 0 1-16,12 0-1 15,0 1 1-15,3 2-4 16,3-6-2-16,0-2-5 0,0-3 0 16,3-2-29-16,0-3-11 15,3-3-39 1,-4-2-55-16,4-3 39 15</inkml:trace>
  <inkml:trace contextRef="#ctx0" brushRef="#br0" timeOffset="16">19600 8094 236 0,'0'-3'90'0,"3"6"-48"0,-1 2-23 0,-2-5 26 15,9 3-19-15,0-1-7 16,3 1-7-16,0-1-1 0,0-2-6 15,0 0-3-15,0-2 1 16,-3-1-2-16,0 1 2 16,-3-1-2-16,0-2 2 15,-3-3-2-15,-3 5-1 16,-3-5 1-16,-3 3-1 0,-3 0-3 16,-3 5 2-16,-6 2-1 15,0 3-2-15,0 3 0 16,0 3 3-16,4 0 0 15,2 2 1-15,0 3 4 16,6 2 2-16,3 1-2 16,6-1-1-16,3-5-3 15,9 1-1-15,5-4 1 16,1-2 2-16,0-3-19 16,3-2-6-16,0-3-26 15,-3-3-9-15,5-2-59 16</inkml:trace>
  <inkml:trace contextRef="#ctx0" brushRef="#br0" timeOffset="17">19978 7866 208 0,'-6'-24'77'0,"6"24"-42"0,0 0-23 15,0 0 21-15,0 0-8 16,0 0 4-1,6 19-7-15,0 5-12 16,-1 2-2-16,-2 11-1 0,0 0 1 16,0 0 2-16,0 0 1 15,0-5 3-15,0-3-7 16,0-5-2-16,0-6-1 16,0-2 0-16,0-5-2 15,3-6 1-15,-3-5-2 16,0-5 2-16,3-3-2 15,-3-8-1-15,6 3-2 0,0-3-1 16,6 3-3-16,0-1 1 16,3 7 1-16,-1 1 2 15,1 6-1-15,-3 6-1 16,-3 1 7-16,0 7 3 16,-3 2 8-16,-3-1 5 15,-3 4-5-15,-6 0-1 16,-3-4-3-16,-3 1-1 15,0-5-8-15,-6 2 0 16,-6-2-14-16,3-11-5 16,1 0-14-16,2-3-6 0,3-2-23 15,3-6-11 1,3-5-48 0</inkml:trace>
  <inkml:trace contextRef="#ctx0" brushRef="#br0" timeOffset="18">20195 7898 248 0,'3'0'93'0,"0"2"-50"0,3 12-26 16,-3-6 27-16,3 5-14 16,-3 5-3-16,0 9-11 0,3 2-5 15,-3 3-6 1,0 2-4-16,0-2 0 0,-3-3-1 0,3-5 2 15,-1 0-17-15,4-3-46 16,-3-11-8 0,3-2-31-1,6-8-38-15,6-5 48 16</inkml:trace>
  <inkml:trace contextRef="#ctx0" brushRef="#br0" timeOffset="19">20388 8125 212 0,'-9'6'79'0,"6"-1"-42"0,-6 8-17 16,9-5 27 0,-2 3-10-16,2 5-1 15,0-1-16-15,2 4-7 16,7-1-8-16,0 4 1 0,0-4 0 16,3-5 2-16,3-2 0 15,0-3 2-15,0-11 4 16,0-5-6-16,0-2-2 0,-3-1-3 15,-1-2 0-15,-5-6-2 16,-6-2 2-16,-3 0-7 16,-3 3-1-16,-2-4-3 15,-4 9 2-15,-3 3-7 16,0 2-2-16,0 2-14 16,3 4-7-16,3-1-16 15,3 0-7-15,3 3-28 16,6 0-38-1,6 0 42-15</inkml:trace>
  <inkml:trace contextRef="#ctx0" brushRef="#br0" timeOffset="20">20629 8117 236 0,'-14'3'88'0,"8"0"-48"0,-9 2-18 0,6 0 28 15,-3 1-26-15,0 2-10 16,0 2-12-16,3 3-4 16,3 3 1-16,3-3-2 0,6 6-1 15,6-3-2-15,3 5 1 16,3-5-4-16,3 0 1 16,3-6-12-16,-1-4-4 0,-2-9-12 15,6-8-2-15,-6-2-24 16,6-3-46-1,-3 0 23 1</inkml:trace>
  <inkml:trace contextRef="#ctx0" brushRef="#br0" timeOffset="21">20716 7850 180 0,'-3'-13'68'0,"3"26"-36"0,3 3-20 16,0-8 19-16,3 5 1 15,0 6 6-15,0 5-4 0,3 10 2 16,-1 0-20-16,-2 3-3 0,0 0 1 16,0 0-8-16,0-5-1 15,0 13-3-15,-3-10-2 16,0-9-17-16,0-2-9 16,0-8-41-16,3-3-20 15,0-5-25 1</inkml:trace>
  <inkml:trace contextRef="#ctx0" brushRef="#br0" timeOffset="22">20963 8104 196 0,'0'-5'74'0,"0"5"-40"0,-3 0-22 0,0 0 21 0,-3 0-4 16,-3 0 1-16,-3 3-9 15,-6-1 0-15,0 3-12 16,0 1 1-16,1 2 1 0,-4-3-2 16,6 3 0-16,6 0-1 15,3 0 0-15,0 0 7 16,3 0 2-16,3 5-4 16,6-2 0-16,6-1-4 15,3 1 2-15,6-1-6 16,0-2-3-16,5 5-1 15,1-2 1-15,-3-3-21 16,0 5-9-16,-6 0-37 16,-4-5-16-16</inkml:trace>
  <inkml:trace contextRef="#ctx0" brushRef="#br0" timeOffset="23">14021 7641 64 0,'3'-2'27'0,"0"2"-14"0,0 0 7 15,-3 0 16-15,0 0 7 16,3 0 4-16,0-3-1 16,-3 3 1-16,0 0-9 15,0 0-3-15,0 0-19 0,0 0-3 0,0 0 0 16,-3 3-5-16,-3 2-2 16,0 5-6-1,-2 4 0-15,-1 4 4 16,-3 6 2-16,0 8 0 0,-3 5-1 15,0 2 1-15,-3 4 3 16,3-1 0-16,-3 0 2 16,1 1-2-16,-1 2 0 15,0 0-5-15,0 2-1 16,-3 9 3-16,0-6 3 16,0-2-2-16,4 2-2 15,-1-5-2-15,0 0-3 0,-3-3 3 16,0 1 2-1,3-4 2-15,1-2 1 16,-1 8-2-16,0-2-1 16,3-6 1-16,0-3 3 0,3-2-4 15,0 5-3-15,-3-3-1 16,-3-2 1-16,1-3-1 16,2-2 2-16,3-6-2 15,0 0 2-15,3-2-2 16,3-4-1-16,0-1 1 15,0-4 1-15,0 1-3 16,3-3-2-16,-3-3-12 0,3-2-5 16,0-1-33-1,3-7-135 1</inkml:trace>
  <inkml:trace contextRef="#ctx0" brushRef="#br0" timeOffset="24">13768 7115 120 0,'-3'-6'46'0,"3"12"-24"0,3-6-13 15,-3 0 16-15,0 0 3 16,0 0 3-16,0-3-1 16,0 3-1-16,0 0-16 15,-5 0 8-15,-4 0 2 0,-3 0 0 16,0 3 0-16,-3 7-6 15,0-2 0-15,3 3-10 16,3-3-2-16,0 0-3 16,3-3-2-16,3 0-2 0,3 1 1 15,3-4 1-15,6 3 0 16,6-2-3 0,6 2 2-16,-3 1 1 0,0 2 0 15,-3 0 0-15,-4-1 0 16,-2 4 11-16,-6 0 5 15,-3-1 0-15,-6 3 1 16,-8-5-9-16,-1 0-3 16,0 0-3-16,0-2-2 15,0-4-10-15,3 1-6 16,0-3-19-16,3 0-5 16,3-3-30-16,6-2-10 15,3-3-26-15</inkml:trace>
  <inkml:trace contextRef="#ctx0" brushRef="#br0" timeOffset="25">13876 7109 200 0,'0'8'77'0,"-3"11"-42"0,6 5-21 15,0-11 22-15,-3 5-9 0,3 6-3 16,-3 3-8 0,3 7-2-16,0-7-8 15,-1 2-2-15,1-3 0 0,0-5-2 16,-3-2 1-16,0-6-2 0,0-2 2 16,0-3 0-16,0-8 3 15,0 0-1-15,0-14 2 16,-3-2-4-1,3-2 0-15,-3-6 3 16,3 0-1-16,0 0 2 16,0 1-6-16,3-4-1 15,6-2 0-15,0 5 0 16,3 0-3-16,0 6 2 0,3 2 1 16,0 5 0-1,0 6 2-15,0 3 1 16,-3 7 1-16,-3 5 0 0,-4 1 9 15,-5 0 6 1,-3-1-6-16,-2 1-2 16,-1-1-6-16,-3 1-4 0,0-3-5 15,0 0-2-15,0-3-11 16,0-2-3-16,3-3-39 16,0 0-18-1,3-3-11-15,12-2-22 16</inkml:trace>
  <inkml:trace contextRef="#ctx0" brushRef="#br0" timeOffset="26">14108 6871 192 0,'0'-2'74'0,"0"4"-40"0,3 1-24 0,0 2 20 16,-3 3 2-16,3 8 5 16,0 10-5-16,0 1 1 15,0 5-19-15,0 2-1 0,0 0 0 16,0-2-5-16,0-3 0 16,0-2-4-16,0-3-3 15,-1-3-9-15,1-3-5 16,-3-2-33-16,9-5-184 31,9-9 97-31</inkml:trace>
  <inkml:trace contextRef="#ctx0" brushRef="#br0" timeOffset="27">14313 7141 208 0,'0'16'77'0,"-3"-5"-42"0,3-1-17 16,0-5 23-16,0 3-19 16,0 0-5-16,0 0-8 15,0 0-4-15,0 0-2 0,0 0-36 16,0 0-14-16,0-3-149 16,0-5 106-1</inkml:trace>
  <inkml:trace contextRef="#ctx0" brushRef="#br0" timeOffset="28">14301 6877 256 0,'-6'-6'96'0,"6"6"-52"0,3-5-49 16,0 5 15-16,0-3-30 15,3 1-9-15,0-4-46 16,0 1-16 0,9 0 16-16,6-3 9 15</inkml:trace>
  <inkml:trace contextRef="#ctx0" brushRef="#br0" timeOffset="29">14495 6781 192 0,'3'3'71'0,"0"2"-38"0,0 11-10 16,0-5 24-16,0 5-7 15,0 10 2-15,0 8-13 16,0 3-5-16,-3 3-14 16,0 0-6-16,3 0-1 0,-3-6-2 0,3-2 2 15,-1-3-20-15,1-5-8 16,0-3-40-16,0-5-16 16,0-6-33-1</inkml:trace>
  <inkml:trace contextRef="#ctx0" brushRef="#br0" timeOffset="30">14450 7004 280 0,'0'-3'104'0,"3"3"-56"0,6-3-43 0,0 3 22 0,6 0-13 16,6-5-3-16,5 5-6 15,7 0-4-15,0-3 0 16,0 1-1-16,-1-6 0 16,-5 0-49-16,-3-5-19 0,-3-3-54 15</inkml:trace>
  <inkml:trace contextRef="#ctx0" brushRef="#br0" timeOffset="31">10869 8398 148 0,'-3'0'55'0,"3"0"-30"0,-3-3 1 15,3 3 23-15,-3 0-9 16,0-2-3-16,-3 2-10 16,0-3-3-16,-2 3-13 15,-4 3 0-15,-3 2 2 0,-6 3-9 0,9 0-2 16,0 0-4-16,0 10 0 16,-6 9-3-16,6-1 1 15,4-2 2 1,5 0 1-16,3-3-2 15,8-5 0-15,4-6 4 16,3-2 1-16,0-8 0 0,3-5-2 16,0-3 1-16,0-2 1 15,0-1-3-15,-4-5-2 16,-2-5 2-16,0 2 2 16,-3-2 2-16,-6 5 1 15,0-2 4-15,-3 2 3 16,0 3 0-16,0 2 3 15,0 3-5-15,0 3-3 16,0 5-6-16,0 5-2 16,0 6 1-16,3 5 2 0,3 2-2 15,0 1 0-15,0-1 1 16,0 1 0-16,0-1-7 16,0 1 0-16,6-3-24 15,-6-3-7-15,6-3-31 16,-3-4-13-16</inkml:trace>
  <inkml:trace contextRef="#ctx0" brushRef="#br0" timeOffset="32">11084 8120 220 0,'0'-3'85'0,"3"9"-46"0,-3 7-28 0,3-2 23 16,0 7-9-16,-3 11 0 16,3 8-10-16,-3 6-4 15,0-4-6-15,0 4-6 0,0-4 0 16,0-2 3-16,2-5 1 15,-2-3-4-15,3-5 1 16,0-3-27-16,-3-5-9 0,3-3-15 16,0-5-4-16,0-3-30 15,-3-5-23 1,6-5 43-16</inkml:trace>
  <inkml:trace contextRef="#ctx0" brushRef="#br0" timeOffset="33">11203 8181 228 0,'0'-16'85'0,"12"13"-46"0,-6 1-26 16,-6 2 24-16,0 0-17 16,0 0-3-16,2 5-7 15,1 8 1-15,0 3-6 16,0 13-1-16,-3 6 0 0,0 4-2 15,0 4 1-15,0-1-2 0,0-2 2 16,0-3-2-16,0-6 2 16,0-4-2-16,3-3-1 15,0-6-19-15,0-2-10 16,0-5-32-16,3-3-13 16,0-6-30-1</inkml:trace>
  <inkml:trace contextRef="#ctx0" brushRef="#br0" timeOffset="34">11426 8440 164 0,'-15'0'63'15,"12"3"-34"-15,0 5-12 0,0 0 22 0,0 2-11 16,3-2-1-16,-3 5-12 16,0 6-2-16,3 0-7 15,0-1-6-15,3 1-1 0,3-4 10 16,6-1 3-16,6-1-1 16,-3-5-1-16,3-6 2 0,-4-4 5 15,1-3-5 1,0-6 1-16,-3 0-4 0,-6-2 2 15,-3-3-6-15,-3-2-1 16,-6-1 0 0,-3 1 2-16,-3-1-1 15,-6 3 0-15,1 3-6 0,2 3-1 16,0 2-15-16,3 2-4 16,3 4-29-16,3 2-12 15,3 2-56 1,12 1-31-16,9 0 74 15</inkml:trace>
  <inkml:trace contextRef="#ctx0" brushRef="#br0" timeOffset="35">11792 8424 160 0,'-3'-10'63'0,"0"7"-34"0,-3-2-10 16,6 5 23-16,-3 0-6 16,-3 0 2-16,-3 0-11 15,0 0-2-15,-3 5-14 16,-2 3 7-16,-4 8 4 0,-3 2-9 16,6-2-2-16,3 0-5 15,3 3-1-15,3 2-1 16,9-3 0-16,6 1-5 0,3-3-1 15,6-3-17 1,3-2-5-16,5-3-17 0,-2-6-4 16,0-2-58-1,3-2-42-15,6-4 55 16</inkml:trace>
  <inkml:trace contextRef="#ctx0" brushRef="#br0" timeOffset="36">12003 8475 156 0,'0'-16'57'0,"0"10"-30"0,0 4 1 0,0-1 25 15,0 1-5-15,-3-1-1 16,0 3-7-16,-3 0-2 0,-2 0-21 16,-7 3 1-16,-3 2 2 15,-3 3-7-15,3 5 0 0,0 3-9 16,0 2-5-16,6 1-3 15,4 2 0-15,5 0 0 16,3 0 0-16,6-2 0 16,5-6 0-16,4-2-2 15,3-1-1-15,0-7-1 16,0-6 0-16,-3-2 2 16,-3-6 4-16,0 1 1 15,-4-3 1-15,1-1 0 0,-3 1 2 16,-3-3-1-16,0-2-1 15,-3 2 3-15,0 5 2 16,0 3-2-16,0 6 0 16,3 7-3-16,0 3-1 15,0 3 1-15,0 4 0 16,3 1 0-16,0 3 0 16,0-1 0-16,0-2 0 15,0-3-14-15,6-2-38 16,0-6-5-1,3-5-29 1,0-5-53-16,-1-6 34 0</inkml:trace>
  <inkml:trace contextRef="#ctx0" brushRef="#br0" timeOffset="37">12209 8194 288 0,'-6'-10'107'0,"6"10"-58"0,-3 2-46 15,3-2 23-15,0 8-13 16,0 5 0 0,0 16-3-16,0 6-1 0,0 2-5 15,0 8 4-15,0-3 4 0,0-2-8 16,0-3-2-16,0 0 0 16,0-5 1-16,0-6-30 15,0-2-12-15,3-5-35 16,-3-4-16-16,3-1-23 15</inkml:trace>
  <inkml:trace contextRef="#ctx0" brushRef="#br0" timeOffset="38">12063 8403 272 0,'0'-8'101'0,"3"14"-54"0,-3-9-33 0,0 3 28 16,9 0-14-16,6 0-1 16,0 0-16-16,2 0-7 15,4 0-2-15,3 0-2 0,0 0 0 16,0 0-18-16,0 0-5 0,2 3-57 16,4-1-23-16,-3 3-13 15</inkml:trace>
  <inkml:trace contextRef="#ctx0" brushRef="#br0" timeOffset="39">12402 8472 196 0,'-9'11'74'0,"9"-9"-40"0,3 3-18 16,0 1 22-16,0-1-3 0,3 0 2 15,0 1-9 1,0-1-5-16,3-2-13 15,3-1-4-15,0-2 0 0,0 0-1 16,0-5 0-16,0 0-1 16,2-6 0-16,1 0-5 0,-6 1 1 15,-6-1 4-15,-3 1 2 16,-3-3-5-16,0 2 0 16,-6 3-1-1,-3 0 0-15,1 3 2 0,-4 2 1 16,0 6-4-16,-6 2 1 15,-3 3 0-15,3 11 0 16,3-1 6-16,6 1 6 16,4-1 0-16,2 1 3 15,3-1-8-15,9 1-2 16,5-1-10-16,4-5-2 16,3-2-25-16,0-3-11 15,3-3-29-15,6-5-12 0,5-2-35 16</inkml:trace>
  <inkml:trace contextRef="#ctx0" brushRef="#br0" timeOffset="40">12795 8440 284 0,'-12'-10'107'0,"9"4"-58"0,0 1-26 16,0 2 31-16,-3 1-19 15,-3-1-5-15,-3 3-20 16,-2 3-7-16,-4 5-2 15,0 8-6-15,0 5-1 0,3 0-4 16,3 3 1-16,3 0 5 0,3-1 2 16,6-1-1-1,3-4 2-15,6-5-1 0,3-2-2 16,3-6-2-16,3-8 1 16,0-2 1-16,-3-5 2 15,3-4-1-15,-4-4 1 16,1-6 0-16,-3-2 0 15,0-4 0-15,-6-1 0 16,-9-14 2-16,0 5 2 16,-3 0 1-16,0 3 3 15,-3 6 3-15,3 4 2 0,0 9-5 16,0 4-4 0,3 6-6-16,0 14 0 15,3 7 0-15,3 21 2 0,3 6-1 16,6 8 1-1,0-6 0-15,3 0 0 16,0 1 2-16,0-4 2 0,0-2-1 16,-3-5-1-16,0-5-43 15,-1-1-21-15,1-2-72 16</inkml:trace>
  <inkml:trace contextRef="#ctx0" brushRef="#br0" timeOffset="41">14673 8157 228 0,'6'-16'85'0,"-6"8"-46"0,0 0-21 16,0 6 23-16,0-4-6 16,-6 1 0-16,-6 2-7 0,1-2-3 15,-4 3-13-15,0-1 3 0,-3 0 5 16,-3 3-13-16,0 8-4 16,0 5-7-1,4 9 0-15,2 4 0 0,6 19-1 16,6-3 1-16,3 9 0 15,6-1 0 1,3-2 3-16,0-1 2 0,-1-5 2 16,1-4-4-16,-3-4 1 15,0-8 0-15,-3-4 0 16,-3-7-11-16,0 1-3 16,-3-8-20-16,-3-8-5 0,-3-5-20 15,-2-11-5-15,-1 0-21 16,0-8-33-1,-3-2 37-15,-3 2 214 32,-3 0-43-17,3 6-5-15,3 2-29 16,6 3-17-16,6 2-11 16,6 1-5-16,3 2-13 15,6 0-4-15,9 0 0 0,6 0-3 16,3 0-2-16,2 3-5 15,1-1-2-15,0 4-41 16,-3-1-19-16,-1 6-65 16</inkml:trace>
  <inkml:trace contextRef="#ctx0" brushRef="#br0" timeOffset="42">14730 8385 212 0,'-3'8'79'0,"0"2"-42"0,3 11-19 0,0-7 23 16,3 4-12-16,-3 1-2 16,3 2-7-16,0 0-1 15,0-3-10-15,0-2-1 0,-3-2-1 16,0-4-1-16,0-2 1 15,0 0-2-15,0-3 2 16,0-5 5-16,0 0 2 16,0-2-3-16,3-6-1 0,-3-3-4 15,0 1 1-15,3-4-4 16,3-4 0-16,0 2 1 16,0 0 0-16,3-2-5 15,5 4-1-15,-2 4-2 16,6-1 0-16,-3 6-13 15,0 0-6-15,0 2-19 16,3 3-6-16,-3 0-26 16,-1 3-8-16,-2-1-24 15</inkml:trace>
  <inkml:trace contextRef="#ctx0" brushRef="#br0" timeOffset="43">14983 8501 244 0,'0'11'93'0,"3"-11"-50"0,3 2-24 0,-3 1 26 16,3 0-14-16,3-3-4 15,0 0-11-15,3-3-3 16,2 3-7-16,4-5 0 0,-3-1 4 16,0-2-6-16,0-2 0 15,-3 2 0-15,0-3 0 16,-6 1-2-16,0 2-2 15,-6 0-2-15,-3 0 1 16,-6 0-6-16,-6 3 0 0,-3 2 3 16,0 3 2-1,-3 3-1-15,0 5 0 0,1 5-1 16,2 5 3-16,3 1 4 16,3-1 6-1,3 1 1-15,6-1 4 0,3 1-5 16,6 0-1-16,6-4-6 15,3-1-2-15,0-4 0 16,8-5 0-16,1-2-25 16,0-6-10-16,0-2-33 15,0 0-12-15,-3-3-46 16</inkml:trace>
  <inkml:trace contextRef="#ctx0" brushRef="#br0" timeOffset="44">15227 8501 268 0,'0'0'101'0,"0"8"-54"0,3-3-33 0,-3-5 26 16,6 3-11-16,0 0 0 15,6-1-7-15,6 1-4 16,-1-3-10-16,1 0 1 0,3 0 2 16,0-8-4-16,-3 3 1 15,0-6-7-15,-3 0-1 16,-3 1 2-16,-4 2 3 15,-2-3-2-15,-3 3-2 0,-6 1 0 16,-3-1 1 0,-5 2-12-16,-4 1-3 0,0 2 4 15,-9 3 2-15,0 6 2 16,0 7 4-16,1 3 0 16,2 0 1-16,0 2-5 15,6 3-1-15,3 3 3 16,6 0 1-16,3 0 4 15,9-3 3-15,6 0 0 16,12-2 0-16,3-6-1 16,5-5 0-16,7-3-13 15,-3-5-7-15,5 0-24 0,-2-5-10 16,-3-1-93 0</inkml:trace>
  <inkml:trace contextRef="#ctx0" brushRef="#br0" timeOffset="45">8717 7030 112 0,'3'0'44'0,"-3"5"-24"0,0-5 3 0,0 0 21 15,0 0-7-15,0 0 1 16,0 3-1-16,-3 2-2 16,-3 3-18-16,0 3 7 0,-6 2 6 15,-2 8-3-15,-7 3 1 16,-6 2-6-16,0 6-4 16,-12 0-8-16,4 0-2 15,-1-1-2-15,3 1-1 16,3-3-6-16,4-2 1 15,-1-6 0-15,6-3 0 16,3-2-14-16,3-2-3 16,3-4-20-16,3-2-9 15,1 0-8-15,2-3-5 0,0 1-22 16,0-4-42 0,0 1 35-16</inkml:trace>
  <inkml:trace contextRef="#ctx0" brushRef="#br0" timeOffset="46">8298 7125 192 0,'-9'-8'71'0,"12"3"-38"0,0 2-19 0,-3 3 20 16,0 0-8 0,0 0-1-16,6 0-8 0,-1 3-2 15,4 5-9-15,3 3 3 0,6 2 3 16,3 3 0-16,6 5 3 16,-3 0-4-16,2 3-1 15,4 0-9-15,3 2 0 16,3-5 1-16,-1 3 3 15,4 0-2-15,-6 0 0 16,-3-3-3-16,-4 0-1 0,-2 0-41 16,-3 0-17-16,-6 0-71 15</inkml:trace>
  <inkml:trace contextRef="#ctx0" brushRef="#br0" timeOffset="47">9619 7464 216 0,'-3'-3'82'0,"-12"11"-44"0,-3 3-18 16,9-3 27-16,-8 2-7 15,-7 4-1-15,-6 9-14 0,-9 4-5 16,1-1-11 0,-4 1-4-16,-3 2-1 0,4-3-5 15,2 1-1-15,3-1-2 16,4-5 0-16,2-2-19 0,6-6-10 15,6-2-27-15,6-3-10 16,0-3-31 0,6-5-25-16,3-5 54 15</inkml:trace>
  <inkml:trace contextRef="#ctx0" brushRef="#br0" timeOffset="48">9086 7525 192 0,'-6'-8'71'0,"6"5"-38"0,0 1-8 0,0 2 25 0,0 0-10 16,0 0-1-16,3 0-18 15,3 0-5 1,6 2-10-16,3 3 0 0,9 3 4 0,6 8-4 16,2 3-1-1,7-1 2-15,0 3 0 0,-1 3-1 16,1 0-1-16,3 0-3 15,-6-3 1-15,-4 0-2 16,-5 0 2-16,3-5-9 16,-6-5-1-16,5-3-58 15,-8-6-26-15,-3-4-40 16</inkml:trace>
  <inkml:trace contextRef="#ctx0" brushRef="#br0" timeOffset="49">8786 9017 208 0,'-3'-3'79'0,"0"6"-42"0,-3 0-15 15,3-1 26-15,-12 6-5 16,-6 5-1-16,-6 6-8 15,-5 2-1-15,-4 16-19 16,-9-2-1-16,1 2-2 0,2-3-9 0,3 0-2 16,-2-2 1-16,-1-5 1 15,6-6-14-15,6-3-4 16,7-4-25-16,2-4-11 16,6-10-77-1</inkml:trace>
  <inkml:trace contextRef="#ctx0" brushRef="#br0" timeOffset="50">8223 9022 208 0,'0'-8'77'0,"0"8"-42"0,3 0-15 16,-3 0 27-16,0 0-16 15,3 3-5 1,6 0-7-16,9 2 0 0,3 8-10 16,3 3 1-16,8 3 1 0,4 7-2 15,3 6 2-15,2 2-6 16,4 1-1-16,-3-6 0 16,-10-6 0-16,1-4-2 0,0 2 1 15,9 6-15 1,-7-4-7-16,-5-7-48 15,-3-2-21-15,-9-9-36 16</inkml:trace>
  <inkml:trace contextRef="#ctx0" brushRef="#br0" timeOffset="51">9664 9303 184 0,'6'-6'71'0,"-6"6"-38"0,0 3-3 0,0-3 26 0,-6 5-4 16,-9 3-1-1,-3 11-11-15,-6-1-2 16,-9 6-22-16,-2 5 2 0,-10 6 2 16,-3-1-5-16,1-2 0 15,-7 5-9-15,7-3-2 0,2-2-2 16,3-3 1-16,7-5-11 15,5-6-2-15,6-2-26 16,3-5-9-16,6-3-17 16,3-3-6-16,3-2-14 15,4-6-4-15,2-2-6 16</inkml:trace>
  <inkml:trace contextRef="#ctx0" brushRef="#br0" timeOffset="52">9065 9427 160 0,'0'-10'60'0,"3"7"-32"0,3-2-4 0,-3-1 24 15,3 6-6-15,0 0-3 16,3 0-13-16,0 6-3 16,12-1-14-16,0 5-1 0,6 9-1 15,2 5 3-15,7 2 1 16,3 1 1-16,-1 10 2 15,1-5-5-15,6-1-1 16,-3-2-4-16,-1-5-3 16,1 0 0-16,-12-8 1 15,-7-3-23-15,1-5-8 16,6 0-79-16,-6-5-69 16,-6-9 55-16</inkml:trace>
  <inkml:trace contextRef="#ctx0" brushRef="#br0" timeOffset="53">8208 12232 136 0,'0'-3'52'0,"3"3"-28"0,-3 0-4 0,0 0 19 16,0 0-6-16,0 0-2 15,0 0-6-15,0 0-2 16,0 5-12-16,0 1-2 0,3 25-2 16,-3 9-1-1,0 10 1-15,0 6 2 16,0 5 2-16,0 8 1 0,0-6-2 16,0-21 1-1,0-7-6-15,0 7-1 16,0-2-2-16,0-6 1 0,0-5-2 15,0-5 2-15,0-3-24 16,-3-5-8-16,0-3-30 16,0-15-13-16</inkml:trace>
  <inkml:trace contextRef="#ctx0" brushRef="#br0" timeOffset="54">8175 12311 200 0,'-2'-21'74'0,"2"21"-40"0,2-16-22 0,1 13 19 16,3 1-7-16,0-4-2 15,3 1-8-15,3 0-4 16,0 0-5-16,6-1-6 0,3-2-2 16,3 0 4-16,-1 3 1 0,4 0-3 15,9 0-1 1,0-1 3-16,2 4 1 0,4-1 0 15,0 3-2-15,-1 0 1 16,4 3 1-16,-6-1-1 16,-7 1 2-16,-2 0 4 15,-6-1 4-15,-3 3 0 16,-6-2 3-16,-3 2-3 16,0-2-1-16,-3 0-2 0,-4 2 0 15,1 0-4-15,0 3-3 16,0 5-3-16,0 6 1 15,0 2 3 1,-3 8 1-16,0 6-4 0,-3 4 1 16,0 6-2-16,0 3 0 15,0-3 2 1,0 3 2-16,0-1-3 0,0-7 0 16,0-3 1-16,0-13 2 15,0-3 1-15,0 0 1 16,0-5-5-16,0 0 1 15,0-3 2-15,0-2 3 16,0-1-4-16,-3-2-1 16,3 0 0-16,-3 0 2 15,0 0-1-15,-3 0 2 16,0 0-2-16,-3 0 2 16,3-3 9-16,-11 0 4 0,2-2 1 15,-9-6 2-15,3 3-6 16,-12-2 0-16,7-1-8 15,-16 3-1-15,6 0-2 16,-9 0-2-16,10 0 3 16,-7-3 0-16,6 1-6 15,4 2 0-15,2 0-26 16,6 0-10-16,3 0-57 16,18 8-26-16,0-3-9 15</inkml:trace>
  <inkml:trace contextRef="#ctx0" brushRef="#br0" timeOffset="55">9027 16058 160 0,'-3'-3'60'0,"3"3"-32"0,0 0-11 0,0 0 20 16,0 3-10-16,0-3-3 16,3 10-3-16,0-2 1 15,3 16-12-15,-3-6-3 0,3 30-1 16,-3-11 1-16,0 8 1 16,0-5 2-16,-3-1 1 15,0 1-5-15,0-3-4 16,0-2 1-16,-3-6 0 0,0-6-15 15,0-4-6-15,3 0-29 16,-3-12-10-16,0 4-36 16,3-11-29-1,0 0 51-15</inkml:trace>
  <inkml:trace contextRef="#ctx0" brushRef="#br0" timeOffset="56">9077 16031 232 0,'-3'-18'88'0,"3"18"-48"0,3-6-31 16,0 6 19-16,0 0-5 0,0 0 0 16,3 0-10-16,0 0-3 15,12 6-6-15,-3-6-3 0,9 0 0 16,-3 0-1-16,14-6 2 15,16-2-1-15,-3 0 2 16,-4 6-2-16,1-1-1 16,-9 0-2-16,-13 6 1 15,-5-3 1-15,0 3 2 16,-3-1 1-16,-3 4 3 16,0-4-3-16,-3 12 0 15,0-1 1-15,-3 8 2 0,0-2-3 16,0 20 0-16,-3 1-1 15,5 8 1 1,-2-11-2-16,3 15-1 0,-3-9 1 16,0 4-1-16,0-7 0 15,3 5 2-15,0-8-1 16,-3-2-1-16,0-6-10 16,-6 0-4-16,0-8-11 15,-3 3-4-15,0-8-2 16,-6-3-1-16,0 3-7 15,-3-6-2-15,3-4-3 16,-3 4 0-16,0-2-24 16</inkml:trace>
  <inkml:trace contextRef="#ctx0" brushRef="#br0" timeOffset="57">9119 16677 168 0,'-18'0'66'0,"18"0"-36"0,-15 2-13 0,15-2 22 15,-3 0-2-15,0 0 0 16,0 0-18-16,0 0-7 16,3 6-7-16,0-6 3 0,9 2 2 15,0-2 3-15,15 3 5 0,-3 0-4 16,15-3 2-1,-4 0-5-15,10 0 1 0,-6 5-3 16,8-2 0-16,-2-3-3 16,3 2-1-16,-7 1-3 15,-2 2 1-15,-3 0-11 16,-3-5-2-16,-7 0-48 16,-2-2-19-16,-3-1-58 15</inkml:trace>
  <inkml:trace contextRef="#ctx0" brushRef="#br0" timeOffset="58">13078 14161 200 0,'-3'5'77'0,"6"5"-42"0,-3 12-21 0,0-4 22 15,0 9-5-15,0 12-1 16,0 6-12-16,0 8-4 0,0 3-8 16,0-3 0-16,0-3 1 0,0-3-1 15,0-2-1-15,0-10-3 16,0-9-2-16,0-7-15 15,0-3-7-15,0-8-27 16,0-11-11-16,0-10-28 16,0-6-32-16,3-2 43 15</inkml:trace>
  <inkml:trace contextRef="#ctx0" brushRef="#br0" timeOffset="59">13072 14203 224 0,'-3'-3'85'0,"3"-2"-46"0,3 5-28 0,0 0 23 16,3-3-9-16,3 1-2 16,9-4-13-16,5-2-4 15,7 0-4-15,9-2-2 0,3-1 3 16,-1-2-2-16,10 0-1 15,-6 2 1-15,-4-2-1 16,-5 8 0-16,-3-1 0 16,-7 12 0-16,-2-1 2 15,-6 3-1-15,-3 3 2 16,-3 4 4-16,-3 9 4 16,-3 8-4-16,0 2 1 0,0 9-3 15,0 7 2-15,0 8-4 16,3 0 0-16,-1-2-1 15,1 5-2-15,0-6 1 16,0-7-1-16,-3-6-9 16,0-5-2-16,-3-8-23 15,-3-5-8-15,-3-5-31 16,-3-6-14-16,-3-5-8 16</inkml:trace>
  <inkml:trace contextRef="#ctx0" brushRef="#br0" timeOffset="60">13012 14801 220 0,'-41'-3'85'0,"41"3"-46"0,0 3-32 0,0-3 20 15,9 2-5-15,9 1-1 16,5-3 4-16,13 0 4 15,15 0-16-15,8 0 0 0,7 0 0 16,8-3-7-16,-2 1-1 16,-1-1-1-16,-3 1 0 0,-8-1-11 15,-24 3-3-15,-7 0-41 16,-2 0-19-16,6 0-57 31</inkml:trace>
  <inkml:trace contextRef="#ctx0" brushRef="#br0" timeOffset="61">13885 14227 192 0,'0'-6'74'0,"0"6"-40"0,3 0-7 0,-3 0 27 0,0 0-17 15,0 8-6-15,2 8-7 16,1 8-1-16,0 13-13 16,3 19-3-16,0 4-1 0,0 4-1 15,0-1 0-15,3 1 3 16,-3-8 3-16,0-9-4 16,-3-18-2-16,0-5-2 15,0-3-3-15,0 0-30 0,0-7-15 16,0-9-19-1,-6-8-8-15,0-7-43 16</inkml:trace>
  <inkml:trace contextRef="#ctx0" brushRef="#br0" timeOffset="62">13843 14203 200 0,'-6'-5'77'0,"6"5"-42"0,0-3-23 0,0 3 19 16,3-3-3-16,3 1 3 16,3-1-11-16,9 0-2 15,5-2-10-15,4-3-5 0,9 0-2 0,3 3-1 16,8-6 0-16,1 1 2 15,-3 2 1-15,-4 2-1 16,-5 1-2-16,0 3 1 16,-7 4-1-16,-5 6 2 15,0 3 1 1,-9 5 5-16,0 2 3 0,-3 6-2 16,0 5 0-16,-3 5-3 15,-1 6 1-15,1 2-2 16,0 9 0-16,0-1-3 15,-3-16-2-15,0-5 3 0,3 9 0 16,-3-7-4-16,3 4-1 16,-3-6 5-16,0-3 3 15,0-2-6-15,-3-3-1 16,0-5-3-16,-3 0 3 16,0-3 0-16,-6-2 1 15,-12-1-3-15,3-2 2 16,3-2 3-16,-9-1 1 15,-11 0-1-15,-7 0 1 16,-6 1-2-16,1-1-1 16,-1 0 7-16,3 1 3 15,7-1-1-15,5 0 2 16,0-2-6-16,9-1-1 0,6 1-4 16,6 0-1-16,3-1-10 15,3 1-5-15,3-3-28 16,9 0-11-16,3 0-88 15</inkml:trace>
  <inkml:trace contextRef="#ctx0" brushRef="#br0" timeOffset="63">4252 8361 132 0,'3'18'52'0,"-3"-7"-28"0,3 10-11 15,0-10 19-15,-3 5-7 16,0 2 0-16,0 1-5 15,3-4-3-15,-3 1-9 0,0-2-1 0,0-1 3 16,0-3 0-16,-3 1 4 16,3-3-3-16,0 0 1 15,0-3-3-15,0-2 2 16,-3-3 3-16,0-3 1 16,3 1-4-16,0-4-1 15,0 1-2-15,0 0 0 16,0-3-4-16,0-3-1 15,0 3-1-15,6-8-2 16,0 0-2 0,3-2 1-16,0-1 3 15,0 1-1-15,3-1-1 16,3 3-2-16,0 6-1 0,0-1-1 16,-1 3 3-16,1 6 0 15,-3 2 1-15,0 8-3 16,0 2 2-16,0 3 1 15,-3 6 0-15,-3 2 0 16,0-2 0-16,-3-1 2 16,0-2 1-16,0 0-1 15,0-3-2-15,0 0-4 0,-3-5 0 16,0 0-25 0,3-2-8-16,-3-6-16 15,3 0-5-15,3-3-29 16,0 0-27-1,3-2 48-15</inkml:trace>
  <inkml:trace contextRef="#ctx0" brushRef="#br0" timeOffset="64">4577 8419 160 0,'-6'5'63'0,"3"1"-34"0,-6 4-12 0,6 1 20 16,0 5-13-16,-3 2-1 15,3 1-9-15,3 2-4 16,0 0-5-16,3 0-4 0,6-2 0 16,0-6 3-16,9-2 5 0,3-6 1 15,-1-5 4-15,4-5-5 16,-3-6-3 0,-3 0-1-16,-3-2-1 15,-6-3 0-15,-3-2 0 16,-3-1 4-16,-6 1 3 0,0 2 0 15,-6-3 1-15,0 6-6 16,-3 0-2-16,-3 5-4 16,0 3-1-16,0-1-15 15,6 4-4-15,0-1-21 16,4 3-9-16,5 0-22 0,8 0-9 16,4 0-1-1</inkml:trace>
  <inkml:trace contextRef="#ctx0" brushRef="#br0" timeOffset="65">4863 8411 180 0,'-3'0'68'0,"3"3"-36"0,-12-3-18 0,9 2 22 16,0 1-7-16,-6 0-2 15,-3 2-13-15,0 6-6 16,0 2-5-16,0 3-5 0,3 2 1 15,0 3-1-15,3 1-2 16,3-1 3-16,3-3 0 16,6-2-10-16,0-3-3 15,9-5 2-15,3-5 3 0,0-3 5 16,-3-5 2 0,0-6 4-16,0 0 1 0,-4-2-1 15,-2-3-2 1,-3-5 1-16,0-3-1 0,-3 1 2 15,-3-4 3-15,-3-7 0 16,0-3 2-16,0 0 0 16,-3 2 1-16,3 6 4 15,-3 5 3-15,3 3-2 16,-2 3 2-16,2 4-4 16,0 4-1-16,0 5-11 15,3 5-1-15,0 7-5 0,0 12 2 16,3 10 5-16,0 5 4 15,0 1 3-15,2 7 1 16,-2-10-2-16,3 2 1 16,0-2-4-16,0-5 0 15,0-4-12-15,0-1-7 16,3-7-40-16,0-1-16 16,3-6-40-1</inkml:trace>
  <inkml:trace contextRef="#ctx0" brushRef="#br0" timeOffset="66">5041 8490 212 0,'0'0'82'0,"3"11"-44"0,0-3-25 0,3-5 24 15,3-1-12-15,3-2-5 16,3 0-7-16,0-2-3 15,0-1-6-15,-1-5-3 0,1 0 2 0,-3 0 0 16,0-2 1-16,-3-1-2 16,-3 0 1-16,-3 1-2 15,-6-1 2-15,-3 1-2 16,0 2 2-16,-3 0-2 16,-6 5-1-16,-3 3-2 15,1 5 1-15,-1 3-1 16,0 6 0-16,0 4 2 15,3 1 0-15,3-1 6 0,6 3 4 16,3 3-3-16,3 0-2 16,6-3 0-16,6 0-1 15,9-5-2-15,3-3 1 16,3 1-13-16,-1-9-3 16,4-8-45-1,3-2-17-15,0-6-43 16</inkml:trace>
  <inkml:trace contextRef="#ctx0" brushRef="#br0" timeOffset="67">5491 8440 192 0,'0'0'74'0,"3"-2"-40"0,-6 2-18 0,3 0 24 15,0 0-12-15,3-3-1 16,0 0-10-16,0 1 0 16,3-6-10-16,2 0-2 0,4 0 1 15,0-3-5-15,-3 3-1 16,0 0 0-16,0 3 2 15,0 2-6-15,-3 3-1 16,0 6 4-16,-3 2 2 16,3 5 1-16,-6 5 1 15,0 4 0-15,0-1 3 16,-3 0 1-16,-6 0 1 16,3 0-2-16,0-2 1 15,0-3-2-15,0-3 2 0,3 0-4 16,0-2 0-16,0-3 3 15,0-3 1-15,3-2 1 16,-3-3 2-16,3-3-1 16,0-2 0-16,0-3-5 15,0-3-3-15,6-2 0 16,3 2 1-16,-3-2-6 16,0-5 1-16,3 2 1 15,0 0 3-15,0 0-2 0,3-3 0 16,0 4 1-1,0-1 0-15,-1 2 0 16,1 4 2-16,0 2-1 16,-3 0-1-16,3 3-4 15,0 2 0-15,-3 0 0 0,0 6 2 16,-3 2 1-16,-3 6 3 16,-6-1-3-16,0 6 0 15,0 6 1-15,0-1 0 16,0 0 0-16,3 0 0 15,0 0 0-15,6-2 2 16,0-1-1-16,3-2-1 16,0-3 1-16,3-2 1 15,-1-6-1-15,1-2-1 16,3-3-28-16,0-5-14 0,3-3-55 16,-3 2-24-1</inkml:trace>
  <inkml:trace contextRef="#ctx0" brushRef="#br0" timeOffset="68">6151 8408 120 0,'0'3'46'0,"3"0"-24"0,0-1 1 0,-3-2 21 0,3 8-9 16,-3 6-2-1,6 4-8-15,0 1-2 16,-3-1-12-16,0 1-4 0,0-3-1 15,0-1-3-15,0-1-2 0,-3-4 0 16,0 1 1-16,3-3-23 16,-3-3-8-16,0-5-24 15,0-3-6-15,-6-2-22 16</inkml:trace>
  <inkml:trace contextRef="#ctx0" brushRef="#br0" timeOffset="69">6143 8361 184 0,'0'-8'71'0,"2"3"-38"0,-4 2-17 0,2 3 24 16,0 0-21-16,0 0-7 16,0 0-11-16,2 0-1 15,4 3 0-15,3-1-33 0,0 1-13 16</inkml:trace>
  <inkml:trace contextRef="#ctx0" brushRef="#br0" timeOffset="70">6259 8432 152 0,'0'16'57'0,"3"5"-30"0,-3 6-14 15,0-19 17 1,3 0-6-16,0 0 0 15,-3 0-9-15,2-1-4 16,-2-1-6-16,3-1-2 0,-3-5 3 0,0 0 6 16,0 0 2-16,3 0-5 15,0-3-1-15,0-2-2 16,0-5 1-16,3-6-6 16,0 0-1-16,0-3 0 15,3 3 0-15,3 1 2 16,0 1 1-16,0 4-1 15,0 2 1-15,6 2 0 16,0 6 1-16,2 8-2 16,-5 3 1-16,0 8 4 15,-3-1 4-15,-3-2-4 16,0 2 1-16,-3 1-5 0,0-3 0 16,0 0-6-16,0-3 0 15,0-2-34-15,-3-4-13 16,3-1-35-1,0-6-51-15,-1 0 38 16</inkml:trace>
  <inkml:trace contextRef="#ctx0" brushRef="#br0" timeOffset="71">6759 8136 196 0,'0'0'74'16,"6"5"-40"-16,0 11-20 0,-3-5 22 0,2 7-9 15,1 6-3-15,0 10-3 16,0 1-1-16,-3-1-11 15,0 3-5-15,0 0-3 0,-3-5 1 16,0-3 1-16,0-2-6 16,0-4 0-16,3-4-37 15,-3-3-15-15,0-3-41 16,3-2-36-16,0-3 52 16</inkml:trace>
  <inkml:trace contextRef="#ctx0" brushRef="#br0" timeOffset="72">6940 8424 164 0,'-3'0'63'0,"6"3"-34"0,0 5-10 0,0 0 21 16,0 2-5-16,0 4 2 15,0-1-12-15,0 0-6 0,0 3-10 16,0-3-6-16,0 0-2 15,0 1-1-15,-3-1 2 16,0-2-43-16,0-4-19 16,0-1-52-16</inkml:trace>
  <inkml:trace contextRef="#ctx0" brushRef="#br0" timeOffset="73">6967 8356 236 0,'-9'-6'90'0,"12"4"-48"0,-6-1-18 16,3 0 27-16,0 3-17 0,-3 0-7 15,3 0-21-15,0 0-6 16,0 0-1 0,6 0-24-16,-3 3-11 0,3 0-39 15,0-1-14-15,3 4-14 16</inkml:trace>
  <inkml:trace contextRef="#ctx0" brushRef="#br0" timeOffset="74">7137 8395 232 0,'0'3'88'0,"0"-6"-48"0,-9 3-9 0,12 3 29 0,-6 0-17 15,0-3-5 1,-9 5-20-1,0 3-11-15,3 0-7 0,0 2-1 16,0 4 1-16,6-4 0 16,0 3-7-16,3-2-3 0,3-1 1 15,6 1 3-15,3 0 1 16,0-1 0-16,0 1 4 16,-3-3 2-16,-3 0 0 15,-3 0-1 1,-6 0 3-16,-6 0 0 0,-3-1 3 15,0-1 1-15,-3-1-6 16,3-2 0-16,-3-3-12 16,3 0-5-16,3-3-25 15,1 0-11-15,2-2-24 16,3 0-7-16,6-3-9 16</inkml:trace>
  <inkml:trace contextRef="#ctx0" brushRef="#br0" timeOffset="75">7306 8136 232 0,'0'-5'88'0,"3"7"-48"0,0 1-29 0,-3-3 23 0,0 8-11 16,0 5-4-16,0 8-8 15,0 14-3 1,0 2-4-16,0 0-3 0,0 0 0 16,0 5 1-16,0-5 1 0,0-5-1 15,0-6-2-15,0-2-21 16,0-3-11-16,0-5-42 16,-3-3-17-16,0-2-5 15</inkml:trace>
  <inkml:trace contextRef="#ctx0" brushRef="#br0" timeOffset="76">7181 8356 260 0,'-6'-3'96'0,"9"0"-52"0,3 1-32 16,0 2 24-16,6-3-13 0,6 0-3 15,9-7-11 1,6 2-4-16,2 0-3 0,1 3-2 0,-3-1 1 16,-4-2-19-16,-5 0-5 15,3 6-60-15,-3 2-25 16,-15-3 3 0</inkml:trace>
  <inkml:trace contextRef="#ctx0" brushRef="#br0" timeOffset="77">4464 6570 184 0,'0'-3'68'0,"0"3"-36"0,3 0-20 0,-3 0 19 16,0 0-7-16,6 3-2 16,0 5-4-16,-3 2 1 15,0 3-10-15,0 1 1 0,-3 4 1 16,0 3-4-16,0-2 1 15,0-3-3-15,0-6 2 16,0-2-4-16,0 0-2 16,0-3 2-16,0 1 0 15,0-1-1-15,0-8-2 16,0-7 1-16,3 2-1 16,-3 0 2-16,2-5 1 15,1-8-1-15,0 2-2 0,3-5 1 16,3 3-1-16,0 0 0 15,3 2 2-15,0 6-3 16,6 8-2-16,0 5 2 16,0 5 0-16,-3 3 1 15,-1 5 2-15,-2 3-1 16,0 0 2-16,-3 3-2 16,-6-6 2-16,0-3-18 15,0 1-6-15,0 2-19 16,0-2-5-16,0-6-29 15,3-5-52 1,0-5 27-16</inkml:trace>
  <inkml:trace contextRef="#ctx0" brushRef="#br0" timeOffset="78">4797 6546 192 0,'-6'2'71'0,"3"1"-38"0,-3 5-21 0,6 0 19 15,-3 3-10-15,0 2 1 16,3 3-9-16,0 5-3 16,0 3-5-16,6-6-4 0,3 1 2 15,6-3 0-15,0-6 1 16,3-2 4-16,3-5 3 16,-1-11-2-16,1-3 0 0,-3-2-1 15,-3 0 0 1,-3-3-2-16,-6 0 1 15,-3 0-2-15,-6-5 0 0,-3 2 1 16,-6-2 3-16,0 3-2 16,0 5-2-16,-3 2-13 15,-6 6-5-15,7 2-25 16,2 8-8-16,0 1-44 16,3 2-58-1,12-1 44-15</inkml:trace>
  <inkml:trace contextRef="#ctx0" brushRef="#br0" timeOffset="79">5151 6472 176 0,'-18'5'66'0,"10"6"-36"0,-16 2-13 0,12-3 20 16,-3 4-13-16,0 2-1 15,-3 2-15-15,3 1-6 16,3 2-1-16,3 3-1 0,6-1 0 16,3-1-5-16,3-7 1 15,3-1-3-15,9-6 2 16,0-6 3-16,3-7 1 16,0 0 1-16,-3-6 2 0,-3-2-1 15,0-3 2 1,-3-3 7-16,-1-4 3 0,-5-4-2 15,0 1 1 1,-3-3-5-16,-3-3-2 0,0-3-2 16,0 4 0-16,-2 2 0 15,2 2 3-15,3 6-5 16,0 0-1-16,0 5-2 16,0 5 0-16,0 6 0 15,0 5 0-15,3 11 4 16,-1 7 1-16,1 11 5 15,0 3 5-15,0 2-3 0,0 1 2 16,0-3-5-16,3-1-2 16,3-4-5-16,-3-3 0 15,3-6-42-15,0-2-17 16,0-5-63 0,3-6-29-16,-3-5 79 15</inkml:trace>
  <inkml:trace contextRef="#ctx0" brushRef="#br0" timeOffset="80">5297 6533 216 0,'9'18'82'0,"-15"-15"-44"0,15 2-29 0,-6-2 22 0,3-1-6 16,0 1 0-16,3-3-9 15,0-3-3-15,3-5-7 16,-3 0-2-16,0 1 0 0,0-4 0 15,-1 0 2-15,-2 1-3 16,-3-1 0-16,-3 1 3 16,-3-1 1-1,-3 0-8-15,-5 3-1 0,-1 1 2 16,-3 4 2-16,-6 3 0 16,0 5 1-16,3 8-2 15,0 6-1-15,3-1 1 16,4 4 1-16,2 1 1 0,6 1 3 15,3 0-3 1,6 0-2-16,6-3 2 16,2 0 0-16,4-10-8 0,0-3-4 15,3-3-39-15,3-8-17 16,0-2-61 0</inkml:trace>
  <inkml:trace contextRef="#ctx0" brushRef="#br0" timeOffset="81">5678 6556 204 0,'-3'8'77'0,"0"-5"-42"0,0-3-8 16,3 0 29-16,0 0-20 0,0 0-5 16,0 0-13-1,0-3-1-15,3 1-10 0,0-9-4 0,3 1 0 16,0-4-2-16,-3 1 2 16,3 2-4-16,-3 4 0 15,0 1-1-15,6 12-2 16,-3 7 0-1,0 3 3-15,-3 7 0 16,-6 1 1-16,0 0 0 16,-3 3 2-16,0-1 1 15,0-5 3-15,3-2 3 16,-3-3-4-16,3-3-1 16,0-3 0-16,0-4 2 15,0-4-1-15,0-2 0 0,0-5-1 16,0-6 0-1,3-4-2-15,0-4-2 0,3-2-2 16,0 0-1 0,3-6 2-16,6 3 2 0,0 1-5 15,0 1 1-15,0 7-1 16,0 1-1-16,-3 6 4 16,0 0 0-16,-1 11-2 15,1 0 2-15,0 7 1 16,-3 1 0-16,0 2 2 15,0 6 3-15,-3-1 2 16,0 3 1-16,0 3-2 16,0 3-1-16,0-4-3 15,3-1 1-15,0-4-2 0,0-2 2 16,3-3-4 0,0-2 0-16,0-3-17 0,0-6-5 15,0-2-18-15,-1-2-6 16,1-1-169-1,-3-18 87 1</inkml:trace>
  <inkml:trace contextRef="#ctx0" brushRef="#br0" timeOffset="82">5925 6612 288 0,'-3'0'110'0,"6"3"-60"0,-3-3-43 0,0 0 23 0,6 2-10 16,0-2-1-16,6 0-11 15,3 0-3-15,0-2-3 16,0-1 1-16,0 0 0 0,-1 1-17 16,-2-1-5-16,0-2-37 15,-3 2-17-15,0-2-52 16</inkml:trace>
  <inkml:trace contextRef="#ctx0" brushRef="#br0" timeOffset="83">6131 6329 192 0,'0'0'71'0,"0"2"-38"0,3 14-17 0,0-5 24 15,0 5-10-15,0 5 0 16,-3 13-8-16,0 9-4 16,0-1-10-16,0 0-1 0,0 3 3 15,2-5-4-15,1 0-1 0,0-6-2 16,0-5-3-16,-3-5-17 15,3-5-9-15,0-4-59 16,-3-7-27-16,0-2 14 31</inkml:trace>
  <inkml:trace contextRef="#ctx0" brushRef="#br0" timeOffset="84">6521 6556 200 0,'-6'0'74'0,"6"0"-40"0,0 6-20 0,0-4 22 16,0 4 4-1,0 4 3-15,0 3-12 16,0 1-4-16,0 2-16 0,0 2-7 0,0 1-2 16,3-1-2-16,-3-7 0 15,0-3-16-15,0 0-4 16,0 2-32-16,0-2-12 16,0-3-52-1,0-5-23-15,0-10 73 0</inkml:trace>
  <inkml:trace contextRef="#ctx0" brushRef="#br0" timeOffset="85">6503 6440 216 0,'-6'-3'82'0,"9"3"-44"0,-3-2-36 0,0 2 19 0,0 0-18 16,6 0-3-16,0 0-30 15,0 0-10-15,0 2-51 16,2 1-21-16</inkml:trace>
  <inkml:trace contextRef="#ctx0" brushRef="#br0" timeOffset="86">6592 6633 168 0,'-3'19'63'0,"6"-11"-34"0,-3 5-19 0,0-5 20 16,0 0-7-16,0-3-1 15,0 0-6-15,0-5-2 16,0 0 3 0,3-5-10-16,0-3-1 0,0-3 0 15,0-2 1-15,3 0 1 16,0-3-4-16,3 6-3 16,0-1 4-16,-3 3 1 15,5 5-5-15,1 3 0 16,0 8 5-16,0 3 4 15,0 2-3-15,-3 11 1 16,0-3-5-16,-3-2-2 0,0-4 2 16,0-1 0-16,0-4-17 15,-3-2-5 1,3 0-35-16,0-5-15 0,3-3-39 16</inkml:trace>
  <inkml:trace contextRef="#ctx0" brushRef="#br0" timeOffset="87">7038 6265 208 0,'0'-5'79'0,"3"-6"-42"0,-3 19-15 16,0-2 28-16,3 2-13 15,-3 2-3-15,3 9-9 0,0 5-2 16,0 7-12-16,0 9-4 0,0-3-1 16,3 0-1-16,-3-3 0 15,0-2-3-15,3-8-2 16,-3 0-21-16,-3-6-9 16,0-2-73-1,0-3-30-15</inkml:trace>
  <inkml:trace contextRef="#ctx0" brushRef="#br0" timeOffset="88">7169 6562 220 0,'-6'-6'85'0,"9"6"-46"0,0 11-17 15,0-3 26-15,0 2-10 16,0 1-2-16,-3 2-16 15,0 1-5-15,0 4-9 16,0-2-4-16,0 2-21 16,0-2-8-16,0-2-37 15,3-4-16-15</inkml:trace>
  <inkml:trace contextRef="#ctx0" brushRef="#br0" timeOffset="89">7181 6392 300 0,'-6'-2'112'0,"6"2"-60"0,0 0-58 0,0 0 19 16,0 0-19-16,0 0-3 15,3 2-29-15,3 1-13 16,0 0-33-16,3 2-14 15,0 0 21-15,3 1 13 16</inkml:trace>
  <inkml:trace contextRef="#ctx0" brushRef="#br0" timeOffset="90">7315 6443 204 0,'0'2'77'0,"12"-2"-42"0,-15 3-10 0,3-3 27 0,0 3-4 15,-3 2-1-15,-3 0-15 16,0 6-8-16,-3-1-13 15,0 6-7-15,1 0-3 0,2 0-4 16,3 0 2-16,3-3-4 16,3 0-1-16,6-2-4 15,2 2-1-15,1-2 3 16,6 2 5-16,-3 0 2 16,-3 3 3-16,-3-3 1 15,-3-2 3-15,-9-1 3 16,0 1 5-16,-6 0-8 15,-3-4-1-15,0-1-12 16,0-6-3-16,0-3-19 0,0-5-9 16,4 0-18-16,-1-2-5 15,3-4-46 1,6-1-28-16,0-4 67 16</inkml:trace>
  <inkml:trace contextRef="#ctx0" brushRef="#br0" timeOffset="91">7524 6218 260 0,'3'0'99'0,"-3"2"-54"0,0 9-33 0,6 0 26 0,-6 7-9 16,0 6 0-1,6 10-12-15,-9 9-5 0,8 4-7 16,-2 1-4-16,0-6 0 15,0-2 1-15,0 0 1 0,0-3-15 16,6-6-4-16,-9-7-32 16,0-5-11-16,0-3-41 15</inkml:trace>
  <inkml:trace contextRef="#ctx0" brushRef="#br0" timeOffset="92">7366 6453 268 0,'12'-2'101'0,"-6"-1"-54"0,6 0-35 0,-3 3 24 16,5-2-13-16,4-1-3 16,9 0-9-16,6 1-5 15,3-4-3-15,2 1-5 0,1-3-1 16,-3 0-25-16,-4 0-11 15,4 0-53-15,-6 0-21 16,-3 3 15 0</inkml:trace>
  <inkml:trace contextRef="#ctx0" brushRef="#br0" timeOffset="93">4616 10049 160 0,'-3'-11'63'0,"6"9"-34"0,-3 2-14 0,0 0 18 0,0 0-7 16,0 0-1-16,3 5-3 15,5 8 1-15,-2 8-13 16,0 3 3-16,3 5 1 0,-6 0 1 16,3 3 1-16,-3-5-4 15,0-4 0-15,0-1-5 16,-3-4-2-16,3-5 0 15,-3-2 1-15,0-3 1 16,0-3 1-16,0-5 2 16,0 0 1-16,0-5-3 15,0-6 0-15,0-7-10 16,0-3 0-16,6-6-2 16,3 3 2-16,3 0-1 15,0 3-1-15,0 3-2 0,3 7 1 16,-1 6 3-16,4 10 1 15,0 3 1-15,-3 5 2 16,-3 3-1-16,-3 13 2 16,-6-5 0-16,0 0 1 15,-3-3-5-15,0-2 1 0,0-3-18 16,0-3-8 0,3-5-26-16,6-3-10 15,0-5-29 1,0-11-43-16,3-7 41 15</inkml:trace>
  <inkml:trace contextRef="#ctx0" brushRef="#br0" timeOffset="94">4934 10181 216 0,'-12'11'82'0,"9"5"-44"0,-3 10-25 15,6-10 24-15,0 0-10 16,0 0-1-16,3 0-13 15,3-1-3-15,3 1-6 16,3-5-1-16,3-3 3 0,3-8-1 16,-3-3 2-16,5-5-4 15,1-5 0-15,-3 0-1 0,-3-6-2 16,-3 1 3-16,-9-1 0 16,-3-5 3-16,-6 6 1 15,-6-1 1-15,-3 4 0 16,-3-1-2-16,0 8-1 15,1 0-12-15,2 2-3 16,3 4-22-16,3-1-9 16,3 3-27-16,6 0-10 15,6-2-26 1</inkml:trace>
  <inkml:trace contextRef="#ctx0" brushRef="#br0" timeOffset="95">5223 10123 192 0,'-15'5'71'0,"6"-10"-38"0,-3 18-19 15,6-5 20-15,-3 3-8 16,-6 2-3-16,0 8-13 16,3 3-4-16,-2 0-4 15,8-3-4-15,6 0 1 0,6-2-4 16,0-1 1-16,2-5 2 15,4-2 1-15,3-6 1 16,0-5 2-16,0-5-3 0,-3-8 0 16,0-6 1-16,-3-2 2 15,-3 0 1-15,0-3 3 16,-3-5-3-16,-3-5 0 16,-3 2 3-16,-3-3 1 15,0 1 1-15,0 0 0 16,0-1 4-16,0 6 3 15,0 5-2-15,3 6 0 16,0 5-5-16,3 2 0 16,0 6-7-16,3 10-1 15,3 8 2-15,0 8 1 16,0 6-1-16,0 12-2 16,0 1 3-16,0-3 0 0,0 0-1 15,6 3-2-15,-4-8-24 16,7-3-11-16,-3-8-35 15,0-5-16 1,3-6-23-16</inkml:trace>
  <inkml:trace contextRef="#ctx0" brushRef="#br0" timeOffset="96">5419 10149 232 0,'0'3'88'0,"3"2"-48"0,3 3-29 0,3-5 23 15,-3 0-7 1,0-3 1-16,3 2-9 16,0 1-1-16,6-6-11 15,-3-2-4-15,2 0 0 0,1-3 0 0,-3 0 1 16,-3-3-2-16,-3 1 1 16,-6-4-2-16,-3 1-1 15,-9 3 1-15,-3-1-1 16,-2 6-3-16,-7 5 0 15,0 8-1-15,-3 2 3 16,3 6 0-16,1 3 3 16,5-1 3-16,3 6 2 15,3 5 1-15,9 0 0 16,3-2-4-16,3-1-1 16,6-2-1-16,6-3-2 15,6 0-8-15,-1-5-3 16,7-5-38-16,6-3-18 15,-3-8-64-15</inkml:trace>
  <inkml:trace contextRef="#ctx0" brushRef="#br0" timeOffset="97">5794 10179 212 0,'-6'2'79'0,"6"3"-42"0,-3-7-12 0,3 2 25 16,0 0-14-16,0-3-4 16,0-2-18-16,0-3-7 15,3 0-4-15,3-3 2 0,0-4 4 16,0-1-5-16,3 2-2 15,-3 1-1-15,0 3-1 0,0 4-3 16,0 6 0 0,0 14 2-16,-3 4 0 15,0 6 3-15,-3 10 1 0,0-2 5 16,-3 0 3-16,0 0-2 16,0-3 2-16,0-3 0 15,0-5 3-15,0-5-7 16,3-3-2-16,0-5-1 15,0-2 2-15,0-9-5 16,3-5-1-16,0-3-7 0,0-7 0 16,3-6-4-16,0 0 0 15,3 0 3-15,0 3 3 16,0 0 0 0,2 3 4-16,1 2-2 15,0 5 1-15,-3 3 4 0,0 0 1 16,3 6 1-16,-3 4 0 15,0 6 0-15,-3 5 2 16,0 9 1-16,0-1 1 16,-3 0 0-16,3 0 0 15,3 0-7-15,0 0-2 16,-1 1 0-16,4-6 2 16,0-3-7-16,0-5-1 15,0-6-23-15,0-2-10 16,0-2-30-16,0-6-11 0,0-11-39 15</inkml:trace>
  <inkml:trace contextRef="#ctx0" brushRef="#br0" timeOffset="98">6193 10044 300 0,'-3'-8'112'0,"6"10"-60"0,-3 9-39 16,0-6 39-1,0 16-18-15,0 3-17 16,0 0-8-16,0 8-7 16,0-1-2-16,0 1 3 0,0-5-13 15,0-4-6-15,-6-1-35 16,0-4-17-16,0-2-34 16,0-5-52-1,0-3 42-15</inkml:trace>
  <inkml:trace contextRef="#ctx0" brushRef="#br0" timeOffset="99">6074 10210 296 0,'3'0'112'0,"3"-2"-60"0,3 4-43 0,0-2 25 16,3 0-19-16,3 0-3 15,5-2-15-15,1-1-5 16,0-2 4-16,-3-1-30 0,3 1-11 15,-3-3-35-15,0-2-12 0,-4-4-4 16</inkml:trace>
  <inkml:trace contextRef="#ctx0" brushRef="#br0" timeOffset="100">6345 9906 220 0,'0'0'85'0,"0"8"-46"0,-3 8-24 15,3-3 26-15,0 6-9 16,0 15 1-16,0 8-7 16,0-2-4-16,0 8-12 15,0-3-4-15,0-3 0 0,3-2-5 16,0-3-3-16,0-8-15 16,0-3-6-16,0-7-74 15,3-9-34-15</inkml:trace>
  <inkml:trace contextRef="#ctx0" brushRef="#br0" timeOffset="101">6711 10194 228 0,'0'0'88'0,"0"3"-48"0,0 0-23 0,0 2 27 16,3 0-5-16,0 9-1 16,-3 4-15-16,3 1-6 15,0-1-10-15,-3 1-3 0,0-1 0 0,0 1-2 16,0-1 1-16,0-2-4 16,0-3 0-16,0-2-19 15,0-6-9-15,0-5-43 16,0 0-16-16,6-5-29 15</inkml:trace>
  <inkml:trace contextRef="#ctx0" brushRef="#br0" timeOffset="102">6729 10136 228 0,'-9'-2'85'0,"9"-4"-46"0,0 9-48 0,0-3 14 15,0 0-32-15,0 0-9 16,6 0-53-16,3 0-20 16</inkml:trace>
  <inkml:trace contextRef="#ctx0" brushRef="#br0" timeOffset="103">6851 10298 212 0,'-3'31'79'0,"3"-20"-42"0,0 5-32 0,0-11 17 15,0 0-3-15,0 1 3 16,0-4-6-16,0-2-1 16,0 0-9-16,3-2-4 0,0-4-1 15,0 1-1-15,6-3 0 0,0-2 0 16,-3-6 2-16,6-3-1 16,0 3 2-16,-1 6 2 15,1-1 4-15,3 8-2 16,0 6 1-16,-3 5-3 15,0 3 2-15,-3 2-4 16,0 3-2-16,3 0 2 16,-6-3 0-16,0 0-28 15,0-2-10-15,-1-3-43 16,-2-3-17-16,3-2-1 16</inkml:trace>
  <inkml:trace contextRef="#ctx0" brushRef="#br0" timeOffset="104">7259 9988 232 0,'0'8'88'0,"3"3"-48"0,3 15-20 16,-3-10 24-16,0 5-5 15,0 6 0 1,0 2-18-16,0 8-5 0,0-3-10 16,-1-2-4-16,1-3-1 0,0-3-1 15,0-4 0-15,0-4-20 16,0-2-7-16,0-5-41 15,15-9-96 1</inkml:trace>
  <inkml:trace contextRef="#ctx0" brushRef="#br0" timeOffset="105">7440 10224 224 0,'-3'5'85'0,"6"16"-46"0,0-5-19 16,0-6 27-16,-3 4-21 0,3-1-4 16,-3 0-13-16,0 0-6 15,0 1-2-15,3-4-23 16,0-2-10-16,-3 0-55 16,0-8-61-16,6 0 41 15</inkml:trace>
  <inkml:trace contextRef="#ctx0" brushRef="#br0" timeOffset="106">7455 10112 256 0,'-6'3'96'0,"3"-6"-52"0,3 1-45 0,0 2 18 0,0 0-23 15,0 0-8-15,0 0-31 16,6 0-11-16,3 0-39 15,0 0-15-15</inkml:trace>
  <inkml:trace contextRef="#ctx0" brushRef="#br0" timeOffset="107">7604 10144 248 0,'-6'8'93'0,"3"-5"-50"0,-12 7-22 15,12-4 28-15,-6 2-20 16,3-1-3-16,0 1-18 0,3 3-6 15,0 2-1 1,6 0-4-16,6 3 2 0,0 0-1 16,3-3-2-16,-3 1 5 0,0-1 1 15,0 0 2-15,-3 0 2 16,-6-2 6-16,-3 0 2 16,0-1-3-16,-6-2 1 15,-6-3-7-15,0-2-3 16,3-6-17-16,-3 1-5 15,4-6-23-15,-1 0-8 16,3 0-13-16,3-8-3 16,6-5-38-16</inkml:trace>
  <inkml:trace contextRef="#ctx0" brushRef="#br0" timeOffset="108">7762 9890 240 0,'3'0'90'0,"0"0"-48"0,0 3-23 15,-3 2 29-15,0 3-13 16,0 5-2-16,0 6-17 16,0 7-5-16,0 9-7 15,0 2-1-15,0 0 1 0,0 2-2 16,0 4-2-16,0-9-6 15,0-2-1-15,3-6-28 0,3-5-9 16,0-2-38-16,2-6-12 16</inkml:trace>
  <inkml:trace contextRef="#ctx0" brushRef="#br0" timeOffset="109">7646 10102 280 0,'-12'-3'107'0,"15"1"-58"0,0 2-57 16,6 0 38-16,6-6-12 16,2 1-8-16,10-3-5 0,6 0-4 15,0 0-32-15,-1 0-12 0,-8 0-71 16,0-2-42-1,-6-1 68 1</inkml:trace>
  <inkml:trace contextRef="#ctx0" brushRef="#br0" timeOffset="110">5738 10507 148 0,'0'0'57'0,"0"2"-30"0,0 1-12 0,0-3 20 15,0 0-6-15,0 0 16 16,9 3-8 0,0 4-9-16,-1 1-4 15,4-8-6-15,0 6 1 16,3-6-4-16,3 5-1 15,0-8 0-15,0 1 2 16,3-1-5-16,2 3-1 16,1 0-2-16,0 0 2 15,0-3-5-15,0 1-1 16,2-1 0-16,-5 0 2 16,3 1-1-16,-3 2 0 15,3-3 1-15,0-2 1 16,-7 2 1-16,1 1 2 0,0-1 1 15,-3 3 1-15,3 0-4 16,-3 0 0-16,3 0-5 16,-4 0 0-16,4 0-1 15,0 0-2-15,0 0 3 16,-3 0 0-16,0 0-1 16,3 3 1-16,0-3 0 15,2 2 3-15,-2-2-3 16,-3 3 0-16,0-3-1 15,-3 0-2-15,-3 0-10 0,0-3-6 16,0 1-45 0,0-4-20-16,0-4-90 15</inkml:trace>
  <inkml:trace contextRef="#ctx0" brushRef="#br0" timeOffset="111">5479 8771 112 0,'0'0'44'0,"0"-16"-24"0,-3 8-10 0,3 8 14 16,0 0-2 0,0-3 1-16,-3 3-6 0,0 0-2 15,0 0-9-15,0 0 5 0,0 0 2 16,0 0 2-16,0 0 1 15,0 0 3-15,3 0 0 16,0 8-10 0,6-2 10-1,0-9-7-15,3 8-1 16,6-7 0-16,3 4 3 16,-1-2-4-16,1 3 2 15,3 2-5-15,0-2-2 16,-3 0 0-16,3-3-1 0,-4 2 0 15,4 1 0-15,0 0-2 16,-3-1 1 0,0-2-2-16,-3 3 2 0,0-1-2 15,0-2-1-15,-1 0 1 16,-2 0 1-16,0 0-1 16,0 0 2-16,0 0-2 15,0 0-1-15,0 0 1 16,0 0-1-16,-3 0 0 15,0-2 0-15,0-1-16 16,-1-5-6-16,1 8-44 16,0-8-20-16,-3 11-30 15</inkml:trace>
  <inkml:trace contextRef="#ctx0" brushRef="#br0" timeOffset="112">5699 6977 160 0,'0'0'63'0,"0"0"-34"0,-3 0-34 16</inkml:trace>
  <inkml:trace contextRef="#ctx0" brushRef="#br0" timeOffset="113">5696 6974 364 0,'0'0'55'0,"0"0"-18"0,0 0-23 16,0 0-13-16,0-2 0 15,0 2-1 1,0 5 2-16,-3-5 3 0,0 0-4 16,0 3-1-16,-3-1-5 15,0 1-1-15,-3 0 0 16,0-3 4-16,3 0-1 15,0 0 1-15,3 0 2 16,0 0 2-16,0 0-1 16,3 0 2-16,0 0 0 15,3 0 3-15,3 0-1 0,3 0 2 16,3-6 0 0,6 9 1-16,0-6-2 15,3 1 1-15,3-1-4 16,5 0 0-16,1 1 1 0,3-1 2 15,0-2-3-15,-1 2 0 16,1 1 1-16,-6 2 0 16,0 0 0-16,-1 0 0 15,-2 0-2-15,-3 0 1 16,0 0-2-16,0 0 2 16,0 0 2-16,-1 0 2 15,-2-6-6-15,-3 1 0 16,0 0-1-16,0 2 0 15,0 0 0-15,-3 1 0 0,0-1 0 16,-3 3 2-16,0 0-12 16,-1-3-6-1,1 3-29-15,0-2-13 0,3-1-6 16,0 3 0-16,3-2-40 16</inkml:trace>
  <inkml:trace contextRef="#ctx0" brushRef="#br0" timeOffset="114">14444 15224 108 0,'3'-5'44'0,"-3"2"-24"0,0 1-2 0,0 2 20 16,0 0 1-16,0 0 4 15,-3 0-11-15,0 0-4 16,-6 2-16-16,0 1-1 0,-6 2 2 15,1 0-5-15,2 3 0 16,3 0-6-16,0 0-4 16,6-2-2-16,3 1 3 15,6-1-5-15,6 2 0 16,3 0 7-16,2 0 4 16,1 0-2-16,0-1-2 15,-3 1 8-15,-3 0 6 16,-3 0 2-16,-6 0-1 0,-6 0-6 15,-3-3-2-15,-3 6-2 16,0-3 1-16,-6-8-6 16,-3 3-1-16,0-3-11 15,4 0-5 1,2-3-17-16,3 0-4 0,3 1-18 16,0-1-7-16,3 0-31 15,3-2-16 1,15-3 56-16</inkml:trace>
  <inkml:trace contextRef="#ctx0" brushRef="#br0" timeOffset="115">14593 15068 156 0,'-3'0'60'0,"3"5"-32"0,0 6-9 0,0-3 21 16,0 2-3-16,0 12 3 15,0-1-18-15,0 5-8 16,0 1-8-16,0 2-5 0,0 0 0 16,0 3-1-16,0-6 2 15,3 3-10-15,-3-5-2 16,0-3-19-16,0-5-9 15,0-3-35 1,-3-2-47-16,0-1 35 0</inkml:trace>
  <inkml:trace contextRef="#ctx0" brushRef="#br0" timeOffset="116">14504 15248 208 0,'-12'-8'77'0,"12"8"-42"0,-3-3-28 16,3 3 20-16,0 0 4 15,3 0 3-15,3-2-18 0,3 2-7 16,3 0-6 0,2 0-3-16,4 0 3 0,6-3-2 15,3 0-1-15,-3 3-17 0,0 0-9 16,-4 0-39-16,-2 0-18 15,0 3-10 1</inkml:trace>
  <inkml:trace contextRef="#ctx0" brushRef="#br0" timeOffset="117">14757 15261 156 0,'0'11'60'0,"0"-3"-32"0,0 5-11 16,0-2 20-16,0-1-17 15,0 1-6-15,0 5-11 16,0-3-2 0,3 5-12-16,0-2-3 0,-3-5-72 15,0-1-35 1,-3-2 59-16</inkml:trace>
  <inkml:trace contextRef="#ctx0" brushRef="#br0" timeOffset="118">14721 15163 192 0,'-6'-16'74'0,"3"11"-40"0,6 2-40 0,-3 1 14 15,0-1-18-15,0 3-3 16,6-2-49-16,0-1-22 16,3 0 26-16,0 1 12 15</inkml:trace>
  <inkml:trace contextRef="#ctx0" brushRef="#br0" timeOffset="119">14855 15169 192 0,'9'34'74'0,"-3"-23"-40"0,-6 7-27 15,0-7 20 1,0 5-3-16,0 2 1 16,0 1-14-16,3 4-7 0,0-7-2 15,0 3-2-15,0 2-9 16,0-5-4-16,0-6-18 16,-3-10-5-16,3-8-21 15,0-2-46 1,0-3 18-16</inkml:trace>
  <inkml:trace contextRef="#ctx0" brushRef="#br0" timeOffset="120">14917 15113 184 0,'0'0'71'0,"3"-3"-38"0,0 11-25 16,0 3 16-16,0-1 1 15,3 9 4-15,-3 2-6 16,0 6-2-16,0 2-12 0,0 0-3 0,3 8 0 15,0-3-3 1,0-2 0-16,3-6-39 0,0-4-15 16,0-6-61-1</inkml:trace>
  <inkml:trace contextRef="#ctx0" brushRef="#br0" timeOffset="121">15209 15282 156 0,'0'0'57'0,"3"0"-30"0,0 3-16 0,0 2 18 15,0 3-6-15,3 3 1 16,-3-1-7-16,0 6 0 16,0 0-10-16,0 3-2 0,0-3 1 15,-3-3 3-15,3-3 2 16,-3-2-1-16,0 0-1 16,0-2-1-16,0-6 2 15,0-3 1-15,0-2 3 0,0-6-7 16,0 0-2-1,0-2-1-15,3-3 2 0,0 0-3 16,9-5-2-16,3 5 0 16,-1 1-1-16,1 1 0 15,3 4 0-15,0 2 0 16,0 5 0-16,0 6 2 16,-3 5 1-16,-3 2-1 15,-1 4-2-15,-2-1 1 16,-3 0 1-16,0 3-1 15,-3-3 2-15,0-2-2 16,0-1 2-16,0-2-31 0,0-3-11 16,3-2-18-16,3-8-71 31,-3-3-5-31,3 0 59 16</inkml:trace>
  <inkml:trace contextRef="#ctx0" brushRef="#br0" timeOffset="122">15563 15296 156 0,'-15'0'57'0,"15"2"-30"0,-3 4-16 0,3-1 15 16,0 3-1-16,-3 2 2 15,1-2-6-15,2 11-1 16,0 2-11-16,5 0-1 0,4-2-1 16,3-3 3-16,3-6 1 15,0-5 3-15,0 1 4 0,0-6-8 16,0-8-1-16,3-5-3 15,-7-1-1-15,-2-2-1 16,-6 1 0-16,-3-1-2 16,-3 0 1-16,-3-3-2 15,-2 3 2 1,-7 1-4-16,0 1 0 0,-3 6-1 16,0 3 0-16,0 0-11 15,3 2-5-15,3 3-14 16,6 0-8-16,6 0-22 0,6 0-11 15,3 0-14 1</inkml:trace>
  <inkml:trace contextRef="#ctx0" brushRef="#br0" timeOffset="123">15843 15224 208 0,'-6'-3'79'0,"3"3"-42"0,-3 0-30 0,3 3 18 16,-3 0-2-16,-6 2 3 16,0 0-14-16,-2 6-5 15,-1 0-4-15,0 2-3 0,3 3 1 16,0 0-1-16,3 5 0 16,3-5 0-16,6 2 0 0,9-2 0 15,0-8 2-15,3-3 3 16,0-7 2-1,3-4-3-15,0-2-1 0,-4-5 1 16,1 0 0-16,-3-3-2 16,0-3-2-16,-3 1 1 15,-3-1 1-15,0-2-1 16,-3-5-1-16,-3-1 1 16,0 1 1-16,0 2-3 15,-3 3 0-15,0 2 3 16,3 3 3-16,0 3-2 15,0 5 0-15,0 3-3 16,3 8-3-16,0 5-1 0,3 10 3 16,0 6 0-16,3 2 3 15,3 1-1-15,0 2-1 16,0 0 1-16,3-2 1 16,0-6-12-16,0-3-6 15,0-2-31-15,0-5-12 16,0-3-52-1</inkml:trace>
  <inkml:trace contextRef="#ctx0" brushRef="#br0" timeOffset="124">16001 15256 208 0,'0'-3'77'0,"3"3"-42"0,-3 3-41 16,9 0 38-1,0-1-2-15,0 1-4 16,3-1-1-16,-4-2-14 15,4 0-4-15,0-2-1 0,0-1 1 16,-3-2 1-16,0 0-2 16,-3-1-1-16,-3 1-1 15,0 0 0-15,-3-1-2 16,-6 1 1-16,-3 0 0 16,-3 0 3-16,-6 2-5 15,-3 6-3-15,-2 2-2 16,2 3 3-16,0 2 0 15,3 6 1-15,0 3 4 16,6 2 2-16,3-3 4 16,6 12 1-16,6-4-5 0,6-2-4 15,12-6 3-15,6-4 1 16,0-4-22-16,3 1-9 16,-4-9-61-16,7-2-24 15,-6 0-3 1</inkml:trace>
  <inkml:trace contextRef="#ctx0" brushRef="#br0" timeOffset="125">16349 15285 164 0,'-3'0'63'0,"3"0"-34"0,0 0-8 15,0 0 22-15,0 0-4 16,0 0 2-16,0-3-19 0,3 1-8 16,0-4-8-16,3-2-5 0,3 1 2 15,0-1-2-15,0 0-1 16,0-6-2-16,3 4 1 15,0 2-1-15,-3 5 0 16,5 3 0-16,-2 6 0 16,0 1 2-16,-3 9 2 15,-3 3 8-15,-3 2 5 16,-6 0-3-16,0 3 1 16,0 2-4-16,0-4 2 15,0-6-6-15,3-1-1 0,0-4 0 16,0-3 0-1,-3-3 4-15,3-7 5 0,0-6-7 16,0-3-1-16,6-2-5 16,0-6-3-16,3-2-3 15,3 0 1-15,0 0 1 16,3 2-1-16,-3 3 4 16,3 1 0-16,-4 4-2 15,1 3 0-15,-3 3 2 16,0 2 2-16,0 6 2 15,0 5 1-15,0 5 2 16,0 3 3-16,-3 0 0 16,0 0 0-16,3 5 1 15,0-3 1-15,0-2-5 16,0-5-2-16,-1-1-2 16,4-2-2-16,0-3-4 0,0-7-2 15,-3-3-28-15,0 2-10 16,-3-2-24-16,0-1-8 15,-3 1-45 1</inkml:trace>
  <inkml:trace contextRef="#ctx0" brushRef="#br0" timeOffset="126">16486 15499 168 0,'-27'3'66'0,"21"5"-36"0,-15-3-11 0,16 0 23 0,2 1 1 15,0-1 4-15,0-5-11 16,3 5-4-16,3 1-18 16,11-4 0-16,10-2 0 0,3 0-1 15,3-2 2-15,9-1 1 16,-4-5-1-16,1 8-5 15,-3-3-4-15,-4 3-6 16,-2 0 0-16,-3 0-27 16,-3 0-11-16,-3 0-61 0,-6 3-25 15,-3-3 4 1</inkml:trace>
  <inkml:trace contextRef="#ctx0" brushRef="#br0" timeOffset="127">17010 15266 148 0,'3'-2'57'0,"-3"2"-30"0,0 2-5 15,3 1 23-15,0 2-5 16,0 3-1-16,3 3-11 16,0 2-5-16,0 3-13 15,-6 3-4-15,3-1 0 0,0 1-3 16,0-4-2-16,0 1-3 15,-3-2-1-15,0-4-25 16,0-2-11-16,0-8-20 16,-3 0-8-16,3 0-22 15</inkml:trace>
  <inkml:trace contextRef="#ctx0" brushRef="#br0" timeOffset="128">17034 15166 244 0,'-3'-8'90'0,"0"8"-48"0,3-3-47 0,0 9 15 16,0-6-13-16,0 0-2 16</inkml:trace>
  <inkml:trace contextRef="#ctx0" brushRef="#br0" timeOffset="129">17034 15166 238 0</inkml:trace>
  <inkml:trace contextRef="#ctx0" brushRef="#br0" timeOffset="130">17120 15311 176 0,'0'22'68'0,"0"-12"-36"0,12 1-22 16,-9-1 20-16,0 1-5 16,0-3 0-16,0-3-5 15,-3 0 0-15,3-2-11 16,-3-3 3-16,0 0 4 0,3-5-4 15,0-3-4 1,0-3 0-16,0 1-7 16,3-4-1-16,0 1 0 15,3 0 0-15,0 2-3 16,-1 4 0-16,4 4 2 16,0 6 0-16,3 4 5 0,-3 4 5 15,-3 0-1-15,0 4 3 16,0 7-8-16,-3-4-4 15,0-2 0-15,-3-3 0 16,0-2-28-16,0-1-10 16,-3-2-54-1,3 0-57-15,-3-5 43 16</inkml:trace>
  <inkml:trace contextRef="#ctx0" brushRef="#br0" timeOffset="131">17552 15094 208 0,'3'-5'79'0,"9"3"-42"0,-18 4-34 0,12 3 17 16,-3 1-1 0,5 2 1-16,-5 10 8 0,3 3 5 15,0 3-17-15,0 0 2 0,-3 2 2 16,0 1-11-16,0-3-2 16,0-3-5-16,0 3 1 15,0 2-4-15,0-5 0 16,0-2-1-16,-3-3-2 15,0-6-22-15,0 1-7 16,3-3-19-16,-3-3-8 16,0-5-22-1</inkml:trace>
  <inkml:trace contextRef="#ctx0" brushRef="#br0" timeOffset="132">17745 15256 240 0,'-3'0'90'0,"6"0"-48"0,0 5-45 16,0 0 16-16,0 3 10 15,0 3 8-15,-3 2-10 16,0 0-2-16,0 1-11 16,3 4-5-16,-3 3-2 0,3-2-6 15,-3-3-1-15,0-3-35 16,3-2-15-16</inkml:trace>
  <inkml:trace contextRef="#ctx0" brushRef="#br0" timeOffset="133">17760 15169 268 0,'-9'-6'101'0,"9"-10"-54"0,0 11-57 0,0 2 16 15,0 3-11-15,3-2-1 16,-3 2-11-16,3 2-1 16,3 1-46-16,3 5-18 15,0 0 0-15,9 3 2 16</inkml:trace>
  <inkml:trace contextRef="#ctx0" brushRef="#br0" timeOffset="134">17948 15229 256 0,'-6'0'96'0,"3"0"-52"0,0 6-38 16,0-4 22-16,-3 4-11 16,-3-1 1-16,3 0-9 15,-3 1-1-15,3 1-4 16,3 1-5-16,0 0-2 0,6 3-1 16,0 0 3-16,6-1 0 15,-3 3 1-15,3 3-3 16,-3 3 2-16,0-1 10 15,-3-2 3-15,-3 0-1 0,-3 0-1 16,-3-3-2 0,0 0 2-16,-3-5-5 15,0 0-3-15,0-3 1 0,0 1 0 16,-3-6-19-16,0 0-7 16,3-3-23-16,3-2-11 15,9-8-34 1,0-1-48-16,3-7 39 15</inkml:trace>
  <inkml:trace contextRef="#ctx0" brushRef="#br0" timeOffset="135">18046 15060 260 0,'-12'-8'99'0,"12"8"-54"0,0 0-48 16,0 0 16-16,6 8 8 15,0 3 6-15,0 5-9 16,-3 13-3-16,0 2-9 16,0 4-2-16,0 2 2 0,0 5-3 15,0 1 0-15,0-6-1 16,-3-3-2-16,3-8-4 16,-3-2-2-16,0-3-17 15,0-5-8-15,0-5-19 16,-3-6-89-1</inkml:trace>
  <inkml:trace contextRef="#ctx0" brushRef="#br0" timeOffset="136">17951 15221 296 0,'-3'-2'110'0,"9"2"-60"0,2-5-41 0,-2 2 27 15,12 3-7-15,3-5 3 16,6-3-18-16,0 2-8 0,-1 1-4 16,1-3-29-16,-3 3-11 15,-6 0-100 1</inkml:trace>
  <inkml:trace contextRef="#ctx0" brushRef="#br0" timeOffset="137">17787 12348 168 0,'-12'-8'63'0,"27"3"-34"0,-18 2-8 16,9-2 22-16,0 0-1 0,0-1-1 16,-3 1-7-16,0 2-1 15,6 3-10-15,-3 6-2 16,-1 4 1-16,-8 4 3 16,-5 4-4-1,2-2-3-15,0-3-6 0,-3 11 0 16,0-6-5-16,0 6-2 15,0-5-5-15,0 2 0 16,3-5 0-16,3 0 2 16,0-3-3-16,3-2 0 15,0-1-1-15,3-2 0 16,0-3 2-16,6-2 0 16,0 0 0-16,6-3 0 15,-3 0-5-15,3-3 1 0,-1 0-7 16,1 1-1-1,0 2-6-15,0-3-2 0,-3 3-5 16,0-3 1-16,-3 1-11 16,0-1-3-16,0 0-15 15,0 1-5-15,-3-1-34 16,3-7-30 0,-4-1 52-16</inkml:trace>
  <inkml:trace contextRef="#ctx0" brushRef="#br0" timeOffset="138">18004 12248 220 0,'-15'0'82'0,"15"2"-44"0,0 1-29 0,0 0 19 15,3 10-5-15,3 8-2 16,0 3 2-16,-3-6 2 15,3 22-13-15,-3-6 2 0,0 14 0 16,0-8 1-16,0 10 1 16,-3-8-6-16,3 3-2 15,-3-5-6-15,6-6-4 16,-3-5-48-16,3-7-19 16,0-1-71-1</inkml:trace>
  <inkml:trace contextRef="#ctx0" brushRef="#br0" timeOffset="139">18343 12626 160 0,'-3'8'63'0,"3"-8"-34"0,3 26-8 16,0-12 25-16,0 1-15 15,0-1-3-15,0 15-7 16,0-3-2-16,-3 14-10 15,0-8 1-15,3 5 1 0,-3-6-6 0,3 1-1 16,0-5 0-16,0-4 0 16,0-1 0-16,-3-4 2 15,0-2 6 1,0-8 4-16,0-3-4 0,-3-10 1 16,3 0-6-16,-3-11 1 15,0 3-3-15,0-11 2 16,0 3-4-16,0-11-2 15,0 5 0-15,3-4-1 16,0 4 0-16,3-5 2 16,0 6 3-16,3-6 2 15,0 6-3-15,3-1-1 16,0 6-3-16,6 5-1 0,-3 3-4 16,6 8-1-1,-3 2 3-15,-1 11 1 16,-2-3 2-16,-3 9 0 15,0-4 4-15,-6 9 5 0,0-3-5 16,-6-1-2-16,0-1-6 16,-6 4-2-16,0-5-15 15,-3-2-4-15,4-3-18 16,-1-5-5-16,0-1-32 16,3-4-12-16,0-1-4 15</inkml:trace>
  <inkml:trace contextRef="#ctx0" brushRef="#br0" timeOffset="140">18588 12621 228 0,'-9'8'85'0,"9"-8"-46"0,-6 18-26 0,6-15 24 16,0 5-8-16,0 0 0 15,0 10-14-15,0-2-6 16,3 0-6-16,0 0-3 0,6-3 1 16,-4 0-1-16,7 0 2 15,-3-5 3-15,3-2 2 16,0-1 3-16,3-8 1 16,-3 1-3-16,3-6 0 15,-3 0-3-15,-6-8 0 16,0 5-1-16,-9-5 0 15,3 1 0-15,-9-4 0 16,3 3-7-16,-6 3 0 0,3 2-10 16,-3 1-2-16,3 2-27 15,0 3-13-15,3-1-26 16,3 4-12-16,0-1-3 16</inkml:trace>
  <inkml:trace contextRef="#ctx0" brushRef="#br0" timeOffset="141">18793 12589 220 0,'-3'5'82'0,"3"0"-44"0,3 9-20 0,-3-12 23 15,6 9-4 1,-6 5 1-16,0 2-17 0,3 1-5 15,0-3-10-15,-3-3-6 0,3 3-1 16,0-3-10-16,0 0-5 16,0-2-30-16,0-1-12 15,-3-2-43 1,3-8-38-16,0 0 54 16</inkml:trace>
  <inkml:trace contextRef="#ctx0" brushRef="#br0" timeOffset="142">18769 12491 248 0,'-9'-3'93'0,"9"3"-50"0,0 0-39 16,0 0 19-16,0-2-24 16,0-1-6-16,3 6-39 15,0-1-15-15,3 1-37 16,0 0-14-16</inkml:trace>
  <inkml:trace contextRef="#ctx0" brushRef="#br0" timeOffset="143">18864 12589 220 0,'-3'16'82'0,"3"-16"-44"0,3 24-22 0,-3-19 24 16,3 3-10-16,0 0 0 15,0 2-17-15,0-2-6 16,0 0-4-16,-3 0-3 0,0 0 1 15,0 0 1-15,0-3 3 16,0 1 0-16,0-4 0 16,0 1-1-16,0-3 2 15,0 0-3-15,0-5 0 16,0 2-3-16,3-8-3 16,0 3 4-16,0-5 1 15,6-5-3-15,0 2-1 16,6 3-2-16,-6 5 3 0,0 2 4 15,0 4 6-15,6-1-1 16,-7 6 1-16,1-1 3 16,0 9 3-16,0-3-4 15,0 5-1-15,0-2-6 16,-3 7-3-16,0 6-3 16,0-3 1-16,-3-2-17 15,0-9-5-15,0 1-18 16,0-1-4-16,0-4-16 15,0-1-4-15,0-5-29 16,0-11-26 0,0-2 51-16</inkml:trace>
  <inkml:trace contextRef="#ctx0" brushRef="#br0" timeOffset="144">19141 12271 300 0,'0'-18'112'0,"3"21"-60"0,-3-3-41 0,0 0 33 16,6 15-18-1,0 7-6-15,0 7-4 16,0 0-9-16,6 8 0 0,-6-11 0 16,0-5-1-16,0 11-1 15,-3-5-1-15,0 4 0 0,0-2-9 16,0 1-4-16,0-7-15 15,-3-1-5 1,0-4-18-16,0 1-8 0,0-4-25 16,-3-7-12-16,-6-5-9 15</inkml:trace>
  <inkml:trace contextRef="#ctx0" brushRef="#br0" timeOffset="145">19031 12549 248 0,'-6'-2'93'0,"6"2"-50"0,0 0-22 16,0 0 30-16,3 0-16 16,0 0-5-16,6-3-13 15,0 3-4-15,9-3-7 16,-3 1-2-16,11-4 0 0,-5 1-5 0,6 0-1 15,-6 2-26-15,3-5-9 16,-3 3-34-16,5 5-15 16,13-3-29-1</inkml:trace>
  <inkml:trace contextRef="#ctx0" brushRef="#br0" timeOffset="146">19341 12565 200 0,'-9'5'74'0,"9"1"-40"0,3-1-11 0,-3-2 26 16,3 2-7-16,-3 0 0 15,6 0-15-15,2 3-5 0,-2-2-12 16,0-1-2-16,6-2 2 0,3-3-2 16,0 0 1-16,0-3-3 15,0-2 1-15,0-3-4 16,-3 0 0-16,0 0-1 15,-4 0 1-15,-2 0-2 16,-6 3-1-16,0-1-6 16,-3 1-1-16,0 0-4 15,-2-3 0-15,-1 0-1 16,-6 8 0-16,-12 0 4 0,3 3 5 16,0 5 4-16,3 2 4 15,0 3 0 1,4 3 0-16,2 3 3 0,6-1 3 15,3 1-6-15,6-3-1 16,3 2-4-16,3-2-1 16,0-3-4-16,5-2-1 15,-2-1-11-15,3-7-3 16,6-6-26-16,0-2-7 16,0-3-30-1,0 0-57-15,-4-5 34 16</inkml:trace>
  <inkml:trace contextRef="#ctx0" brushRef="#br0" timeOffset="147">19543 12565 192 0,'-6'0'71'0,"3"3"-38"0,0-1-19 15,3 4 22 1,0 2 4-16,3 5 5 0,-3 0-13 16,3 3-7-16,0 0-14 15,0-3-1-15,0-2 1 16,0-3-4-16,0-1 1 0,0 1-3 15,-3-2 0-15,0-1 1 16,0 0 3-16,0-5 2 16,0 0 3-16,0 0-1 15,0-2 0-15,0-6-1 16,0-3 2-16,0-2-5 16,0-3-1-16,3 0-4 15,3 0-3-15,0 0 4 16,0 3 1-16,6 3-2 15,0-1-3-15,2 0-3 0,1 3-1 16,-3 3-7-16,0 0-2 16,0 2-22-16,0 3-10 15,0 0-19-15,0 3-6 16,0 0-7-16,0-1-1 16,-1 1 10-1,1-3 10-15,-3 0 37 16,0 0 60-16,-3 0 29 15,0 0 6-15,-3 0 3 16,0-3-16-16,0 3-3 16,-3-2-33-16,0 2 5 0,0 0 2 0,-3 0-11 15,0 2-4-15,-3 3-14 16,3 1-4-16,3 2-4 16,0 2 0-1,6 4 0-15,0 1 3 0,-3 1 0 16,9 0 3-16,-3 0-3 15,0 3 0-15,-3-4 7 16,-9 4 4-16,0-3 1 16,-3 0 3-16,-3-3-3 15,-3 3 1-15,-3-8-12 16,0-3-4-16,0 0-25 16,3-2-9-16,1-3-42 0,2 0-16 15,3-3-56 1</inkml:trace>
  <inkml:trace contextRef="#ctx0" brushRef="#br0" timeOffset="148">20144 12573 160 0,'0'-8'60'0,"0"8"-32"0,-3-3-6 0,3 3 23 0,0 0-5 16,0 0-1-16,0 0-11 15,0 0-3-15,0 8-14 16,0-2 0-16,0 10 2 0,0-1-3 16,0 7 0-16,0-4-4 15,3 6 1-15,-3-3-2 16,3 0 0-16,0-2-3 16,3-6 1-16,0 0-2 15,3-5 2-15,0-3-2 16,3-7 2-16,-3-1-2 15,0-7-1-15,0 2 1 0,0-6-1 16,-3 4-3-16,0-6 2 16,-1 0 1-16,-2 0 2 15,0 3-3-15,0 2 0 16,0 1 7-16,0 5 4 16,0 2-5-16,3 8-1 15,0 0 2-15,-3 6 1 16,0-3-1-16,3 5 1 15,-3-2-6-15,6 5-3 16,-3-3-17-16,3 0-7 16,-3 0-27-16,3-2-11 0,-3-3-35 31,3-3-47-31,0-2 42 16</inkml:trace>
  <inkml:trace contextRef="#ctx0" brushRef="#br0" timeOffset="149">20409 12637 200 0,'-9'7'74'0,"9"-7"-40"0,0 24-27 15,0-18 18-15,0 15-4 16,0-3-1-16,0 11-4 16,0-2-2-16,0 10-8 15,0-5-2-15,0 2 2 0,0-5 1 0,0 0 1 16,0-2-4-16,0-6-3 15,0-3 4 1,0-4 1-16,0-4-2 0,-3-5-3 16,0-2 4-16,0-8 1 15,0 0 2-15,0-14 2 16,0 3 1-16,0-8 1 16,0 6 0-16,3-14 0 15,0 6-4-15,3-6-3 16,-3 5 2-16,6-7 2 15,0 2 0-15,6 0 2 16,-3 6-2-16,3 5 2 16,-3 2-8-16,6 9-2 15,-3 2-1-15,3 10 2 16,-3-2-1-16,-1 8 2 0,-2 0 0 16,-6 3 1-1,0-3 2-15,-6 8 1 0,0-3-1 16,-3 0-1-16,0-2-14 15,-5-3-4-15,2-3-12 16,-3-5-2-16,0 0-20 16,3-5-10-16,0-1-50 15,9-2-58 1,0 1 50-16</inkml:trace>
  <inkml:trace contextRef="#ctx0" brushRef="#br0" timeOffset="150">20754 12586 276 0,'-3'-5'104'0,"3"5"-56"0,-20-3-32 0,17 3 29 15,0 0-17-15,0 0-6 16,-6 6-18-16,3-4-5 15,-6 9 0-15,3-1-2 0,-3 6 1 16,3-2-3-16,0 7 1 16,3-3-7-16,6 3-1 0,0-2-2 15,6-3 1-15,-3-3 0 16,6-5 3 0,-3 0 4-16,12-11 3 0,-3 3 2 15,0-8 1 1,-3 0 4-16,-3-8 5 15,-1 3-3-15,-2-11 2 0,0 6-5 16,-6-14 0-16,0 6 5 16,-6-9 3-16,-3-15-2 15,1 8 2-15,-1 7 0 16,0 9 3-16,3 5-3 16,3 5-1-16,0 5-9 15,0 11 0-15,3 11-1 16,0 2 2-16,0-2 3 15,6 15 4-15,0-5 0 16,3 14 2-16,0-6-6 0,0 5-3 16,-1-5-10-16,1 3-3 15,0-6-23-15,3-2-8 16,6 3-29-16,0-9-10 16,3-12-39-1</inkml:trace>
  <inkml:trace contextRef="#ctx0" brushRef="#br0" timeOffset="151">21019 12615 260 0,'-17'-2'99'0,"14"-1"-54"0,-12 0-20 0,12 3 31 16,-3 0-6-16,-3 3 0 16,-3 2-23-16,-3 1-9 0,3 2-11 15,3-3-9-15,-3 5-2 0,3 1 0 16,0 5 2-16,0 8-6 15,4 0-2-15,5-6-5 16,2 1-4-16,7-4 6 16,-3-7 5-16,0 0 0 15,3-5 3-15,0-3 3 16,3-5 3-16,0-1 2 16,0-4 1-16,-3-3 0 15,-3-3 2-15,3-8 3 16,-3 8 2-16,-3 3 1 15,-3 0 2-15,3-1-5 0,-3 9-1 16,0 8-6 0,3 5-4-16,0-3-2 0,6 8 3 15,-1 8-2-15,1-5 1 16,-3-3-5-16,3 1 0 16,-3-1-17-16,3 0-7 15,0-5-21-15,3-5-7 16,-3-1-31-16,0-12-10 15,0-1 9 1</inkml:trace>
  <inkml:trace contextRef="#ctx0" brushRef="#br0" timeOffset="152">21088 12287 308 0,'-9'0'115'0,"9"-8"-62"0,0 14-42 0,0 4 26 15,0 9-16-15,3 2-4 0,-3 3-2 16,0-3 3-16,3 13-10 16,0-5-4-16,0 11-1 0,0-6-2 15,0 6-1-15,0 13-19 16,-3-8-8-16,0-11-21 16,0-4-10-16,0-12-40 15,3-2-15-15,-3-8 16 16</inkml:trace>
  <inkml:trace contextRef="#ctx0" brushRef="#br0" timeOffset="153">20885 12547 284 0,'-11'-6'107'0,"11"6"-58"0,0 0-31 0,0 0 28 15,2 0-11-15,1 0-3 16,9-2-14-16,-3 2-6 16,15-3-7-16,-3 0-4 0,9-2 2 15,-6 2-2-15,2 1 2 16,-2-1-29-16,6 6-9 16,9-1-32-16,-7 1-10 15,-2 0-56 1</inkml:trace>
  <inkml:trace contextRef="#ctx0" brushRef="#br0" timeOffset="154">21263 12584 252 0,'-3'2'93'0,"3"4"-50"0,3 1-22 16,-3-4 30-16,3 2-12 15,3 1 0-15,3-4-16 16,-3 1-6-16,6 0-10 0,-3-3-3 0,6-3 0 15,6-2 0 1,-3-1 0-16,-3-2-2 16,-4 1-2-16,1-1 3 15,-6 0 0-15,-3 0-1 0,-3 0-2 16,-6 0-4-16,-3-3 0 16,-5 9-3-16,2 2 0 15,0 0 4-15,-6 2 1 16,-6 6-1-16,3 3 0 15,-3 5 8-15,15-3 4 16,1-3 2-16,2 6 1 16,6 6-6-16,3-7-2 15,0 1-7-15,5 3 0 16,10 2-17-16,3-5-4 16,3-6-12-16,0-7-5 0,0-3-16 15,5-5-4-15,-2-1 4 16,0-1 3-1,-3-4 25-15,-3-2 12 16,-4-1 34-16,-5-1 15 16,-3-1 18-16,-3 3 6 0,-3-1-3 15,-3 4-3-15,-3 2-10 16,-6 2-2-16,-3 4-16 16,-5 4-3-16,2 9-11 15,0 2-5-15,3 3-7 16,3 0-2-16,9 10 3 15,3-2 1-15,3-3-1 16,3 1 0-16,3-4-1 0,3-2 0 16,-1-5 0-16,1-6 3 15,0-8-5 1,0-2 2-16,0-8 0 16,-6-6 2-16,0 1 1 0,-3-6 1 15,-3-5 0-15,-3-6 0 16,-3-4 0-16,0-4 0 15,-3 4 2-15,0 2 1 16,-3 2 5-16,3 9 5 16,0 2-3-16,0 8 2 15,3 3-5-15,0 5-2 16,3 8 0-16,0 8 1 16,6 8 3-16,0 10 2 0,3 6-3 15,0 5 0-15,0 3-5 16,0-1 0-16,-3-2 1 15,0 3 0 1,6-3-11-16,-3-5-5 0,-1-6-25 16,1-2-9-16,3-11-51 15,0-7-60 1</inkml:trace>
  <inkml:trace contextRef="#ctx0" brushRef="#br0" timeOffset="155">21775 12562 168 0,'0'0'66'0,"0"0"-36"0,0 0-4 15,0 0 25-15,0 0 8 16,0 0 6-16,0 3-20 16,-3 0-7-16,-3-3-22 15,1 2 1-15,-1 1 3 0,0 0-9 16,0-3-3-16,3 0-5 16,0 0-3-16,0 0-2 15,0 0-1-15,3 0-3 0,0 0 1 16,0 0 1-1,0 0-1-15,0 0 4 0,0 0 2 16,0 0 0-16,0 0 2 16,0 0-13-16,0 0-6 15,0 0-35-15,0 0-17 16,0 0-172 0,9 5 117-1</inkml:trace>
  <inkml:trace contextRef="#ctx0" brushRef="#br0" timeOffset="156">21775 12803 164 0,'-11'0'63'0,"8"-2"-34"0,0 2-34 15,3 0 10-15,0 0-21 16,0 0-6-16,0 0-14 15,0 0-4-15,0 0 16 16,3-3 9-16,0 0-4 16,-3 3-1-16,2 0-4 15,-2-2 3-15</inkml:trace>
  <inkml:trace contextRef="#ctx0" brushRef="#br0" timeOffset="157">21769 12795 4 0,'0'0'0'0</inkml:trace>
  <inkml:trace contextRef="#ctx0" brushRef="#br0" timeOffset="158">21778 12801 124 0,'0'-3'46'0,"3"3"-24"0,0 3-10 0,-3-3 13 15,0 0 2-15,3 2 1 16,0 3-2-16,-3 1-1 15,0-1 25 1,-3 0-27-16,0 1 4 0,-3-1 2 16,0-2-8-16,0 2 0 0,1-2-6 15,-1-1 1 1,0-2-9-16,3 0-2 0,3-2-5 16,0-4-1-16,3 1-6 15,3 2 0-15,0 1-2 16,-1-1 3-16,-2 0 6 15,-3 3 4-15,0 0-1 16,0 0 0-16,-3 3 8 16,1 0 4-16,-1-1-3 15,-3-2 1-15,0 0-10 16,3-2-4-16,0-1-36 16,3 0-12-16,3-2-66 15,6-3-62-15,0 3 58 16</inkml:trace>
  <inkml:trace contextRef="#ctx0" brushRef="#br0" timeOffset="159">19388 13290 188 0,'-6'0'71'0,"6"-3"-38"0,-15 3-14 16,12 0 23-16</inkml:trace>
  <inkml:trace contextRef="#ctx0" brushRef="#br0" timeOffset="160">19370 13282 416 0,'6'-5'38'16,"3"-3"-20"-16,0-8-11 0,3-3-4 16,3 1-4-1,0 5 0-15,3 5 1 0,0 5 0 16,-1 11-3-16,1 8 2 16,-6 8 1-16,-6-3 0 15,-3-3 0-15,-9 12 0 16,3-7 0-16,-9 9 2 15,3-3 3-15,-9 3 4 16,4-6-2-16,-4 4 1 16,3-7 1-16,0-1 2 15,3-4-3-15,3-2 0 16,0-3-5-16,9-5-2 16,0 0 2-16,9-3 0 15,-3-2-4-15,9 0 1 0,-3-1 0 16,6 1 2-1,-3 0-19-15,2-3-8 0,-2 0-47 16,0 0-21-16,0 0-26 16</inkml:trace>
  <inkml:trace contextRef="#ctx0" brushRef="#br0" timeOffset="161">20028 13488 208 0,'0'8'79'0,"0"-8"-42"0,3 19-30 0,0-14 20 15,-3 3-10-15,0 0-2 16,0 3-8-16,0-3-5 15,3 2-1-15,-3-2-4 0,3 3 2 0,-3-3-28 16,3 0-10-16,-3-3-56 16,3-5-28-1,-3 0 58-15</inkml:trace>
  <inkml:trace contextRef="#ctx0" brushRef="#br0" timeOffset="162">20016 13430 244 0,'-3'-5'90'0,"3"5"-48"0,0 0-42 15,0 0 16-15,0 0-16 0,0 0-2 16,3 0-37-16,0 0-16 16,3 3-41-16,-3-3-16 15</inkml:trace>
  <inkml:trace contextRef="#ctx0" brushRef="#br0" timeOffset="163">20162 13512 172 0,'0'24'66'0,"0"-24"-36"0,3 21-13 0,0-15 22 16,0 1-9-16,0-1-2 0,0-1-14 16,0 0-4-16,-3 1-6 15,0-1-3-15,3-2 0 16,-3-1 1-16,3-2 3 15,0 0 0-15,0-2 2 16,0-1-4-16,3-5-2 0,-3 0 0 16,6-3-1-16,-3 4-3 15,6-1 0-15,-1 2 2 16,4 4 0-16,-3 2 1 16,3 5 0-16,-3 0 0 15,0 6 0-15,-3-1 0 16,0 6 0-16,0-2-29 0,0-1-13 15,0-3-38 1,0 1-45-16,2-3 37 16</inkml:trace>
  <inkml:trace contextRef="#ctx0" brushRef="#br0" timeOffset="164">20799 13481 184 0,'0'10'68'0,"0"-10"-36"0,3 24-24 0,0-19 18 16,0 6-2-16,0-3 1 0,0 8-10 15,0-3-4-15,-3 3-6 16,0-3 3-16,0 0 4 16,0-2 3-16,0-9 3 0,0 1-4 15,0 0 2-15,0-1-7 16,3-7-1-16,-3 0-2 16,3-6-1-16,0 1-3 15,3-6-2-15,6-5-2 16,0 7-1-16,-3 4-1 15,5 2 3-15,-2 0-2 16,0 8 1-16,0 0 2 16,-3 8 2-16,3 5-1 15,-3 0-1-15,-3-2 1 0,-3-1 1 16,0-2-10 0,0 0-2-16,0 3-28 15,6-3-11-15,3-6-5 0,3-4 0 16,-1-3-10-1,1-3-33-15,0 0 24 16</inkml:trace>
  <inkml:trace contextRef="#ctx0" brushRef="#br0" timeOffset="165">21118 13504 196 0,'0'-5'74'0,"0"5"-40"0,-3 3-22 0,3-1 21 16,0 4-10-16,0-4-4 15,-3 6-4-15,0 5 0 16,3 3-8-16,0 0-4 0,3 0 0 15,3 0 0-15,0-5 1 0,-1-4 2 16,1-1 1-16,0-4 1 16,6-4 0-16,0-1-2 15,0-2 1 1,0 0-2-16,-6-3 0 0,-3 0-3 16,-6-3-2-16,-3-5 1 15,-3 0 1-15,-3 0-1 16,3 6-1-16,0 2-2 15,-3 0 1-15,3 3-15 16,1 2-6-16,-4-2-22 16,3 2-10-16,6 0-7 0,3 1-2 15,6-1-18 1</inkml:trace>
  <inkml:trace contextRef="#ctx0" brushRef="#br0" timeOffset="166">21332 13428 224 0,'-3'0'85'0,"-3"2"-46"0,-3 1-32 0,6 0 20 15,-3 2-10-15,-3 3 1 16,0 5-13-16,0 3-3 16,-3 5-2-16,9-2 0 0,0 7 0 15,3 3 0-15,3-5 0 16,3-6 2-16,3-2 1 15,0-5 7-15,3-3 4 16,0-11-7-16,-3-2-4 0,-3 0 2 16,3-6 1-16,-3 3 0 15,0-8-1 1,0 3-3-16,-6-11 1 0,0-13-2 16,-3-3-1-16,0 1 1 15,-3 2 1-15,0 2-1 16,0 6-1-16,3 8 3 15,0 5 2-15,0 3 0 16,3 8 2-16,0 5-4 16,0 8-2-16,3 10 0 15,0 3-1-15,3 3 0 16,3 3 2-16,0-1-1 0,0 0-1 16,0 1 1-1,0-3-1-15,-1-3-36 0,1-5-15 16,6-3-29-16,3-2-11 15,0-6-6 1</inkml:trace>
  <inkml:trace contextRef="#ctx0" brushRef="#br0" timeOffset="167">21537 13486 220 0,'0'2'85'0,"0"4"-46"0,6-1-26 0,0-2 24 15,0-1-12-15,3 1-3 16</inkml:trace>
  <inkml:trace contextRef="#ctx0" brushRef="#br0" timeOffset="168">21585 13510 460 0,'15'-3'10'0,"-3"-2"-2"0,0-1-4 15,-3-2-1-15,-4 1-1 16,1-1 1-16,0 2-2 16,-12-2 4-1,-2 3 1-15,-1 0 0 16,-3 5-1-16,-3 2-6 15,0 4 1-15,0 4 0 16,3 6 0-16,0 0 0 16,3 3 2-16,3-1-1 0,6 1 2 15,3-1-2 1,3 3-1-16,3-2 1 16,6-3-1-16,0-6-14 0,3-2-5 15,6 0-30-15,-4-3-11 16,1-10-59-1</inkml:trace>
  <inkml:trace contextRef="#ctx0" brushRef="#br0" timeOffset="169">21987 13457 244 0,'-6'0'90'0,"6"2"-48"0,-3-2-23 0,3 0 26 0,0 0-14 15,0 0-4-15,0 0-9 16,0 0-1-16,0 0-10 16,0-2-2-16,3-1-1 0,0 0-2 15,3 1-2-15,0-4-4 16,0 1-2-16,3 3 3 16,-3-1 1-16,-1 0-3 15,4 3 1-15,-3 3 2 16,0 5 3-16,-3 5-2 0,0 3 0 15,-3 5 3-15,0 0 3 16,0 3-2-16,-3 3 0 16,0-4 1-16,0-4 0 15,0-3 2-15,3-3 3 16,0-2-2-16,0-3-2 16,0-3 0-16,0-10-1 15,3-1-5-15,0-7 1 16,0-3-9-16,3-5-2 15,0-3-3-15,6 0 1 16,6 3 5-16,-3 3 2 16,0 2 1-16,0 3 1 15,-1 2 3-15,-2 3 2 16,-3 3 2-16,0 5 1 0,0 5 2 16,-3 6 3-16,-3 2 0 15,0 5 2-15,0 1 0 16,3 5 1-16,0 2-4 15,3-2-3-15,3-6-5 16,3-2 0-16,3-2 0 16,5-6 0-16,4-11-62 15,0-2-28-15,3-11-53 16</inkml:trace>
  <inkml:trace contextRef="#ctx0" brushRef="#br0" timeOffset="170">19445 13867 204 0,'0'-3'77'0,"0"3"-42"0,0 3-21 16,0-3 20-16,3 8-2 16,-3-3 1-16,3 16-5 15,0-5-3-15,-3 16-13 0,0-6-1 16,0 11 0-16,0-8-4 15,0 6-2-15,0-6-5 16,3-3 0-16,-3 1-49 16,3-9-21-16,0-2-62 15</inkml:trace>
  <inkml:trace contextRef="#ctx0" brushRef="#br0" timeOffset="171">19442 14430 220 0,'0'0'85'0,"0"0"-46"0,6 16-30 0,-3-13 19 16,0 10-1-16,0-2 1 15,0 18-11-15,0-5-5 16,0 13-7-16,0-6-4 0,-3 9 0 0,0-8-1 16,0 2 2-1,0-5-19-15,3-2-8 16,0-6-38-16,2-5-17 15</inkml:trace>
  <inkml:trace contextRef="#ctx0" brushRef="#br0" timeOffset="172">20010 14078 200 0,'-3'27'77'0,"3"-27"-42"0,3 21-17 0,-3-16 25 0,0 6-11 16,0-3-3-16,0 3-17 15,0-1-5-15,3 1-5 16,-3-1-4-16,0-2 1 0,0 0-23 16,0 3-10-16,0-3-24 15,0-6-11-15,0 1-23 16</inkml:trace>
  <inkml:trace contextRef="#ctx0" brushRef="#br0" timeOffset="173">19969 13941 184 0,'-3'-5'68'0,"3"5"-36"0,3-3-40 0,0 3 12 16,0 3-50-16,0-3-20 16,3 2 3-16,-4 1 2 15</inkml:trace>
  <inkml:trace contextRef="#ctx0" brushRef="#br0" timeOffset="174">20073 14134 172 0,'12'21'66'0,"-12"-21"-36"0,3 19-18 16,0-17 21-16,0 4-15 16,-3-1-2-16,0 0-8 15,0 1 0-15,0-4-5 16,0 1 5-16,0-1 4 0,0 1-2 16,3-6 2-16,0 1-7 15,3-9-3-15,0 1-1 16,2-6 1-16,-2 3-3 15,3-6 0-15,0 6-1 16,3 2-2-16,-3 1 3 16,6 7 2-16,-3 0 4 15,3 9 4-15,-3-1 2 0,0 11 3 16,-1-3-5-16,-2 6-1 16,0-6-4-1,-3 0-3-15,0 0-14 0,0 0-4 16,0-2-33-16,3-6-13 15,0 1-44 1</inkml:trace>
  <inkml:trace contextRef="#ctx0" brushRef="#br0" timeOffset="175">20754 14081 200 0,'0'35'77'0,"0"-35"-42"0,0 18-21 16,0-15 22-16,3 7-9 16,-3-2-1-16,6 0-13 15,-3-3-5-15,0 3-5 0,0 0-3 0,0 0 3 16,0-2-2-16,0-4 2 16,0 1-7-16,-3-1 1 15,0 1 1-15,3-6 3 16,0 3-2-16,0-5 0 15,0 0-1-15,0-6 0 16,0 3 2-16,0-7 0 16,0 1 4-16,3-4 2 15,-3 5 0-15,3-1 1 16,0 4-4-16,3 2 0 16,0 2 3-16,0 14 1 0,0-2-3 15,0 4-1-15,-1-2-1 16,-2 8-2-1,0 0 1-15,0 0 1 16,-3-3-10-16,0 3-2 0,0-3-26 16,0 0-11-16,0-2-7 15,3-3-2-15,-3 0-33 16</inkml:trace>
  <inkml:trace contextRef="#ctx0" brushRef="#br0" timeOffset="176">21061 14118 180 0,'-6'-10'68'0,"3"10"-36"0,3 2-31 15,0 1 14-15,0 2 1 0,0 0 4 16,0 3-4 0,-3 8-1-16,3-2-9 0,0-4 0 15,6 1 1-15,-3-1 5 0,6 1 3 16,-3-3 0-1,3-3 4-15,0 0-9 0,3-5-3 16,-3 0-2-16,0-5 1 16,-1 0-3-16,-2-6 0 15,0 3 3-15,-6-5 1 16,0 2 1-16,-6-4 0 16,0-1-2-16,-2 0 1 15,-1 3-9-15,-3 2-3 16,3 0-24-16,-3 3-11 15,3 1-39-15,3 1-17 16,6 1-2 0</inkml:trace>
  <inkml:trace contextRef="#ctx0" brushRef="#br0" timeOffset="177">21281 14020 176 0,'-3'3'68'0,"3"-3"-36"0,-3 3-20 15,0-3 21-15,0 2-4 16,-3 1 1-16,-2 7-17 16,-1 6-6-16,-3 0-4 0,0 3-5 0,3 2 1 15,3-3-1 1,9 1 0-16,-3-6 2 0,6-2 2 16,0-1-1-1,3-2-1-15,-3-2 7 0,3-9 5 16,5-5-8-16,-2-3-2 15,-3 1-2-15,0-9 2 16,-3-5-1-16,-6 11 2 16,0 0-2-16,-3-6-1 15,0 4-2-15,0-9 1 16,0 5 1-16,0-2 2 16,0 3-3-16,0 2-2 15,0 2 2-15,3 7 2 16,0-1 6-16,0 10 6 0,0 11-3 15,3 6 2-15,3 5-5 16,0 8 1 0,3-3-5-16,0 2-2 15,0-4 0-15,0-9-1 0,-3 1-29 16,3-6-13-16,0 0-31 16,0-2-14-16,0-3-7 15</inkml:trace>
  <inkml:trace contextRef="#ctx0" brushRef="#br0" timeOffset="178">21439 14055 200 0,'-12'-11'74'0,"24"16"-40"0,-6-2-40 16,-3 2 53 0,0 3-12-16,6 0-8 0,0-3-6 15,3 1-13-15,0-1 1 0,-3 0 2 16,-1 1-2-16,1-9 2 15,6-5-8-15,-6 5-2 16,-3 1 1-16,0-6 3 16,0-3-2-16,-3 3-2 15,0 3 0-15,-6 0-1 16,-3-3 0-16,-3 5 0 16,3 1-3-16,-12 2 0 15,3 0 4-15,-2 13 1 16,2-3 0-16,3 6-2 15,-3 5 5-15,9-2 4 16,0-3-5-16,12 8 0 0,-3-6-7 16,12 1 0-16,-3-4-39 15,9-7-16-15,-4 0-70 16</inkml:trace>
  <inkml:trace contextRef="#ctx0" brushRef="#br0" timeOffset="179">21847 14137 192 0,'-3'-3'71'0,"3"3"-38"0,0 0-21 0,0 0 19 16,3 0-5-16,-3 0 2 15,0 0-14 1,0 0-3-16,0-3-7 0,6 1-1 0,0-11 3 16,-3-1-3-16,6-2-2 15,0 3-3-15,2 3 1 16,-2-1-1-16,0 3 0 16,0 3 0-16,0 10 0 15,0 0 2-15,0 11 2 16,-3-3 3-16,0 6 2 15,-3-3 1-15,0 5 2 16,-3 0-1-16,0-5 2 16,0-3-6-16,0 1-1 15,0-1 0-15,0-3 0 16,0-2 0-16,0-5 0 0,0 0-2 16,3-9-2-16,0 1-4 15,0-8-2-15,0 2-4 16,3-7 1-16,0 2 5 15,3-5 2-15,0-1 4 16,0 7 1-16,-4 1-1 16,1 4 1-16,0 2 4 15,0 13 4-15,0-2-2 16,0 10 0-16,-3-2-1 16,3 7 0-16,0 1-2 15,3 2 1-15,0-5-4 16,3 0 0-16,0-3-3 0,0 3-1 15,0-3-28-15,3-8-10 16,-4 0-38 0,4-7-16-16,0-1-17 15</inkml:trace>
  <inkml:trace contextRef="#ctx0" brushRef="#br0" timeOffset="180">22207 14123 304 0,'-3'0'115'0,"3"0"-62"0,3 0-51 16,-3 0 25-1,6 0-18-15,0 0-2 0,6 0-5 16,0 0 1-16,6-2-2 16,-7 2-25-16,13-3-11 0,-6 1-33 15,0-6-14-15,-3 0-26 16</inkml:trace>
  <inkml:trace contextRef="#ctx0" brushRef="#br0" timeOffset="181">22493 13880 276 0,'-3'-3'104'0,"3"3"-56"0,-3 11-45 0,3-8 23 16,0 10-6-1,0-3 0-15,0 20-8 0,0-4-3 16,3 11-5-16,0-5-3 0,0 5 0 16,0-5-4-16,0 2 2 15,0-5-26-15,0-2-11 16,0-6-65 0,-3 0-59-16,0-5 52 15</inkml:trace>
  <inkml:trace contextRef="#ctx0" brushRef="#br0" timeOffset="182">20013 14629 208 0,'0'10'79'0,"0"-10"-42"0,3 16-23 0,0-13 20 16,0 8-11-16,0-4 0 16,0 12-10-16,0-3-3 15,0 2-5-15,0-2-6 0,0 0 0 16,0-3-17-16,0 1-5 15,-3-4-35-15,0-2-13 16,0-3-23 0</inkml:trace>
  <inkml:trace contextRef="#ctx0" brushRef="#br0" timeOffset="183">20022 14491 224 0,'-3'-5'85'0,"3"5"-46"0,0-3-26 16,0 3 22-16,0 0-25 15,0 0-7-15,3 3-27 16,0 0-13-16,0 7-62 16,0 1-28-16,0-1 59 15,0-2 31-15</inkml:trace>
  <inkml:trace contextRef="#ctx0" brushRef="#br0" timeOffset="184">20159 14756 168 0,'3'24'63'0,"-3"-24"-34"0,3 2-21 0,0 1 16 16,-3-3-12-16,0 0-4 15,0 0-1-15,0 0 0 16,3 0-3-16,-3 0-1 0,3-8 1 15,0 3-5-15,0-9 1 16,0 4-5-16,3-3 1 16,0 2 4-16,3 0 2 15,0 4 0-15,6-1-2 16,-3 2 7-16,5 4 3 0,-2-1 3 16,0 14 5-16,-3-1-8 15,0 3-3 1,0-2-4-16,-3 5 0 0,0-3-15 15,-3-2-7-15,0-1-45 16,3-2-63 0,-4-2 25-16</inkml:trace>
  <inkml:trace contextRef="#ctx0" brushRef="#br0" timeOffset="185">20760 14639 152 0,'-3'3'57'0,"3"-3"-30"0,15 13-5 0,-12-10 20 16,3 13-7-16,-3-3-3 16,3 6-5-16,-3-4-2 0,0 1-14 15,0 0-2-15,0-3 1 16,0 1-6-16,-3-4 0 0,0 1 2 15,0-3 3-15,0-3-4 16,0-2-1 0,0-1-4-16,3-4-3 0,-3-1-3 15,3-10-1-15,0 2-1 16,3-7 0-16,0 2 5 16,3-3 3-16,0 3 3 15,3 6 3-15,-3-1 6 16,2 9 2-16,-2-1-1 15,3 11 2-15,-3 0-6 16,0 5-3-16,-3-2-6 16,0 2 0-16,-3-3-5 15,0 4-1-15,0-4-28 0,0 1-13 16,0-3-19-16,3-3-7 16,-3 0-27-1</inkml:trace>
  <inkml:trace contextRef="#ctx0" brushRef="#br0" timeOffset="186">21067 14729 208 0,'-6'3'77'0,"6"-3"-42"0,-3 21-30 0,3-16 19 16,0 6-4-16,0 0 3 15,3 5-7-15,0-3 1 0,3 0-10 16,0 0 7-16,6-2 5 15,-3-3-1-15,3-6 1 16,0 1-6-16,5-8-3 0,-2-1-5 16,3-4-2-16,-6 2 1 15,-3-8 0-15,0 3-2 16,-12-6 1-16,0 3-2 16,-3-2 2-16,0 2-4 15,-3 3 0-15,0 2-15 16,-6 3-4-16,6 3-25 15,-3 5-9-15,4 0-56 16,2 5-41-16,0 1 61 16</inkml:trace>
  <inkml:trace contextRef="#ctx0" brushRef="#br0" timeOffset="187">21365 14642 220 0,'-9'-3'85'0,"9"3"-46"0,-15 0-17 0,15 0 26 15,-9 3-16-15,3 0-4 16,-3 2-18-16,0 0-9 16,-3 11-1-16,0-3-3 0,3 6-1 15,0-3 3-15,6 5 0 16,3-5 1-16,3 2 0 15,0-2-3-15,6-3 2 16,0-2 1-16,6-8 2 0,-3-1-1 16,0-7-1-16,0 0 3 15,0-14 2-15,-3 3-2 16,-3-5-2-16,0 5 0 16,-3-10 1-16,-3 5-1 15,-3-14 2-15,0 6-2 0,-3-5 2 16,3 7 0-1,-3 6 1-15,3 3 0 16,0 7 2-16,0 3-3 16,0 13-2-16,3-2 2 0,3 13 2 15,0-3-2-15,6 8-2 16,-3-2 0 0,3 10-1-16,0-8-7 0,2 0-3 15,1-2-36-15,6-3-15 16,-3-3-59-1,0-3-33-15,0 1 72 16</inkml:trace>
  <inkml:trace contextRef="#ctx0" brushRef="#br0" timeOffset="188">21552 14655 240 0,'-3'6'90'0,"3"-6"-48"0,6 13-20 16,-3-11 26-1,0 4-16-15,0-4-4 0,3 6-16 16,0-2-5 0,3-1-5-16,-3-2 1 0,6-6 2 0,-3 0-2 15,0-2 0-15,0 2-1 16,-3-5-2-16,-1 3 3 16,-5-3 0-16,0 3-1 15,-3 0-2-15,1-1-4 16,-7 1 0-16,3 2 2 15,-6 3 1-15,3 0-4 16,-3 8 1-16,0 0 0 16,0 8 2-16,3-3 10 15,0 6 4-15,0-3 1 16,6 8 0-16,3-6-7 16,6 3-2-16,0-5-7 0,6 0 0 15,0-3-19-15,9-5-8 16,-3 0-24-16,6-5-9 15,-7-1-63 1</inkml:trace>
  <inkml:trace contextRef="#ctx0" brushRef="#br0" timeOffset="189">21951 14727 224 0,'-6'0'85'0,"6"0"-46"0,-18 10-24 0,18-7 26 15,0-6-20-15,0 1-6 16,0-4-12-16,0 1-2 16,6 0-1-16,0-1-7 0,3-1 0 15,-3 1 1-15,0-2 3 16,0 0 0-16,0 3 1 16,0 2 2-16,0 6 0 0,0-3 6 15,-3 13 6 1,0-2 0-16,0 5 1 15,-3-3-1-15,0 3 0 0,0 0-2 16,0 0-1-16,0-3-3 16,0 0-1-16,0-2-3 15,0-3 1-15,0-3-4 16,0-5 0-16,0 0-6 16,3-8 0-16,0 3-4 15,0-14 0-15,0 3-5 16,3-2-1-16,-1 2 8 15,4-3 4-15,0 3 4 16,3 3 1-16,0 3 0 0,-3 2 0 16,0 0 13-16,-3 10 8 15,0-2-6 1,0 14-1-16,-3-1-2 0,0 5 2 16,0-2-1-16,6 5 0 15,-3-2-7-15,3 0-4 16,0-4-1-16,2-1 1 15,-2-1-12-15,6-5-6 16,-3-3-33-16,3-5-14 16,0 0-49-1,0-5-40-15,-3-1 60 16</inkml:trace>
  <inkml:trace contextRef="#ctx0" brushRef="#br0" timeOffset="190">22383 14610 248 0,'-12'-13'93'0,"12"21"-50"0,0 8-24 16,0-13 29-1,0 7-13-15,0-2-2 0,0 13-17 16,0-2-7-16,0 7-6 16,0-5-3-16,0 6 3 0,0-6-24 15,0 0-8-15,0-2-35 16,0-3-13-16,0-3-42 15</inkml:trace>
  <inkml:trace contextRef="#ctx0" brushRef="#br0" timeOffset="191">22237 14769 244 0,'-3'-5'90'0,"3"5"-48"0,3-3-27 16,0 3 26-16,3 0-20 0,0 0-4 15,9 0-10-15,-4 0-5 16,13 0-1-16,-6 0-4 0,6-5 2 16,-3 2-21-16,3-5-8 15,-4 3-36-15,1-3-15 16,-3 3-17 0</inkml:trace>
  <inkml:trace contextRef="#ctx0" brushRef="#br0" timeOffset="192">22609 14518 232 0,'-3'2'88'0,"3"-2"-48"0,-12 29-20 15,12-23 27-15,3 7-7 16,0 0-1-16,0 16-18 16,0-5-5-16,3 8-10 15,-3-6-2-15,3 9 2 0,0-6-5 16,0 5-1-16,0-5-20 15,0 0-9-15,0-2-60 16,-1-6-27-16,1-2 0 16</inkml:trace>
</inkml:ink>
</file>

<file path=ppt/ink/ink2.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1024"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19-11-26T00:07:37.984"/>
    </inkml:context>
    <inkml:brush xml:id="br0">
      <inkml:brushProperty name="width" value="0.05292" units="cm"/>
      <inkml:brushProperty name="height" value="0.05292" units="cm"/>
      <inkml:brushProperty name="color" value="#FF0000"/>
    </inkml:brush>
  </inkml:definitions>
  <inkml:trace contextRef="#ctx0" brushRef="#br0">17882 16354 172 0,'0'-5'66'0,"-3"2"-36"0,3-2-15 0,-3 5 20 16,0 0-4-16,-3 0 2 0,-6 0-8 16,-3 0-1-1,-2 8-13-15,-1-3 0 0,0 3 0 16,0 0-6-16,3 0-1 0,3 0-2 15,3 2 1-15,6-2-4 16,6 0 0-16,-3 0 1 16,15-3 0-16,12 14-3 15,-3-6 0-15,3 0 2 16,-7 1 2-16,-2-4 0 16,-6 1 2-16,-3-1 4 15,-9-2 6-15,-3 5-3 16,-9-2 0-16,-6 0-6 0,-3-6-3 15,1 3-9-15,-1-3-3 16,0-2-5-16,3-1-3 16,3-2-16-16,3 0-7 15,6 0-25-15,3 0-7 16,3 0-14 0</inkml:trace>
  <inkml:trace contextRef="#ctx0" brushRef="#br0" timeOffset="1">18073 16409 184 0,'-6'-5'68'0,"3"5"-36"0,0 0-13 0,3 0 21 0,-6 0-9 16,-6 0-3-16,3 5-16 15,-3 3-8-15,3 0-2 16,-6 14 0-16,6-4 1 0,0 1-4 16,3 2-1-16,3-3-2 15,3 1 3-15,0-3 0 16,6-3 3-16,3-5-1 16,3-6-1-16,3 4 3 15,-3-6 2-15,-3-6-7 0,0 1 0 16,0-3 2-1,-3 0 2-15,0-2-3 0,-3-6 1 16,0 3 0 0,-3-1 0-16,0 1 0 15,0 3 2-15,0 2 3 0,0 0 2 16,0 5-1-16,0 3-1 16,0 8-3-16,0 3-2 15,0 2 3-15,3 0 0 16,0-2-1-16,0-1-2 15,2 1-17-15,1-3-6 16,0 2-31-16,0-2-10 16,0-2-35-1</inkml:trace>
  <inkml:trace contextRef="#ctx0" brushRef="#br0" timeOffset="2">18153 16494 188 0,'-3'0'71'0,"3"0"-38"0,0 0-28 15,0 0 17-15,3 8-8 16,0 0 2-16,0 0 0 16,0-3 2-16,0 8-10 15,0-5 0-15,0 3-1 0,-3-3-8 16,3 3-4-16,-3-4 7 15,0-1 5-15,0-6-3 16,0 0 0-16,0 0 0 16,3-6 0-16,0 4-2 0,0-6 1 15,0 0-2-15,0-5-1 16,0-3-4-16,0 5 0 16,0 3 4-16,0-2 2 15,0 2 0-15,2 0 1 16,1-3-2-16,0 6 2 15,6 8 2-15,-3 2 4 16,0 3 2-16,-3 0 3 16,-3 5-5-16,0-2-1 15,-6-1-4-15,3-5-3 16,0 6 2-16,0-3 0 0,-3 0-4 16,3-8 1-1,0 5 2-15,3-10 3 0,0 2-4 16,6-7-3-1,3-6 1-15,-3 0 0 0,3 0 1 16,0-2 2-16,0 7-3 16,-4 0-2-16,4 1 2 15,-3 10 0-15,0 0 9 16,-3 8 5-16,0-3-2 16,0 6 1-16,-3-3-9 15,0 5-2-15,0 0-1 16,0 0 2-16,0-2-23 15,0 2-11-15,0-2-21 0,0-6-9 16,0 6-33 0,0-6-41-1,0-5 48-15</inkml:trace>
  <inkml:trace contextRef="#ctx0" brushRef="#br0" timeOffset="3">18510 16470 200 0,'-3'0'77'0,"3"0"-42"0,3 0-21 0,0 0 22 16,0 6-3-16,0-1 1 16,3 3-13-16,0 0-5 15,3-3-9-15,0 0-7 0,3-2-1 0,0-3 3 16,3 0 1-16,-4 0 1 16,1-3 0-1,-3-2-2-15,0-3-2 0,-3-2-4 16,-3-1-2-1,-3 0-8-15,-6 1-2 0,-3 2 9 16,-3 3 3-16,0 5-1 16,-2 0 1-16,-1 8 2 15,3 5 3-15,-3 3 9 16,3-1 5-16,3 1 2 16,6-2-1-1,0-4-2-15,6 6-1 0,0-3-7 16,9 3-2-16,-3-3-2 0,12-7 1 15,14 4-44-15,-8-10-19 16,-3 0-74 0</inkml:trace>
  <inkml:trace contextRef="#ctx0" brushRef="#br0" timeOffset="4">18971 16425 44 0,'0'-8'16'0,"0"0"-8"0,0 8-10 0,0 0 4 15,0 0-5-15,0 0 0 16,0 0 2-16,0 0 0 15,0 0 7-15,0 0 4 16,0 0 17-16,3 3 9 16,0 8-3-16,0 5-2 15,0 5-4-15,0-3-2 16,0 1-3-16,0-6 1 16,0 6-13-16,0-4 1 0,0-1 0 15,-3-4-4-15,0 1 1 16,0-3-1-16,0-3 1 15,0-2 2-15,0-3 1 0,0 0-1 16,0-6 1 0,-3-2-4-16,3 1 1 15,0-7-5-15,0-10 0 0,3 6-1 16,3-3 1-16,0 0 0 16,3-3 1-16,0 8-5 15,0 0 1-15,3 5 0 16,0 6 0-16,0 5-3 15,-3 5 2-15,0 6 3 16,-4 8 1-16,1-6 3 16,-3 3 1-16,0 5-3 15,0-5-1-15,0-3-1 0,0 0 1 16,0 6-24 0,0-6-8-16,0-2-21 0,0-4-9 15,0-7-28 1,-3 0-23-16,9 0 48 15</inkml:trace>
  <inkml:trace contextRef="#ctx0" brushRef="#br0" timeOffset="5">19216 16399 180 0,'-3'-5'68'0,"6"10"-36"0,-6-5-18 0,3 0 22 16,0 8-16-16,3-3-3 15,0 8-5-15,0 9 0 16,2-4-6-16,1 1-4 0,-3-6-1 16,0 0 3-16,3 0 2 0,3 0-2 15,0-2-1-15,-3-3-1 16,3-5-2-16,3-3 1 16,-3-3-1-16,0-5 2 15,0-3 1-15,-3-4-1 16,0-4 1-16,-3 1-2 15,-3-1-1-15,0 3-2 16,0 3 1-16,0-3 10 16,0 8 5-16,0 5-6 15,0 6-2-15,0 2 2 16,0 3 3-16,0 6-4 16,0-1 1-16,0 3-5 0,3-3 0 15,0 3-3-15,0-3-1 16,0 0-8-16,3 0-2 15,2 1-29-15,-2-6-12 16,6-3-68 0,0-5 17-1</inkml:trace>
  <inkml:trace contextRef="#ctx0" brushRef="#br0" timeOffset="6">19445 16399 184 0,'-3'0'68'0,"6"5"-36"0,-3 3-18 0,0-3 20 16,3 3-4-16,-3 14 2 0,0-4-5 15,3 1-2-15,-3-6-13 16,0 0-5-16,0 0-3 16,0 0-2-16,0-2-2 0,0 0 3 15,0-6 0-15,0 3 1 16,3-8 0-16,0-3-7 15,-3-2 0-15,0 5-1 16,3-16 2-16,3-8 1 16,0 3 1-16,0-3 0 15,-1 6 0-15,4 2 4 16,0-3 5-16,0 14-1 0,0 2 1 16,0 6-1-16,0 2 2 15,-3 6 1 1,-3 2 1-16,0-2-4 0,0 2 0 15,-3-2-3-15,0-1 2 16,0 1-4-16,0-6 0 16,0 3-3-16,0-3-3 15,0-5 2-15,3-5 2 16,0-3-5-16,3-5-1 16,3-6-1-16,9 1 4 15,-1-3-1-15,-2 7-1 16,0 6 3-16,0 8 0 0,-3 6 3 15,-3 2 1 1,0 0 7-16,-3 10 4 0,0-5-7 16,-3 1-2-16,0-1-3 15,0 0 1 1,0-2-18-16,0-1-4 0,-3-5-24 16,0 6-10-1,0-8-21-15,0-3-6 0,0 0-25 16</inkml:trace>
  <inkml:trace contextRef="#ctx0" brushRef="#br0" timeOffset="7">19772 16169 244 0,'3'-11'93'0,"0"16"-50"0,0-2-37 16,0 2 20-16,0 6-3 15,3 7 3-15,0 12-3 0,-3 9-2 16,0-7-11-16,0-6-4 0,3 9 0 16,-3-6-3-16,0 3-2 15,0-3 2-15,0-5 0 16,0 5 1-16,0-13 0 16,0-3 0-16,-3-5 0 15,0-3-7-15,0-5-2 16,3-13-7-16,0 0 0 0,6-3 1 15,0-5 5-15,2 5 1 16,1 0 3 0,3 3-1-16,3 10 1 15,0 3 6-15,-6 3 5 0,0 2 8 16,-3 8 7-16,0-2-4 16,-9 2 0-16,0 0-9 15,-6 3-2-15,-6 3-7 16,0-1-4-16,-3-2-8 15,3-8-4-15,0 0-17 16,-6-6-5-16,-3 6-10 16,10-5-4-16,-1-3-25 15,3-3-10-15,3-5-8 16</inkml:trace>
  <inkml:trace contextRef="#ctx0" brushRef="#br0" timeOffset="8">19939 16447 200 0,'12'0'74'0,"-12"0"-40"0,18 5-11 16,-15 0 26-16,6-2-7 0,-1-1 0 16,7 4-15-16,0-1-5 15,3 0-12-15,-3 1-6 0,3-6-1 16,-3 5-2-16,0-10 2 16,-1 5-2-16,-2-6-1 15,3-4-8-15,-6-1-3 16,-6-2-3-16,-3-6-1 15,-9 11 1-15,-6 0 3 16,0 3 5-16,-2 5 1 16,-1 3 5-16,3 2 2 15,0 8 6-15,6-2 5 16,3-8-3-16,0 10 2 0,3 3-5 16,6-3 1-1,-3 0-5-15,6 0 0 16,0-2-1-16,12 0-2 0,-3-4-26 15,3-1-10-15,-3-1-28 16,2-5-10-16,-2 0-34 16</inkml:trace>
  <inkml:trace contextRef="#ctx0" brushRef="#br0" timeOffset="9">20251 16409 236 0,'0'3'90'0,"3"2"-48"0,0 9-27 15,-3-6 24-15,0 5-4 16,0-5 2-16,3 5-16 0,-3-2-5 16,3 2-10-16,-3-3-2 0,6 1 0 15,-3-6 2-15,-3 6 3 16,0-9 2-16,0 4 1 16,0-4-4-16,-3-2-3 15,3 0 0-15,0-8-1 16,0 1-5-16,0-4 1 15,6-10-2-15,3 8 0 16,3-6 0-16,0 6 0 16,0-3 2-16,0 3 0 15,3 2-27-15,0-2-11 0,5 8-52 16,-2-3-20-16,0 8-10 16</inkml:trace>
  <inkml:trace contextRef="#ctx0" brushRef="#br0" timeOffset="10">20689 16399 120 0,'3'-8'46'0,"-3"3"-24"0,0 5-8 16,0 0 17-16,0 0 3 0,0 0 1 16,-3 5-3-16,0 0 0 15,-3 3-18-15,-3 0 7 0,0 5 6 16,0 9-4-16,0-1 1 16,3 0-4-16,0 0-3 15,3 0-9-15,3-2-3 16,6 2-5-16,0-11-3 15,0 1 4-15,9-8 3 16,9 2-1-16,-6-10 0 16,-3 5-1-16,0-8 1 0,-1-3-2 15,-2-5 2-15,-3-8-2 16,-3 3 2 0,-9 0 0-16,0 0 1 15,-9 0-7-15,1 8 0 0,-4-3-10 16,0 5-2-16,3 6-16 15,0 2-8-15,3-2-15 16,3 2-3-16,6 1-14 16,3-1-43-1,3-2 27-15</inkml:trace>
  <inkml:trace contextRef="#ctx0" brushRef="#br0" timeOffset="11">20897 16150 232 0,'6'-26'88'0,"-6"18"-48"0,-6-3-20 16,3 11 27-16,0-2-10 0,-3 2-1 16,-3 0-18-16,-2 2-9 15,-1 11-5 1,0 11-4-16,3 8 1 0,3 10-1 0,3 3 0 16,3 0 0-16,3-10 0 15,-3-6 0-15,3 0 0 16,0-3-16-16,0 1-4 15,0-3-36-15,0-6-14 16,0-2-50 0</inkml:trace>
  <inkml:trace contextRef="#ctx0" brushRef="#br0" timeOffset="12">20656 16399 244 0,'-3'-5'90'0,"12"2"-48"0,3-5-27 15,-3 8 26 1,6-3-20-16,9-2-4 0,8 0-8 16,4-11-1-16,3 8-5 15,6-3-28-15,-7-2-13 0,-2 0-89 16</inkml:trace>
  <inkml:trace contextRef="#ctx0" brushRef="#br0" timeOffset="13">21290 16354 144 0,'-3'8'55'0,"3"0"-30"0,3 2-12 0,0-4 17 16,0 4 2-16,-3-2 6 16,3 8-4-16,0 0 0 15,0 0-19-15,0 2-5 0,0-4-2 16,0-1-2-16,-3 0 1 15,0-5 0-15,0-3 1 16,0 3 0-16,0-5 2 16,0-1-3-16,-3-2 1 15,0 0-5-15,0-13 0 16,3 5-3-16,0-10-1 0,3-1 1 16,3-2 2-1,3 3 3-15,3-4 2 16,3 1-1-16,0 11 1 0,3 4-6 15,-1 6-1-15,1 6 4 16,-3 7 2-16,-3 5 2 16,-6 1 0-16,0-6-7 15,-3 6 0-15,0-3-1 16,-3-3 0-16,0 0-22 16,6 0-10-16,-3 0-17 15,3-5-7-15,0-2-10 16,3-1-1-16,0-2-24 15</inkml:trace>
  <inkml:trace contextRef="#ctx0" brushRef="#br0" timeOffset="14">21591 16452 200 0,'-6'-3'74'0,"6"3"-40"0,-3 8-22 0,3-3 19 16,0 3-3-16,0 6 1 15,0-1-8-15,0 0 0 16,3 0-12-16,0 0-1 0,6 1-1 15,-3-4-3-15,9-2-1 16,5 0 1-16,-5-5 2 16,-3-1 1-16,0-4 3 15,0-1-3-15,-3-2-2 16,0-3 0-16,-6-5-1 16,0-1-5-16,-6-1 1 15,-6-9 0-15,-6 8 2 16,0 0-6-16,-3 3-1 15,3 0-18-15,1 10-8 16,2-8-14-16,3 11-5 0,6 0-30 16,3 0-49-1,6 0 35-15</inkml:trace>
  <inkml:trace contextRef="#ctx0" brushRef="#br0" timeOffset="15">21912 16396 216 0,'-3'-5'82'0,"3"0"-44"0,-15 5-27 0,12 0 23 15,-2 0-14 1,-4 0-1-16,0 5-11 16,-3 3-3-16,0 2-3 0,0 1-4 0,0 8 1 15,0 4-1-15,6-1-2 16,0-1 3-16,6-3 2 15,9-5 0-15,0 1-1 16,3-4 3-16,-3-7 0 16,0-3-1-16,3 0-2 15,6-8 3-15,-1-3 2 16,-5-4-2-16,0-4 0 16,-6-7-3-16,-6-1-1 15,0-18-1-15,-3 8-2 16,-3-5 5-16,-3 2 3 0,3 3 5 15,-2 11 5-15,2 7 3 16,0 3 2-16,3 6-8 16,0 4-2-16,0 9-1 15,3 8 0-15,3 4 7 16,3 17 2-16,3 3-8 16,-1 2-3-16,4-3-4 15,0 0 1-15,0-2-4 16,3-5-2-16,-3-1-27 15,0-7-10-15,0-1-31 0,0-5-10 16,-3-5-41 0</inkml:trace>
  <inkml:trace contextRef="#ctx0" brushRef="#br0" timeOffset="16">22061 16468 272 0,'0'0'101'0,"3"0"-54"0,0 2-35 0,0-2 24 15</inkml:trace>
  <inkml:trace contextRef="#ctx0" brushRef="#br0" timeOffset="17">22088 16473 518 0,'15'-3'25'16,"0"1"-12"-16,0-1-7 0,-3-2-3 15,-1-3-1-15,1 5-2 16,-3-7 1-16,0 2 1 16,-3 0-1-16,-3-3-1 15,-3 6-4-15,-6-3-2 0,0 3-4 16,-6 2 1-16,-9-2 3 15,1 10 1-15,-1 3 3 16,0 2 3-16,0 1 6 16,3 5 4-16,3 0 2 15,6 2 5-15,3 1-8 16,6-3-3-16,3 0-4 16,6-1-3-16,3-1-4 15,6-4-2-15,3-7-30 16,3 2-12-16,0-5-43 0,-4 0-18 15,1 0-4 1</inkml:trace>
  <inkml:trace contextRef="#ctx0" brushRef="#br0" timeOffset="18">22406 16399 212 0,'-3'-3'79'0,"6"-2"-42"0,-3 5-19 0,0 0 25 0,-6 0-9 15,1-5 0-15,-7 5-8 16,0 5-4-16,0 0-12 15,0-2-2-15,0 5-1 0,0-3-6 16,6 3 0-16,3-3-3 16,3 14 0-16,6-6 2 15,6 3 0-15,3-5 0 16,0 7 0-16,-3-2 0 0,6 0 0 16,-7 0 8-16,-2-3 5 15,-3 0 5 1,-6 0 1-16,-6-2-10 15,-6-3-5-15,-2 2-23 0,-7-2-8 16,-3 0-54-16,-3 0-25 16,3-2-22-1</inkml:trace>
  <inkml:trace contextRef="#ctx0" brushRef="#br0" timeOffset="19">18942 16973 156 0,'0'11'57'0,"0"-11"-30"0,0 2-32 0,6 6 62 16,0 3-15-1,0 2-11-15,-3 3-6 0,0-3-16 16,0-2-1-16,-1 2-1 0,1 0-3 16,-3 0-3-16,0 1-3 15,0-4 1-15,0-7-26 16,3 5-9-16,-3-3-22 15,0-5-6-15,0 0-17 16</inkml:trace>
  <inkml:trace contextRef="#ctx0" brushRef="#br0" timeOffset="20">18980 16838 208 0,'-3'-3'79'0,"3"3"-42"0,0-18-30 0,0 18 18 16,3-3-15-16,-3 1-6 16,0 2-9-16,0 0-2 15,3 5 3-15,0 0-22 0,0 3-8 16,3 0-46-1,0 3-30-15,0-3 49 0</inkml:trace>
  <inkml:trace contextRef="#ctx0" brushRef="#br0" timeOffset="21">19082 16978 176 0,'-3'-5'66'0,"6"5"-36"0,0 5-22 15,-3-5 16-15,3 3-3 16,3 2-1-16,-1 3 1 16,-2 3 1-16,0 2-12 15,0 0 3-15,0 0 1 0,0 1-3 16,0-6-1-16,0-3-6 0,0 3-1 16,-3-3-1-16,0 3-2 15,0-3 5-15,0-5 1 16,0 0 0-16,0-2-1 15,0-4-3 1,3-1 1-16,0-4-4 0,3 3 0 16,3-3-1-16,0-2 0 15,9 0 2-15,0 0 0 16,-3 5 2-16,3 0 3 16,-1 5-2-16,1 3 0 15,0 5 5-15,-6 3 3 16,-3-2-2-16,0 7 0 15,0-2-5-15,-3 2-1 16,0 0-1-16,0 0-2 0,0 0-28 16,-3-5-14-1,6 3-55-15,-1-8-28 16</inkml:trace>
  <inkml:trace contextRef="#ctx0" brushRef="#br0" timeOffset="22">19954 16862 72 0,'3'-8'30'0,"0"5"-16"0,0-5 10 0,0 8 19 16,0-5-1-16,-3-3 2 15,0 6-7-15,-3-9 0 16,-3-2-21-16,-3-3 8 0,0 0 4 16,0 3 0-16,-3-1 1 15,-3 7-10-15,3-1-1 16,0 2-9-16,-3 14-5 15,1 5-5 1,2 6 0-16,6 2 3 16,3-5-1-16,0 13 2 15,0-5 0-15,6 5 1 0,0 0-2 16,0 0 1-16,0-5-2 16,0 3-1-1,-3-6-13-15,0 0-6 16,0-3-28-16,0-4-12 0,0-1-22 15,-6-8-54 1,-6 6 32-16</inkml:trace>
  <inkml:trace contextRef="#ctx0" brushRef="#br0" timeOffset="23">19701 16978 212 0,'-3'-18'79'0,"6"18"-42"0,0-5-15 0,-3 5 28 15,6-6-11-15,-3-2-2 16,6 6-15-16,0-4-6 16,8-2-9-16,13-2-3 0,0 2 0 15,-3 3-2 1,-6 5-2-16,-4 0-15 0,1 0-5 16,6 10-41-16,-6-2-15 15,-3 5-43 1</inkml:trace>
  <inkml:trace contextRef="#ctx0" brushRef="#br0" timeOffset="24">20019 16912 184 0,'0'-2'71'0,"0"2"-38"0,3 0-28 16,0 0 19-16,0 10-2 16,0-2 2-16,3 5-2 15,-3 1 1-15,3-1-13 16,-3 3 3-16,0-1 1 0,0-1-1 16,0-1 0-16,0 0-5 15,-3 0 0-15,0 1-5 16,0-4-2-16,0-2 2 15,0 0 0-15,0-3-4 0,0 3 1 16,0-2 0-16,0-6 2 16,0 5-1-16,0-5-1 15,0 0 1-15,0-5-1 16,0-1 4-16,3-2 2 16,-3 0 2-16,6-2 0 15,-3-3 0-15,3-1 2 16,0 6-1-16,3-2 0 15,0 2-3-15,0-5 1 16,-1 5-4-16,4 0 0 16,-3-3-3-16,3 9-3 15,-3-1-1-15,3 0 3 16,-3-2-27-16,0 10-10 16,3 1-23-16,-3-4-7 0,-3-2-54 15</inkml:trace>
  <inkml:trace contextRef="#ctx0" brushRef="#br0" timeOffset="25">20317 17039 140 0,'-15'0'52'0,"15"0"-28"0,0 0-4 16,0 0 21-16,0 0-2 16,0 0 1-16,0 5-13 15,0-5-5-15,0 0-12 0,0 0-4 16,6 0 0-16,-3 0 3 0,3 0 2 16,0 0-3-16,3 0-3 15,0 0-2-15,3-5-3 16,0 5 1-1,5-2-1-15,-5-1 0 16,3 0 0-16,-3-2 0 0,0 5 2 16,-3-3 1-16,0 1 1 15,0-1-2-15,-3-2-2 16,0 5 1-16,-3-3 1 16,0 0-1-16,-3 1-1 15,0-4 1-15,-6 1-1 16,3-3 0-16,-6 6 0 0,0-4-3 15,-3 1 2 1,0 5-1-16,-6 0 0 16,3 5 2-16,-3 1 2 15,1-4-3-15,2 11-2 0,3-5 2 16,0 8 2 0,3-2 2-16,3 1 1 0,0 4-2 15,12 5 1-15,0-3 0 16,3-3 3-16,0-2-3 15,9-2 0-15,-3-1 1 16,5-11 0-16,-2 1-22 16,0-8-10-16,-3-3-46 15,3 3-19-15,-3 5-12 16</inkml:trace>
  <inkml:trace contextRef="#ctx0" brushRef="#br0" timeOffset="26">20609 17058 136 0,'0'0'52'0,"0"0"-28"0,6 8 3 0,-3-3 21 0,0-5-3 15,-1 5-2-15,7-2-9 16,-3 0-4-16,6-3-16 16,-3 0-4-16,9-3-3 0,0 0-3 15,0-2-1-15,-3 0 1 16,0-3 0-16,-4 2-2 16,-2 4-2-16,0-4 1 0,-3 1 1 15,0 0-1-15,-3-3 2 16,0 5-2-16,-9-2-1 15,3 0-4 1,-12 2 0-16,3 0 0 16,-5 1 2-16,2 2-1 0,-3 0 1 15,3 0 2 1,-6 5 2-16,3-2-1 0,3 5 2 16,3-3 2-16,4 8 2 15,-1 0 1-15,9 17 0 16,0-7-2-16,9 1 1 15,-1-3-2-15,10-2 0 0,0-6-3 16,6 0-2 0,-3 1-10-16,3-9-4 0,-4 0-42 15,4-10-17-15,-3 0-51 32</inkml:trace>
  <inkml:trace contextRef="#ctx0" brushRef="#br0" timeOffset="27">21252 16698 204 0,'-3'0'77'0,"3"5"-42"0,0 19-21 0,3-6 20 16,-3 1-2-16,0 7 1 15,0 6-7-15,0-11-4 16,0 11-12-16,0-5 0 0,0 4 3 16,0-4-5-16,3-1-2 15,-1 1-6-15,1 10 0 16,0-8-2-16,0-3 0 15,0-7-20-15,0 2-10 16,0-5-15-16,0-3-4 16,0-5-16-16,0 3-8 15,0-3-6-15</inkml:trace>
  <inkml:trace contextRef="#ctx0" brushRef="#br0" timeOffset="28">21394 16986 216 0,'0'-2'82'0,"0"2"-44"0,3 0-29 16,-3 0 22-16,3 2-4 16,0-2 2-16,0 13-10 15,0-5-4-15,0 8-8 16,0-2-5-16,0 1-1 0,0 4-1 15,0 7 0-15,-3-4-22 0,0-4-8 16,0-5-36 0,0 1-13-16,0 1-18 15</inkml:trace>
  <inkml:trace contextRef="#ctx0" brushRef="#br0" timeOffset="29">21403 16923 252 0,'-3'-24'93'0,"3"24"-50"0,0-11-28 0,0 11 26 15,3-2-24-15,0-1-6 16,3 0-17-16,3-2-4 16,0 5 5-16,3 0-48 0,0 0-19 0,3 8-37 15</inkml:trace>
  <inkml:trace contextRef="#ctx0" brushRef="#br0" timeOffset="30">21683 16952 232 0,'-15'-3'88'0,"15"3"-48"0,-3 3-25 15,3-3 26-15,-6 3-11 16,3-3 0-16,-6 0-15 15,3 5-4-15,-2 0-7 16,2-2-5-16,-3 2-2 0,3 3-1 0,3-3 0 16,0 1 3-16,6 1 0 15,-3 1-2-15,9 3 2 16,0-3 1-16,2 5 0 16,-2-2 0-16,0 5 0 15,0-3 2-15,-3 11 3 16,0-3 9-16,-9-3 5 15,3-4-7-15,-9 4-4 16,3-5-5-16,-6-5-3 16,3 0-10-16,-2-5-4 15,-1 0-24-15,0-11-8 16,3 0-36-16,3-3-12 16,0-2-4-1</inkml:trace>
  <inkml:trace contextRef="#ctx0" brushRef="#br0" timeOffset="31">21844 16745 260 0,'3'0'96'0,"-3"24"-52"0,6-3-32 16,-3-10 26-16,0 5-16 15,0 10-4-15,0 1-14 16,0-9-2-16,-3 9-2 16,0-1 0-16,3 1 0 0,0 2 0 15,0 8 2-15,-3-5-28 0,0-3-9 16,0-5-25-16,0-6-10 16,0 1-33-1</inkml:trace>
  <inkml:trace contextRef="#ctx0" brushRef="#br0" timeOffset="32">21775 16994 356 0,'-3'-8'132'0,"3"8"-72"0,3-2-55 0,0 2 30 16,3 0-10-16,0 0 3 0,9-3-12 16,0 0-4-16,12-7-7 15,-6 7-2-15,5-2 1 0,-2 0-2 16,6-1 1-16,-6-2-11 16,3 3-2-16,-4-3-63 15,1 0-27-15</inkml:trace>
</inkml:ink>
</file>

<file path=ppt/ink/ink3.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1024"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19-11-26T00:07:38.017"/>
    </inkml:context>
    <inkml:brush xml:id="br0">
      <inkml:brushProperty name="width" value="0.05292" units="cm"/>
      <inkml:brushProperty name="height" value="0.05292" units="cm"/>
      <inkml:brushProperty name="color" value="#FF0000"/>
    </inkml:brush>
  </inkml:definitions>
  <inkml:trace contextRef="#ctx0" brushRef="#br0">18983 16142 88 0,'-9'-5'33'0,"6"5"-18"0,-11-5-7 16,11 5 11-16</inkml:trace>
  <inkml:trace contextRef="#ctx0" brushRef="#br0" timeOffset="1">18939 16129 193 0,'-12'-5'20'0,"0"-1"-10"16,-3 1-4-16,-6-3-4 16,-9 8-2-16,-2-2 1 0,-10-1-1 15,0 0 0-15,-2 3 0 0,-10 0 2 16,4 0-3-16,-4 0-2 15,-9 0 2-15,4 0 0 16,-1 0 1-16,4 3 0 16,-1 0-3-16,-2-1 2 15,2-2 1-15,1 5 2 16,-7-2-1-16,7 2-1 16,-1 1-2-16,3 2-1 15,7 5 2-15,-4 5 2 16,4 1-2-16,-1-1 0 15,3 6 1-15,1 8 0 0,-1 0 0 16,6 2 2-16,4 3 5 16,5 0 4-16,3-2-6 15,6 4-1-15,6 1-2 16,3 0-2-16,6 5 5 16,6 2 1-16,3-2 0 15,6-2-1-15,6-1-3 16,3-2 1-16,0-3 2 15,3-3 2-15,3 3-1 16,-1-5-1-16,4-3-3 16,6-3 1-16,3 1 0 15,2-3 1-15,4-3-5 16,6 5 1-16,2 3 2 16,1-2 3-16,-3-6 2 15,2 6 1-15,1-6-2 0,-1-3 1 16,4-5-4-16,-1 6 0 15,4-1-1-15,-3 4-2 16,-1-9 1-16,7 0-1 16,-1 0 0-16,1 1 2 15,-4-1-1-15,7-8-1 16,-4 8 1-16,-2-5 1 16,-3-2-1-16,5-1 2 15,1 0-2-15,-1-2 2 0,-2-3-2 16,2 5-1-16,1 0 1 15,-4-2-1 1,7-3-3-16,-4 0 2 0,1 0 1 16,-1 0 0-16,1 0 0 15,-1 0 2-15,-2 0-1 16,3 0-1-16,-1 0 1 16,-2-3 1-16,2-2-3 15,-2 5 0-15,2 0-1 16,1 0 0-16,8 0 2 15,-5 0 0-15,2 0 0 16,-5 0 0-16,-4 0 0 16,1 0 0-16,-4 0 0 15,1 0 2-15,0 0-6 16,-1 0 1-16,4 0-1 16,2 0-1-16,1 0-1 15,-1 0-1-15,4 0-1 0,-4 0 2 16,1 0 4-16,-7 0 1 15,1 0 1-15,0 0 0 16,2 0 0-16,-5 0 0 16,-1 0-3-16,1 0 2 15,3 0-1-15,-4 0 0 16,1 0-5-16,5 0-3 16,-2-5 6-16,2 5 1 15,1-8 0-15,0 0 0 16,-4 3 6-16,-2-6 3 15,-1 0 1-15,-2 1 3 16,6-3-1-16,-7-6 0 0,4 3-8 16,-1-2-2-16,1-1 2 15,6-7 3-15,-4-1-1 16,-2 1-2-16,5-1 0 16,-5 1-1-16,-6-1 0 15,2 1 0-15,-8 2 0 16,-6-2 0-16,-7 7 0 15,-2-15 2-15,-6-3-3 16,-3 5 0-16,0-2 1 16,-9-11 0-16,6 5 0 15,-9 0 2-15,-3 3-1 16,-3 3 2-16,-9 2-4 0,3 3 0 16,-9 5 1-16,0 3 2 15,-3-3-1-15,3-2 2 16,-5-1-2-1,-7 6-1-15,0-3-2 0,0-2-1 16,-2-1 2-16,2 6 0 16,-6-5 3-16,3-6 3 15,1 0-2-15,-4 11-2 16,0-3-3-16,-3 3 1 16,1 3 5-16,-7 2 2 15,0 0-2-15,1 0-3 16,-10 0 0-16,1 0-1 0,-7 3 2 15,1 2 1 1,-1 3-4-16,-2 0 1 0,-1 1 0 16,1 1 2-16,-4-4-1 15,-5 2-1-15,-4 2-2 16,-2-4 1 0,-1 2 1-16,-5-3 0 0,-6 6 0 15,5 0 0-15,-8 5 0 16,0 0 0-16,0-6 0 15,-4 4 0-15,-2 2 0 16,0 0 0-16,-9-5 0 16,-3 5 2-16,-9 7 3 15,-1-1 2-15,-10 2-6 16,-13 2 0-16,6 1 8 16,0-1 3-16,0 1-3 0,6 2-1 15,3-5-2-15,15 5-1 16,9-2-58-16,-4 5-24 15,22-6-28 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962400" cy="34409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179484" y="1"/>
            <a:ext cx="3962400" cy="344091"/>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3028950" y="857250"/>
            <a:ext cx="30861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14400" y="3300412"/>
            <a:ext cx="7315200" cy="2700338"/>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910"/>
            <a:ext cx="3962400" cy="34409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179484" y="6513910"/>
            <a:ext cx="3962400" cy="344090"/>
          </a:xfrm>
          <a:prstGeom prst="rect">
            <a:avLst/>
          </a:prstGeom>
        </p:spPr>
        <p:txBody>
          <a:bodyPr vert="horz" lIns="91440" tIns="45720" rIns="91440" bIns="45720" rtlCol="0" anchor="b"/>
          <a:lstStyle>
            <a:lvl1pPr algn="r">
              <a:defRPr sz="1200"/>
            </a:lvl1pPr>
          </a:lstStyle>
          <a:p>
            <a:fld id="{BC62D05B-7092-47BD-9C13-F0337E5C71AF}" type="slidenum">
              <a:rPr lang="en-US" smtClean="0"/>
              <a:t>‹#›</a:t>
            </a:fld>
            <a:endParaRPr lang="en-US"/>
          </a:p>
        </p:txBody>
      </p:sp>
    </p:spTree>
    <p:extLst>
      <p:ext uri="{BB962C8B-B14F-4D97-AF65-F5344CB8AC3E}">
        <p14:creationId xmlns:p14="http://schemas.microsoft.com/office/powerpoint/2010/main" val="1589116478"/>
      </p:ext>
    </p:extLst>
  </p:cSld>
  <p:clrMap bg1="lt1" tx1="dk1" bg2="lt2" tx2="dk2" accent1="accent1" accent2="accent2" accent3="accent3" accent4="accent4" accent5="accent5" accent6="accent6" hlink="hlink" folHlink="folHlink"/>
  <p:hf hdr="0" ftr="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a:ln/>
        </p:spPr>
      </p:sp>
      <p:sp>
        <p:nvSpPr>
          <p:cNvPr id="51203" name="Notes Placeholder 2"/>
          <p:cNvSpPr>
            <a:spLocks noGrp="1"/>
          </p:cNvSpPr>
          <p:nvPr>
            <p:ph type="body" idx="1"/>
          </p:nvPr>
        </p:nvSpPr>
        <p:spPr>
          <a:noFill/>
          <a:ln/>
        </p:spPr>
        <p:txBody>
          <a:bodyPr/>
          <a:lstStyle/>
          <a:p>
            <a:endParaRPr lang="en-US" dirty="0"/>
          </a:p>
        </p:txBody>
      </p:sp>
      <p:sp>
        <p:nvSpPr>
          <p:cNvPr id="2" name="Header Placeholder 1"/>
          <p:cNvSpPr>
            <a:spLocks noGrp="1"/>
          </p:cNvSpPr>
          <p:nvPr>
            <p:ph type="hdr" sz="quarter" idx="10"/>
          </p:nvPr>
        </p:nvSpPr>
        <p:spPr>
          <a:xfrm>
            <a:off x="1" y="1"/>
            <a:ext cx="7044265" cy="193551"/>
          </a:xfrm>
          <a:prstGeom prst="rect">
            <a:avLst/>
          </a:prstGeom>
        </p:spPr>
        <p:txBody>
          <a:bodyPr/>
          <a:lstStyle/>
          <a:p>
            <a:endParaRPr lang="en-US"/>
          </a:p>
        </p:txBody>
      </p:sp>
      <p:sp>
        <p:nvSpPr>
          <p:cNvPr id="3" name="Date Placeholder 2"/>
          <p:cNvSpPr>
            <a:spLocks noGrp="1"/>
          </p:cNvSpPr>
          <p:nvPr>
            <p:ph type="dt" idx="11"/>
          </p:nvPr>
        </p:nvSpPr>
        <p:spPr/>
        <p:txBody>
          <a:bodyPr/>
          <a:lstStyle/>
          <a:p>
            <a:endParaRPr lang="en-US"/>
          </a:p>
        </p:txBody>
      </p:sp>
    </p:spTree>
    <p:extLst>
      <p:ext uri="{BB962C8B-B14F-4D97-AF65-F5344CB8AC3E}">
        <p14:creationId xmlns:p14="http://schemas.microsoft.com/office/powerpoint/2010/main" val="341107970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8369" name="Text Box 1"/>
          <p:cNvSpPr txBox="1">
            <a:spLocks noChangeArrowheads="1"/>
          </p:cNvSpPr>
          <p:nvPr/>
        </p:nvSpPr>
        <p:spPr bwMode="auto">
          <a:xfrm>
            <a:off x="2205324" y="412941"/>
            <a:ext cx="8366357" cy="2048395"/>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58370" name="Rectangle 2"/>
          <p:cNvSpPr txBox="1">
            <a:spLocks noGrp="1" noChangeArrowheads="1"/>
          </p:cNvSpPr>
          <p:nvPr>
            <p:ph type="body"/>
          </p:nvPr>
        </p:nvSpPr>
        <p:spPr bwMode="auto">
          <a:xfrm>
            <a:off x="1703233" y="2602603"/>
            <a:ext cx="9376089" cy="2464051"/>
          </a:xfrm>
          <a:prstGeom prst="rect">
            <a:avLst/>
          </a:prstGeom>
          <a:noFill/>
          <a:ln>
            <a:round/>
            <a:headEnd/>
            <a:tailEnd/>
          </a:ln>
        </p:spPr>
        <p:txBody>
          <a:bodyPr wrap="none" anchor="ctr"/>
          <a:lstStyle/>
          <a:p>
            <a:endParaRPr lang="en-US"/>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839804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B8BBE38-42BE-46F6-BB7C-9400E78F8000}" type="slidenum">
              <a:rPr lang="en-US" smtClean="0"/>
              <a:t>11</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23965041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13</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9522722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7105" name="Text Box 1"/>
          <p:cNvSpPr txBox="1">
            <a:spLocks noChangeArrowheads="1"/>
          </p:cNvSpPr>
          <p:nvPr/>
        </p:nvSpPr>
        <p:spPr bwMode="auto">
          <a:xfrm>
            <a:off x="2067767" y="414833"/>
            <a:ext cx="8670516" cy="2045513"/>
          </a:xfrm>
          <a:prstGeom prst="rect">
            <a:avLst/>
          </a:prstGeom>
          <a:solidFill>
            <a:srgbClr val="FFFFFF"/>
          </a:solidFill>
          <a:ln w="9525">
            <a:solidFill>
              <a:srgbClr val="000000"/>
            </a:solidFill>
            <a:miter lim="800000"/>
            <a:headEnd/>
            <a:tailEnd/>
          </a:ln>
          <a:effectLst/>
        </p:spPr>
        <p:txBody>
          <a:bodyPr wrap="none" lIns="94631" tIns="47316" rIns="94631" bIns="47316" anchor="ctr"/>
          <a:lstStyle/>
          <a:p>
            <a:endParaRPr lang="en-US" dirty="0">
              <a:latin typeface="Lato" panose="020F0502020204030203" pitchFamily="34" charset="0"/>
            </a:endParaRPr>
          </a:p>
        </p:txBody>
      </p:sp>
      <p:sp>
        <p:nvSpPr>
          <p:cNvPr id="47106" name="Rectangle 2"/>
          <p:cNvSpPr txBox="1">
            <a:spLocks noGrp="1" noChangeArrowheads="1"/>
          </p:cNvSpPr>
          <p:nvPr>
            <p:ph type="body"/>
          </p:nvPr>
        </p:nvSpPr>
        <p:spPr bwMode="auto">
          <a:xfrm>
            <a:off x="1706497" y="2602627"/>
            <a:ext cx="9369563" cy="2470507"/>
          </a:xfrm>
          <a:prstGeom prst="rect">
            <a:avLst/>
          </a:prstGeom>
          <a:solidFill>
            <a:srgbClr val="FFFFFF"/>
          </a:solidFill>
          <a:ln w="9360">
            <a:solidFill>
              <a:srgbClr val="000000"/>
            </a:solidFill>
            <a:miter lim="800000"/>
            <a:headEnd/>
            <a:tailEnd/>
          </a:ln>
        </p:spPr>
        <p:txBody>
          <a:bodyPr wrap="none" anchor="ctr"/>
          <a:lstStyle/>
          <a:p>
            <a:r>
              <a:rPr lang="en-US"/>
              <a:t>Storing pointers in the “payload” section of a free block could require a larger minimum block size,</a:t>
            </a:r>
            <a:r>
              <a:rPr lang="en-US" baseline="0"/>
              <a:t> possibly increasing </a:t>
            </a:r>
            <a:r>
              <a:rPr lang="en-US" i="1" baseline="0"/>
              <a:t>internal</a:t>
            </a:r>
            <a:r>
              <a:rPr lang="en-US" i="0" baseline="0"/>
              <a:t> fragmentation.</a:t>
            </a:r>
          </a:p>
          <a:p>
            <a:endParaRPr lang="en-US"/>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363294758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4 pointers updated, same number of list nodes.</a:t>
            </a:r>
          </a:p>
          <a:p>
            <a:r>
              <a:rPr lang="en-US" dirty="0"/>
              <a:t>Don’t forget</a:t>
            </a:r>
            <a:r>
              <a:rPr lang="en-US" baseline="0" dirty="0"/>
              <a:t> to update boundary tags for </a:t>
            </a:r>
            <a:r>
              <a:rPr lang="en-US" i="1" baseline="0" dirty="0"/>
              <a:t>both</a:t>
            </a:r>
            <a:r>
              <a:rPr lang="en-US" i="0" baseline="0" dirty="0"/>
              <a:t> the allocated and new free blocks!</a:t>
            </a:r>
            <a:endParaRPr lang="en-US" dirty="0"/>
          </a:p>
          <a:p>
            <a:endParaRPr lang="en-US" dirty="0"/>
          </a:p>
        </p:txBody>
      </p:sp>
      <p:sp>
        <p:nvSpPr>
          <p:cNvPr id="4" name="Slide Number Placeholder 3"/>
          <p:cNvSpPr>
            <a:spLocks noGrp="1"/>
          </p:cNvSpPr>
          <p:nvPr>
            <p:ph type="sldNum" sz="quarter" idx="10"/>
          </p:nvPr>
        </p:nvSpPr>
        <p:spPr/>
        <p:txBody>
          <a:bodyPr/>
          <a:lstStyle/>
          <a:p>
            <a:fld id="{BC62D05B-7092-47BD-9C13-F0337E5C71AF}" type="slidenum">
              <a:rPr lang="en-US" smtClean="0"/>
              <a:t>17</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11014311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2 pointers updated, one fewer list node.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Don’t forget</a:t>
            </a:r>
            <a:r>
              <a:rPr lang="en-US" baseline="0" dirty="0"/>
              <a:t> to create the boundary tags for </a:t>
            </a:r>
            <a:r>
              <a:rPr lang="en-US" i="0" baseline="0" dirty="0"/>
              <a:t>the allocated block!</a:t>
            </a:r>
            <a:endParaRPr lang="en-US" dirty="0"/>
          </a:p>
        </p:txBody>
      </p:sp>
      <p:sp>
        <p:nvSpPr>
          <p:cNvPr id="4" name="Slide Number Placeholder 3"/>
          <p:cNvSpPr>
            <a:spLocks noGrp="1"/>
          </p:cNvSpPr>
          <p:nvPr>
            <p:ph type="sldNum" sz="quarter" idx="10"/>
          </p:nvPr>
        </p:nvSpPr>
        <p:spPr/>
        <p:txBody>
          <a:bodyPr/>
          <a:lstStyle/>
          <a:p>
            <a:fld id="{BC62D05B-7092-47BD-9C13-F0337E5C71AF}" type="slidenum">
              <a:rPr lang="en-US" smtClean="0"/>
              <a:t>18</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3829274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aseline="0" dirty="0"/>
          </a:p>
        </p:txBody>
      </p:sp>
      <p:sp>
        <p:nvSpPr>
          <p:cNvPr id="4" name="Slide Number Placeholder 3"/>
          <p:cNvSpPr>
            <a:spLocks noGrp="1"/>
          </p:cNvSpPr>
          <p:nvPr>
            <p:ph type="sldNum" sz="quarter" idx="10"/>
          </p:nvPr>
        </p:nvSpPr>
        <p:spPr/>
        <p:txBody>
          <a:bodyPr/>
          <a:lstStyle/>
          <a:p>
            <a:fld id="{BC62D05B-7092-47BD-9C13-F0337E5C71AF}" type="slidenum">
              <a:rPr lang="en-US" smtClean="0"/>
              <a:t>20</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11921099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all blue “next” pointers and red “previous” pointers should probably point to either the header</a:t>
            </a:r>
            <a:r>
              <a:rPr lang="en-US" baseline="0" dirty="0"/>
              <a:t> or footer of the next/previous block – it shouldn’t matter which (I think), as long as it’s done consistently. The diagrams on this slide and on the next few do not always show pointers to the exact word for the block header/footer.</a:t>
            </a:r>
          </a:p>
        </p:txBody>
      </p:sp>
      <p:sp>
        <p:nvSpPr>
          <p:cNvPr id="4" name="Slide Number Placeholder 3"/>
          <p:cNvSpPr>
            <a:spLocks noGrp="1"/>
          </p:cNvSpPr>
          <p:nvPr>
            <p:ph type="sldNum" sz="quarter" idx="10"/>
          </p:nvPr>
        </p:nvSpPr>
        <p:spPr/>
        <p:txBody>
          <a:bodyPr/>
          <a:lstStyle/>
          <a:p>
            <a:fld id="{BC62D05B-7092-47BD-9C13-F0337E5C71AF}" type="slidenum">
              <a:rPr lang="en-US" smtClean="0"/>
              <a:t>21</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7926878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all blue “next” pointers and red “previous” pointers should probably point to either the header</a:t>
            </a:r>
            <a:r>
              <a:rPr lang="en-US" baseline="0" dirty="0"/>
              <a:t> or footer of the next/previous block – it shouldn’t matter which (I think), as long as it’s done consistently. The diagrams on this slide and on the next few do not always show pointers to the exact word for the block header/footer.</a:t>
            </a:r>
          </a:p>
        </p:txBody>
      </p:sp>
      <p:sp>
        <p:nvSpPr>
          <p:cNvPr id="4" name="Slide Number Placeholder 3"/>
          <p:cNvSpPr>
            <a:spLocks noGrp="1"/>
          </p:cNvSpPr>
          <p:nvPr>
            <p:ph type="sldNum" sz="quarter" idx="10"/>
          </p:nvPr>
        </p:nvSpPr>
        <p:spPr/>
        <p:txBody>
          <a:bodyPr/>
          <a:lstStyle/>
          <a:p>
            <a:fld id="{BC62D05B-7092-47BD-9C13-F0337E5C71AF}" type="slidenum">
              <a:rPr lang="en-US" smtClean="0"/>
              <a:t>22</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330501197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Note: all blue “next” pointers and red “previous” pointers should probably point to either the header</a:t>
            </a:r>
            <a:r>
              <a:rPr lang="en-US" baseline="0" dirty="0"/>
              <a:t> or footer of the next/previous block – it shouldn’t matter which (I think), as long as it’s done consistently. The diagrams on this slide and on the next few do not always show pointers to the exact word for the block header/footer.</a:t>
            </a:r>
          </a:p>
        </p:txBody>
      </p:sp>
      <p:sp>
        <p:nvSpPr>
          <p:cNvPr id="4" name="Slide Number Placeholder 3"/>
          <p:cNvSpPr>
            <a:spLocks noGrp="1"/>
          </p:cNvSpPr>
          <p:nvPr>
            <p:ph type="sldNum" sz="quarter" idx="10"/>
          </p:nvPr>
        </p:nvSpPr>
        <p:spPr/>
        <p:txBody>
          <a:bodyPr/>
          <a:lstStyle/>
          <a:p>
            <a:fld id="{BC62D05B-7092-47BD-9C13-F0337E5C71AF}" type="slidenum">
              <a:rPr lang="en-US" smtClean="0"/>
              <a:t>23</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9753792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a:t>
            </a:fld>
            <a:endParaRPr lang="en-US"/>
          </a:p>
        </p:txBody>
      </p:sp>
    </p:spTree>
    <p:extLst>
      <p:ext uri="{BB962C8B-B14F-4D97-AF65-F5344CB8AC3E}">
        <p14:creationId xmlns:p14="http://schemas.microsoft.com/office/powerpoint/2010/main" val="692483604"/>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Date Placeholder 4"/>
          <p:cNvSpPr>
            <a:spLocks noGrp="1"/>
          </p:cNvSpPr>
          <p:nvPr>
            <p:ph type="dt" idx="11"/>
          </p:nvPr>
        </p:nvSpPr>
        <p:spPr/>
        <p:txBody>
          <a:bodyPr/>
          <a:lstStyle/>
          <a:p>
            <a:endParaRPr lang="en-US"/>
          </a:p>
        </p:txBody>
      </p:sp>
      <p:sp>
        <p:nvSpPr>
          <p:cNvPr id="6" name="Header Placeholder 5"/>
          <p:cNvSpPr>
            <a:spLocks noGrp="1"/>
          </p:cNvSpPr>
          <p:nvPr>
            <p:ph type="hdr" sz="quarter" idx="12"/>
          </p:nvPr>
        </p:nvSpPr>
        <p:spPr/>
        <p:txBody>
          <a:bodyPr/>
          <a:lstStyle/>
          <a:p>
            <a:r>
              <a:rPr lang="en-US"/>
              <a:t>CSE 351 Lecture 6</a:t>
            </a:r>
          </a:p>
        </p:txBody>
      </p:sp>
    </p:spTree>
    <p:extLst>
      <p:ext uri="{BB962C8B-B14F-4D97-AF65-F5344CB8AC3E}">
        <p14:creationId xmlns:p14="http://schemas.microsoft.com/office/powerpoint/2010/main" val="61570374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pPr>
              <a:defRPr/>
            </a:pPr>
            <a:fld id="{40F64717-A5A5-4C4E-9291-2F18B7410B06}" type="slidenum">
              <a:rPr lang="en-US" smtClean="0"/>
              <a:pPr>
                <a:defRPr/>
              </a:pPr>
              <a:t>28</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51354330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5" name="Text Box 1"/>
          <p:cNvSpPr txBox="1">
            <a:spLocks noChangeArrowheads="1"/>
          </p:cNvSpPr>
          <p:nvPr/>
        </p:nvSpPr>
        <p:spPr bwMode="auto">
          <a:xfrm>
            <a:off x="2205324" y="412941"/>
            <a:ext cx="8366357" cy="2048395"/>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52226" name="Rectangle 2"/>
          <p:cNvSpPr txBox="1">
            <a:spLocks noGrp="1" noChangeArrowheads="1"/>
          </p:cNvSpPr>
          <p:nvPr>
            <p:ph type="body"/>
          </p:nvPr>
        </p:nvSpPr>
        <p:spPr bwMode="auto">
          <a:xfrm>
            <a:off x="1703233" y="2602603"/>
            <a:ext cx="9376089" cy="2464051"/>
          </a:xfrm>
          <a:prstGeom prst="rect">
            <a:avLst/>
          </a:prstGeom>
          <a:noFill/>
          <a:ln>
            <a:round/>
            <a:headEnd/>
            <a:tailEnd/>
          </a:ln>
        </p:spPr>
        <p:txBody>
          <a:bodyPr wrap="none" anchor="ctr"/>
          <a:lstStyle/>
          <a:p>
            <a:r>
              <a:rPr lang="en-US" dirty="0"/>
              <a:t>Why doesn’t “*p &lt;= </a:t>
            </a:r>
            <a:r>
              <a:rPr lang="en-US" dirty="0" err="1"/>
              <a:t>len</a:t>
            </a:r>
            <a:r>
              <a:rPr lang="en-US" dirty="0"/>
              <a:t>” mask off the allocated bit too? Because this</a:t>
            </a:r>
            <a:r>
              <a:rPr lang="en-US" baseline="0" dirty="0"/>
              <a:t> is the second condition in the || test, which means that the first condition (*p &amp; 1) must have already been false, so we know that the allocated bit can’t be set and we don’t have to bother masking it off.</a:t>
            </a:r>
          </a:p>
          <a:p>
            <a:endParaRPr lang="en-US" dirty="0"/>
          </a:p>
          <a:p>
            <a:r>
              <a:rPr lang="en-US" dirty="0"/>
              <a:t>Tends</a:t>
            </a:r>
            <a:r>
              <a:rPr lang="en-US" baseline="0" dirty="0"/>
              <a:t> to concentrate small blocks at front of heap.</a:t>
            </a:r>
            <a:endParaRPr lang="en-US" dirty="0"/>
          </a:p>
        </p:txBody>
      </p:sp>
    </p:spTree>
    <p:extLst>
      <p:ext uri="{BB962C8B-B14F-4D97-AF65-F5344CB8AC3E}">
        <p14:creationId xmlns:p14="http://schemas.microsoft.com/office/powerpoint/2010/main" val="4289433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2225" name="Text Box 1"/>
          <p:cNvSpPr txBox="1">
            <a:spLocks noChangeArrowheads="1"/>
          </p:cNvSpPr>
          <p:nvPr/>
        </p:nvSpPr>
        <p:spPr bwMode="auto">
          <a:xfrm>
            <a:off x="2205324" y="412941"/>
            <a:ext cx="8366357" cy="2048395"/>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52226" name="Rectangle 2"/>
          <p:cNvSpPr txBox="1">
            <a:spLocks noGrp="1" noChangeArrowheads="1"/>
          </p:cNvSpPr>
          <p:nvPr>
            <p:ph type="body"/>
          </p:nvPr>
        </p:nvSpPr>
        <p:spPr bwMode="auto">
          <a:xfrm>
            <a:off x="1703233" y="2602603"/>
            <a:ext cx="9376089" cy="2464051"/>
          </a:xfrm>
          <a:prstGeom prst="rect">
            <a:avLst/>
          </a:prstGeom>
          <a:noFill/>
          <a:ln>
            <a:round/>
            <a:headEnd/>
            <a:tailEnd/>
          </a:ln>
        </p:spPr>
        <p:txBody>
          <a:bodyPr wrap="none" anchor="ctr"/>
          <a:lstStyle/>
          <a:p>
            <a:endParaRPr lang="en-US" baseline="0" dirty="0"/>
          </a:p>
          <a:p>
            <a:endParaRPr lang="en-US" dirty="0"/>
          </a:p>
        </p:txBody>
      </p:sp>
    </p:spTree>
    <p:extLst>
      <p:ext uri="{BB962C8B-B14F-4D97-AF65-F5344CB8AC3E}">
        <p14:creationId xmlns:p14="http://schemas.microsoft.com/office/powerpoint/2010/main" val="18861808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C62D05B-7092-47BD-9C13-F0337E5C71AF}" type="slidenum">
              <a:rPr lang="en-US" smtClean="0"/>
              <a:t>5</a:t>
            </a:fld>
            <a:endParaRPr lang="en-US"/>
          </a:p>
        </p:txBody>
      </p:sp>
      <p:sp>
        <p:nvSpPr>
          <p:cNvPr id="5" name="Date Placeholder 4"/>
          <p:cNvSpPr>
            <a:spLocks noGrp="1"/>
          </p:cNvSpPr>
          <p:nvPr>
            <p:ph type="dt" idx="11"/>
          </p:nvPr>
        </p:nvSpPr>
        <p:spPr/>
        <p:txBody>
          <a:bodyPr/>
          <a:lstStyle/>
          <a:p>
            <a:endParaRPr lang="en-US"/>
          </a:p>
        </p:txBody>
      </p:sp>
    </p:spTree>
    <p:extLst>
      <p:ext uri="{BB962C8B-B14F-4D97-AF65-F5344CB8AC3E}">
        <p14:creationId xmlns:p14="http://schemas.microsoft.com/office/powerpoint/2010/main" val="39584779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4273" name="Text Box 1"/>
          <p:cNvSpPr txBox="1">
            <a:spLocks noChangeArrowheads="1"/>
          </p:cNvSpPr>
          <p:nvPr/>
        </p:nvSpPr>
        <p:spPr bwMode="auto">
          <a:xfrm>
            <a:off x="1653993" y="550589"/>
            <a:ext cx="6274768" cy="2731193"/>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54274" name="Rectangle 2"/>
          <p:cNvSpPr txBox="1">
            <a:spLocks noGrp="1" noChangeArrowheads="1"/>
          </p:cNvSpPr>
          <p:nvPr>
            <p:ph type="body"/>
          </p:nvPr>
        </p:nvSpPr>
        <p:spPr bwMode="auto">
          <a:xfrm>
            <a:off x="1277424" y="3470138"/>
            <a:ext cx="7032067" cy="3285401"/>
          </a:xfrm>
          <a:prstGeom prst="rect">
            <a:avLst/>
          </a:prstGeom>
          <a:noFill/>
          <a:ln>
            <a:round/>
            <a:headEnd/>
            <a:tailEnd/>
          </a:ln>
        </p:spPr>
        <p:txBody>
          <a:bodyPr wrap="none" anchor="ctr"/>
          <a:lstStyle/>
          <a:p>
            <a:pPr marL="171450" indent="-171450">
              <a:buFontTx/>
              <a:buChar char="-"/>
            </a:pPr>
            <a:r>
              <a:rPr lang="en-US" baseline="0" dirty="0"/>
              <a:t>Note that we add 4 to the malloc request size to account for the header</a:t>
            </a:r>
          </a:p>
          <a:p>
            <a:pPr marL="171450" indent="-171450">
              <a:buFontTx/>
              <a:buChar char="-"/>
            </a:pPr>
            <a:r>
              <a:rPr lang="en-US" dirty="0"/>
              <a:t>Why not mask out? Bit must be 0, otherwise it's not a free block!</a:t>
            </a:r>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1921516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5297" name="Text Box 1"/>
          <p:cNvSpPr txBox="1">
            <a:spLocks noChangeArrowheads="1"/>
          </p:cNvSpPr>
          <p:nvPr/>
        </p:nvSpPr>
        <p:spPr bwMode="auto">
          <a:xfrm>
            <a:off x="1653993" y="550589"/>
            <a:ext cx="6274768" cy="2731193"/>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55298" name="Rectangle 2"/>
          <p:cNvSpPr txBox="1">
            <a:spLocks noGrp="1" noChangeArrowheads="1"/>
          </p:cNvSpPr>
          <p:nvPr>
            <p:ph type="body"/>
          </p:nvPr>
        </p:nvSpPr>
        <p:spPr bwMode="auto">
          <a:xfrm>
            <a:off x="1277424" y="3470138"/>
            <a:ext cx="7032067" cy="3285401"/>
          </a:xfrm>
          <a:prstGeom prst="rect">
            <a:avLst/>
          </a:prstGeom>
          <a:noFill/>
          <a:ln>
            <a:round/>
            <a:headEnd/>
            <a:tailEnd/>
          </a:ln>
        </p:spPr>
        <p:txBody>
          <a:bodyPr wrap="none" anchor="ctr"/>
          <a:lstStyle/>
          <a:p>
            <a:endParaRPr lang="en-US"/>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91635735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6321" name="Text Box 1"/>
          <p:cNvSpPr txBox="1">
            <a:spLocks noChangeArrowheads="1"/>
          </p:cNvSpPr>
          <p:nvPr/>
        </p:nvSpPr>
        <p:spPr bwMode="auto">
          <a:xfrm>
            <a:off x="1653993" y="550589"/>
            <a:ext cx="6274768" cy="2731193"/>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56322" name="Rectangle 2"/>
          <p:cNvSpPr txBox="1">
            <a:spLocks noGrp="1" noChangeArrowheads="1"/>
          </p:cNvSpPr>
          <p:nvPr>
            <p:ph type="body"/>
          </p:nvPr>
        </p:nvSpPr>
        <p:spPr bwMode="auto">
          <a:xfrm>
            <a:off x="1277424" y="3470138"/>
            <a:ext cx="7032067" cy="3285401"/>
          </a:xfrm>
          <a:prstGeom prst="rect">
            <a:avLst/>
          </a:prstGeom>
          <a:noFill/>
          <a:ln>
            <a:round/>
            <a:headEnd/>
            <a:tailEnd/>
          </a:ln>
        </p:spPr>
        <p:txBody>
          <a:bodyPr wrap="none" anchor="ctr"/>
          <a:lstStyle/>
          <a:p>
            <a:endParaRPr lang="en-US"/>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40690811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57345" name="Text Box 1"/>
          <p:cNvSpPr txBox="1">
            <a:spLocks noChangeArrowheads="1"/>
          </p:cNvSpPr>
          <p:nvPr/>
        </p:nvSpPr>
        <p:spPr bwMode="auto">
          <a:xfrm>
            <a:off x="1653993" y="550589"/>
            <a:ext cx="6274768" cy="2731193"/>
          </a:xfrm>
          <a:prstGeom prst="rect">
            <a:avLst/>
          </a:prstGeom>
          <a:solidFill>
            <a:srgbClr val="FFFFFF"/>
          </a:solidFill>
          <a:ln w="9525">
            <a:solidFill>
              <a:srgbClr val="000000"/>
            </a:solidFill>
            <a:miter lim="800000"/>
            <a:headEnd/>
            <a:tailEnd/>
          </a:ln>
          <a:effectLst/>
        </p:spPr>
        <p:txBody>
          <a:bodyPr wrap="none" lIns="91294" tIns="45647" rIns="91294" bIns="45647" anchor="ctr"/>
          <a:lstStyle/>
          <a:p>
            <a:endParaRPr lang="en-US" dirty="0">
              <a:latin typeface="Lato" panose="020F0502020204030203" pitchFamily="34" charset="0"/>
            </a:endParaRPr>
          </a:p>
        </p:txBody>
      </p:sp>
      <p:sp>
        <p:nvSpPr>
          <p:cNvPr id="57346" name="Rectangle 2"/>
          <p:cNvSpPr txBox="1">
            <a:spLocks noGrp="1" noChangeArrowheads="1"/>
          </p:cNvSpPr>
          <p:nvPr>
            <p:ph type="body"/>
          </p:nvPr>
        </p:nvSpPr>
        <p:spPr bwMode="auto">
          <a:xfrm>
            <a:off x="1277424" y="3470138"/>
            <a:ext cx="7032067" cy="3285401"/>
          </a:xfrm>
          <a:prstGeom prst="rect">
            <a:avLst/>
          </a:prstGeom>
          <a:noFill/>
          <a:ln>
            <a:round/>
            <a:headEnd/>
            <a:tailEnd/>
          </a:ln>
        </p:spPr>
        <p:txBody>
          <a:bodyPr wrap="none" anchor="ctr"/>
          <a:lstStyle/>
          <a:p>
            <a:endParaRPr lang="en-US"/>
          </a:p>
        </p:txBody>
      </p:sp>
      <p:sp>
        <p:nvSpPr>
          <p:cNvPr id="2" name="Date Placeholder 1"/>
          <p:cNvSpPr>
            <a:spLocks noGrp="1"/>
          </p:cNvSpPr>
          <p:nvPr>
            <p:ph type="dt" idx="10"/>
          </p:nvPr>
        </p:nvSpPr>
        <p:spPr/>
        <p:txBody>
          <a:bodyPr/>
          <a:lstStyle/>
          <a:p>
            <a:endParaRPr lang="en-US"/>
          </a:p>
        </p:txBody>
      </p:sp>
    </p:spTree>
    <p:extLst>
      <p:ext uri="{BB962C8B-B14F-4D97-AF65-F5344CB8AC3E}">
        <p14:creationId xmlns:p14="http://schemas.microsoft.com/office/powerpoint/2010/main" val="3071616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731520"/>
            <a:ext cx="7772400" cy="1470025"/>
          </a:xfrm>
          <a:effectLst>
            <a:outerShdw blurRad="50800" dist="38100" dir="2700000" algn="tl" rotWithShape="0">
              <a:prstClr val="black">
                <a:alpha val="40000"/>
              </a:prstClr>
            </a:outerShdw>
          </a:effectLst>
        </p:spPr>
        <p:txBody>
          <a:bodyPr/>
          <a:lstStyle>
            <a:lvl1pPr>
              <a:lnSpc>
                <a:spcPct val="80000"/>
              </a:lnSpc>
              <a:defRPr>
                <a:latin typeface="Calibri"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685800" y="2377440"/>
            <a:ext cx="7772400" cy="1752600"/>
          </a:xfrm>
        </p:spPr>
        <p:txBody>
          <a:bodyPr/>
          <a:lstStyle>
            <a:lvl1pPr marL="0" indent="0" algn="r">
              <a:buNone/>
              <a:defRPr sz="3200" b="0">
                <a:latin typeface="Calibri" pitchFamily="34" charset="0"/>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US" dirty="0"/>
          </a:p>
        </p:txBody>
      </p:sp>
      <p:sp>
        <p:nvSpPr>
          <p:cNvPr id="4" name="Slide Number Placeholder 3"/>
          <p:cNvSpPr>
            <a:spLocks noGrp="1"/>
          </p:cNvSpPr>
          <p:nvPr>
            <p:ph type="sldNum" sz="quarter" idx="10"/>
          </p:nvPr>
        </p:nvSpPr>
        <p:spPr/>
        <p:txBody>
          <a:bodyPr/>
          <a:lstStyle/>
          <a:p>
            <a:fld id="{C0BB463C-2B8D-41E5-9457-1404AA9BBE8D}" type="slidenum">
              <a:rPr lang="en-US" smtClean="0"/>
              <a:t>‹#›</a:t>
            </a:fld>
            <a:endParaRPr lang="en-US"/>
          </a:p>
        </p:txBody>
      </p:sp>
    </p:spTree>
    <p:extLst>
      <p:ext uri="{BB962C8B-B14F-4D97-AF65-F5344CB8AC3E}">
        <p14:creationId xmlns:p14="http://schemas.microsoft.com/office/powerpoint/2010/main" val="1704121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05982" cy="762000"/>
          </a:xfrm>
        </p:spPr>
        <p:txBody>
          <a:bodyPr/>
          <a:lstStyle/>
          <a:p>
            <a:r>
              <a:rPr lang="en-US"/>
              <a:t>Click to edit Master title style</a:t>
            </a:r>
            <a:endParaRPr lang="en-US" dirty="0"/>
          </a:p>
        </p:txBody>
      </p:sp>
      <p:sp>
        <p:nvSpPr>
          <p:cNvPr id="3" name="Content Placeholder 2"/>
          <p:cNvSpPr>
            <a:spLocks noGrp="1"/>
          </p:cNvSpPr>
          <p:nvPr>
            <p:ph idx="1"/>
          </p:nvPr>
        </p:nvSpPr>
        <p:spPr>
          <a:xfrm>
            <a:off x="396875" y="1362075"/>
            <a:ext cx="8366125"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p:cNvSpPr>
            <a:spLocks noGrp="1"/>
          </p:cNvSpPr>
          <p:nvPr>
            <p:ph type="sldNum" sz="quarter" idx="10"/>
          </p:nvPr>
        </p:nvSpPr>
        <p:spPr>
          <a:xfrm>
            <a:off x="8534400" y="6492240"/>
            <a:ext cx="609600" cy="365125"/>
          </a:xfrm>
        </p:spPr>
        <p:txBody>
          <a:bodyPr/>
          <a:lstStyle>
            <a:lvl1pPr algn="ctr">
              <a:defRPr sz="1200">
                <a:solidFill>
                  <a:srgbClr val="4B2A85"/>
                </a:solidFill>
              </a:defRPr>
            </a:lvl1pPr>
          </a:lstStyle>
          <a:p>
            <a:fld id="{C0BB463C-2B8D-41E5-9457-1404AA9BBE8D}" type="slidenum">
              <a:rPr lang="en-US" smtClean="0"/>
              <a:t>‹#›</a:t>
            </a:fld>
            <a:endParaRPr lang="en-US"/>
          </a:p>
        </p:txBody>
      </p:sp>
    </p:spTree>
    <p:extLst>
      <p:ext uri="{BB962C8B-B14F-4D97-AF65-F5344CB8AC3E}">
        <p14:creationId xmlns:p14="http://schemas.microsoft.com/office/powerpoint/2010/main" val="16419908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357018" y="435678"/>
            <a:ext cx="8405982" cy="762000"/>
          </a:xfrm>
        </p:spPr>
        <p:txBody>
          <a:bodyPr/>
          <a:lstStyle/>
          <a:p>
            <a:r>
              <a:rPr lang="en-US"/>
              <a:t>Click to edit Master title style</a:t>
            </a:r>
            <a:endParaRPr lang="en-US" dirty="0"/>
          </a:p>
        </p:txBody>
      </p:sp>
      <p:sp>
        <p:nvSpPr>
          <p:cNvPr id="3" name="Content Placeholder 2"/>
          <p:cNvSpPr>
            <a:spLocks noGrp="1"/>
          </p:cNvSpPr>
          <p:nvPr>
            <p:ph idx="1"/>
          </p:nvPr>
        </p:nvSpPr>
        <p:spPr>
          <a:xfrm>
            <a:off x="357018" y="1362075"/>
            <a:ext cx="4114800"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3"/>
          <p:cNvSpPr>
            <a:spLocks noGrp="1"/>
          </p:cNvSpPr>
          <p:nvPr>
            <p:ph type="sldNum" sz="quarter" idx="10"/>
          </p:nvPr>
        </p:nvSpPr>
        <p:spPr>
          <a:xfrm>
            <a:off x="8534400" y="6492240"/>
            <a:ext cx="609600" cy="365125"/>
          </a:xfrm>
        </p:spPr>
        <p:txBody>
          <a:bodyPr/>
          <a:lstStyle>
            <a:lvl1pPr algn="ctr">
              <a:defRPr sz="1200">
                <a:solidFill>
                  <a:srgbClr val="4B2A85"/>
                </a:solidFill>
              </a:defRPr>
            </a:lvl1pPr>
          </a:lstStyle>
          <a:p>
            <a:fld id="{C0BB463C-2B8D-41E5-9457-1404AA9BBE8D}" type="slidenum">
              <a:rPr lang="en-US" smtClean="0"/>
              <a:t>‹#›</a:t>
            </a:fld>
            <a:endParaRPr lang="en-US"/>
          </a:p>
        </p:txBody>
      </p:sp>
      <p:sp>
        <p:nvSpPr>
          <p:cNvPr id="5" name="Content Placeholder 2"/>
          <p:cNvSpPr>
            <a:spLocks noGrp="1"/>
          </p:cNvSpPr>
          <p:nvPr>
            <p:ph idx="11"/>
          </p:nvPr>
        </p:nvSpPr>
        <p:spPr>
          <a:xfrm>
            <a:off x="4648200" y="1362075"/>
            <a:ext cx="4114800" cy="4972050"/>
          </a:xfrm>
        </p:spPr>
        <p:txBody>
          <a:bodyPr/>
          <a:lstStyle>
            <a:lvl1pPr>
              <a:defRPr sz="2800" b="0"/>
            </a:lvl1pPr>
            <a:lvl2pPr>
              <a:defRPr sz="2400"/>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714982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57762" y="438912"/>
            <a:ext cx="8405238" cy="762000"/>
          </a:xfrm>
        </p:spPr>
        <p:txBody>
          <a:bodyPr/>
          <a:lstStyle/>
          <a:p>
            <a:r>
              <a:rPr lang="en-US"/>
              <a:t>Click to edit Master title style</a:t>
            </a:r>
          </a:p>
        </p:txBody>
      </p:sp>
      <p:sp>
        <p:nvSpPr>
          <p:cNvPr id="3" name="Slide Number Placeholder 2"/>
          <p:cNvSpPr>
            <a:spLocks noGrp="1"/>
          </p:cNvSpPr>
          <p:nvPr>
            <p:ph type="sldNum" sz="quarter" idx="10"/>
          </p:nvPr>
        </p:nvSpPr>
        <p:spPr/>
        <p:txBody>
          <a:bodyPr/>
          <a:lstStyle/>
          <a:p>
            <a:fld id="{C0BB463C-2B8D-41E5-9457-1404AA9BBE8D}" type="slidenum">
              <a:rPr lang="en-US" smtClean="0"/>
              <a:t>‹#›</a:t>
            </a:fld>
            <a:endParaRPr lang="en-US"/>
          </a:p>
        </p:txBody>
      </p:sp>
    </p:spTree>
    <p:extLst>
      <p:ext uri="{BB962C8B-B14F-4D97-AF65-F5344CB8AC3E}">
        <p14:creationId xmlns:p14="http://schemas.microsoft.com/office/powerpoint/2010/main" val="1176167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fld id="{C0BB463C-2B8D-41E5-9457-1404AA9BBE8D}" type="slidenum">
              <a:rPr lang="en-US" smtClean="0"/>
              <a:t>‹#›</a:t>
            </a:fld>
            <a:endParaRPr lang="en-US"/>
          </a:p>
        </p:txBody>
      </p:sp>
    </p:spTree>
    <p:extLst>
      <p:ext uri="{BB962C8B-B14F-4D97-AF65-F5344CB8AC3E}">
        <p14:creationId xmlns:p14="http://schemas.microsoft.com/office/powerpoint/2010/main" val="329689623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bwMode="auto">
          <a:xfrm>
            <a:off x="374090" y="371182"/>
            <a:ext cx="8388910" cy="762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endParaRPr lang="en-US" dirty="0"/>
          </a:p>
        </p:txBody>
      </p:sp>
      <p:sp>
        <p:nvSpPr>
          <p:cNvPr id="8195" name="Rectangle 3"/>
          <p:cNvSpPr>
            <a:spLocks noGrp="1" noChangeArrowheads="1"/>
          </p:cNvSpPr>
          <p:nvPr>
            <p:ph type="body" idx="1"/>
          </p:nvPr>
        </p:nvSpPr>
        <p:spPr bwMode="auto">
          <a:xfrm>
            <a:off x="396875" y="1362075"/>
            <a:ext cx="8366125" cy="49720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Slide Number Placeholder 10"/>
          <p:cNvSpPr>
            <a:spLocks noGrp="1"/>
          </p:cNvSpPr>
          <p:nvPr>
            <p:ph type="sldNum" sz="quarter" idx="4"/>
          </p:nvPr>
        </p:nvSpPr>
        <p:spPr>
          <a:xfrm>
            <a:off x="8534400" y="6492875"/>
            <a:ext cx="609600" cy="365125"/>
          </a:xfrm>
          <a:prstGeom prst="rect">
            <a:avLst/>
          </a:prstGeom>
        </p:spPr>
        <p:txBody>
          <a:bodyPr vert="horz" lIns="91440" tIns="45720" rIns="91440" bIns="45720" rtlCol="0" anchor="ctr"/>
          <a:lstStyle>
            <a:lvl1pPr algn="ctr">
              <a:defRPr sz="1200" b="1">
                <a:solidFill>
                  <a:srgbClr val="4B2A85"/>
                </a:solidFill>
                <a:latin typeface="Calibri" pitchFamily="34" charset="0"/>
                <a:cs typeface="Calibri" pitchFamily="34" charset="0"/>
              </a:defRPr>
            </a:lvl1pPr>
          </a:lstStyle>
          <a:p>
            <a:fld id="{C0BB463C-2B8D-41E5-9457-1404AA9BBE8D}" type="slidenum">
              <a:rPr lang="en-US" smtClean="0"/>
              <a:t>‹#›</a:t>
            </a:fld>
            <a:endParaRPr lang="en-US"/>
          </a:p>
        </p:txBody>
      </p:sp>
      <p:sp>
        <p:nvSpPr>
          <p:cNvPr id="9" name="Rectangle 8"/>
          <p:cNvSpPr>
            <a:spLocks noChangeArrowheads="1"/>
          </p:cNvSpPr>
          <p:nvPr/>
        </p:nvSpPr>
        <p:spPr bwMode="auto">
          <a:xfrm>
            <a:off x="0" y="0"/>
            <a:ext cx="9144000" cy="228600"/>
          </a:xfrm>
          <a:prstGeom prst="rect">
            <a:avLst/>
          </a:prstGeom>
          <a:solidFill>
            <a:schemeClr val="tx1"/>
          </a:solidFill>
          <a:ln w="9525">
            <a:noFill/>
            <a:miter lim="800000"/>
            <a:headEnd/>
            <a:tailEnd/>
          </a:ln>
          <a:effectLst/>
        </p:spPr>
        <p:txBody>
          <a:bodyPr wrap="none" anchor="ctr"/>
          <a:lstStyle/>
          <a:p>
            <a:pPr algn="ctr">
              <a:defRPr/>
            </a:pPr>
            <a:endParaRPr lang="en-US" b="0" dirty="0">
              <a:latin typeface="Times New Roman" pitchFamily="18" charset="0"/>
            </a:endParaRPr>
          </a:p>
        </p:txBody>
      </p:sp>
      <p:sp>
        <p:nvSpPr>
          <p:cNvPr id="16" name="TextBox 15"/>
          <p:cNvSpPr txBox="1"/>
          <p:nvPr/>
        </p:nvSpPr>
        <p:spPr>
          <a:xfrm>
            <a:off x="8407901" y="-2231"/>
            <a:ext cx="736099" cy="230832"/>
          </a:xfrm>
          <a:prstGeom prst="rect">
            <a:avLst/>
          </a:prstGeom>
          <a:noFill/>
        </p:spPr>
        <p:txBody>
          <a:bodyPr wrap="none" rtlCol="0">
            <a:spAutoFit/>
          </a:bodyPr>
          <a:lstStyle/>
          <a:p>
            <a:pPr algn="r"/>
            <a:r>
              <a:rPr lang="en-US" sz="900" b="0" i="0" dirty="0">
                <a:solidFill>
                  <a:schemeClr val="bg1"/>
                </a:solidFill>
                <a:latin typeface="Roboto Regular" charset="0"/>
                <a:ea typeface="Roboto Regular" charset="0"/>
                <a:cs typeface="Roboto Regular" charset="0"/>
              </a:rPr>
              <a:t>CMPT 295</a:t>
            </a:r>
          </a:p>
        </p:txBody>
      </p:sp>
      <p:sp>
        <p:nvSpPr>
          <p:cNvPr id="22" name="TextBox 21"/>
          <p:cNvSpPr txBox="1"/>
          <p:nvPr/>
        </p:nvSpPr>
        <p:spPr>
          <a:xfrm>
            <a:off x="3812830" y="-2231"/>
            <a:ext cx="1518364" cy="230832"/>
          </a:xfrm>
          <a:prstGeom prst="rect">
            <a:avLst/>
          </a:prstGeom>
          <a:noFill/>
        </p:spPr>
        <p:txBody>
          <a:bodyPr wrap="none" rtlCol="0">
            <a:spAutoFit/>
          </a:bodyPr>
          <a:lstStyle/>
          <a:p>
            <a:pPr algn="ctr"/>
            <a:r>
              <a:rPr lang="en-US" sz="900" b="0" i="0" dirty="0">
                <a:solidFill>
                  <a:schemeClr val="bg1"/>
                </a:solidFill>
                <a:latin typeface="Roboto Regular" charset="0"/>
                <a:ea typeface="Roboto Regular" charset="0"/>
                <a:cs typeface="Roboto Regular" charset="0"/>
              </a:rPr>
              <a:t>L23:  Memory Allocation </a:t>
            </a:r>
            <a:r>
              <a:rPr lang="en-US" sz="900" b="0" i="0" baseline="0" dirty="0">
                <a:solidFill>
                  <a:schemeClr val="bg1"/>
                </a:solidFill>
                <a:latin typeface="Roboto Regular" charset="0"/>
                <a:ea typeface="Roboto Regular" charset="0"/>
                <a:cs typeface="Roboto Regular" charset="0"/>
              </a:rPr>
              <a:t>II</a:t>
            </a:r>
            <a:endParaRPr lang="en-US" sz="900" b="0" i="0" dirty="0">
              <a:solidFill>
                <a:schemeClr val="bg1"/>
              </a:solidFill>
              <a:latin typeface="Roboto Regular" charset="0"/>
              <a:ea typeface="Roboto Regular" charset="0"/>
              <a:cs typeface="Roboto Regular" charset="0"/>
            </a:endParaRPr>
          </a:p>
        </p:txBody>
      </p:sp>
    </p:spTree>
    <p:extLst>
      <p:ext uri="{BB962C8B-B14F-4D97-AF65-F5344CB8AC3E}">
        <p14:creationId xmlns:p14="http://schemas.microsoft.com/office/powerpoint/2010/main" val="2967091831"/>
      </p:ext>
    </p:extLst>
  </p:cSld>
  <p:clrMap bg1="lt1" tx1="dk1" bg2="lt2" tx2="dk2" accent1="accent1" accent2="accent2" accent3="accent3" accent4="accent4" accent5="accent5" accent6="accent6" hlink="hlink" folHlink="folHlink"/>
  <p:sldLayoutIdLst>
    <p:sldLayoutId id="2147483686" r:id="rId1"/>
    <p:sldLayoutId id="2147483687" r:id="rId2"/>
    <p:sldLayoutId id="2147483688" r:id="rId3"/>
    <p:sldLayoutId id="2147483689" r:id="rId4"/>
    <p:sldLayoutId id="2147483690" r:id="rId5"/>
  </p:sldLayoutIdLst>
  <p:hf hdr="0" ftr="0" dt="0"/>
  <p:txStyles>
    <p:titleStyle>
      <a:lvl1pPr marL="119063" indent="-119063" algn="l" rtl="0" eaLnBrk="1" fontAlgn="base" hangingPunct="1">
        <a:spcBef>
          <a:spcPct val="0"/>
        </a:spcBef>
        <a:spcAft>
          <a:spcPct val="0"/>
        </a:spcAft>
        <a:defRPr sz="3600" b="1">
          <a:solidFill>
            <a:schemeClr val="tx1"/>
          </a:solidFill>
          <a:latin typeface="Calibri" pitchFamily="34" charset="0"/>
          <a:ea typeface="+mj-ea"/>
          <a:cs typeface="+mj-cs"/>
        </a:defRPr>
      </a:lvl1pPr>
      <a:lvl2pPr marL="119063" indent="-119063" algn="l" rtl="0" eaLnBrk="1" fontAlgn="base" hangingPunct="1">
        <a:spcBef>
          <a:spcPct val="0"/>
        </a:spcBef>
        <a:spcAft>
          <a:spcPct val="0"/>
        </a:spcAft>
        <a:defRPr sz="3600" b="1">
          <a:solidFill>
            <a:schemeClr val="tx1"/>
          </a:solidFill>
          <a:latin typeface="Arial Narrow" pitchFamily="34" charset="0"/>
        </a:defRPr>
      </a:lvl2pPr>
      <a:lvl3pPr marL="119063" indent="-119063" algn="l" rtl="0" eaLnBrk="1" fontAlgn="base" hangingPunct="1">
        <a:spcBef>
          <a:spcPct val="0"/>
        </a:spcBef>
        <a:spcAft>
          <a:spcPct val="0"/>
        </a:spcAft>
        <a:defRPr sz="3600" b="1">
          <a:solidFill>
            <a:schemeClr val="tx1"/>
          </a:solidFill>
          <a:latin typeface="Arial Narrow" pitchFamily="34" charset="0"/>
        </a:defRPr>
      </a:lvl3pPr>
      <a:lvl4pPr marL="119063" indent="-119063" algn="l" rtl="0" eaLnBrk="1" fontAlgn="base" hangingPunct="1">
        <a:spcBef>
          <a:spcPct val="0"/>
        </a:spcBef>
        <a:spcAft>
          <a:spcPct val="0"/>
        </a:spcAft>
        <a:defRPr sz="3600" b="1">
          <a:solidFill>
            <a:schemeClr val="tx1"/>
          </a:solidFill>
          <a:latin typeface="Arial Narrow" pitchFamily="34" charset="0"/>
        </a:defRPr>
      </a:lvl4pPr>
      <a:lvl5pPr marL="119063" indent="-119063" algn="l" rtl="0" eaLnBrk="1" fontAlgn="base" hangingPunct="1">
        <a:spcBef>
          <a:spcPct val="0"/>
        </a:spcBef>
        <a:spcAft>
          <a:spcPct val="0"/>
        </a:spcAft>
        <a:defRPr sz="3600" b="1">
          <a:solidFill>
            <a:schemeClr val="tx1"/>
          </a:solidFill>
          <a:latin typeface="Arial Narrow" pitchFamily="34" charset="0"/>
        </a:defRPr>
      </a:lvl5pPr>
      <a:lvl6pPr marL="576263" algn="l" rtl="0" eaLnBrk="1" fontAlgn="base" hangingPunct="1">
        <a:spcBef>
          <a:spcPct val="0"/>
        </a:spcBef>
        <a:spcAft>
          <a:spcPct val="0"/>
        </a:spcAft>
        <a:defRPr sz="3600" b="1">
          <a:solidFill>
            <a:schemeClr val="tx1"/>
          </a:solidFill>
          <a:latin typeface="Arial Narrow" pitchFamily="34" charset="0"/>
        </a:defRPr>
      </a:lvl6pPr>
      <a:lvl7pPr marL="1033463" algn="l" rtl="0" eaLnBrk="1" fontAlgn="base" hangingPunct="1">
        <a:spcBef>
          <a:spcPct val="0"/>
        </a:spcBef>
        <a:spcAft>
          <a:spcPct val="0"/>
        </a:spcAft>
        <a:defRPr sz="3600" b="1">
          <a:solidFill>
            <a:schemeClr val="tx1"/>
          </a:solidFill>
          <a:latin typeface="Arial Narrow" pitchFamily="34" charset="0"/>
        </a:defRPr>
      </a:lvl7pPr>
      <a:lvl8pPr marL="1490663" algn="l" rtl="0" eaLnBrk="1" fontAlgn="base" hangingPunct="1">
        <a:spcBef>
          <a:spcPct val="0"/>
        </a:spcBef>
        <a:spcAft>
          <a:spcPct val="0"/>
        </a:spcAft>
        <a:defRPr sz="3600" b="1">
          <a:solidFill>
            <a:schemeClr val="tx1"/>
          </a:solidFill>
          <a:latin typeface="Arial Narrow" pitchFamily="34" charset="0"/>
        </a:defRPr>
      </a:lvl8pPr>
      <a:lvl9pPr marL="1947863" algn="l" rtl="0" eaLnBrk="1" fontAlgn="base" hangingPunct="1">
        <a:spcBef>
          <a:spcPct val="0"/>
        </a:spcBef>
        <a:spcAft>
          <a:spcPct val="0"/>
        </a:spcAft>
        <a:defRPr sz="3600" b="1">
          <a:solidFill>
            <a:schemeClr val="tx1"/>
          </a:solidFill>
          <a:latin typeface="Arial Narrow" pitchFamily="34" charset="0"/>
        </a:defRPr>
      </a:lvl9pPr>
    </p:titleStyle>
    <p:bodyStyle>
      <a:lvl1pPr marL="342900" indent="-342900" algn="l" rtl="0" eaLnBrk="1" fontAlgn="base" hangingPunct="1">
        <a:spcBef>
          <a:spcPct val="20000"/>
        </a:spcBef>
        <a:spcAft>
          <a:spcPct val="0"/>
        </a:spcAft>
        <a:buClr>
          <a:srgbClr val="4B2A85"/>
        </a:buClr>
        <a:buSzPct val="60000"/>
        <a:buFont typeface="Wingdings" panose="05000000000000000000" pitchFamily="2" charset="2"/>
        <a:buChar char="v"/>
        <a:defRPr sz="2400" b="1">
          <a:solidFill>
            <a:schemeClr val="tx1"/>
          </a:solidFill>
          <a:latin typeface="Calibri" pitchFamily="34" charset="0"/>
          <a:ea typeface="+mn-ea"/>
          <a:cs typeface="+mn-cs"/>
        </a:defRPr>
      </a:lvl1pPr>
      <a:lvl2pPr marL="649224" indent="-285750" algn="l" rtl="0" eaLnBrk="1" fontAlgn="base" hangingPunct="1">
        <a:spcBef>
          <a:spcPct val="20000"/>
        </a:spcBef>
        <a:spcAft>
          <a:spcPct val="0"/>
        </a:spcAft>
        <a:buClr>
          <a:srgbClr val="4B2A85"/>
        </a:buClr>
        <a:buSzPct val="110000"/>
        <a:buFont typeface="Wingdings" pitchFamily="2" charset="2"/>
        <a:buChar char="§"/>
        <a:defRPr sz="2000">
          <a:solidFill>
            <a:schemeClr val="tx1"/>
          </a:solidFill>
          <a:latin typeface="Calibri" pitchFamily="34" charset="0"/>
        </a:defRPr>
      </a:lvl2pPr>
      <a:lvl3pPr marL="914400" indent="-228600" algn="l" rtl="0" eaLnBrk="1" fontAlgn="base" hangingPunct="1">
        <a:spcBef>
          <a:spcPct val="20000"/>
        </a:spcBef>
        <a:spcAft>
          <a:spcPct val="0"/>
        </a:spcAft>
        <a:buClr>
          <a:srgbClr val="4B2A85"/>
        </a:buClr>
        <a:buSzPct val="80000"/>
        <a:buFont typeface="Arial" panose="020B0604020202020204" pitchFamily="34" charset="0"/>
        <a:buChar char="•"/>
        <a:defRPr sz="2000">
          <a:solidFill>
            <a:schemeClr val="tx1"/>
          </a:solidFill>
          <a:latin typeface="Calibri" pitchFamily="34" charset="0"/>
        </a:defRPr>
      </a:lvl3pPr>
      <a:lvl4pPr marL="1170432" indent="-228600" algn="l" rtl="0" eaLnBrk="1" fontAlgn="base" hangingPunct="1">
        <a:spcBef>
          <a:spcPct val="20000"/>
        </a:spcBef>
        <a:spcAft>
          <a:spcPct val="0"/>
        </a:spcAft>
        <a:buClr>
          <a:srgbClr val="4B2A85"/>
        </a:buClr>
        <a:buChar char="–"/>
        <a:defRPr sz="2000">
          <a:solidFill>
            <a:schemeClr val="tx1"/>
          </a:solidFill>
          <a:latin typeface="Calibri" pitchFamily="34" charset="0"/>
        </a:defRPr>
      </a:lvl4pPr>
      <a:lvl5pPr marL="1444752" indent="-228600" algn="l" rtl="0" eaLnBrk="1" fontAlgn="base" hangingPunct="1">
        <a:spcBef>
          <a:spcPct val="20000"/>
        </a:spcBef>
        <a:spcAft>
          <a:spcPct val="0"/>
        </a:spcAft>
        <a:buClr>
          <a:srgbClr val="4B2A85"/>
        </a:buClr>
        <a:buChar char="»"/>
        <a:defRPr sz="2000">
          <a:solidFill>
            <a:schemeClr val="tx1"/>
          </a:solidFill>
          <a:latin typeface="Calibri" pitchFamily="34" charset="0"/>
        </a:defRPr>
      </a:lvl5pPr>
      <a:lvl6pPr marL="2514600" indent="-228600" algn="l" rtl="0" eaLnBrk="1" fontAlgn="base" hangingPunct="1">
        <a:spcBef>
          <a:spcPct val="20000"/>
        </a:spcBef>
        <a:spcAft>
          <a:spcPct val="0"/>
        </a:spcAft>
        <a:buChar char="»"/>
        <a:defRPr sz="2000">
          <a:solidFill>
            <a:schemeClr val="tx1"/>
          </a:solidFill>
          <a:latin typeface="Arial" charset="0"/>
        </a:defRPr>
      </a:lvl6pPr>
      <a:lvl7pPr marL="2971800" indent="-228600" algn="l" rtl="0" eaLnBrk="1" fontAlgn="base" hangingPunct="1">
        <a:spcBef>
          <a:spcPct val="20000"/>
        </a:spcBef>
        <a:spcAft>
          <a:spcPct val="0"/>
        </a:spcAft>
        <a:buChar char="»"/>
        <a:defRPr sz="2000">
          <a:solidFill>
            <a:schemeClr val="tx1"/>
          </a:solidFill>
          <a:latin typeface="Arial" charset="0"/>
        </a:defRPr>
      </a:lvl7pPr>
      <a:lvl8pPr marL="3429000" indent="-228600" algn="l" rtl="0" eaLnBrk="1" fontAlgn="base" hangingPunct="1">
        <a:spcBef>
          <a:spcPct val="20000"/>
        </a:spcBef>
        <a:spcAft>
          <a:spcPct val="0"/>
        </a:spcAft>
        <a:buChar char="»"/>
        <a:defRPr sz="2000">
          <a:solidFill>
            <a:schemeClr val="tx1"/>
          </a:solidFill>
          <a:latin typeface="Arial" charset="0"/>
        </a:defRPr>
      </a:lvl8pPr>
      <a:lvl9pPr marL="3886200" indent="-228600" algn="l" rtl="0" eaLnBrk="1" fontAlgn="base" hangingPunct="1">
        <a:spcBef>
          <a:spcPct val="20000"/>
        </a:spcBef>
        <a:spcAft>
          <a:spcPct val="0"/>
        </a:spcAft>
        <a:buChar char="»"/>
        <a:defRPr sz="2000">
          <a:solidFill>
            <a:schemeClr val="tx1"/>
          </a:solidFill>
          <a:latin typeface="Arial" charset="0"/>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8" Type="http://schemas.openxmlformats.org/officeDocument/2006/relationships/tags" Target="../tags/tag297.xml"/><Relationship Id="rId13" Type="http://schemas.openxmlformats.org/officeDocument/2006/relationships/tags" Target="../tags/tag302.xml"/><Relationship Id="rId18" Type="http://schemas.openxmlformats.org/officeDocument/2006/relationships/tags" Target="../tags/tag307.xml"/><Relationship Id="rId3" Type="http://schemas.openxmlformats.org/officeDocument/2006/relationships/tags" Target="../tags/tag292.xml"/><Relationship Id="rId21" Type="http://schemas.openxmlformats.org/officeDocument/2006/relationships/slideLayout" Target="../slideLayouts/slideLayout4.xml"/><Relationship Id="rId7" Type="http://schemas.openxmlformats.org/officeDocument/2006/relationships/tags" Target="../tags/tag296.xml"/><Relationship Id="rId12" Type="http://schemas.openxmlformats.org/officeDocument/2006/relationships/tags" Target="../tags/tag301.xml"/><Relationship Id="rId17" Type="http://schemas.openxmlformats.org/officeDocument/2006/relationships/tags" Target="../tags/tag306.xml"/><Relationship Id="rId2" Type="http://schemas.openxmlformats.org/officeDocument/2006/relationships/tags" Target="../tags/tag291.xml"/><Relationship Id="rId16" Type="http://schemas.openxmlformats.org/officeDocument/2006/relationships/tags" Target="../tags/tag305.xml"/><Relationship Id="rId20" Type="http://schemas.openxmlformats.org/officeDocument/2006/relationships/tags" Target="../tags/tag309.xml"/><Relationship Id="rId1" Type="http://schemas.openxmlformats.org/officeDocument/2006/relationships/tags" Target="../tags/tag290.xml"/><Relationship Id="rId6" Type="http://schemas.openxmlformats.org/officeDocument/2006/relationships/tags" Target="../tags/tag295.xml"/><Relationship Id="rId11" Type="http://schemas.openxmlformats.org/officeDocument/2006/relationships/tags" Target="../tags/tag300.xml"/><Relationship Id="rId5" Type="http://schemas.openxmlformats.org/officeDocument/2006/relationships/tags" Target="../tags/tag294.xml"/><Relationship Id="rId15" Type="http://schemas.openxmlformats.org/officeDocument/2006/relationships/tags" Target="../tags/tag304.xml"/><Relationship Id="rId10" Type="http://schemas.openxmlformats.org/officeDocument/2006/relationships/tags" Target="../tags/tag299.xml"/><Relationship Id="rId19" Type="http://schemas.openxmlformats.org/officeDocument/2006/relationships/tags" Target="../tags/tag308.xml"/><Relationship Id="rId4" Type="http://schemas.openxmlformats.org/officeDocument/2006/relationships/tags" Target="../tags/tag293.xml"/><Relationship Id="rId9" Type="http://schemas.openxmlformats.org/officeDocument/2006/relationships/tags" Target="../tags/tag298.xml"/><Relationship Id="rId14" Type="http://schemas.openxmlformats.org/officeDocument/2006/relationships/tags" Target="../tags/tag303.xml"/><Relationship Id="rId2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8" Type="http://schemas.openxmlformats.org/officeDocument/2006/relationships/tags" Target="../tags/tag317.xml"/><Relationship Id="rId3" Type="http://schemas.openxmlformats.org/officeDocument/2006/relationships/tags" Target="../tags/tag312.xml"/><Relationship Id="rId7" Type="http://schemas.openxmlformats.org/officeDocument/2006/relationships/tags" Target="../tags/tag316.xml"/><Relationship Id="rId2" Type="http://schemas.openxmlformats.org/officeDocument/2006/relationships/tags" Target="../tags/tag311.xml"/><Relationship Id="rId1" Type="http://schemas.openxmlformats.org/officeDocument/2006/relationships/tags" Target="../tags/tag310.xml"/><Relationship Id="rId6" Type="http://schemas.openxmlformats.org/officeDocument/2006/relationships/tags" Target="../tags/tag315.xml"/><Relationship Id="rId5" Type="http://schemas.openxmlformats.org/officeDocument/2006/relationships/tags" Target="../tags/tag314.xml"/><Relationship Id="rId10" Type="http://schemas.openxmlformats.org/officeDocument/2006/relationships/notesSlide" Target="../notesSlides/notesSlide11.xml"/><Relationship Id="rId4" Type="http://schemas.openxmlformats.org/officeDocument/2006/relationships/tags" Target="../tags/tag313.xml"/><Relationship Id="rId9"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8" Type="http://schemas.openxmlformats.org/officeDocument/2006/relationships/tags" Target="../tags/tag325.xml"/><Relationship Id="rId13" Type="http://schemas.openxmlformats.org/officeDocument/2006/relationships/tags" Target="../tags/tag330.xml"/><Relationship Id="rId18" Type="http://schemas.openxmlformats.org/officeDocument/2006/relationships/tags" Target="../tags/tag335.xml"/><Relationship Id="rId26" Type="http://schemas.openxmlformats.org/officeDocument/2006/relationships/slideLayout" Target="../slideLayouts/slideLayout2.xml"/><Relationship Id="rId3" Type="http://schemas.openxmlformats.org/officeDocument/2006/relationships/tags" Target="../tags/tag320.xml"/><Relationship Id="rId21" Type="http://schemas.openxmlformats.org/officeDocument/2006/relationships/tags" Target="../tags/tag338.xml"/><Relationship Id="rId7" Type="http://schemas.openxmlformats.org/officeDocument/2006/relationships/tags" Target="../tags/tag324.xml"/><Relationship Id="rId12" Type="http://schemas.openxmlformats.org/officeDocument/2006/relationships/tags" Target="../tags/tag329.xml"/><Relationship Id="rId17" Type="http://schemas.openxmlformats.org/officeDocument/2006/relationships/tags" Target="../tags/tag334.xml"/><Relationship Id="rId25" Type="http://schemas.openxmlformats.org/officeDocument/2006/relationships/tags" Target="../tags/tag342.xml"/><Relationship Id="rId2" Type="http://schemas.openxmlformats.org/officeDocument/2006/relationships/tags" Target="../tags/tag319.xml"/><Relationship Id="rId16" Type="http://schemas.openxmlformats.org/officeDocument/2006/relationships/tags" Target="../tags/tag333.xml"/><Relationship Id="rId20" Type="http://schemas.openxmlformats.org/officeDocument/2006/relationships/tags" Target="../tags/tag337.xml"/><Relationship Id="rId1" Type="http://schemas.openxmlformats.org/officeDocument/2006/relationships/tags" Target="../tags/tag318.xml"/><Relationship Id="rId6" Type="http://schemas.openxmlformats.org/officeDocument/2006/relationships/tags" Target="../tags/tag323.xml"/><Relationship Id="rId11" Type="http://schemas.openxmlformats.org/officeDocument/2006/relationships/tags" Target="../tags/tag328.xml"/><Relationship Id="rId24" Type="http://schemas.openxmlformats.org/officeDocument/2006/relationships/tags" Target="../tags/tag341.xml"/><Relationship Id="rId5" Type="http://schemas.openxmlformats.org/officeDocument/2006/relationships/tags" Target="../tags/tag322.xml"/><Relationship Id="rId15" Type="http://schemas.openxmlformats.org/officeDocument/2006/relationships/tags" Target="../tags/tag332.xml"/><Relationship Id="rId23" Type="http://schemas.openxmlformats.org/officeDocument/2006/relationships/tags" Target="../tags/tag340.xml"/><Relationship Id="rId10" Type="http://schemas.openxmlformats.org/officeDocument/2006/relationships/tags" Target="../tags/tag327.xml"/><Relationship Id="rId19" Type="http://schemas.openxmlformats.org/officeDocument/2006/relationships/tags" Target="../tags/tag336.xml"/><Relationship Id="rId4" Type="http://schemas.openxmlformats.org/officeDocument/2006/relationships/tags" Target="../tags/tag321.xml"/><Relationship Id="rId9" Type="http://schemas.openxmlformats.org/officeDocument/2006/relationships/tags" Target="../tags/tag326.xml"/><Relationship Id="rId14" Type="http://schemas.openxmlformats.org/officeDocument/2006/relationships/tags" Target="../tags/tag331.xml"/><Relationship Id="rId22" Type="http://schemas.openxmlformats.org/officeDocument/2006/relationships/tags" Target="../tags/tag339.xml"/><Relationship Id="rId27" Type="http://schemas.openxmlformats.org/officeDocument/2006/relationships/image" Target="../media/image30.png"/></Relationships>
</file>

<file path=ppt/slides/_rels/slide13.xml.rels><?xml version="1.0" encoding="UTF-8" standalone="yes"?>
<Relationships xmlns="http://schemas.openxmlformats.org/package/2006/relationships"><Relationship Id="rId13" Type="http://schemas.openxmlformats.org/officeDocument/2006/relationships/tags" Target="../tags/tag355.xml"/><Relationship Id="rId18" Type="http://schemas.openxmlformats.org/officeDocument/2006/relationships/tags" Target="../tags/tag360.xml"/><Relationship Id="rId26" Type="http://schemas.openxmlformats.org/officeDocument/2006/relationships/tags" Target="../tags/tag368.xml"/><Relationship Id="rId39" Type="http://schemas.openxmlformats.org/officeDocument/2006/relationships/tags" Target="../tags/tag381.xml"/><Relationship Id="rId21" Type="http://schemas.openxmlformats.org/officeDocument/2006/relationships/tags" Target="../tags/tag363.xml"/><Relationship Id="rId34" Type="http://schemas.openxmlformats.org/officeDocument/2006/relationships/tags" Target="../tags/tag376.xml"/><Relationship Id="rId42" Type="http://schemas.openxmlformats.org/officeDocument/2006/relationships/tags" Target="../tags/tag384.xml"/><Relationship Id="rId47" Type="http://schemas.openxmlformats.org/officeDocument/2006/relationships/tags" Target="../tags/tag389.xml"/><Relationship Id="rId50" Type="http://schemas.openxmlformats.org/officeDocument/2006/relationships/notesSlide" Target="../notesSlides/notesSlide12.xml"/><Relationship Id="rId7" Type="http://schemas.openxmlformats.org/officeDocument/2006/relationships/tags" Target="../tags/tag349.xml"/><Relationship Id="rId2" Type="http://schemas.openxmlformats.org/officeDocument/2006/relationships/tags" Target="../tags/tag344.xml"/><Relationship Id="rId16" Type="http://schemas.openxmlformats.org/officeDocument/2006/relationships/tags" Target="../tags/tag358.xml"/><Relationship Id="rId29" Type="http://schemas.openxmlformats.org/officeDocument/2006/relationships/tags" Target="../tags/tag371.xml"/><Relationship Id="rId11" Type="http://schemas.openxmlformats.org/officeDocument/2006/relationships/tags" Target="../tags/tag353.xml"/><Relationship Id="rId24" Type="http://schemas.openxmlformats.org/officeDocument/2006/relationships/tags" Target="../tags/tag366.xml"/><Relationship Id="rId32" Type="http://schemas.openxmlformats.org/officeDocument/2006/relationships/tags" Target="../tags/tag374.xml"/><Relationship Id="rId37" Type="http://schemas.openxmlformats.org/officeDocument/2006/relationships/tags" Target="../tags/tag379.xml"/><Relationship Id="rId40" Type="http://schemas.openxmlformats.org/officeDocument/2006/relationships/tags" Target="../tags/tag382.xml"/><Relationship Id="rId45" Type="http://schemas.openxmlformats.org/officeDocument/2006/relationships/tags" Target="../tags/tag387.xml"/><Relationship Id="rId5" Type="http://schemas.openxmlformats.org/officeDocument/2006/relationships/tags" Target="../tags/tag347.xml"/><Relationship Id="rId15" Type="http://schemas.openxmlformats.org/officeDocument/2006/relationships/tags" Target="../tags/tag357.xml"/><Relationship Id="rId23" Type="http://schemas.openxmlformats.org/officeDocument/2006/relationships/tags" Target="../tags/tag365.xml"/><Relationship Id="rId28" Type="http://schemas.openxmlformats.org/officeDocument/2006/relationships/tags" Target="../tags/tag370.xml"/><Relationship Id="rId36" Type="http://schemas.openxmlformats.org/officeDocument/2006/relationships/tags" Target="../tags/tag378.xml"/><Relationship Id="rId49" Type="http://schemas.openxmlformats.org/officeDocument/2006/relationships/slideLayout" Target="../slideLayouts/slideLayout2.xml"/><Relationship Id="rId10" Type="http://schemas.openxmlformats.org/officeDocument/2006/relationships/tags" Target="../tags/tag352.xml"/><Relationship Id="rId19" Type="http://schemas.openxmlformats.org/officeDocument/2006/relationships/tags" Target="../tags/tag361.xml"/><Relationship Id="rId31" Type="http://schemas.openxmlformats.org/officeDocument/2006/relationships/tags" Target="../tags/tag373.xml"/><Relationship Id="rId44" Type="http://schemas.openxmlformats.org/officeDocument/2006/relationships/tags" Target="../tags/tag386.xml"/><Relationship Id="rId4" Type="http://schemas.openxmlformats.org/officeDocument/2006/relationships/tags" Target="../tags/tag346.xml"/><Relationship Id="rId9" Type="http://schemas.openxmlformats.org/officeDocument/2006/relationships/tags" Target="../tags/tag351.xml"/><Relationship Id="rId14" Type="http://schemas.openxmlformats.org/officeDocument/2006/relationships/tags" Target="../tags/tag356.xml"/><Relationship Id="rId22" Type="http://schemas.openxmlformats.org/officeDocument/2006/relationships/tags" Target="../tags/tag364.xml"/><Relationship Id="rId27" Type="http://schemas.openxmlformats.org/officeDocument/2006/relationships/tags" Target="../tags/tag369.xml"/><Relationship Id="rId30" Type="http://schemas.openxmlformats.org/officeDocument/2006/relationships/tags" Target="../tags/tag372.xml"/><Relationship Id="rId35" Type="http://schemas.openxmlformats.org/officeDocument/2006/relationships/tags" Target="../tags/tag377.xml"/><Relationship Id="rId43" Type="http://schemas.openxmlformats.org/officeDocument/2006/relationships/tags" Target="../tags/tag385.xml"/><Relationship Id="rId48" Type="http://schemas.openxmlformats.org/officeDocument/2006/relationships/tags" Target="../tags/tag390.xml"/><Relationship Id="rId8" Type="http://schemas.openxmlformats.org/officeDocument/2006/relationships/tags" Target="../tags/tag350.xml"/><Relationship Id="rId3" Type="http://schemas.openxmlformats.org/officeDocument/2006/relationships/tags" Target="../tags/tag345.xml"/><Relationship Id="rId12" Type="http://schemas.openxmlformats.org/officeDocument/2006/relationships/tags" Target="../tags/tag354.xml"/><Relationship Id="rId17" Type="http://schemas.openxmlformats.org/officeDocument/2006/relationships/tags" Target="../tags/tag359.xml"/><Relationship Id="rId25" Type="http://schemas.openxmlformats.org/officeDocument/2006/relationships/tags" Target="../tags/tag367.xml"/><Relationship Id="rId33" Type="http://schemas.openxmlformats.org/officeDocument/2006/relationships/tags" Target="../tags/tag375.xml"/><Relationship Id="rId38" Type="http://schemas.openxmlformats.org/officeDocument/2006/relationships/tags" Target="../tags/tag380.xml"/><Relationship Id="rId46" Type="http://schemas.openxmlformats.org/officeDocument/2006/relationships/tags" Target="../tags/tag388.xml"/><Relationship Id="rId20" Type="http://schemas.openxmlformats.org/officeDocument/2006/relationships/tags" Target="../tags/tag362.xml"/><Relationship Id="rId41" Type="http://schemas.openxmlformats.org/officeDocument/2006/relationships/tags" Target="../tags/tag383.xml"/><Relationship Id="rId1" Type="http://schemas.openxmlformats.org/officeDocument/2006/relationships/tags" Target="../tags/tag343.xml"/><Relationship Id="rId6" Type="http://schemas.openxmlformats.org/officeDocument/2006/relationships/tags" Target="../tags/tag348.xml"/></Relationships>
</file>

<file path=ppt/slides/_rels/slide14.xml.rels><?xml version="1.0" encoding="UTF-8" standalone="yes"?>
<Relationships xmlns="http://schemas.openxmlformats.org/package/2006/relationships"><Relationship Id="rId8" Type="http://schemas.openxmlformats.org/officeDocument/2006/relationships/tags" Target="../tags/tag398.xml"/><Relationship Id="rId13" Type="http://schemas.openxmlformats.org/officeDocument/2006/relationships/tags" Target="../tags/tag403.xml"/><Relationship Id="rId18" Type="http://schemas.openxmlformats.org/officeDocument/2006/relationships/tags" Target="../tags/tag408.xml"/><Relationship Id="rId3" Type="http://schemas.openxmlformats.org/officeDocument/2006/relationships/tags" Target="../tags/tag393.xml"/><Relationship Id="rId21" Type="http://schemas.openxmlformats.org/officeDocument/2006/relationships/notesSlide" Target="../notesSlides/notesSlide13.xml"/><Relationship Id="rId7" Type="http://schemas.openxmlformats.org/officeDocument/2006/relationships/tags" Target="../tags/tag397.xml"/><Relationship Id="rId12" Type="http://schemas.openxmlformats.org/officeDocument/2006/relationships/tags" Target="../tags/tag402.xml"/><Relationship Id="rId17" Type="http://schemas.openxmlformats.org/officeDocument/2006/relationships/tags" Target="../tags/tag407.xml"/><Relationship Id="rId2" Type="http://schemas.openxmlformats.org/officeDocument/2006/relationships/tags" Target="../tags/tag392.xml"/><Relationship Id="rId16" Type="http://schemas.openxmlformats.org/officeDocument/2006/relationships/tags" Target="../tags/tag406.xml"/><Relationship Id="rId20" Type="http://schemas.openxmlformats.org/officeDocument/2006/relationships/slideLayout" Target="../slideLayouts/slideLayout2.xml"/><Relationship Id="rId1" Type="http://schemas.openxmlformats.org/officeDocument/2006/relationships/tags" Target="../tags/tag391.xml"/><Relationship Id="rId6" Type="http://schemas.openxmlformats.org/officeDocument/2006/relationships/tags" Target="../tags/tag396.xml"/><Relationship Id="rId11" Type="http://schemas.openxmlformats.org/officeDocument/2006/relationships/tags" Target="../tags/tag401.xml"/><Relationship Id="rId5" Type="http://schemas.openxmlformats.org/officeDocument/2006/relationships/tags" Target="../tags/tag395.xml"/><Relationship Id="rId15" Type="http://schemas.openxmlformats.org/officeDocument/2006/relationships/tags" Target="../tags/tag405.xml"/><Relationship Id="rId10" Type="http://schemas.openxmlformats.org/officeDocument/2006/relationships/tags" Target="../tags/tag400.xml"/><Relationship Id="rId19" Type="http://schemas.openxmlformats.org/officeDocument/2006/relationships/tags" Target="../tags/tag409.xml"/><Relationship Id="rId4" Type="http://schemas.openxmlformats.org/officeDocument/2006/relationships/tags" Target="../tags/tag394.xml"/><Relationship Id="rId9" Type="http://schemas.openxmlformats.org/officeDocument/2006/relationships/tags" Target="../tags/tag399.xml"/><Relationship Id="rId14" Type="http://schemas.openxmlformats.org/officeDocument/2006/relationships/tags" Target="../tags/tag404.xml"/></Relationships>
</file>

<file path=ppt/slides/_rels/slide15.xml.rels><?xml version="1.0" encoding="UTF-8" standalone="yes"?>
<Relationships xmlns="http://schemas.openxmlformats.org/package/2006/relationships"><Relationship Id="rId8" Type="http://schemas.openxmlformats.org/officeDocument/2006/relationships/tags" Target="../tags/tag417.xml"/><Relationship Id="rId13" Type="http://schemas.openxmlformats.org/officeDocument/2006/relationships/tags" Target="../tags/tag422.xml"/><Relationship Id="rId3" Type="http://schemas.openxmlformats.org/officeDocument/2006/relationships/tags" Target="../tags/tag412.xml"/><Relationship Id="rId7" Type="http://schemas.openxmlformats.org/officeDocument/2006/relationships/tags" Target="../tags/tag416.xml"/><Relationship Id="rId12" Type="http://schemas.openxmlformats.org/officeDocument/2006/relationships/tags" Target="../tags/tag421.xml"/><Relationship Id="rId2" Type="http://schemas.openxmlformats.org/officeDocument/2006/relationships/tags" Target="../tags/tag411.xml"/><Relationship Id="rId1" Type="http://schemas.openxmlformats.org/officeDocument/2006/relationships/tags" Target="../tags/tag410.xml"/><Relationship Id="rId6" Type="http://schemas.openxmlformats.org/officeDocument/2006/relationships/tags" Target="../tags/tag415.xml"/><Relationship Id="rId11" Type="http://schemas.openxmlformats.org/officeDocument/2006/relationships/tags" Target="../tags/tag420.xml"/><Relationship Id="rId5" Type="http://schemas.openxmlformats.org/officeDocument/2006/relationships/tags" Target="../tags/tag414.xml"/><Relationship Id="rId15" Type="http://schemas.openxmlformats.org/officeDocument/2006/relationships/slideLayout" Target="../slideLayouts/slideLayout2.xml"/><Relationship Id="rId10" Type="http://schemas.openxmlformats.org/officeDocument/2006/relationships/tags" Target="../tags/tag419.xml"/><Relationship Id="rId4" Type="http://schemas.openxmlformats.org/officeDocument/2006/relationships/tags" Target="../tags/tag413.xml"/><Relationship Id="rId9" Type="http://schemas.openxmlformats.org/officeDocument/2006/relationships/tags" Target="../tags/tag418.xml"/><Relationship Id="rId14" Type="http://schemas.openxmlformats.org/officeDocument/2006/relationships/tags" Target="../tags/tag423.xml"/></Relationships>
</file>

<file path=ppt/slides/_rels/slide16.xml.rels><?xml version="1.0" encoding="UTF-8" standalone="yes"?>
<Relationships xmlns="http://schemas.openxmlformats.org/package/2006/relationships"><Relationship Id="rId13" Type="http://schemas.openxmlformats.org/officeDocument/2006/relationships/tags" Target="../tags/tag436.xml"/><Relationship Id="rId18" Type="http://schemas.openxmlformats.org/officeDocument/2006/relationships/tags" Target="../tags/tag441.xml"/><Relationship Id="rId26" Type="http://schemas.openxmlformats.org/officeDocument/2006/relationships/tags" Target="../tags/tag449.xml"/><Relationship Id="rId39" Type="http://schemas.openxmlformats.org/officeDocument/2006/relationships/tags" Target="../tags/tag462.xml"/><Relationship Id="rId21" Type="http://schemas.openxmlformats.org/officeDocument/2006/relationships/tags" Target="../tags/tag444.xml"/><Relationship Id="rId34" Type="http://schemas.openxmlformats.org/officeDocument/2006/relationships/tags" Target="../tags/tag457.xml"/><Relationship Id="rId42" Type="http://schemas.openxmlformats.org/officeDocument/2006/relationships/tags" Target="../tags/tag465.xml"/><Relationship Id="rId7" Type="http://schemas.openxmlformats.org/officeDocument/2006/relationships/tags" Target="../tags/tag430.xml"/><Relationship Id="rId2" Type="http://schemas.openxmlformats.org/officeDocument/2006/relationships/tags" Target="../tags/tag425.xml"/><Relationship Id="rId16" Type="http://schemas.openxmlformats.org/officeDocument/2006/relationships/tags" Target="../tags/tag439.xml"/><Relationship Id="rId20" Type="http://schemas.openxmlformats.org/officeDocument/2006/relationships/tags" Target="../tags/tag443.xml"/><Relationship Id="rId29" Type="http://schemas.openxmlformats.org/officeDocument/2006/relationships/tags" Target="../tags/tag452.xml"/><Relationship Id="rId41" Type="http://schemas.openxmlformats.org/officeDocument/2006/relationships/tags" Target="../tags/tag464.xml"/><Relationship Id="rId1" Type="http://schemas.openxmlformats.org/officeDocument/2006/relationships/tags" Target="../tags/tag424.xml"/><Relationship Id="rId6" Type="http://schemas.openxmlformats.org/officeDocument/2006/relationships/tags" Target="../tags/tag429.xml"/><Relationship Id="rId11" Type="http://schemas.openxmlformats.org/officeDocument/2006/relationships/tags" Target="../tags/tag434.xml"/><Relationship Id="rId24" Type="http://schemas.openxmlformats.org/officeDocument/2006/relationships/tags" Target="../tags/tag447.xml"/><Relationship Id="rId32" Type="http://schemas.openxmlformats.org/officeDocument/2006/relationships/tags" Target="../tags/tag455.xml"/><Relationship Id="rId37" Type="http://schemas.openxmlformats.org/officeDocument/2006/relationships/tags" Target="../tags/tag460.xml"/><Relationship Id="rId40" Type="http://schemas.openxmlformats.org/officeDocument/2006/relationships/tags" Target="../tags/tag463.xml"/><Relationship Id="rId5" Type="http://schemas.openxmlformats.org/officeDocument/2006/relationships/tags" Target="../tags/tag428.xml"/><Relationship Id="rId15" Type="http://schemas.openxmlformats.org/officeDocument/2006/relationships/tags" Target="../tags/tag438.xml"/><Relationship Id="rId23" Type="http://schemas.openxmlformats.org/officeDocument/2006/relationships/tags" Target="../tags/tag446.xml"/><Relationship Id="rId28" Type="http://schemas.openxmlformats.org/officeDocument/2006/relationships/tags" Target="../tags/tag451.xml"/><Relationship Id="rId36" Type="http://schemas.openxmlformats.org/officeDocument/2006/relationships/tags" Target="../tags/tag459.xml"/><Relationship Id="rId10" Type="http://schemas.openxmlformats.org/officeDocument/2006/relationships/tags" Target="../tags/tag433.xml"/><Relationship Id="rId19" Type="http://schemas.openxmlformats.org/officeDocument/2006/relationships/tags" Target="../tags/tag442.xml"/><Relationship Id="rId31" Type="http://schemas.openxmlformats.org/officeDocument/2006/relationships/tags" Target="../tags/tag454.xml"/><Relationship Id="rId4" Type="http://schemas.openxmlformats.org/officeDocument/2006/relationships/tags" Target="../tags/tag427.xml"/><Relationship Id="rId9" Type="http://schemas.openxmlformats.org/officeDocument/2006/relationships/tags" Target="../tags/tag432.xml"/><Relationship Id="rId14" Type="http://schemas.openxmlformats.org/officeDocument/2006/relationships/tags" Target="../tags/tag437.xml"/><Relationship Id="rId22" Type="http://schemas.openxmlformats.org/officeDocument/2006/relationships/tags" Target="../tags/tag445.xml"/><Relationship Id="rId27" Type="http://schemas.openxmlformats.org/officeDocument/2006/relationships/tags" Target="../tags/tag450.xml"/><Relationship Id="rId30" Type="http://schemas.openxmlformats.org/officeDocument/2006/relationships/tags" Target="../tags/tag453.xml"/><Relationship Id="rId35" Type="http://schemas.openxmlformats.org/officeDocument/2006/relationships/tags" Target="../tags/tag458.xml"/><Relationship Id="rId43" Type="http://schemas.openxmlformats.org/officeDocument/2006/relationships/slideLayout" Target="../slideLayouts/slideLayout2.xml"/><Relationship Id="rId8" Type="http://schemas.openxmlformats.org/officeDocument/2006/relationships/tags" Target="../tags/tag431.xml"/><Relationship Id="rId3" Type="http://schemas.openxmlformats.org/officeDocument/2006/relationships/tags" Target="../tags/tag426.xml"/><Relationship Id="rId12" Type="http://schemas.openxmlformats.org/officeDocument/2006/relationships/tags" Target="../tags/tag435.xml"/><Relationship Id="rId17" Type="http://schemas.openxmlformats.org/officeDocument/2006/relationships/tags" Target="../tags/tag440.xml"/><Relationship Id="rId25" Type="http://schemas.openxmlformats.org/officeDocument/2006/relationships/tags" Target="../tags/tag448.xml"/><Relationship Id="rId33" Type="http://schemas.openxmlformats.org/officeDocument/2006/relationships/tags" Target="../tags/tag456.xml"/><Relationship Id="rId38" Type="http://schemas.openxmlformats.org/officeDocument/2006/relationships/tags" Target="../tags/tag461.xml"/></Relationships>
</file>

<file path=ppt/slides/_rels/slide17.xml.rels><?xml version="1.0" encoding="UTF-8" standalone="yes"?>
<Relationships xmlns="http://schemas.openxmlformats.org/package/2006/relationships"><Relationship Id="rId13" Type="http://schemas.openxmlformats.org/officeDocument/2006/relationships/tags" Target="../tags/tag478.xml"/><Relationship Id="rId18" Type="http://schemas.openxmlformats.org/officeDocument/2006/relationships/tags" Target="../tags/tag483.xml"/><Relationship Id="rId26" Type="http://schemas.openxmlformats.org/officeDocument/2006/relationships/tags" Target="../tags/tag491.xml"/><Relationship Id="rId39" Type="http://schemas.openxmlformats.org/officeDocument/2006/relationships/slideLayout" Target="../slideLayouts/slideLayout2.xml"/><Relationship Id="rId21" Type="http://schemas.openxmlformats.org/officeDocument/2006/relationships/tags" Target="../tags/tag486.xml"/><Relationship Id="rId34" Type="http://schemas.openxmlformats.org/officeDocument/2006/relationships/tags" Target="../tags/tag499.xml"/><Relationship Id="rId42" Type="http://schemas.openxmlformats.org/officeDocument/2006/relationships/image" Target="NULL"/><Relationship Id="rId7" Type="http://schemas.openxmlformats.org/officeDocument/2006/relationships/tags" Target="../tags/tag472.xml"/><Relationship Id="rId2" Type="http://schemas.openxmlformats.org/officeDocument/2006/relationships/tags" Target="../tags/tag467.xml"/><Relationship Id="rId16" Type="http://schemas.openxmlformats.org/officeDocument/2006/relationships/tags" Target="../tags/tag481.xml"/><Relationship Id="rId29" Type="http://schemas.openxmlformats.org/officeDocument/2006/relationships/tags" Target="../tags/tag494.xml"/><Relationship Id="rId1" Type="http://schemas.openxmlformats.org/officeDocument/2006/relationships/tags" Target="../tags/tag466.xml"/><Relationship Id="rId6" Type="http://schemas.openxmlformats.org/officeDocument/2006/relationships/tags" Target="../tags/tag471.xml"/><Relationship Id="rId11" Type="http://schemas.openxmlformats.org/officeDocument/2006/relationships/tags" Target="../tags/tag476.xml"/><Relationship Id="rId24" Type="http://schemas.openxmlformats.org/officeDocument/2006/relationships/tags" Target="../tags/tag489.xml"/><Relationship Id="rId32" Type="http://schemas.openxmlformats.org/officeDocument/2006/relationships/tags" Target="../tags/tag497.xml"/><Relationship Id="rId37" Type="http://schemas.openxmlformats.org/officeDocument/2006/relationships/tags" Target="../tags/tag502.xml"/><Relationship Id="rId40" Type="http://schemas.openxmlformats.org/officeDocument/2006/relationships/notesSlide" Target="../notesSlides/notesSlide14.xml"/><Relationship Id="rId45" Type="http://schemas.openxmlformats.org/officeDocument/2006/relationships/customXml" Target="../ink/ink3.xml"/><Relationship Id="rId5" Type="http://schemas.openxmlformats.org/officeDocument/2006/relationships/tags" Target="../tags/tag470.xml"/><Relationship Id="rId15" Type="http://schemas.openxmlformats.org/officeDocument/2006/relationships/tags" Target="../tags/tag480.xml"/><Relationship Id="rId23" Type="http://schemas.openxmlformats.org/officeDocument/2006/relationships/tags" Target="../tags/tag488.xml"/><Relationship Id="rId28" Type="http://schemas.openxmlformats.org/officeDocument/2006/relationships/tags" Target="../tags/tag493.xml"/><Relationship Id="rId36" Type="http://schemas.openxmlformats.org/officeDocument/2006/relationships/tags" Target="../tags/tag501.xml"/><Relationship Id="rId10" Type="http://schemas.openxmlformats.org/officeDocument/2006/relationships/tags" Target="../tags/tag475.xml"/><Relationship Id="rId19" Type="http://schemas.openxmlformats.org/officeDocument/2006/relationships/tags" Target="../tags/tag484.xml"/><Relationship Id="rId31" Type="http://schemas.openxmlformats.org/officeDocument/2006/relationships/tags" Target="../tags/tag496.xml"/><Relationship Id="rId44" Type="http://schemas.openxmlformats.org/officeDocument/2006/relationships/image" Target="NULL"/><Relationship Id="rId4" Type="http://schemas.openxmlformats.org/officeDocument/2006/relationships/tags" Target="../tags/tag469.xml"/><Relationship Id="rId9" Type="http://schemas.openxmlformats.org/officeDocument/2006/relationships/tags" Target="../tags/tag474.xml"/><Relationship Id="rId14" Type="http://schemas.openxmlformats.org/officeDocument/2006/relationships/tags" Target="../tags/tag479.xml"/><Relationship Id="rId22" Type="http://schemas.openxmlformats.org/officeDocument/2006/relationships/tags" Target="../tags/tag487.xml"/><Relationship Id="rId27" Type="http://schemas.openxmlformats.org/officeDocument/2006/relationships/tags" Target="../tags/tag492.xml"/><Relationship Id="rId30" Type="http://schemas.openxmlformats.org/officeDocument/2006/relationships/tags" Target="../tags/tag495.xml"/><Relationship Id="rId35" Type="http://schemas.openxmlformats.org/officeDocument/2006/relationships/tags" Target="../tags/tag500.xml"/><Relationship Id="rId43" Type="http://schemas.openxmlformats.org/officeDocument/2006/relationships/customXml" Target="../ink/ink2.xml"/><Relationship Id="rId8" Type="http://schemas.openxmlformats.org/officeDocument/2006/relationships/tags" Target="../tags/tag473.xml"/><Relationship Id="rId3" Type="http://schemas.openxmlformats.org/officeDocument/2006/relationships/tags" Target="../tags/tag468.xml"/><Relationship Id="rId12" Type="http://schemas.openxmlformats.org/officeDocument/2006/relationships/tags" Target="../tags/tag477.xml"/><Relationship Id="rId17" Type="http://schemas.openxmlformats.org/officeDocument/2006/relationships/tags" Target="../tags/tag482.xml"/><Relationship Id="rId25" Type="http://schemas.openxmlformats.org/officeDocument/2006/relationships/tags" Target="../tags/tag490.xml"/><Relationship Id="rId33" Type="http://schemas.openxmlformats.org/officeDocument/2006/relationships/tags" Target="../tags/tag498.xml"/><Relationship Id="rId38" Type="http://schemas.openxmlformats.org/officeDocument/2006/relationships/tags" Target="../tags/tag503.xml"/><Relationship Id="rId46" Type="http://schemas.openxmlformats.org/officeDocument/2006/relationships/image" Target="NULL"/><Relationship Id="rId20" Type="http://schemas.openxmlformats.org/officeDocument/2006/relationships/tags" Target="../tags/tag485.xml"/><Relationship Id="rId41" Type="http://schemas.openxmlformats.org/officeDocument/2006/relationships/customXml" Target="../ink/ink1.xml"/></Relationships>
</file>

<file path=ppt/slides/_rels/slide18.xml.rels><?xml version="1.0" encoding="UTF-8" standalone="yes"?>
<Relationships xmlns="http://schemas.openxmlformats.org/package/2006/relationships"><Relationship Id="rId13" Type="http://schemas.openxmlformats.org/officeDocument/2006/relationships/tags" Target="../tags/tag516.xml"/><Relationship Id="rId18" Type="http://schemas.openxmlformats.org/officeDocument/2006/relationships/tags" Target="../tags/tag521.xml"/><Relationship Id="rId26" Type="http://schemas.openxmlformats.org/officeDocument/2006/relationships/tags" Target="../tags/tag529.xml"/><Relationship Id="rId3" Type="http://schemas.openxmlformats.org/officeDocument/2006/relationships/tags" Target="../tags/tag506.xml"/><Relationship Id="rId21" Type="http://schemas.openxmlformats.org/officeDocument/2006/relationships/tags" Target="../tags/tag524.xml"/><Relationship Id="rId7" Type="http://schemas.openxmlformats.org/officeDocument/2006/relationships/tags" Target="../tags/tag510.xml"/><Relationship Id="rId12" Type="http://schemas.openxmlformats.org/officeDocument/2006/relationships/tags" Target="../tags/tag515.xml"/><Relationship Id="rId17" Type="http://schemas.openxmlformats.org/officeDocument/2006/relationships/tags" Target="../tags/tag520.xml"/><Relationship Id="rId25" Type="http://schemas.openxmlformats.org/officeDocument/2006/relationships/tags" Target="../tags/tag528.xml"/><Relationship Id="rId33" Type="http://schemas.openxmlformats.org/officeDocument/2006/relationships/notesSlide" Target="../notesSlides/notesSlide15.xml"/><Relationship Id="rId2" Type="http://schemas.openxmlformats.org/officeDocument/2006/relationships/tags" Target="../tags/tag505.xml"/><Relationship Id="rId16" Type="http://schemas.openxmlformats.org/officeDocument/2006/relationships/tags" Target="../tags/tag519.xml"/><Relationship Id="rId20" Type="http://schemas.openxmlformats.org/officeDocument/2006/relationships/tags" Target="../tags/tag523.xml"/><Relationship Id="rId29" Type="http://schemas.openxmlformats.org/officeDocument/2006/relationships/tags" Target="../tags/tag532.xml"/><Relationship Id="rId1" Type="http://schemas.openxmlformats.org/officeDocument/2006/relationships/tags" Target="../tags/tag504.xml"/><Relationship Id="rId6" Type="http://schemas.openxmlformats.org/officeDocument/2006/relationships/tags" Target="../tags/tag509.xml"/><Relationship Id="rId11" Type="http://schemas.openxmlformats.org/officeDocument/2006/relationships/tags" Target="../tags/tag514.xml"/><Relationship Id="rId24" Type="http://schemas.openxmlformats.org/officeDocument/2006/relationships/tags" Target="../tags/tag527.xml"/><Relationship Id="rId32" Type="http://schemas.openxmlformats.org/officeDocument/2006/relationships/slideLayout" Target="../slideLayouts/slideLayout2.xml"/><Relationship Id="rId5" Type="http://schemas.openxmlformats.org/officeDocument/2006/relationships/tags" Target="../tags/tag508.xml"/><Relationship Id="rId15" Type="http://schemas.openxmlformats.org/officeDocument/2006/relationships/tags" Target="../tags/tag518.xml"/><Relationship Id="rId23" Type="http://schemas.openxmlformats.org/officeDocument/2006/relationships/tags" Target="../tags/tag526.xml"/><Relationship Id="rId28" Type="http://schemas.openxmlformats.org/officeDocument/2006/relationships/tags" Target="../tags/tag531.xml"/><Relationship Id="rId10" Type="http://schemas.openxmlformats.org/officeDocument/2006/relationships/tags" Target="../tags/tag513.xml"/><Relationship Id="rId19" Type="http://schemas.openxmlformats.org/officeDocument/2006/relationships/tags" Target="../tags/tag522.xml"/><Relationship Id="rId31" Type="http://schemas.openxmlformats.org/officeDocument/2006/relationships/tags" Target="../tags/tag534.xml"/><Relationship Id="rId4" Type="http://schemas.openxmlformats.org/officeDocument/2006/relationships/tags" Target="../tags/tag507.xml"/><Relationship Id="rId9" Type="http://schemas.openxmlformats.org/officeDocument/2006/relationships/tags" Target="../tags/tag512.xml"/><Relationship Id="rId14" Type="http://schemas.openxmlformats.org/officeDocument/2006/relationships/tags" Target="../tags/tag517.xml"/><Relationship Id="rId22" Type="http://schemas.openxmlformats.org/officeDocument/2006/relationships/tags" Target="../tags/tag525.xml"/><Relationship Id="rId27" Type="http://schemas.openxmlformats.org/officeDocument/2006/relationships/tags" Target="../tags/tag530.xml"/><Relationship Id="rId30" Type="http://schemas.openxmlformats.org/officeDocument/2006/relationships/tags" Target="../tags/tag533.xml"/><Relationship Id="rId8" Type="http://schemas.openxmlformats.org/officeDocument/2006/relationships/tags" Target="../tags/tag51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3" Type="http://schemas.openxmlformats.org/officeDocument/2006/relationships/tags" Target="../tags/tag14.xml"/><Relationship Id="rId18" Type="http://schemas.openxmlformats.org/officeDocument/2006/relationships/tags" Target="../tags/tag19.xml"/><Relationship Id="rId26" Type="http://schemas.openxmlformats.org/officeDocument/2006/relationships/tags" Target="../tags/tag27.xml"/><Relationship Id="rId39" Type="http://schemas.openxmlformats.org/officeDocument/2006/relationships/tags" Target="../tags/tag40.xml"/><Relationship Id="rId21" Type="http://schemas.openxmlformats.org/officeDocument/2006/relationships/tags" Target="../tags/tag22.xml"/><Relationship Id="rId34" Type="http://schemas.openxmlformats.org/officeDocument/2006/relationships/tags" Target="../tags/tag35.xml"/><Relationship Id="rId42" Type="http://schemas.openxmlformats.org/officeDocument/2006/relationships/tags" Target="../tags/tag43.xml"/><Relationship Id="rId47" Type="http://schemas.openxmlformats.org/officeDocument/2006/relationships/notesSlide" Target="../notesSlides/notesSlide2.xml"/><Relationship Id="rId7" Type="http://schemas.openxmlformats.org/officeDocument/2006/relationships/tags" Target="../tags/tag8.xml"/><Relationship Id="rId2" Type="http://schemas.openxmlformats.org/officeDocument/2006/relationships/tags" Target="../tags/tag3.xml"/><Relationship Id="rId16" Type="http://schemas.openxmlformats.org/officeDocument/2006/relationships/tags" Target="../tags/tag17.xml"/><Relationship Id="rId29" Type="http://schemas.openxmlformats.org/officeDocument/2006/relationships/tags" Target="../tags/tag30.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24" Type="http://schemas.openxmlformats.org/officeDocument/2006/relationships/tags" Target="../tags/tag25.xml"/><Relationship Id="rId32" Type="http://schemas.openxmlformats.org/officeDocument/2006/relationships/tags" Target="../tags/tag33.xml"/><Relationship Id="rId37" Type="http://schemas.openxmlformats.org/officeDocument/2006/relationships/tags" Target="../tags/tag38.xml"/><Relationship Id="rId40" Type="http://schemas.openxmlformats.org/officeDocument/2006/relationships/tags" Target="../tags/tag41.xml"/><Relationship Id="rId45" Type="http://schemas.openxmlformats.org/officeDocument/2006/relationships/tags" Target="../tags/tag46.xml"/><Relationship Id="rId5" Type="http://schemas.openxmlformats.org/officeDocument/2006/relationships/tags" Target="../tags/tag6.xml"/><Relationship Id="rId15" Type="http://schemas.openxmlformats.org/officeDocument/2006/relationships/tags" Target="../tags/tag16.xml"/><Relationship Id="rId23" Type="http://schemas.openxmlformats.org/officeDocument/2006/relationships/tags" Target="../tags/tag24.xml"/><Relationship Id="rId28" Type="http://schemas.openxmlformats.org/officeDocument/2006/relationships/tags" Target="../tags/tag29.xml"/><Relationship Id="rId36" Type="http://schemas.openxmlformats.org/officeDocument/2006/relationships/tags" Target="../tags/tag37.xml"/><Relationship Id="rId10" Type="http://schemas.openxmlformats.org/officeDocument/2006/relationships/tags" Target="../tags/tag11.xml"/><Relationship Id="rId19" Type="http://schemas.openxmlformats.org/officeDocument/2006/relationships/tags" Target="../tags/tag20.xml"/><Relationship Id="rId31" Type="http://schemas.openxmlformats.org/officeDocument/2006/relationships/tags" Target="../tags/tag32.xml"/><Relationship Id="rId44" Type="http://schemas.openxmlformats.org/officeDocument/2006/relationships/tags" Target="../tags/tag45.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 Id="rId22" Type="http://schemas.openxmlformats.org/officeDocument/2006/relationships/tags" Target="../tags/tag23.xml"/><Relationship Id="rId27" Type="http://schemas.openxmlformats.org/officeDocument/2006/relationships/tags" Target="../tags/tag28.xml"/><Relationship Id="rId30" Type="http://schemas.openxmlformats.org/officeDocument/2006/relationships/tags" Target="../tags/tag31.xml"/><Relationship Id="rId35" Type="http://schemas.openxmlformats.org/officeDocument/2006/relationships/tags" Target="../tags/tag36.xml"/><Relationship Id="rId43" Type="http://schemas.openxmlformats.org/officeDocument/2006/relationships/tags" Target="../tags/tag44.xml"/><Relationship Id="rId8" Type="http://schemas.openxmlformats.org/officeDocument/2006/relationships/tags" Target="../tags/tag9.xml"/><Relationship Id="rId3" Type="http://schemas.openxmlformats.org/officeDocument/2006/relationships/tags" Target="../tags/tag4.xml"/><Relationship Id="rId12" Type="http://schemas.openxmlformats.org/officeDocument/2006/relationships/tags" Target="../tags/tag13.xml"/><Relationship Id="rId17" Type="http://schemas.openxmlformats.org/officeDocument/2006/relationships/tags" Target="../tags/tag18.xml"/><Relationship Id="rId25" Type="http://schemas.openxmlformats.org/officeDocument/2006/relationships/tags" Target="../tags/tag26.xml"/><Relationship Id="rId33" Type="http://schemas.openxmlformats.org/officeDocument/2006/relationships/tags" Target="../tags/tag34.xml"/><Relationship Id="rId38" Type="http://schemas.openxmlformats.org/officeDocument/2006/relationships/tags" Target="../tags/tag39.xml"/><Relationship Id="rId46" Type="http://schemas.openxmlformats.org/officeDocument/2006/relationships/slideLayout" Target="../slideLayouts/slideLayout2.xml"/><Relationship Id="rId20" Type="http://schemas.openxmlformats.org/officeDocument/2006/relationships/tags" Target="../tags/tag21.xml"/><Relationship Id="rId41" Type="http://schemas.openxmlformats.org/officeDocument/2006/relationships/tags" Target="../tags/tag42.xml"/></Relationships>
</file>

<file path=ppt/slides/_rels/slide20.xml.rels><?xml version="1.0" encoding="UTF-8" standalone="yes"?>
<Relationships xmlns="http://schemas.openxmlformats.org/package/2006/relationships"><Relationship Id="rId8" Type="http://schemas.openxmlformats.org/officeDocument/2006/relationships/tags" Target="../tags/tag542.xml"/><Relationship Id="rId13" Type="http://schemas.openxmlformats.org/officeDocument/2006/relationships/tags" Target="../tags/tag547.xml"/><Relationship Id="rId18" Type="http://schemas.openxmlformats.org/officeDocument/2006/relationships/tags" Target="../tags/tag552.xml"/><Relationship Id="rId3" Type="http://schemas.openxmlformats.org/officeDocument/2006/relationships/tags" Target="../tags/tag537.xml"/><Relationship Id="rId7" Type="http://schemas.openxmlformats.org/officeDocument/2006/relationships/tags" Target="../tags/tag541.xml"/><Relationship Id="rId12" Type="http://schemas.openxmlformats.org/officeDocument/2006/relationships/tags" Target="../tags/tag546.xml"/><Relationship Id="rId17" Type="http://schemas.openxmlformats.org/officeDocument/2006/relationships/tags" Target="../tags/tag551.xml"/><Relationship Id="rId2" Type="http://schemas.openxmlformats.org/officeDocument/2006/relationships/tags" Target="../tags/tag536.xml"/><Relationship Id="rId16" Type="http://schemas.openxmlformats.org/officeDocument/2006/relationships/tags" Target="../tags/tag550.xml"/><Relationship Id="rId20" Type="http://schemas.openxmlformats.org/officeDocument/2006/relationships/notesSlide" Target="../notesSlides/notesSlide16.xml"/><Relationship Id="rId1" Type="http://schemas.openxmlformats.org/officeDocument/2006/relationships/tags" Target="../tags/tag535.xml"/><Relationship Id="rId6" Type="http://schemas.openxmlformats.org/officeDocument/2006/relationships/tags" Target="../tags/tag540.xml"/><Relationship Id="rId11" Type="http://schemas.openxmlformats.org/officeDocument/2006/relationships/tags" Target="../tags/tag545.xml"/><Relationship Id="rId5" Type="http://schemas.openxmlformats.org/officeDocument/2006/relationships/tags" Target="../tags/tag539.xml"/><Relationship Id="rId15" Type="http://schemas.openxmlformats.org/officeDocument/2006/relationships/tags" Target="../tags/tag549.xml"/><Relationship Id="rId10" Type="http://schemas.openxmlformats.org/officeDocument/2006/relationships/tags" Target="../tags/tag544.xml"/><Relationship Id="rId19" Type="http://schemas.openxmlformats.org/officeDocument/2006/relationships/slideLayout" Target="../slideLayouts/slideLayout2.xml"/><Relationship Id="rId4" Type="http://schemas.openxmlformats.org/officeDocument/2006/relationships/tags" Target="../tags/tag538.xml"/><Relationship Id="rId9" Type="http://schemas.openxmlformats.org/officeDocument/2006/relationships/tags" Target="../tags/tag543.xml"/><Relationship Id="rId14" Type="http://schemas.openxmlformats.org/officeDocument/2006/relationships/tags" Target="../tags/tag548.xml"/></Relationships>
</file>

<file path=ppt/slides/_rels/slide21.xml.rels><?xml version="1.0" encoding="UTF-8" standalone="yes"?>
<Relationships xmlns="http://schemas.openxmlformats.org/package/2006/relationships"><Relationship Id="rId13" Type="http://schemas.openxmlformats.org/officeDocument/2006/relationships/tags" Target="../tags/tag565.xml"/><Relationship Id="rId18" Type="http://schemas.openxmlformats.org/officeDocument/2006/relationships/tags" Target="../tags/tag570.xml"/><Relationship Id="rId26" Type="http://schemas.openxmlformats.org/officeDocument/2006/relationships/tags" Target="../tags/tag578.xml"/><Relationship Id="rId39" Type="http://schemas.openxmlformats.org/officeDocument/2006/relationships/tags" Target="../tags/tag591.xml"/><Relationship Id="rId21" Type="http://schemas.openxmlformats.org/officeDocument/2006/relationships/tags" Target="../tags/tag573.xml"/><Relationship Id="rId34" Type="http://schemas.openxmlformats.org/officeDocument/2006/relationships/tags" Target="../tags/tag586.xml"/><Relationship Id="rId42" Type="http://schemas.openxmlformats.org/officeDocument/2006/relationships/tags" Target="../tags/tag594.xml"/><Relationship Id="rId47" Type="http://schemas.openxmlformats.org/officeDocument/2006/relationships/tags" Target="../tags/tag599.xml"/><Relationship Id="rId50" Type="http://schemas.openxmlformats.org/officeDocument/2006/relationships/tags" Target="../tags/tag602.xml"/><Relationship Id="rId55" Type="http://schemas.openxmlformats.org/officeDocument/2006/relationships/tags" Target="../tags/tag607.xml"/><Relationship Id="rId7" Type="http://schemas.openxmlformats.org/officeDocument/2006/relationships/tags" Target="../tags/tag559.xml"/><Relationship Id="rId2" Type="http://schemas.openxmlformats.org/officeDocument/2006/relationships/tags" Target="../tags/tag554.xml"/><Relationship Id="rId16" Type="http://schemas.openxmlformats.org/officeDocument/2006/relationships/tags" Target="../tags/tag568.xml"/><Relationship Id="rId29" Type="http://schemas.openxmlformats.org/officeDocument/2006/relationships/tags" Target="../tags/tag581.xml"/><Relationship Id="rId11" Type="http://schemas.openxmlformats.org/officeDocument/2006/relationships/tags" Target="../tags/tag563.xml"/><Relationship Id="rId24" Type="http://schemas.openxmlformats.org/officeDocument/2006/relationships/tags" Target="../tags/tag576.xml"/><Relationship Id="rId32" Type="http://schemas.openxmlformats.org/officeDocument/2006/relationships/tags" Target="../tags/tag584.xml"/><Relationship Id="rId37" Type="http://schemas.openxmlformats.org/officeDocument/2006/relationships/tags" Target="../tags/tag589.xml"/><Relationship Id="rId40" Type="http://schemas.openxmlformats.org/officeDocument/2006/relationships/tags" Target="../tags/tag592.xml"/><Relationship Id="rId45" Type="http://schemas.openxmlformats.org/officeDocument/2006/relationships/tags" Target="../tags/tag597.xml"/><Relationship Id="rId53" Type="http://schemas.openxmlformats.org/officeDocument/2006/relationships/tags" Target="../tags/tag605.xml"/><Relationship Id="rId58" Type="http://schemas.openxmlformats.org/officeDocument/2006/relationships/tags" Target="../tags/tag610.xml"/><Relationship Id="rId5" Type="http://schemas.openxmlformats.org/officeDocument/2006/relationships/tags" Target="../tags/tag557.xml"/><Relationship Id="rId19" Type="http://schemas.openxmlformats.org/officeDocument/2006/relationships/tags" Target="../tags/tag571.xml"/><Relationship Id="rId4" Type="http://schemas.openxmlformats.org/officeDocument/2006/relationships/tags" Target="../tags/tag556.xml"/><Relationship Id="rId9" Type="http://schemas.openxmlformats.org/officeDocument/2006/relationships/tags" Target="../tags/tag561.xml"/><Relationship Id="rId14" Type="http://schemas.openxmlformats.org/officeDocument/2006/relationships/tags" Target="../tags/tag566.xml"/><Relationship Id="rId22" Type="http://schemas.openxmlformats.org/officeDocument/2006/relationships/tags" Target="../tags/tag574.xml"/><Relationship Id="rId27" Type="http://schemas.openxmlformats.org/officeDocument/2006/relationships/tags" Target="../tags/tag579.xml"/><Relationship Id="rId30" Type="http://schemas.openxmlformats.org/officeDocument/2006/relationships/tags" Target="../tags/tag582.xml"/><Relationship Id="rId35" Type="http://schemas.openxmlformats.org/officeDocument/2006/relationships/tags" Target="../tags/tag587.xml"/><Relationship Id="rId43" Type="http://schemas.openxmlformats.org/officeDocument/2006/relationships/tags" Target="../tags/tag595.xml"/><Relationship Id="rId48" Type="http://schemas.openxmlformats.org/officeDocument/2006/relationships/tags" Target="../tags/tag600.xml"/><Relationship Id="rId56" Type="http://schemas.openxmlformats.org/officeDocument/2006/relationships/tags" Target="../tags/tag608.xml"/><Relationship Id="rId8" Type="http://schemas.openxmlformats.org/officeDocument/2006/relationships/tags" Target="../tags/tag560.xml"/><Relationship Id="rId51" Type="http://schemas.openxmlformats.org/officeDocument/2006/relationships/tags" Target="../tags/tag603.xml"/><Relationship Id="rId3" Type="http://schemas.openxmlformats.org/officeDocument/2006/relationships/tags" Target="../tags/tag555.xml"/><Relationship Id="rId12" Type="http://schemas.openxmlformats.org/officeDocument/2006/relationships/tags" Target="../tags/tag564.xml"/><Relationship Id="rId17" Type="http://schemas.openxmlformats.org/officeDocument/2006/relationships/tags" Target="../tags/tag569.xml"/><Relationship Id="rId25" Type="http://schemas.openxmlformats.org/officeDocument/2006/relationships/tags" Target="../tags/tag577.xml"/><Relationship Id="rId33" Type="http://schemas.openxmlformats.org/officeDocument/2006/relationships/tags" Target="../tags/tag585.xml"/><Relationship Id="rId38" Type="http://schemas.openxmlformats.org/officeDocument/2006/relationships/tags" Target="../tags/tag590.xml"/><Relationship Id="rId46" Type="http://schemas.openxmlformats.org/officeDocument/2006/relationships/tags" Target="../tags/tag598.xml"/><Relationship Id="rId59" Type="http://schemas.openxmlformats.org/officeDocument/2006/relationships/slideLayout" Target="../slideLayouts/slideLayout2.xml"/><Relationship Id="rId20" Type="http://schemas.openxmlformats.org/officeDocument/2006/relationships/tags" Target="../tags/tag572.xml"/><Relationship Id="rId41" Type="http://schemas.openxmlformats.org/officeDocument/2006/relationships/tags" Target="../tags/tag593.xml"/><Relationship Id="rId54" Type="http://schemas.openxmlformats.org/officeDocument/2006/relationships/tags" Target="../tags/tag606.xml"/><Relationship Id="rId1" Type="http://schemas.openxmlformats.org/officeDocument/2006/relationships/tags" Target="../tags/tag553.xml"/><Relationship Id="rId6" Type="http://schemas.openxmlformats.org/officeDocument/2006/relationships/tags" Target="../tags/tag558.xml"/><Relationship Id="rId15" Type="http://schemas.openxmlformats.org/officeDocument/2006/relationships/tags" Target="../tags/tag567.xml"/><Relationship Id="rId23" Type="http://schemas.openxmlformats.org/officeDocument/2006/relationships/tags" Target="../tags/tag575.xml"/><Relationship Id="rId28" Type="http://schemas.openxmlformats.org/officeDocument/2006/relationships/tags" Target="../tags/tag580.xml"/><Relationship Id="rId36" Type="http://schemas.openxmlformats.org/officeDocument/2006/relationships/tags" Target="../tags/tag588.xml"/><Relationship Id="rId49" Type="http://schemas.openxmlformats.org/officeDocument/2006/relationships/tags" Target="../tags/tag601.xml"/><Relationship Id="rId57" Type="http://schemas.openxmlformats.org/officeDocument/2006/relationships/tags" Target="../tags/tag609.xml"/><Relationship Id="rId10" Type="http://schemas.openxmlformats.org/officeDocument/2006/relationships/tags" Target="../tags/tag562.xml"/><Relationship Id="rId31" Type="http://schemas.openxmlformats.org/officeDocument/2006/relationships/tags" Target="../tags/tag583.xml"/><Relationship Id="rId44" Type="http://schemas.openxmlformats.org/officeDocument/2006/relationships/tags" Target="../tags/tag596.xml"/><Relationship Id="rId52" Type="http://schemas.openxmlformats.org/officeDocument/2006/relationships/tags" Target="../tags/tag604.xml"/><Relationship Id="rId60" Type="http://schemas.openxmlformats.org/officeDocument/2006/relationships/notesSlide" Target="../notesSlides/notesSlide17.xml"/></Relationships>
</file>

<file path=ppt/slides/_rels/slide22.xml.rels><?xml version="1.0" encoding="UTF-8" standalone="yes"?>
<Relationships xmlns="http://schemas.openxmlformats.org/package/2006/relationships"><Relationship Id="rId26" Type="http://schemas.openxmlformats.org/officeDocument/2006/relationships/tags" Target="../tags/tag636.xml"/><Relationship Id="rId21" Type="http://schemas.openxmlformats.org/officeDocument/2006/relationships/tags" Target="../tags/tag631.xml"/><Relationship Id="rId42" Type="http://schemas.openxmlformats.org/officeDocument/2006/relationships/tags" Target="../tags/tag652.xml"/><Relationship Id="rId47" Type="http://schemas.openxmlformats.org/officeDocument/2006/relationships/tags" Target="../tags/tag657.xml"/><Relationship Id="rId63" Type="http://schemas.openxmlformats.org/officeDocument/2006/relationships/tags" Target="../tags/tag673.xml"/><Relationship Id="rId68" Type="http://schemas.openxmlformats.org/officeDocument/2006/relationships/tags" Target="../tags/tag678.xml"/><Relationship Id="rId84" Type="http://schemas.openxmlformats.org/officeDocument/2006/relationships/tags" Target="../tags/tag694.xml"/><Relationship Id="rId89" Type="http://schemas.openxmlformats.org/officeDocument/2006/relationships/tags" Target="../tags/tag699.xml"/><Relationship Id="rId16" Type="http://schemas.openxmlformats.org/officeDocument/2006/relationships/tags" Target="../tags/tag626.xml"/><Relationship Id="rId11" Type="http://schemas.openxmlformats.org/officeDocument/2006/relationships/tags" Target="../tags/tag621.xml"/><Relationship Id="rId32" Type="http://schemas.openxmlformats.org/officeDocument/2006/relationships/tags" Target="../tags/tag642.xml"/><Relationship Id="rId37" Type="http://schemas.openxmlformats.org/officeDocument/2006/relationships/tags" Target="../tags/tag647.xml"/><Relationship Id="rId53" Type="http://schemas.openxmlformats.org/officeDocument/2006/relationships/tags" Target="../tags/tag663.xml"/><Relationship Id="rId58" Type="http://schemas.openxmlformats.org/officeDocument/2006/relationships/tags" Target="../tags/tag668.xml"/><Relationship Id="rId74" Type="http://schemas.openxmlformats.org/officeDocument/2006/relationships/tags" Target="../tags/tag684.xml"/><Relationship Id="rId79" Type="http://schemas.openxmlformats.org/officeDocument/2006/relationships/tags" Target="../tags/tag689.xml"/><Relationship Id="rId5" Type="http://schemas.openxmlformats.org/officeDocument/2006/relationships/tags" Target="../tags/tag615.xml"/><Relationship Id="rId90" Type="http://schemas.openxmlformats.org/officeDocument/2006/relationships/tags" Target="../tags/tag700.xml"/><Relationship Id="rId95" Type="http://schemas.openxmlformats.org/officeDocument/2006/relationships/slideLayout" Target="../slideLayouts/slideLayout2.xml"/><Relationship Id="rId22" Type="http://schemas.openxmlformats.org/officeDocument/2006/relationships/tags" Target="../tags/tag632.xml"/><Relationship Id="rId27" Type="http://schemas.openxmlformats.org/officeDocument/2006/relationships/tags" Target="../tags/tag637.xml"/><Relationship Id="rId43" Type="http://schemas.openxmlformats.org/officeDocument/2006/relationships/tags" Target="../tags/tag653.xml"/><Relationship Id="rId48" Type="http://schemas.openxmlformats.org/officeDocument/2006/relationships/tags" Target="../tags/tag658.xml"/><Relationship Id="rId64" Type="http://schemas.openxmlformats.org/officeDocument/2006/relationships/tags" Target="../tags/tag674.xml"/><Relationship Id="rId69" Type="http://schemas.openxmlformats.org/officeDocument/2006/relationships/tags" Target="../tags/tag679.xml"/><Relationship Id="rId8" Type="http://schemas.openxmlformats.org/officeDocument/2006/relationships/tags" Target="../tags/tag618.xml"/><Relationship Id="rId51" Type="http://schemas.openxmlformats.org/officeDocument/2006/relationships/tags" Target="../tags/tag661.xml"/><Relationship Id="rId72" Type="http://schemas.openxmlformats.org/officeDocument/2006/relationships/tags" Target="../tags/tag682.xml"/><Relationship Id="rId80" Type="http://schemas.openxmlformats.org/officeDocument/2006/relationships/tags" Target="../tags/tag690.xml"/><Relationship Id="rId85" Type="http://schemas.openxmlformats.org/officeDocument/2006/relationships/tags" Target="../tags/tag695.xml"/><Relationship Id="rId93" Type="http://schemas.openxmlformats.org/officeDocument/2006/relationships/tags" Target="../tags/tag703.xml"/><Relationship Id="rId3" Type="http://schemas.openxmlformats.org/officeDocument/2006/relationships/tags" Target="../tags/tag613.xml"/><Relationship Id="rId12" Type="http://schemas.openxmlformats.org/officeDocument/2006/relationships/tags" Target="../tags/tag622.xml"/><Relationship Id="rId17" Type="http://schemas.openxmlformats.org/officeDocument/2006/relationships/tags" Target="../tags/tag627.xml"/><Relationship Id="rId25" Type="http://schemas.openxmlformats.org/officeDocument/2006/relationships/tags" Target="../tags/tag635.xml"/><Relationship Id="rId33" Type="http://schemas.openxmlformats.org/officeDocument/2006/relationships/tags" Target="../tags/tag643.xml"/><Relationship Id="rId38" Type="http://schemas.openxmlformats.org/officeDocument/2006/relationships/tags" Target="../tags/tag648.xml"/><Relationship Id="rId46" Type="http://schemas.openxmlformats.org/officeDocument/2006/relationships/tags" Target="../tags/tag656.xml"/><Relationship Id="rId59" Type="http://schemas.openxmlformats.org/officeDocument/2006/relationships/tags" Target="../tags/tag669.xml"/><Relationship Id="rId67" Type="http://schemas.openxmlformats.org/officeDocument/2006/relationships/tags" Target="../tags/tag677.xml"/><Relationship Id="rId20" Type="http://schemas.openxmlformats.org/officeDocument/2006/relationships/tags" Target="../tags/tag630.xml"/><Relationship Id="rId41" Type="http://schemas.openxmlformats.org/officeDocument/2006/relationships/tags" Target="../tags/tag651.xml"/><Relationship Id="rId54" Type="http://schemas.openxmlformats.org/officeDocument/2006/relationships/tags" Target="../tags/tag664.xml"/><Relationship Id="rId62" Type="http://schemas.openxmlformats.org/officeDocument/2006/relationships/tags" Target="../tags/tag672.xml"/><Relationship Id="rId70" Type="http://schemas.openxmlformats.org/officeDocument/2006/relationships/tags" Target="../tags/tag680.xml"/><Relationship Id="rId75" Type="http://schemas.openxmlformats.org/officeDocument/2006/relationships/tags" Target="../tags/tag685.xml"/><Relationship Id="rId83" Type="http://schemas.openxmlformats.org/officeDocument/2006/relationships/tags" Target="../tags/tag693.xml"/><Relationship Id="rId88" Type="http://schemas.openxmlformats.org/officeDocument/2006/relationships/tags" Target="../tags/tag698.xml"/><Relationship Id="rId91" Type="http://schemas.openxmlformats.org/officeDocument/2006/relationships/tags" Target="../tags/tag701.xml"/><Relationship Id="rId96" Type="http://schemas.openxmlformats.org/officeDocument/2006/relationships/notesSlide" Target="../notesSlides/notesSlide18.xml"/><Relationship Id="rId1" Type="http://schemas.openxmlformats.org/officeDocument/2006/relationships/tags" Target="../tags/tag611.xml"/><Relationship Id="rId6" Type="http://schemas.openxmlformats.org/officeDocument/2006/relationships/tags" Target="../tags/tag616.xml"/><Relationship Id="rId15" Type="http://schemas.openxmlformats.org/officeDocument/2006/relationships/tags" Target="../tags/tag625.xml"/><Relationship Id="rId23" Type="http://schemas.openxmlformats.org/officeDocument/2006/relationships/tags" Target="../tags/tag633.xml"/><Relationship Id="rId28" Type="http://schemas.openxmlformats.org/officeDocument/2006/relationships/tags" Target="../tags/tag638.xml"/><Relationship Id="rId36" Type="http://schemas.openxmlformats.org/officeDocument/2006/relationships/tags" Target="../tags/tag646.xml"/><Relationship Id="rId49" Type="http://schemas.openxmlformats.org/officeDocument/2006/relationships/tags" Target="../tags/tag659.xml"/><Relationship Id="rId57" Type="http://schemas.openxmlformats.org/officeDocument/2006/relationships/tags" Target="../tags/tag667.xml"/><Relationship Id="rId10" Type="http://schemas.openxmlformats.org/officeDocument/2006/relationships/tags" Target="../tags/tag620.xml"/><Relationship Id="rId31" Type="http://schemas.openxmlformats.org/officeDocument/2006/relationships/tags" Target="../tags/tag641.xml"/><Relationship Id="rId44" Type="http://schemas.openxmlformats.org/officeDocument/2006/relationships/tags" Target="../tags/tag654.xml"/><Relationship Id="rId52" Type="http://schemas.openxmlformats.org/officeDocument/2006/relationships/tags" Target="../tags/tag662.xml"/><Relationship Id="rId60" Type="http://schemas.openxmlformats.org/officeDocument/2006/relationships/tags" Target="../tags/tag670.xml"/><Relationship Id="rId65" Type="http://schemas.openxmlformats.org/officeDocument/2006/relationships/tags" Target="../tags/tag675.xml"/><Relationship Id="rId73" Type="http://schemas.openxmlformats.org/officeDocument/2006/relationships/tags" Target="../tags/tag683.xml"/><Relationship Id="rId78" Type="http://schemas.openxmlformats.org/officeDocument/2006/relationships/tags" Target="../tags/tag688.xml"/><Relationship Id="rId81" Type="http://schemas.openxmlformats.org/officeDocument/2006/relationships/tags" Target="../tags/tag691.xml"/><Relationship Id="rId86" Type="http://schemas.openxmlformats.org/officeDocument/2006/relationships/tags" Target="../tags/tag696.xml"/><Relationship Id="rId94" Type="http://schemas.openxmlformats.org/officeDocument/2006/relationships/tags" Target="../tags/tag704.xml"/><Relationship Id="rId4" Type="http://schemas.openxmlformats.org/officeDocument/2006/relationships/tags" Target="../tags/tag614.xml"/><Relationship Id="rId9" Type="http://schemas.openxmlformats.org/officeDocument/2006/relationships/tags" Target="../tags/tag619.xml"/><Relationship Id="rId13" Type="http://schemas.openxmlformats.org/officeDocument/2006/relationships/tags" Target="../tags/tag623.xml"/><Relationship Id="rId18" Type="http://schemas.openxmlformats.org/officeDocument/2006/relationships/tags" Target="../tags/tag628.xml"/><Relationship Id="rId39" Type="http://schemas.openxmlformats.org/officeDocument/2006/relationships/tags" Target="../tags/tag649.xml"/><Relationship Id="rId34" Type="http://schemas.openxmlformats.org/officeDocument/2006/relationships/tags" Target="../tags/tag644.xml"/><Relationship Id="rId50" Type="http://schemas.openxmlformats.org/officeDocument/2006/relationships/tags" Target="../tags/tag660.xml"/><Relationship Id="rId55" Type="http://schemas.openxmlformats.org/officeDocument/2006/relationships/tags" Target="../tags/tag665.xml"/><Relationship Id="rId76" Type="http://schemas.openxmlformats.org/officeDocument/2006/relationships/tags" Target="../tags/tag686.xml"/><Relationship Id="rId7" Type="http://schemas.openxmlformats.org/officeDocument/2006/relationships/tags" Target="../tags/tag617.xml"/><Relationship Id="rId71" Type="http://schemas.openxmlformats.org/officeDocument/2006/relationships/tags" Target="../tags/tag681.xml"/><Relationship Id="rId92" Type="http://schemas.openxmlformats.org/officeDocument/2006/relationships/tags" Target="../tags/tag702.xml"/><Relationship Id="rId2" Type="http://schemas.openxmlformats.org/officeDocument/2006/relationships/tags" Target="../tags/tag612.xml"/><Relationship Id="rId29" Type="http://schemas.openxmlformats.org/officeDocument/2006/relationships/tags" Target="../tags/tag639.xml"/><Relationship Id="rId24" Type="http://schemas.openxmlformats.org/officeDocument/2006/relationships/tags" Target="../tags/tag634.xml"/><Relationship Id="rId40" Type="http://schemas.openxmlformats.org/officeDocument/2006/relationships/tags" Target="../tags/tag650.xml"/><Relationship Id="rId45" Type="http://schemas.openxmlformats.org/officeDocument/2006/relationships/tags" Target="../tags/tag655.xml"/><Relationship Id="rId66" Type="http://schemas.openxmlformats.org/officeDocument/2006/relationships/tags" Target="../tags/tag676.xml"/><Relationship Id="rId87" Type="http://schemas.openxmlformats.org/officeDocument/2006/relationships/tags" Target="../tags/tag697.xml"/><Relationship Id="rId61" Type="http://schemas.openxmlformats.org/officeDocument/2006/relationships/tags" Target="../tags/tag671.xml"/><Relationship Id="rId82" Type="http://schemas.openxmlformats.org/officeDocument/2006/relationships/tags" Target="../tags/tag692.xml"/><Relationship Id="rId19" Type="http://schemas.openxmlformats.org/officeDocument/2006/relationships/tags" Target="../tags/tag629.xml"/><Relationship Id="rId14" Type="http://schemas.openxmlformats.org/officeDocument/2006/relationships/tags" Target="../tags/tag624.xml"/><Relationship Id="rId30" Type="http://schemas.openxmlformats.org/officeDocument/2006/relationships/tags" Target="../tags/tag640.xml"/><Relationship Id="rId35" Type="http://schemas.openxmlformats.org/officeDocument/2006/relationships/tags" Target="../tags/tag645.xml"/><Relationship Id="rId56" Type="http://schemas.openxmlformats.org/officeDocument/2006/relationships/tags" Target="../tags/tag666.xml"/><Relationship Id="rId77" Type="http://schemas.openxmlformats.org/officeDocument/2006/relationships/tags" Target="../tags/tag687.xml"/></Relationships>
</file>

<file path=ppt/slides/_rels/slide23.xml.rels><?xml version="1.0" encoding="UTF-8" standalone="yes"?>
<Relationships xmlns="http://schemas.openxmlformats.org/package/2006/relationships"><Relationship Id="rId26" Type="http://schemas.openxmlformats.org/officeDocument/2006/relationships/tags" Target="../tags/tag730.xml"/><Relationship Id="rId21" Type="http://schemas.openxmlformats.org/officeDocument/2006/relationships/tags" Target="../tags/tag725.xml"/><Relationship Id="rId42" Type="http://schemas.openxmlformats.org/officeDocument/2006/relationships/tags" Target="../tags/tag746.xml"/><Relationship Id="rId47" Type="http://schemas.openxmlformats.org/officeDocument/2006/relationships/tags" Target="../tags/tag751.xml"/><Relationship Id="rId63" Type="http://schemas.openxmlformats.org/officeDocument/2006/relationships/tags" Target="../tags/tag767.xml"/><Relationship Id="rId68" Type="http://schemas.openxmlformats.org/officeDocument/2006/relationships/tags" Target="../tags/tag772.xml"/><Relationship Id="rId84" Type="http://schemas.openxmlformats.org/officeDocument/2006/relationships/tags" Target="../tags/tag788.xml"/><Relationship Id="rId89" Type="http://schemas.openxmlformats.org/officeDocument/2006/relationships/tags" Target="../tags/tag793.xml"/><Relationship Id="rId16" Type="http://schemas.openxmlformats.org/officeDocument/2006/relationships/tags" Target="../tags/tag720.xml"/><Relationship Id="rId11" Type="http://schemas.openxmlformats.org/officeDocument/2006/relationships/tags" Target="../tags/tag715.xml"/><Relationship Id="rId32" Type="http://schemas.openxmlformats.org/officeDocument/2006/relationships/tags" Target="../tags/tag736.xml"/><Relationship Id="rId37" Type="http://schemas.openxmlformats.org/officeDocument/2006/relationships/tags" Target="../tags/tag741.xml"/><Relationship Id="rId53" Type="http://schemas.openxmlformats.org/officeDocument/2006/relationships/tags" Target="../tags/tag757.xml"/><Relationship Id="rId58" Type="http://schemas.openxmlformats.org/officeDocument/2006/relationships/tags" Target="../tags/tag762.xml"/><Relationship Id="rId74" Type="http://schemas.openxmlformats.org/officeDocument/2006/relationships/tags" Target="../tags/tag778.xml"/><Relationship Id="rId79" Type="http://schemas.openxmlformats.org/officeDocument/2006/relationships/tags" Target="../tags/tag783.xml"/><Relationship Id="rId5" Type="http://schemas.openxmlformats.org/officeDocument/2006/relationships/tags" Target="../tags/tag709.xml"/><Relationship Id="rId90" Type="http://schemas.openxmlformats.org/officeDocument/2006/relationships/tags" Target="../tags/tag794.xml"/><Relationship Id="rId95" Type="http://schemas.openxmlformats.org/officeDocument/2006/relationships/slideLayout" Target="../slideLayouts/slideLayout2.xml"/><Relationship Id="rId22" Type="http://schemas.openxmlformats.org/officeDocument/2006/relationships/tags" Target="../tags/tag726.xml"/><Relationship Id="rId27" Type="http://schemas.openxmlformats.org/officeDocument/2006/relationships/tags" Target="../tags/tag731.xml"/><Relationship Id="rId43" Type="http://schemas.openxmlformats.org/officeDocument/2006/relationships/tags" Target="../tags/tag747.xml"/><Relationship Id="rId48" Type="http://schemas.openxmlformats.org/officeDocument/2006/relationships/tags" Target="../tags/tag752.xml"/><Relationship Id="rId64" Type="http://schemas.openxmlformats.org/officeDocument/2006/relationships/tags" Target="../tags/tag768.xml"/><Relationship Id="rId69" Type="http://schemas.openxmlformats.org/officeDocument/2006/relationships/tags" Target="../tags/tag773.xml"/><Relationship Id="rId8" Type="http://schemas.openxmlformats.org/officeDocument/2006/relationships/tags" Target="../tags/tag712.xml"/><Relationship Id="rId51" Type="http://schemas.openxmlformats.org/officeDocument/2006/relationships/tags" Target="../tags/tag755.xml"/><Relationship Id="rId72" Type="http://schemas.openxmlformats.org/officeDocument/2006/relationships/tags" Target="../tags/tag776.xml"/><Relationship Id="rId80" Type="http://schemas.openxmlformats.org/officeDocument/2006/relationships/tags" Target="../tags/tag784.xml"/><Relationship Id="rId85" Type="http://schemas.openxmlformats.org/officeDocument/2006/relationships/tags" Target="../tags/tag789.xml"/><Relationship Id="rId93" Type="http://schemas.openxmlformats.org/officeDocument/2006/relationships/tags" Target="../tags/tag797.xml"/><Relationship Id="rId3" Type="http://schemas.openxmlformats.org/officeDocument/2006/relationships/tags" Target="../tags/tag707.xml"/><Relationship Id="rId12" Type="http://schemas.openxmlformats.org/officeDocument/2006/relationships/tags" Target="../tags/tag716.xml"/><Relationship Id="rId17" Type="http://schemas.openxmlformats.org/officeDocument/2006/relationships/tags" Target="../tags/tag721.xml"/><Relationship Id="rId25" Type="http://schemas.openxmlformats.org/officeDocument/2006/relationships/tags" Target="../tags/tag729.xml"/><Relationship Id="rId33" Type="http://schemas.openxmlformats.org/officeDocument/2006/relationships/tags" Target="../tags/tag737.xml"/><Relationship Id="rId38" Type="http://schemas.openxmlformats.org/officeDocument/2006/relationships/tags" Target="../tags/tag742.xml"/><Relationship Id="rId46" Type="http://schemas.openxmlformats.org/officeDocument/2006/relationships/tags" Target="../tags/tag750.xml"/><Relationship Id="rId59" Type="http://schemas.openxmlformats.org/officeDocument/2006/relationships/tags" Target="../tags/tag763.xml"/><Relationship Id="rId67" Type="http://schemas.openxmlformats.org/officeDocument/2006/relationships/tags" Target="../tags/tag771.xml"/><Relationship Id="rId20" Type="http://schemas.openxmlformats.org/officeDocument/2006/relationships/tags" Target="../tags/tag724.xml"/><Relationship Id="rId41" Type="http://schemas.openxmlformats.org/officeDocument/2006/relationships/tags" Target="../tags/tag745.xml"/><Relationship Id="rId54" Type="http://schemas.openxmlformats.org/officeDocument/2006/relationships/tags" Target="../tags/tag758.xml"/><Relationship Id="rId62" Type="http://schemas.openxmlformats.org/officeDocument/2006/relationships/tags" Target="../tags/tag766.xml"/><Relationship Id="rId70" Type="http://schemas.openxmlformats.org/officeDocument/2006/relationships/tags" Target="../tags/tag774.xml"/><Relationship Id="rId75" Type="http://schemas.openxmlformats.org/officeDocument/2006/relationships/tags" Target="../tags/tag779.xml"/><Relationship Id="rId83" Type="http://schemas.openxmlformats.org/officeDocument/2006/relationships/tags" Target="../tags/tag787.xml"/><Relationship Id="rId88" Type="http://schemas.openxmlformats.org/officeDocument/2006/relationships/tags" Target="../tags/tag792.xml"/><Relationship Id="rId91" Type="http://schemas.openxmlformats.org/officeDocument/2006/relationships/tags" Target="../tags/tag795.xml"/><Relationship Id="rId96" Type="http://schemas.openxmlformats.org/officeDocument/2006/relationships/notesSlide" Target="../notesSlides/notesSlide19.xml"/><Relationship Id="rId1" Type="http://schemas.openxmlformats.org/officeDocument/2006/relationships/tags" Target="../tags/tag705.xml"/><Relationship Id="rId6" Type="http://schemas.openxmlformats.org/officeDocument/2006/relationships/tags" Target="../tags/tag710.xml"/><Relationship Id="rId15" Type="http://schemas.openxmlformats.org/officeDocument/2006/relationships/tags" Target="../tags/tag719.xml"/><Relationship Id="rId23" Type="http://schemas.openxmlformats.org/officeDocument/2006/relationships/tags" Target="../tags/tag727.xml"/><Relationship Id="rId28" Type="http://schemas.openxmlformats.org/officeDocument/2006/relationships/tags" Target="../tags/tag732.xml"/><Relationship Id="rId36" Type="http://schemas.openxmlformats.org/officeDocument/2006/relationships/tags" Target="../tags/tag740.xml"/><Relationship Id="rId49" Type="http://schemas.openxmlformats.org/officeDocument/2006/relationships/tags" Target="../tags/tag753.xml"/><Relationship Id="rId57" Type="http://schemas.openxmlformats.org/officeDocument/2006/relationships/tags" Target="../tags/tag761.xml"/><Relationship Id="rId10" Type="http://schemas.openxmlformats.org/officeDocument/2006/relationships/tags" Target="../tags/tag714.xml"/><Relationship Id="rId31" Type="http://schemas.openxmlformats.org/officeDocument/2006/relationships/tags" Target="../tags/tag735.xml"/><Relationship Id="rId44" Type="http://schemas.openxmlformats.org/officeDocument/2006/relationships/tags" Target="../tags/tag748.xml"/><Relationship Id="rId52" Type="http://schemas.openxmlformats.org/officeDocument/2006/relationships/tags" Target="../tags/tag756.xml"/><Relationship Id="rId60" Type="http://schemas.openxmlformats.org/officeDocument/2006/relationships/tags" Target="../tags/tag764.xml"/><Relationship Id="rId65" Type="http://schemas.openxmlformats.org/officeDocument/2006/relationships/tags" Target="../tags/tag769.xml"/><Relationship Id="rId73" Type="http://schemas.openxmlformats.org/officeDocument/2006/relationships/tags" Target="../tags/tag777.xml"/><Relationship Id="rId78" Type="http://schemas.openxmlformats.org/officeDocument/2006/relationships/tags" Target="../tags/tag782.xml"/><Relationship Id="rId81" Type="http://schemas.openxmlformats.org/officeDocument/2006/relationships/tags" Target="../tags/tag785.xml"/><Relationship Id="rId86" Type="http://schemas.openxmlformats.org/officeDocument/2006/relationships/tags" Target="../tags/tag790.xml"/><Relationship Id="rId94" Type="http://schemas.openxmlformats.org/officeDocument/2006/relationships/tags" Target="../tags/tag798.xml"/><Relationship Id="rId4" Type="http://schemas.openxmlformats.org/officeDocument/2006/relationships/tags" Target="../tags/tag708.xml"/><Relationship Id="rId9" Type="http://schemas.openxmlformats.org/officeDocument/2006/relationships/tags" Target="../tags/tag713.xml"/><Relationship Id="rId13" Type="http://schemas.openxmlformats.org/officeDocument/2006/relationships/tags" Target="../tags/tag717.xml"/><Relationship Id="rId18" Type="http://schemas.openxmlformats.org/officeDocument/2006/relationships/tags" Target="../tags/tag722.xml"/><Relationship Id="rId39" Type="http://schemas.openxmlformats.org/officeDocument/2006/relationships/tags" Target="../tags/tag743.xml"/><Relationship Id="rId34" Type="http://schemas.openxmlformats.org/officeDocument/2006/relationships/tags" Target="../tags/tag738.xml"/><Relationship Id="rId50" Type="http://schemas.openxmlformats.org/officeDocument/2006/relationships/tags" Target="../tags/tag754.xml"/><Relationship Id="rId55" Type="http://schemas.openxmlformats.org/officeDocument/2006/relationships/tags" Target="../tags/tag759.xml"/><Relationship Id="rId76" Type="http://schemas.openxmlformats.org/officeDocument/2006/relationships/tags" Target="../tags/tag780.xml"/><Relationship Id="rId7" Type="http://schemas.openxmlformats.org/officeDocument/2006/relationships/tags" Target="../tags/tag711.xml"/><Relationship Id="rId71" Type="http://schemas.openxmlformats.org/officeDocument/2006/relationships/tags" Target="../tags/tag775.xml"/><Relationship Id="rId92" Type="http://schemas.openxmlformats.org/officeDocument/2006/relationships/tags" Target="../tags/tag796.xml"/><Relationship Id="rId2" Type="http://schemas.openxmlformats.org/officeDocument/2006/relationships/tags" Target="../tags/tag706.xml"/><Relationship Id="rId29" Type="http://schemas.openxmlformats.org/officeDocument/2006/relationships/tags" Target="../tags/tag733.xml"/><Relationship Id="rId24" Type="http://schemas.openxmlformats.org/officeDocument/2006/relationships/tags" Target="../tags/tag728.xml"/><Relationship Id="rId40" Type="http://schemas.openxmlformats.org/officeDocument/2006/relationships/tags" Target="../tags/tag744.xml"/><Relationship Id="rId45" Type="http://schemas.openxmlformats.org/officeDocument/2006/relationships/tags" Target="../tags/tag749.xml"/><Relationship Id="rId66" Type="http://schemas.openxmlformats.org/officeDocument/2006/relationships/tags" Target="../tags/tag770.xml"/><Relationship Id="rId87" Type="http://schemas.openxmlformats.org/officeDocument/2006/relationships/tags" Target="../tags/tag791.xml"/><Relationship Id="rId61" Type="http://schemas.openxmlformats.org/officeDocument/2006/relationships/tags" Target="../tags/tag765.xml"/><Relationship Id="rId82" Type="http://schemas.openxmlformats.org/officeDocument/2006/relationships/tags" Target="../tags/tag786.xml"/><Relationship Id="rId19" Type="http://schemas.openxmlformats.org/officeDocument/2006/relationships/tags" Target="../tags/tag723.xml"/><Relationship Id="rId14" Type="http://schemas.openxmlformats.org/officeDocument/2006/relationships/tags" Target="../tags/tag718.xml"/><Relationship Id="rId30" Type="http://schemas.openxmlformats.org/officeDocument/2006/relationships/tags" Target="../tags/tag734.xml"/><Relationship Id="rId35" Type="http://schemas.openxmlformats.org/officeDocument/2006/relationships/tags" Target="../tags/tag739.xml"/><Relationship Id="rId56" Type="http://schemas.openxmlformats.org/officeDocument/2006/relationships/tags" Target="../tags/tag760.xml"/><Relationship Id="rId77" Type="http://schemas.openxmlformats.org/officeDocument/2006/relationships/tags" Target="../tags/tag781.xml"/></Relationships>
</file>

<file path=ppt/slides/_rels/slide24.xml.rels><?xml version="1.0" encoding="UTF-8" standalone="yes"?>
<Relationships xmlns="http://schemas.openxmlformats.org/package/2006/relationships"><Relationship Id="rId117" Type="http://schemas.openxmlformats.org/officeDocument/2006/relationships/tags" Target="../tags/tag915.xml"/><Relationship Id="rId21" Type="http://schemas.openxmlformats.org/officeDocument/2006/relationships/tags" Target="../tags/tag819.xml"/><Relationship Id="rId42" Type="http://schemas.openxmlformats.org/officeDocument/2006/relationships/tags" Target="../tags/tag840.xml"/><Relationship Id="rId47" Type="http://schemas.openxmlformats.org/officeDocument/2006/relationships/tags" Target="../tags/tag845.xml"/><Relationship Id="rId63" Type="http://schemas.openxmlformats.org/officeDocument/2006/relationships/tags" Target="../tags/tag861.xml"/><Relationship Id="rId68" Type="http://schemas.openxmlformats.org/officeDocument/2006/relationships/tags" Target="../tags/tag866.xml"/><Relationship Id="rId84" Type="http://schemas.openxmlformats.org/officeDocument/2006/relationships/tags" Target="../tags/tag882.xml"/><Relationship Id="rId89" Type="http://schemas.openxmlformats.org/officeDocument/2006/relationships/tags" Target="../tags/tag887.xml"/><Relationship Id="rId112" Type="http://schemas.openxmlformats.org/officeDocument/2006/relationships/tags" Target="../tags/tag910.xml"/><Relationship Id="rId16" Type="http://schemas.openxmlformats.org/officeDocument/2006/relationships/tags" Target="../tags/tag814.xml"/><Relationship Id="rId107" Type="http://schemas.openxmlformats.org/officeDocument/2006/relationships/tags" Target="../tags/tag905.xml"/><Relationship Id="rId11" Type="http://schemas.openxmlformats.org/officeDocument/2006/relationships/tags" Target="../tags/tag809.xml"/><Relationship Id="rId32" Type="http://schemas.openxmlformats.org/officeDocument/2006/relationships/tags" Target="../tags/tag830.xml"/><Relationship Id="rId37" Type="http://schemas.openxmlformats.org/officeDocument/2006/relationships/tags" Target="../tags/tag835.xml"/><Relationship Id="rId53" Type="http://schemas.openxmlformats.org/officeDocument/2006/relationships/tags" Target="../tags/tag851.xml"/><Relationship Id="rId58" Type="http://schemas.openxmlformats.org/officeDocument/2006/relationships/tags" Target="../tags/tag856.xml"/><Relationship Id="rId74" Type="http://schemas.openxmlformats.org/officeDocument/2006/relationships/tags" Target="../tags/tag872.xml"/><Relationship Id="rId79" Type="http://schemas.openxmlformats.org/officeDocument/2006/relationships/tags" Target="../tags/tag877.xml"/><Relationship Id="rId102" Type="http://schemas.openxmlformats.org/officeDocument/2006/relationships/tags" Target="../tags/tag900.xml"/><Relationship Id="rId123" Type="http://schemas.openxmlformats.org/officeDocument/2006/relationships/tags" Target="../tags/tag921.xml"/><Relationship Id="rId128" Type="http://schemas.openxmlformats.org/officeDocument/2006/relationships/tags" Target="../tags/tag926.xml"/><Relationship Id="rId5" Type="http://schemas.openxmlformats.org/officeDocument/2006/relationships/tags" Target="../tags/tag803.xml"/><Relationship Id="rId90" Type="http://schemas.openxmlformats.org/officeDocument/2006/relationships/tags" Target="../tags/tag888.xml"/><Relationship Id="rId95" Type="http://schemas.openxmlformats.org/officeDocument/2006/relationships/tags" Target="../tags/tag893.xml"/><Relationship Id="rId22" Type="http://schemas.openxmlformats.org/officeDocument/2006/relationships/tags" Target="../tags/tag820.xml"/><Relationship Id="rId27" Type="http://schemas.openxmlformats.org/officeDocument/2006/relationships/tags" Target="../tags/tag825.xml"/><Relationship Id="rId43" Type="http://schemas.openxmlformats.org/officeDocument/2006/relationships/tags" Target="../tags/tag841.xml"/><Relationship Id="rId48" Type="http://schemas.openxmlformats.org/officeDocument/2006/relationships/tags" Target="../tags/tag846.xml"/><Relationship Id="rId64" Type="http://schemas.openxmlformats.org/officeDocument/2006/relationships/tags" Target="../tags/tag862.xml"/><Relationship Id="rId69" Type="http://schemas.openxmlformats.org/officeDocument/2006/relationships/tags" Target="../tags/tag867.xml"/><Relationship Id="rId113" Type="http://schemas.openxmlformats.org/officeDocument/2006/relationships/tags" Target="../tags/tag911.xml"/><Relationship Id="rId118" Type="http://schemas.openxmlformats.org/officeDocument/2006/relationships/tags" Target="../tags/tag916.xml"/><Relationship Id="rId80" Type="http://schemas.openxmlformats.org/officeDocument/2006/relationships/tags" Target="../tags/tag878.xml"/><Relationship Id="rId85" Type="http://schemas.openxmlformats.org/officeDocument/2006/relationships/tags" Target="../tags/tag883.xml"/><Relationship Id="rId12" Type="http://schemas.openxmlformats.org/officeDocument/2006/relationships/tags" Target="../tags/tag810.xml"/><Relationship Id="rId17" Type="http://schemas.openxmlformats.org/officeDocument/2006/relationships/tags" Target="../tags/tag815.xml"/><Relationship Id="rId33" Type="http://schemas.openxmlformats.org/officeDocument/2006/relationships/tags" Target="../tags/tag831.xml"/><Relationship Id="rId38" Type="http://schemas.openxmlformats.org/officeDocument/2006/relationships/tags" Target="../tags/tag836.xml"/><Relationship Id="rId59" Type="http://schemas.openxmlformats.org/officeDocument/2006/relationships/tags" Target="../tags/tag857.xml"/><Relationship Id="rId103" Type="http://schemas.openxmlformats.org/officeDocument/2006/relationships/tags" Target="../tags/tag901.xml"/><Relationship Id="rId108" Type="http://schemas.openxmlformats.org/officeDocument/2006/relationships/tags" Target="../tags/tag906.xml"/><Relationship Id="rId124" Type="http://schemas.openxmlformats.org/officeDocument/2006/relationships/tags" Target="../tags/tag922.xml"/><Relationship Id="rId129" Type="http://schemas.openxmlformats.org/officeDocument/2006/relationships/tags" Target="../tags/tag927.xml"/><Relationship Id="rId54" Type="http://schemas.openxmlformats.org/officeDocument/2006/relationships/tags" Target="../tags/tag852.xml"/><Relationship Id="rId70" Type="http://schemas.openxmlformats.org/officeDocument/2006/relationships/tags" Target="../tags/tag868.xml"/><Relationship Id="rId75" Type="http://schemas.openxmlformats.org/officeDocument/2006/relationships/tags" Target="../tags/tag873.xml"/><Relationship Id="rId91" Type="http://schemas.openxmlformats.org/officeDocument/2006/relationships/tags" Target="../tags/tag889.xml"/><Relationship Id="rId96" Type="http://schemas.openxmlformats.org/officeDocument/2006/relationships/tags" Target="../tags/tag894.xml"/><Relationship Id="rId1" Type="http://schemas.openxmlformats.org/officeDocument/2006/relationships/tags" Target="../tags/tag799.xml"/><Relationship Id="rId6" Type="http://schemas.openxmlformats.org/officeDocument/2006/relationships/tags" Target="../tags/tag804.xml"/><Relationship Id="rId23" Type="http://schemas.openxmlformats.org/officeDocument/2006/relationships/tags" Target="../tags/tag821.xml"/><Relationship Id="rId28" Type="http://schemas.openxmlformats.org/officeDocument/2006/relationships/tags" Target="../tags/tag826.xml"/><Relationship Id="rId49" Type="http://schemas.openxmlformats.org/officeDocument/2006/relationships/tags" Target="../tags/tag847.xml"/><Relationship Id="rId114" Type="http://schemas.openxmlformats.org/officeDocument/2006/relationships/tags" Target="../tags/tag912.xml"/><Relationship Id="rId119" Type="http://schemas.openxmlformats.org/officeDocument/2006/relationships/tags" Target="../tags/tag917.xml"/><Relationship Id="rId44" Type="http://schemas.openxmlformats.org/officeDocument/2006/relationships/tags" Target="../tags/tag842.xml"/><Relationship Id="rId60" Type="http://schemas.openxmlformats.org/officeDocument/2006/relationships/tags" Target="../tags/tag858.xml"/><Relationship Id="rId65" Type="http://schemas.openxmlformats.org/officeDocument/2006/relationships/tags" Target="../tags/tag863.xml"/><Relationship Id="rId81" Type="http://schemas.openxmlformats.org/officeDocument/2006/relationships/tags" Target="../tags/tag879.xml"/><Relationship Id="rId86" Type="http://schemas.openxmlformats.org/officeDocument/2006/relationships/tags" Target="../tags/tag884.xml"/><Relationship Id="rId130" Type="http://schemas.openxmlformats.org/officeDocument/2006/relationships/tags" Target="../tags/tag928.xml"/><Relationship Id="rId13" Type="http://schemas.openxmlformats.org/officeDocument/2006/relationships/tags" Target="../tags/tag811.xml"/><Relationship Id="rId18" Type="http://schemas.openxmlformats.org/officeDocument/2006/relationships/tags" Target="../tags/tag816.xml"/><Relationship Id="rId39" Type="http://schemas.openxmlformats.org/officeDocument/2006/relationships/tags" Target="../tags/tag837.xml"/><Relationship Id="rId109" Type="http://schemas.openxmlformats.org/officeDocument/2006/relationships/tags" Target="../tags/tag907.xml"/><Relationship Id="rId34" Type="http://schemas.openxmlformats.org/officeDocument/2006/relationships/tags" Target="../tags/tag832.xml"/><Relationship Id="rId50" Type="http://schemas.openxmlformats.org/officeDocument/2006/relationships/tags" Target="../tags/tag848.xml"/><Relationship Id="rId55" Type="http://schemas.openxmlformats.org/officeDocument/2006/relationships/tags" Target="../tags/tag853.xml"/><Relationship Id="rId76" Type="http://schemas.openxmlformats.org/officeDocument/2006/relationships/tags" Target="../tags/tag874.xml"/><Relationship Id="rId97" Type="http://schemas.openxmlformats.org/officeDocument/2006/relationships/tags" Target="../tags/tag895.xml"/><Relationship Id="rId104" Type="http://schemas.openxmlformats.org/officeDocument/2006/relationships/tags" Target="../tags/tag902.xml"/><Relationship Id="rId120" Type="http://schemas.openxmlformats.org/officeDocument/2006/relationships/tags" Target="../tags/tag918.xml"/><Relationship Id="rId125" Type="http://schemas.openxmlformats.org/officeDocument/2006/relationships/tags" Target="../tags/tag923.xml"/><Relationship Id="rId7" Type="http://schemas.openxmlformats.org/officeDocument/2006/relationships/tags" Target="../tags/tag805.xml"/><Relationship Id="rId71" Type="http://schemas.openxmlformats.org/officeDocument/2006/relationships/tags" Target="../tags/tag869.xml"/><Relationship Id="rId92" Type="http://schemas.openxmlformats.org/officeDocument/2006/relationships/tags" Target="../tags/tag890.xml"/><Relationship Id="rId2" Type="http://schemas.openxmlformats.org/officeDocument/2006/relationships/tags" Target="../tags/tag800.xml"/><Relationship Id="rId29" Type="http://schemas.openxmlformats.org/officeDocument/2006/relationships/tags" Target="../tags/tag827.xml"/><Relationship Id="rId24" Type="http://schemas.openxmlformats.org/officeDocument/2006/relationships/tags" Target="../tags/tag822.xml"/><Relationship Id="rId40" Type="http://schemas.openxmlformats.org/officeDocument/2006/relationships/tags" Target="../tags/tag838.xml"/><Relationship Id="rId45" Type="http://schemas.openxmlformats.org/officeDocument/2006/relationships/tags" Target="../tags/tag843.xml"/><Relationship Id="rId66" Type="http://schemas.openxmlformats.org/officeDocument/2006/relationships/tags" Target="../tags/tag864.xml"/><Relationship Id="rId87" Type="http://schemas.openxmlformats.org/officeDocument/2006/relationships/tags" Target="../tags/tag885.xml"/><Relationship Id="rId110" Type="http://schemas.openxmlformats.org/officeDocument/2006/relationships/tags" Target="../tags/tag908.xml"/><Relationship Id="rId115" Type="http://schemas.openxmlformats.org/officeDocument/2006/relationships/tags" Target="../tags/tag913.xml"/><Relationship Id="rId131" Type="http://schemas.openxmlformats.org/officeDocument/2006/relationships/slideLayout" Target="../slideLayouts/slideLayout2.xml"/><Relationship Id="rId61" Type="http://schemas.openxmlformats.org/officeDocument/2006/relationships/tags" Target="../tags/tag859.xml"/><Relationship Id="rId82" Type="http://schemas.openxmlformats.org/officeDocument/2006/relationships/tags" Target="../tags/tag880.xml"/><Relationship Id="rId19" Type="http://schemas.openxmlformats.org/officeDocument/2006/relationships/tags" Target="../tags/tag817.xml"/><Relationship Id="rId14" Type="http://schemas.openxmlformats.org/officeDocument/2006/relationships/tags" Target="../tags/tag812.xml"/><Relationship Id="rId30" Type="http://schemas.openxmlformats.org/officeDocument/2006/relationships/tags" Target="../tags/tag828.xml"/><Relationship Id="rId35" Type="http://schemas.openxmlformats.org/officeDocument/2006/relationships/tags" Target="../tags/tag833.xml"/><Relationship Id="rId56" Type="http://schemas.openxmlformats.org/officeDocument/2006/relationships/tags" Target="../tags/tag854.xml"/><Relationship Id="rId77" Type="http://schemas.openxmlformats.org/officeDocument/2006/relationships/tags" Target="../tags/tag875.xml"/><Relationship Id="rId100" Type="http://schemas.openxmlformats.org/officeDocument/2006/relationships/tags" Target="../tags/tag898.xml"/><Relationship Id="rId105" Type="http://schemas.openxmlformats.org/officeDocument/2006/relationships/tags" Target="../tags/tag903.xml"/><Relationship Id="rId126" Type="http://schemas.openxmlformats.org/officeDocument/2006/relationships/tags" Target="../tags/tag924.xml"/><Relationship Id="rId8" Type="http://schemas.openxmlformats.org/officeDocument/2006/relationships/tags" Target="../tags/tag806.xml"/><Relationship Id="rId51" Type="http://schemas.openxmlformats.org/officeDocument/2006/relationships/tags" Target="../tags/tag849.xml"/><Relationship Id="rId72" Type="http://schemas.openxmlformats.org/officeDocument/2006/relationships/tags" Target="../tags/tag870.xml"/><Relationship Id="rId93" Type="http://schemas.openxmlformats.org/officeDocument/2006/relationships/tags" Target="../tags/tag891.xml"/><Relationship Id="rId98" Type="http://schemas.openxmlformats.org/officeDocument/2006/relationships/tags" Target="../tags/tag896.xml"/><Relationship Id="rId121" Type="http://schemas.openxmlformats.org/officeDocument/2006/relationships/tags" Target="../tags/tag919.xml"/><Relationship Id="rId3" Type="http://schemas.openxmlformats.org/officeDocument/2006/relationships/tags" Target="../tags/tag801.xml"/><Relationship Id="rId25" Type="http://schemas.openxmlformats.org/officeDocument/2006/relationships/tags" Target="../tags/tag823.xml"/><Relationship Id="rId46" Type="http://schemas.openxmlformats.org/officeDocument/2006/relationships/tags" Target="../tags/tag844.xml"/><Relationship Id="rId67" Type="http://schemas.openxmlformats.org/officeDocument/2006/relationships/tags" Target="../tags/tag865.xml"/><Relationship Id="rId116" Type="http://schemas.openxmlformats.org/officeDocument/2006/relationships/tags" Target="../tags/tag914.xml"/><Relationship Id="rId20" Type="http://schemas.openxmlformats.org/officeDocument/2006/relationships/tags" Target="../tags/tag818.xml"/><Relationship Id="rId41" Type="http://schemas.openxmlformats.org/officeDocument/2006/relationships/tags" Target="../tags/tag839.xml"/><Relationship Id="rId62" Type="http://schemas.openxmlformats.org/officeDocument/2006/relationships/tags" Target="../tags/tag860.xml"/><Relationship Id="rId83" Type="http://schemas.openxmlformats.org/officeDocument/2006/relationships/tags" Target="../tags/tag881.xml"/><Relationship Id="rId88" Type="http://schemas.openxmlformats.org/officeDocument/2006/relationships/tags" Target="../tags/tag886.xml"/><Relationship Id="rId111" Type="http://schemas.openxmlformats.org/officeDocument/2006/relationships/tags" Target="../tags/tag909.xml"/><Relationship Id="rId15" Type="http://schemas.openxmlformats.org/officeDocument/2006/relationships/tags" Target="../tags/tag813.xml"/><Relationship Id="rId36" Type="http://schemas.openxmlformats.org/officeDocument/2006/relationships/tags" Target="../tags/tag834.xml"/><Relationship Id="rId57" Type="http://schemas.openxmlformats.org/officeDocument/2006/relationships/tags" Target="../tags/tag855.xml"/><Relationship Id="rId106" Type="http://schemas.openxmlformats.org/officeDocument/2006/relationships/tags" Target="../tags/tag904.xml"/><Relationship Id="rId127" Type="http://schemas.openxmlformats.org/officeDocument/2006/relationships/tags" Target="../tags/tag925.xml"/><Relationship Id="rId10" Type="http://schemas.openxmlformats.org/officeDocument/2006/relationships/tags" Target="../tags/tag808.xml"/><Relationship Id="rId31" Type="http://schemas.openxmlformats.org/officeDocument/2006/relationships/tags" Target="../tags/tag829.xml"/><Relationship Id="rId52" Type="http://schemas.openxmlformats.org/officeDocument/2006/relationships/tags" Target="../tags/tag850.xml"/><Relationship Id="rId73" Type="http://schemas.openxmlformats.org/officeDocument/2006/relationships/tags" Target="../tags/tag871.xml"/><Relationship Id="rId78" Type="http://schemas.openxmlformats.org/officeDocument/2006/relationships/tags" Target="../tags/tag876.xml"/><Relationship Id="rId94" Type="http://schemas.openxmlformats.org/officeDocument/2006/relationships/tags" Target="../tags/tag892.xml"/><Relationship Id="rId99" Type="http://schemas.openxmlformats.org/officeDocument/2006/relationships/tags" Target="../tags/tag897.xml"/><Relationship Id="rId101" Type="http://schemas.openxmlformats.org/officeDocument/2006/relationships/tags" Target="../tags/tag899.xml"/><Relationship Id="rId122" Type="http://schemas.openxmlformats.org/officeDocument/2006/relationships/tags" Target="../tags/tag920.xml"/><Relationship Id="rId4" Type="http://schemas.openxmlformats.org/officeDocument/2006/relationships/tags" Target="../tags/tag802.xml"/><Relationship Id="rId9" Type="http://schemas.openxmlformats.org/officeDocument/2006/relationships/tags" Target="../tags/tag807.xml"/><Relationship Id="rId26" Type="http://schemas.openxmlformats.org/officeDocument/2006/relationships/tags" Target="../tags/tag824.xml"/></Relationships>
</file>

<file path=ppt/slides/_rels/slide25.xml.rels><?xml version="1.0" encoding="UTF-8" standalone="yes"?>
<Relationships xmlns="http://schemas.openxmlformats.org/package/2006/relationships"><Relationship Id="rId8" Type="http://schemas.openxmlformats.org/officeDocument/2006/relationships/tags" Target="../tags/tag936.xml"/><Relationship Id="rId13" Type="http://schemas.openxmlformats.org/officeDocument/2006/relationships/tags" Target="../tags/tag941.xml"/><Relationship Id="rId18" Type="http://schemas.openxmlformats.org/officeDocument/2006/relationships/tags" Target="../tags/tag946.xml"/><Relationship Id="rId3" Type="http://schemas.openxmlformats.org/officeDocument/2006/relationships/tags" Target="../tags/tag931.xml"/><Relationship Id="rId21" Type="http://schemas.openxmlformats.org/officeDocument/2006/relationships/slideLayout" Target="../slideLayouts/slideLayout2.xml"/><Relationship Id="rId7" Type="http://schemas.openxmlformats.org/officeDocument/2006/relationships/tags" Target="../tags/tag935.xml"/><Relationship Id="rId12" Type="http://schemas.openxmlformats.org/officeDocument/2006/relationships/tags" Target="../tags/tag940.xml"/><Relationship Id="rId17" Type="http://schemas.openxmlformats.org/officeDocument/2006/relationships/tags" Target="../tags/tag945.xml"/><Relationship Id="rId2" Type="http://schemas.openxmlformats.org/officeDocument/2006/relationships/tags" Target="../tags/tag930.xml"/><Relationship Id="rId16" Type="http://schemas.openxmlformats.org/officeDocument/2006/relationships/tags" Target="../tags/tag944.xml"/><Relationship Id="rId20" Type="http://schemas.openxmlformats.org/officeDocument/2006/relationships/tags" Target="../tags/tag948.xml"/><Relationship Id="rId1" Type="http://schemas.openxmlformats.org/officeDocument/2006/relationships/tags" Target="../tags/tag929.xml"/><Relationship Id="rId6" Type="http://schemas.openxmlformats.org/officeDocument/2006/relationships/tags" Target="../tags/tag934.xml"/><Relationship Id="rId11" Type="http://schemas.openxmlformats.org/officeDocument/2006/relationships/tags" Target="../tags/tag939.xml"/><Relationship Id="rId5" Type="http://schemas.openxmlformats.org/officeDocument/2006/relationships/tags" Target="../tags/tag933.xml"/><Relationship Id="rId15" Type="http://schemas.openxmlformats.org/officeDocument/2006/relationships/tags" Target="../tags/tag943.xml"/><Relationship Id="rId10" Type="http://schemas.openxmlformats.org/officeDocument/2006/relationships/tags" Target="../tags/tag938.xml"/><Relationship Id="rId19" Type="http://schemas.openxmlformats.org/officeDocument/2006/relationships/tags" Target="../tags/tag947.xml"/><Relationship Id="rId4" Type="http://schemas.openxmlformats.org/officeDocument/2006/relationships/tags" Target="../tags/tag932.xml"/><Relationship Id="rId9" Type="http://schemas.openxmlformats.org/officeDocument/2006/relationships/tags" Target="../tags/tag937.xml"/><Relationship Id="rId14" Type="http://schemas.openxmlformats.org/officeDocument/2006/relationships/tags" Target="../tags/tag94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3" Type="http://schemas.openxmlformats.org/officeDocument/2006/relationships/tags" Target="../tags/tag961.xml"/><Relationship Id="rId18" Type="http://schemas.openxmlformats.org/officeDocument/2006/relationships/tags" Target="../tags/tag966.xml"/><Relationship Id="rId26" Type="http://schemas.openxmlformats.org/officeDocument/2006/relationships/tags" Target="../tags/tag974.xml"/><Relationship Id="rId39" Type="http://schemas.openxmlformats.org/officeDocument/2006/relationships/tags" Target="../tags/tag987.xml"/><Relationship Id="rId21" Type="http://schemas.openxmlformats.org/officeDocument/2006/relationships/tags" Target="../tags/tag969.xml"/><Relationship Id="rId34" Type="http://schemas.openxmlformats.org/officeDocument/2006/relationships/tags" Target="../tags/tag982.xml"/><Relationship Id="rId42" Type="http://schemas.openxmlformats.org/officeDocument/2006/relationships/tags" Target="../tags/tag990.xml"/><Relationship Id="rId47" Type="http://schemas.openxmlformats.org/officeDocument/2006/relationships/tags" Target="../tags/tag995.xml"/><Relationship Id="rId50" Type="http://schemas.openxmlformats.org/officeDocument/2006/relationships/notesSlide" Target="../notesSlides/notesSlide21.xml"/><Relationship Id="rId7" Type="http://schemas.openxmlformats.org/officeDocument/2006/relationships/tags" Target="../tags/tag955.xml"/><Relationship Id="rId2" Type="http://schemas.openxmlformats.org/officeDocument/2006/relationships/tags" Target="../tags/tag950.xml"/><Relationship Id="rId16" Type="http://schemas.openxmlformats.org/officeDocument/2006/relationships/tags" Target="../tags/tag964.xml"/><Relationship Id="rId29" Type="http://schemas.openxmlformats.org/officeDocument/2006/relationships/tags" Target="../tags/tag977.xml"/><Relationship Id="rId11" Type="http://schemas.openxmlformats.org/officeDocument/2006/relationships/tags" Target="../tags/tag959.xml"/><Relationship Id="rId24" Type="http://schemas.openxmlformats.org/officeDocument/2006/relationships/tags" Target="../tags/tag972.xml"/><Relationship Id="rId32" Type="http://schemas.openxmlformats.org/officeDocument/2006/relationships/tags" Target="../tags/tag980.xml"/><Relationship Id="rId37" Type="http://schemas.openxmlformats.org/officeDocument/2006/relationships/tags" Target="../tags/tag985.xml"/><Relationship Id="rId40" Type="http://schemas.openxmlformats.org/officeDocument/2006/relationships/tags" Target="../tags/tag988.xml"/><Relationship Id="rId45" Type="http://schemas.openxmlformats.org/officeDocument/2006/relationships/tags" Target="../tags/tag993.xml"/><Relationship Id="rId5" Type="http://schemas.openxmlformats.org/officeDocument/2006/relationships/tags" Target="../tags/tag953.xml"/><Relationship Id="rId15" Type="http://schemas.openxmlformats.org/officeDocument/2006/relationships/tags" Target="../tags/tag963.xml"/><Relationship Id="rId23" Type="http://schemas.openxmlformats.org/officeDocument/2006/relationships/tags" Target="../tags/tag971.xml"/><Relationship Id="rId28" Type="http://schemas.openxmlformats.org/officeDocument/2006/relationships/tags" Target="../tags/tag976.xml"/><Relationship Id="rId36" Type="http://schemas.openxmlformats.org/officeDocument/2006/relationships/tags" Target="../tags/tag984.xml"/><Relationship Id="rId49" Type="http://schemas.openxmlformats.org/officeDocument/2006/relationships/slideLayout" Target="../slideLayouts/slideLayout2.xml"/><Relationship Id="rId10" Type="http://schemas.openxmlformats.org/officeDocument/2006/relationships/tags" Target="../tags/tag958.xml"/><Relationship Id="rId19" Type="http://schemas.openxmlformats.org/officeDocument/2006/relationships/tags" Target="../tags/tag967.xml"/><Relationship Id="rId31" Type="http://schemas.openxmlformats.org/officeDocument/2006/relationships/tags" Target="../tags/tag979.xml"/><Relationship Id="rId44" Type="http://schemas.openxmlformats.org/officeDocument/2006/relationships/tags" Target="../tags/tag992.xml"/><Relationship Id="rId4" Type="http://schemas.openxmlformats.org/officeDocument/2006/relationships/tags" Target="../tags/tag952.xml"/><Relationship Id="rId9" Type="http://schemas.openxmlformats.org/officeDocument/2006/relationships/tags" Target="../tags/tag957.xml"/><Relationship Id="rId14" Type="http://schemas.openxmlformats.org/officeDocument/2006/relationships/tags" Target="../tags/tag962.xml"/><Relationship Id="rId22" Type="http://schemas.openxmlformats.org/officeDocument/2006/relationships/tags" Target="../tags/tag970.xml"/><Relationship Id="rId27" Type="http://schemas.openxmlformats.org/officeDocument/2006/relationships/tags" Target="../tags/tag975.xml"/><Relationship Id="rId30" Type="http://schemas.openxmlformats.org/officeDocument/2006/relationships/tags" Target="../tags/tag978.xml"/><Relationship Id="rId35" Type="http://schemas.openxmlformats.org/officeDocument/2006/relationships/tags" Target="../tags/tag983.xml"/><Relationship Id="rId43" Type="http://schemas.openxmlformats.org/officeDocument/2006/relationships/tags" Target="../tags/tag991.xml"/><Relationship Id="rId48" Type="http://schemas.openxmlformats.org/officeDocument/2006/relationships/tags" Target="../tags/tag996.xml"/><Relationship Id="rId8" Type="http://schemas.openxmlformats.org/officeDocument/2006/relationships/tags" Target="../tags/tag956.xml"/><Relationship Id="rId3" Type="http://schemas.openxmlformats.org/officeDocument/2006/relationships/tags" Target="../tags/tag951.xml"/><Relationship Id="rId12" Type="http://schemas.openxmlformats.org/officeDocument/2006/relationships/tags" Target="../tags/tag960.xml"/><Relationship Id="rId17" Type="http://schemas.openxmlformats.org/officeDocument/2006/relationships/tags" Target="../tags/tag965.xml"/><Relationship Id="rId25" Type="http://schemas.openxmlformats.org/officeDocument/2006/relationships/tags" Target="../tags/tag973.xml"/><Relationship Id="rId33" Type="http://schemas.openxmlformats.org/officeDocument/2006/relationships/tags" Target="../tags/tag981.xml"/><Relationship Id="rId38" Type="http://schemas.openxmlformats.org/officeDocument/2006/relationships/tags" Target="../tags/tag986.xml"/><Relationship Id="rId46" Type="http://schemas.openxmlformats.org/officeDocument/2006/relationships/tags" Target="../tags/tag994.xml"/><Relationship Id="rId20" Type="http://schemas.openxmlformats.org/officeDocument/2006/relationships/tags" Target="../tags/tag968.xml"/><Relationship Id="rId41" Type="http://schemas.openxmlformats.org/officeDocument/2006/relationships/tags" Target="../tags/tag989.xml"/><Relationship Id="rId1" Type="http://schemas.openxmlformats.org/officeDocument/2006/relationships/tags" Target="../tags/tag949.xml"/><Relationship Id="rId6" Type="http://schemas.openxmlformats.org/officeDocument/2006/relationships/tags" Target="../tags/tag954.xml"/></Relationships>
</file>

<file path=ppt/slides/_rels/slide29.xml.rels><?xml version="1.0" encoding="UTF-8" standalone="yes"?>
<Relationships xmlns="http://schemas.openxmlformats.org/package/2006/relationships"><Relationship Id="rId26" Type="http://schemas.openxmlformats.org/officeDocument/2006/relationships/tags" Target="../tags/tag1022.xml"/><Relationship Id="rId21" Type="http://schemas.openxmlformats.org/officeDocument/2006/relationships/tags" Target="../tags/tag1017.xml"/><Relationship Id="rId34" Type="http://schemas.openxmlformats.org/officeDocument/2006/relationships/tags" Target="../tags/tag1030.xml"/><Relationship Id="rId42" Type="http://schemas.openxmlformats.org/officeDocument/2006/relationships/tags" Target="../tags/tag1038.xml"/><Relationship Id="rId47" Type="http://schemas.openxmlformats.org/officeDocument/2006/relationships/tags" Target="../tags/tag1043.xml"/><Relationship Id="rId50" Type="http://schemas.openxmlformats.org/officeDocument/2006/relationships/tags" Target="../tags/tag1046.xml"/><Relationship Id="rId55" Type="http://schemas.openxmlformats.org/officeDocument/2006/relationships/tags" Target="../tags/tag1051.xml"/><Relationship Id="rId63" Type="http://schemas.openxmlformats.org/officeDocument/2006/relationships/tags" Target="../tags/tag1059.xml"/><Relationship Id="rId7" Type="http://schemas.openxmlformats.org/officeDocument/2006/relationships/tags" Target="../tags/tag1003.xml"/><Relationship Id="rId2" Type="http://schemas.openxmlformats.org/officeDocument/2006/relationships/tags" Target="../tags/tag998.xml"/><Relationship Id="rId16" Type="http://schemas.openxmlformats.org/officeDocument/2006/relationships/tags" Target="../tags/tag1012.xml"/><Relationship Id="rId29" Type="http://schemas.openxmlformats.org/officeDocument/2006/relationships/tags" Target="../tags/tag1025.xml"/><Relationship Id="rId11" Type="http://schemas.openxmlformats.org/officeDocument/2006/relationships/tags" Target="../tags/tag1007.xml"/><Relationship Id="rId24" Type="http://schemas.openxmlformats.org/officeDocument/2006/relationships/tags" Target="../tags/tag1020.xml"/><Relationship Id="rId32" Type="http://schemas.openxmlformats.org/officeDocument/2006/relationships/tags" Target="../tags/tag1028.xml"/><Relationship Id="rId37" Type="http://schemas.openxmlformats.org/officeDocument/2006/relationships/tags" Target="../tags/tag1033.xml"/><Relationship Id="rId40" Type="http://schemas.openxmlformats.org/officeDocument/2006/relationships/tags" Target="../tags/tag1036.xml"/><Relationship Id="rId45" Type="http://schemas.openxmlformats.org/officeDocument/2006/relationships/tags" Target="../tags/tag1041.xml"/><Relationship Id="rId53" Type="http://schemas.openxmlformats.org/officeDocument/2006/relationships/tags" Target="../tags/tag1049.xml"/><Relationship Id="rId58" Type="http://schemas.openxmlformats.org/officeDocument/2006/relationships/tags" Target="../tags/tag1054.xml"/><Relationship Id="rId66" Type="http://schemas.openxmlformats.org/officeDocument/2006/relationships/tags" Target="../tags/tag1062.xml"/><Relationship Id="rId5" Type="http://schemas.openxmlformats.org/officeDocument/2006/relationships/tags" Target="../tags/tag1001.xml"/><Relationship Id="rId61" Type="http://schemas.openxmlformats.org/officeDocument/2006/relationships/tags" Target="../tags/tag1057.xml"/><Relationship Id="rId19" Type="http://schemas.openxmlformats.org/officeDocument/2006/relationships/tags" Target="../tags/tag1015.xml"/><Relationship Id="rId14" Type="http://schemas.openxmlformats.org/officeDocument/2006/relationships/tags" Target="../tags/tag1010.xml"/><Relationship Id="rId22" Type="http://schemas.openxmlformats.org/officeDocument/2006/relationships/tags" Target="../tags/tag1018.xml"/><Relationship Id="rId27" Type="http://schemas.openxmlformats.org/officeDocument/2006/relationships/tags" Target="../tags/tag1023.xml"/><Relationship Id="rId30" Type="http://schemas.openxmlformats.org/officeDocument/2006/relationships/tags" Target="../tags/tag1026.xml"/><Relationship Id="rId35" Type="http://schemas.openxmlformats.org/officeDocument/2006/relationships/tags" Target="../tags/tag1031.xml"/><Relationship Id="rId43" Type="http://schemas.openxmlformats.org/officeDocument/2006/relationships/tags" Target="../tags/tag1039.xml"/><Relationship Id="rId48" Type="http://schemas.openxmlformats.org/officeDocument/2006/relationships/tags" Target="../tags/tag1044.xml"/><Relationship Id="rId56" Type="http://schemas.openxmlformats.org/officeDocument/2006/relationships/tags" Target="../tags/tag1052.xml"/><Relationship Id="rId64" Type="http://schemas.openxmlformats.org/officeDocument/2006/relationships/tags" Target="../tags/tag1060.xml"/><Relationship Id="rId8" Type="http://schemas.openxmlformats.org/officeDocument/2006/relationships/tags" Target="../tags/tag1004.xml"/><Relationship Id="rId51" Type="http://schemas.openxmlformats.org/officeDocument/2006/relationships/tags" Target="../tags/tag1047.xml"/><Relationship Id="rId3" Type="http://schemas.openxmlformats.org/officeDocument/2006/relationships/tags" Target="../tags/tag999.xml"/><Relationship Id="rId12" Type="http://schemas.openxmlformats.org/officeDocument/2006/relationships/tags" Target="../tags/tag1008.xml"/><Relationship Id="rId17" Type="http://schemas.openxmlformats.org/officeDocument/2006/relationships/tags" Target="../tags/tag1013.xml"/><Relationship Id="rId25" Type="http://schemas.openxmlformats.org/officeDocument/2006/relationships/tags" Target="../tags/tag1021.xml"/><Relationship Id="rId33" Type="http://schemas.openxmlformats.org/officeDocument/2006/relationships/tags" Target="../tags/tag1029.xml"/><Relationship Id="rId38" Type="http://schemas.openxmlformats.org/officeDocument/2006/relationships/tags" Target="../tags/tag1034.xml"/><Relationship Id="rId46" Type="http://schemas.openxmlformats.org/officeDocument/2006/relationships/tags" Target="../tags/tag1042.xml"/><Relationship Id="rId59" Type="http://schemas.openxmlformats.org/officeDocument/2006/relationships/tags" Target="../tags/tag1055.xml"/><Relationship Id="rId67" Type="http://schemas.openxmlformats.org/officeDocument/2006/relationships/slideLayout" Target="../slideLayouts/slideLayout2.xml"/><Relationship Id="rId20" Type="http://schemas.openxmlformats.org/officeDocument/2006/relationships/tags" Target="../tags/tag1016.xml"/><Relationship Id="rId41" Type="http://schemas.openxmlformats.org/officeDocument/2006/relationships/tags" Target="../tags/tag1037.xml"/><Relationship Id="rId54" Type="http://schemas.openxmlformats.org/officeDocument/2006/relationships/tags" Target="../tags/tag1050.xml"/><Relationship Id="rId62" Type="http://schemas.openxmlformats.org/officeDocument/2006/relationships/tags" Target="../tags/tag1058.xml"/><Relationship Id="rId1" Type="http://schemas.openxmlformats.org/officeDocument/2006/relationships/tags" Target="../tags/tag997.xml"/><Relationship Id="rId6" Type="http://schemas.openxmlformats.org/officeDocument/2006/relationships/tags" Target="../tags/tag1002.xml"/><Relationship Id="rId15" Type="http://schemas.openxmlformats.org/officeDocument/2006/relationships/tags" Target="../tags/tag1011.xml"/><Relationship Id="rId23" Type="http://schemas.openxmlformats.org/officeDocument/2006/relationships/tags" Target="../tags/tag1019.xml"/><Relationship Id="rId28" Type="http://schemas.openxmlformats.org/officeDocument/2006/relationships/tags" Target="../tags/tag1024.xml"/><Relationship Id="rId36" Type="http://schemas.openxmlformats.org/officeDocument/2006/relationships/tags" Target="../tags/tag1032.xml"/><Relationship Id="rId49" Type="http://schemas.openxmlformats.org/officeDocument/2006/relationships/tags" Target="../tags/tag1045.xml"/><Relationship Id="rId57" Type="http://schemas.openxmlformats.org/officeDocument/2006/relationships/tags" Target="../tags/tag1053.xml"/><Relationship Id="rId10" Type="http://schemas.openxmlformats.org/officeDocument/2006/relationships/tags" Target="../tags/tag1006.xml"/><Relationship Id="rId31" Type="http://schemas.openxmlformats.org/officeDocument/2006/relationships/tags" Target="../tags/tag1027.xml"/><Relationship Id="rId44" Type="http://schemas.openxmlformats.org/officeDocument/2006/relationships/tags" Target="../tags/tag1040.xml"/><Relationship Id="rId52" Type="http://schemas.openxmlformats.org/officeDocument/2006/relationships/tags" Target="../tags/tag1048.xml"/><Relationship Id="rId60" Type="http://schemas.openxmlformats.org/officeDocument/2006/relationships/tags" Target="../tags/tag1056.xml"/><Relationship Id="rId65" Type="http://schemas.openxmlformats.org/officeDocument/2006/relationships/tags" Target="../tags/tag1061.xml"/><Relationship Id="rId4" Type="http://schemas.openxmlformats.org/officeDocument/2006/relationships/tags" Target="../tags/tag1000.xml"/><Relationship Id="rId9" Type="http://schemas.openxmlformats.org/officeDocument/2006/relationships/tags" Target="../tags/tag1005.xml"/><Relationship Id="rId13" Type="http://schemas.openxmlformats.org/officeDocument/2006/relationships/tags" Target="../tags/tag1009.xml"/><Relationship Id="rId18" Type="http://schemas.openxmlformats.org/officeDocument/2006/relationships/tags" Target="../tags/tag1014.xml"/><Relationship Id="rId39" Type="http://schemas.openxmlformats.org/officeDocument/2006/relationships/tags" Target="../tags/tag1035.xml"/></Relationships>
</file>

<file path=ppt/slides/_rels/slide3.xml.rels><?xml version="1.0" encoding="UTF-8" standalone="yes"?>
<Relationships xmlns="http://schemas.openxmlformats.org/package/2006/relationships"><Relationship Id="rId13" Type="http://schemas.openxmlformats.org/officeDocument/2006/relationships/tags" Target="../tags/tag59.xml"/><Relationship Id="rId18" Type="http://schemas.openxmlformats.org/officeDocument/2006/relationships/tags" Target="../tags/tag64.xml"/><Relationship Id="rId26" Type="http://schemas.openxmlformats.org/officeDocument/2006/relationships/tags" Target="../tags/tag72.xml"/><Relationship Id="rId39" Type="http://schemas.openxmlformats.org/officeDocument/2006/relationships/tags" Target="../tags/tag85.xml"/><Relationship Id="rId21" Type="http://schemas.openxmlformats.org/officeDocument/2006/relationships/tags" Target="../tags/tag67.xml"/><Relationship Id="rId34" Type="http://schemas.openxmlformats.org/officeDocument/2006/relationships/tags" Target="../tags/tag80.xml"/><Relationship Id="rId42" Type="http://schemas.openxmlformats.org/officeDocument/2006/relationships/tags" Target="../tags/tag88.xml"/><Relationship Id="rId7" Type="http://schemas.openxmlformats.org/officeDocument/2006/relationships/tags" Target="../tags/tag53.xml"/><Relationship Id="rId2" Type="http://schemas.openxmlformats.org/officeDocument/2006/relationships/tags" Target="../tags/tag48.xml"/><Relationship Id="rId16" Type="http://schemas.openxmlformats.org/officeDocument/2006/relationships/tags" Target="../tags/tag62.xml"/><Relationship Id="rId29" Type="http://schemas.openxmlformats.org/officeDocument/2006/relationships/tags" Target="../tags/tag75.xml"/><Relationship Id="rId1" Type="http://schemas.openxmlformats.org/officeDocument/2006/relationships/tags" Target="../tags/tag47.xml"/><Relationship Id="rId6" Type="http://schemas.openxmlformats.org/officeDocument/2006/relationships/tags" Target="../tags/tag52.xml"/><Relationship Id="rId11" Type="http://schemas.openxmlformats.org/officeDocument/2006/relationships/tags" Target="../tags/tag57.xml"/><Relationship Id="rId24" Type="http://schemas.openxmlformats.org/officeDocument/2006/relationships/tags" Target="../tags/tag70.xml"/><Relationship Id="rId32" Type="http://schemas.openxmlformats.org/officeDocument/2006/relationships/tags" Target="../tags/tag78.xml"/><Relationship Id="rId37" Type="http://schemas.openxmlformats.org/officeDocument/2006/relationships/tags" Target="../tags/tag83.xml"/><Relationship Id="rId40" Type="http://schemas.openxmlformats.org/officeDocument/2006/relationships/tags" Target="../tags/tag86.xml"/><Relationship Id="rId45" Type="http://schemas.openxmlformats.org/officeDocument/2006/relationships/notesSlide" Target="../notesSlides/notesSlide3.xml"/><Relationship Id="rId5" Type="http://schemas.openxmlformats.org/officeDocument/2006/relationships/tags" Target="../tags/tag51.xml"/><Relationship Id="rId15" Type="http://schemas.openxmlformats.org/officeDocument/2006/relationships/tags" Target="../tags/tag61.xml"/><Relationship Id="rId23" Type="http://schemas.openxmlformats.org/officeDocument/2006/relationships/tags" Target="../tags/tag69.xml"/><Relationship Id="rId28" Type="http://schemas.openxmlformats.org/officeDocument/2006/relationships/tags" Target="../tags/tag74.xml"/><Relationship Id="rId36" Type="http://schemas.openxmlformats.org/officeDocument/2006/relationships/tags" Target="../tags/tag82.xml"/><Relationship Id="rId10" Type="http://schemas.openxmlformats.org/officeDocument/2006/relationships/tags" Target="../tags/tag56.xml"/><Relationship Id="rId19" Type="http://schemas.openxmlformats.org/officeDocument/2006/relationships/tags" Target="../tags/tag65.xml"/><Relationship Id="rId31" Type="http://schemas.openxmlformats.org/officeDocument/2006/relationships/tags" Target="../tags/tag77.xml"/><Relationship Id="rId44" Type="http://schemas.openxmlformats.org/officeDocument/2006/relationships/slideLayout" Target="../slideLayouts/slideLayout2.xml"/><Relationship Id="rId4" Type="http://schemas.openxmlformats.org/officeDocument/2006/relationships/tags" Target="../tags/tag50.xml"/><Relationship Id="rId9" Type="http://schemas.openxmlformats.org/officeDocument/2006/relationships/tags" Target="../tags/tag55.xml"/><Relationship Id="rId14" Type="http://schemas.openxmlformats.org/officeDocument/2006/relationships/tags" Target="../tags/tag60.xml"/><Relationship Id="rId22" Type="http://schemas.openxmlformats.org/officeDocument/2006/relationships/tags" Target="../tags/tag68.xml"/><Relationship Id="rId27" Type="http://schemas.openxmlformats.org/officeDocument/2006/relationships/tags" Target="../tags/tag73.xml"/><Relationship Id="rId30" Type="http://schemas.openxmlformats.org/officeDocument/2006/relationships/tags" Target="../tags/tag76.xml"/><Relationship Id="rId35" Type="http://schemas.openxmlformats.org/officeDocument/2006/relationships/tags" Target="../tags/tag81.xml"/><Relationship Id="rId43" Type="http://schemas.openxmlformats.org/officeDocument/2006/relationships/tags" Target="../tags/tag89.xml"/><Relationship Id="rId8" Type="http://schemas.openxmlformats.org/officeDocument/2006/relationships/tags" Target="../tags/tag54.xml"/><Relationship Id="rId3" Type="http://schemas.openxmlformats.org/officeDocument/2006/relationships/tags" Target="../tags/tag49.xml"/><Relationship Id="rId12" Type="http://schemas.openxmlformats.org/officeDocument/2006/relationships/tags" Target="../tags/tag58.xml"/><Relationship Id="rId17" Type="http://schemas.openxmlformats.org/officeDocument/2006/relationships/tags" Target="../tags/tag63.xml"/><Relationship Id="rId25" Type="http://schemas.openxmlformats.org/officeDocument/2006/relationships/tags" Target="../tags/tag71.xml"/><Relationship Id="rId33" Type="http://schemas.openxmlformats.org/officeDocument/2006/relationships/tags" Target="../tags/tag79.xml"/><Relationship Id="rId38" Type="http://schemas.openxmlformats.org/officeDocument/2006/relationships/tags" Target="../tags/tag84.xml"/><Relationship Id="rId20" Type="http://schemas.openxmlformats.org/officeDocument/2006/relationships/tags" Target="../tags/tag66.xml"/><Relationship Id="rId41" Type="http://schemas.openxmlformats.org/officeDocument/2006/relationships/tags" Target="../tags/tag87.xml"/></Relationships>
</file>

<file path=ppt/slides/_rels/slide30.xml.rels><?xml version="1.0" encoding="UTF-8" standalone="yes"?>
<Relationships xmlns="http://schemas.openxmlformats.org/package/2006/relationships"><Relationship Id="rId2" Type="http://schemas.openxmlformats.org/officeDocument/2006/relationships/image" Target="../media/image40.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notesSlide" Target="../notesSlides/notesSlide4.xml"/><Relationship Id="rId4"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3" Type="http://schemas.openxmlformats.org/officeDocument/2006/relationships/tags" Target="../tags/tag105.xml"/><Relationship Id="rId18" Type="http://schemas.openxmlformats.org/officeDocument/2006/relationships/tags" Target="../tags/tag110.xml"/><Relationship Id="rId26" Type="http://schemas.openxmlformats.org/officeDocument/2006/relationships/tags" Target="../tags/tag118.xml"/><Relationship Id="rId39" Type="http://schemas.openxmlformats.org/officeDocument/2006/relationships/tags" Target="../tags/tag131.xml"/><Relationship Id="rId21" Type="http://schemas.openxmlformats.org/officeDocument/2006/relationships/tags" Target="../tags/tag113.xml"/><Relationship Id="rId34" Type="http://schemas.openxmlformats.org/officeDocument/2006/relationships/tags" Target="../tags/tag126.xml"/><Relationship Id="rId42" Type="http://schemas.openxmlformats.org/officeDocument/2006/relationships/tags" Target="../tags/tag134.xml"/><Relationship Id="rId47" Type="http://schemas.openxmlformats.org/officeDocument/2006/relationships/tags" Target="../tags/tag139.xml"/><Relationship Id="rId50" Type="http://schemas.openxmlformats.org/officeDocument/2006/relationships/tags" Target="../tags/tag142.xml"/><Relationship Id="rId7" Type="http://schemas.openxmlformats.org/officeDocument/2006/relationships/tags" Target="../tags/tag99.xml"/><Relationship Id="rId2" Type="http://schemas.openxmlformats.org/officeDocument/2006/relationships/tags" Target="../tags/tag94.xml"/><Relationship Id="rId16" Type="http://schemas.openxmlformats.org/officeDocument/2006/relationships/tags" Target="../tags/tag108.xml"/><Relationship Id="rId29" Type="http://schemas.openxmlformats.org/officeDocument/2006/relationships/tags" Target="../tags/tag121.xml"/><Relationship Id="rId11" Type="http://schemas.openxmlformats.org/officeDocument/2006/relationships/tags" Target="../tags/tag103.xml"/><Relationship Id="rId24" Type="http://schemas.openxmlformats.org/officeDocument/2006/relationships/tags" Target="../tags/tag116.xml"/><Relationship Id="rId32" Type="http://schemas.openxmlformats.org/officeDocument/2006/relationships/tags" Target="../tags/tag124.xml"/><Relationship Id="rId37" Type="http://schemas.openxmlformats.org/officeDocument/2006/relationships/tags" Target="../tags/tag129.xml"/><Relationship Id="rId40" Type="http://schemas.openxmlformats.org/officeDocument/2006/relationships/tags" Target="../tags/tag132.xml"/><Relationship Id="rId45" Type="http://schemas.openxmlformats.org/officeDocument/2006/relationships/tags" Target="../tags/tag137.xml"/><Relationship Id="rId53" Type="http://schemas.openxmlformats.org/officeDocument/2006/relationships/slideLayout" Target="../slideLayouts/slideLayout2.xml"/><Relationship Id="rId5" Type="http://schemas.openxmlformats.org/officeDocument/2006/relationships/tags" Target="../tags/tag97.xml"/><Relationship Id="rId10" Type="http://schemas.openxmlformats.org/officeDocument/2006/relationships/tags" Target="../tags/tag102.xml"/><Relationship Id="rId19" Type="http://schemas.openxmlformats.org/officeDocument/2006/relationships/tags" Target="../tags/tag111.xml"/><Relationship Id="rId31" Type="http://schemas.openxmlformats.org/officeDocument/2006/relationships/tags" Target="../tags/tag123.xml"/><Relationship Id="rId44" Type="http://schemas.openxmlformats.org/officeDocument/2006/relationships/tags" Target="../tags/tag136.xml"/><Relationship Id="rId52" Type="http://schemas.openxmlformats.org/officeDocument/2006/relationships/tags" Target="../tags/tag144.xml"/><Relationship Id="rId4" Type="http://schemas.openxmlformats.org/officeDocument/2006/relationships/tags" Target="../tags/tag96.xml"/><Relationship Id="rId9" Type="http://schemas.openxmlformats.org/officeDocument/2006/relationships/tags" Target="../tags/tag101.xml"/><Relationship Id="rId14" Type="http://schemas.openxmlformats.org/officeDocument/2006/relationships/tags" Target="../tags/tag106.xml"/><Relationship Id="rId22" Type="http://schemas.openxmlformats.org/officeDocument/2006/relationships/tags" Target="../tags/tag114.xml"/><Relationship Id="rId27" Type="http://schemas.openxmlformats.org/officeDocument/2006/relationships/tags" Target="../tags/tag119.xml"/><Relationship Id="rId30" Type="http://schemas.openxmlformats.org/officeDocument/2006/relationships/tags" Target="../tags/tag122.xml"/><Relationship Id="rId35" Type="http://schemas.openxmlformats.org/officeDocument/2006/relationships/tags" Target="../tags/tag127.xml"/><Relationship Id="rId43" Type="http://schemas.openxmlformats.org/officeDocument/2006/relationships/tags" Target="../tags/tag135.xml"/><Relationship Id="rId48" Type="http://schemas.openxmlformats.org/officeDocument/2006/relationships/tags" Target="../tags/tag140.xml"/><Relationship Id="rId8" Type="http://schemas.openxmlformats.org/officeDocument/2006/relationships/tags" Target="../tags/tag100.xml"/><Relationship Id="rId51" Type="http://schemas.openxmlformats.org/officeDocument/2006/relationships/tags" Target="../tags/tag143.xml"/><Relationship Id="rId3" Type="http://schemas.openxmlformats.org/officeDocument/2006/relationships/tags" Target="../tags/tag95.xml"/><Relationship Id="rId12" Type="http://schemas.openxmlformats.org/officeDocument/2006/relationships/tags" Target="../tags/tag104.xml"/><Relationship Id="rId17" Type="http://schemas.openxmlformats.org/officeDocument/2006/relationships/tags" Target="../tags/tag109.xml"/><Relationship Id="rId25" Type="http://schemas.openxmlformats.org/officeDocument/2006/relationships/tags" Target="../tags/tag117.xml"/><Relationship Id="rId33" Type="http://schemas.openxmlformats.org/officeDocument/2006/relationships/tags" Target="../tags/tag125.xml"/><Relationship Id="rId38" Type="http://schemas.openxmlformats.org/officeDocument/2006/relationships/tags" Target="../tags/tag130.xml"/><Relationship Id="rId46" Type="http://schemas.openxmlformats.org/officeDocument/2006/relationships/tags" Target="../tags/tag138.xml"/><Relationship Id="rId20" Type="http://schemas.openxmlformats.org/officeDocument/2006/relationships/tags" Target="../tags/tag112.xml"/><Relationship Id="rId41" Type="http://schemas.openxmlformats.org/officeDocument/2006/relationships/tags" Target="../tags/tag133.xml"/><Relationship Id="rId54" Type="http://schemas.openxmlformats.org/officeDocument/2006/relationships/notesSlide" Target="../notesSlides/notesSlide6.xml"/><Relationship Id="rId1" Type="http://schemas.openxmlformats.org/officeDocument/2006/relationships/tags" Target="../tags/tag93.xml"/><Relationship Id="rId6" Type="http://schemas.openxmlformats.org/officeDocument/2006/relationships/tags" Target="../tags/tag98.xml"/><Relationship Id="rId15" Type="http://schemas.openxmlformats.org/officeDocument/2006/relationships/tags" Target="../tags/tag107.xml"/><Relationship Id="rId23" Type="http://schemas.openxmlformats.org/officeDocument/2006/relationships/tags" Target="../tags/tag115.xml"/><Relationship Id="rId28" Type="http://schemas.openxmlformats.org/officeDocument/2006/relationships/tags" Target="../tags/tag120.xml"/><Relationship Id="rId36" Type="http://schemas.openxmlformats.org/officeDocument/2006/relationships/tags" Target="../tags/tag128.xml"/><Relationship Id="rId49" Type="http://schemas.openxmlformats.org/officeDocument/2006/relationships/tags" Target="../tags/tag141.xml"/></Relationships>
</file>

<file path=ppt/slides/_rels/slide7.xml.rels><?xml version="1.0" encoding="UTF-8" standalone="yes"?>
<Relationships xmlns="http://schemas.openxmlformats.org/package/2006/relationships"><Relationship Id="rId13" Type="http://schemas.openxmlformats.org/officeDocument/2006/relationships/tags" Target="../tags/tag157.xml"/><Relationship Id="rId18" Type="http://schemas.openxmlformats.org/officeDocument/2006/relationships/tags" Target="../tags/tag162.xml"/><Relationship Id="rId26" Type="http://schemas.openxmlformats.org/officeDocument/2006/relationships/tags" Target="../tags/tag170.xml"/><Relationship Id="rId39" Type="http://schemas.openxmlformats.org/officeDocument/2006/relationships/tags" Target="../tags/tag183.xml"/><Relationship Id="rId21" Type="http://schemas.openxmlformats.org/officeDocument/2006/relationships/tags" Target="../tags/tag165.xml"/><Relationship Id="rId34" Type="http://schemas.openxmlformats.org/officeDocument/2006/relationships/tags" Target="../tags/tag178.xml"/><Relationship Id="rId42" Type="http://schemas.openxmlformats.org/officeDocument/2006/relationships/tags" Target="../tags/tag186.xml"/><Relationship Id="rId47" Type="http://schemas.openxmlformats.org/officeDocument/2006/relationships/tags" Target="../tags/tag191.xml"/><Relationship Id="rId50" Type="http://schemas.openxmlformats.org/officeDocument/2006/relationships/tags" Target="../tags/tag194.xml"/><Relationship Id="rId7" Type="http://schemas.openxmlformats.org/officeDocument/2006/relationships/tags" Target="../tags/tag151.xml"/><Relationship Id="rId2" Type="http://schemas.openxmlformats.org/officeDocument/2006/relationships/tags" Target="../tags/tag146.xml"/><Relationship Id="rId16" Type="http://schemas.openxmlformats.org/officeDocument/2006/relationships/tags" Target="../tags/tag160.xml"/><Relationship Id="rId29" Type="http://schemas.openxmlformats.org/officeDocument/2006/relationships/tags" Target="../tags/tag173.xml"/><Relationship Id="rId11" Type="http://schemas.openxmlformats.org/officeDocument/2006/relationships/tags" Target="../tags/tag155.xml"/><Relationship Id="rId24" Type="http://schemas.openxmlformats.org/officeDocument/2006/relationships/tags" Target="../tags/tag168.xml"/><Relationship Id="rId32" Type="http://schemas.openxmlformats.org/officeDocument/2006/relationships/tags" Target="../tags/tag176.xml"/><Relationship Id="rId37" Type="http://schemas.openxmlformats.org/officeDocument/2006/relationships/tags" Target="../tags/tag181.xml"/><Relationship Id="rId40" Type="http://schemas.openxmlformats.org/officeDocument/2006/relationships/tags" Target="../tags/tag184.xml"/><Relationship Id="rId45" Type="http://schemas.openxmlformats.org/officeDocument/2006/relationships/tags" Target="../tags/tag189.xml"/><Relationship Id="rId53" Type="http://schemas.openxmlformats.org/officeDocument/2006/relationships/slideLayout" Target="../slideLayouts/slideLayout2.xml"/><Relationship Id="rId5" Type="http://schemas.openxmlformats.org/officeDocument/2006/relationships/tags" Target="../tags/tag149.xml"/><Relationship Id="rId10" Type="http://schemas.openxmlformats.org/officeDocument/2006/relationships/tags" Target="../tags/tag154.xml"/><Relationship Id="rId19" Type="http://schemas.openxmlformats.org/officeDocument/2006/relationships/tags" Target="../tags/tag163.xml"/><Relationship Id="rId31" Type="http://schemas.openxmlformats.org/officeDocument/2006/relationships/tags" Target="../tags/tag175.xml"/><Relationship Id="rId44" Type="http://schemas.openxmlformats.org/officeDocument/2006/relationships/tags" Target="../tags/tag188.xml"/><Relationship Id="rId52" Type="http://schemas.openxmlformats.org/officeDocument/2006/relationships/tags" Target="../tags/tag196.xml"/><Relationship Id="rId4" Type="http://schemas.openxmlformats.org/officeDocument/2006/relationships/tags" Target="../tags/tag148.xml"/><Relationship Id="rId9" Type="http://schemas.openxmlformats.org/officeDocument/2006/relationships/tags" Target="../tags/tag153.xml"/><Relationship Id="rId14" Type="http://schemas.openxmlformats.org/officeDocument/2006/relationships/tags" Target="../tags/tag158.xml"/><Relationship Id="rId22" Type="http://schemas.openxmlformats.org/officeDocument/2006/relationships/tags" Target="../tags/tag166.xml"/><Relationship Id="rId27" Type="http://schemas.openxmlformats.org/officeDocument/2006/relationships/tags" Target="../tags/tag171.xml"/><Relationship Id="rId30" Type="http://schemas.openxmlformats.org/officeDocument/2006/relationships/tags" Target="../tags/tag174.xml"/><Relationship Id="rId35" Type="http://schemas.openxmlformats.org/officeDocument/2006/relationships/tags" Target="../tags/tag179.xml"/><Relationship Id="rId43" Type="http://schemas.openxmlformats.org/officeDocument/2006/relationships/tags" Target="../tags/tag187.xml"/><Relationship Id="rId48" Type="http://schemas.openxmlformats.org/officeDocument/2006/relationships/tags" Target="../tags/tag192.xml"/><Relationship Id="rId8" Type="http://schemas.openxmlformats.org/officeDocument/2006/relationships/tags" Target="../tags/tag152.xml"/><Relationship Id="rId51" Type="http://schemas.openxmlformats.org/officeDocument/2006/relationships/tags" Target="../tags/tag195.xml"/><Relationship Id="rId3" Type="http://schemas.openxmlformats.org/officeDocument/2006/relationships/tags" Target="../tags/tag147.xml"/><Relationship Id="rId12" Type="http://schemas.openxmlformats.org/officeDocument/2006/relationships/tags" Target="../tags/tag156.xml"/><Relationship Id="rId17" Type="http://schemas.openxmlformats.org/officeDocument/2006/relationships/tags" Target="../tags/tag161.xml"/><Relationship Id="rId25" Type="http://schemas.openxmlformats.org/officeDocument/2006/relationships/tags" Target="../tags/tag169.xml"/><Relationship Id="rId33" Type="http://schemas.openxmlformats.org/officeDocument/2006/relationships/tags" Target="../tags/tag177.xml"/><Relationship Id="rId38" Type="http://schemas.openxmlformats.org/officeDocument/2006/relationships/tags" Target="../tags/tag182.xml"/><Relationship Id="rId46" Type="http://schemas.openxmlformats.org/officeDocument/2006/relationships/tags" Target="../tags/tag190.xml"/><Relationship Id="rId20" Type="http://schemas.openxmlformats.org/officeDocument/2006/relationships/tags" Target="../tags/tag164.xml"/><Relationship Id="rId41" Type="http://schemas.openxmlformats.org/officeDocument/2006/relationships/tags" Target="../tags/tag185.xml"/><Relationship Id="rId54" Type="http://schemas.openxmlformats.org/officeDocument/2006/relationships/notesSlide" Target="../notesSlides/notesSlide7.xml"/><Relationship Id="rId1" Type="http://schemas.openxmlformats.org/officeDocument/2006/relationships/tags" Target="../tags/tag145.xml"/><Relationship Id="rId6" Type="http://schemas.openxmlformats.org/officeDocument/2006/relationships/tags" Target="../tags/tag150.xml"/><Relationship Id="rId15" Type="http://schemas.openxmlformats.org/officeDocument/2006/relationships/tags" Target="../tags/tag159.xml"/><Relationship Id="rId23" Type="http://schemas.openxmlformats.org/officeDocument/2006/relationships/tags" Target="../tags/tag167.xml"/><Relationship Id="rId28" Type="http://schemas.openxmlformats.org/officeDocument/2006/relationships/tags" Target="../tags/tag172.xml"/><Relationship Id="rId36" Type="http://schemas.openxmlformats.org/officeDocument/2006/relationships/tags" Target="../tags/tag180.xml"/><Relationship Id="rId49" Type="http://schemas.openxmlformats.org/officeDocument/2006/relationships/tags" Target="../tags/tag193.xml"/></Relationships>
</file>

<file path=ppt/slides/_rels/slide8.xml.rels><?xml version="1.0" encoding="UTF-8" standalone="yes"?>
<Relationships xmlns="http://schemas.openxmlformats.org/package/2006/relationships"><Relationship Id="rId13" Type="http://schemas.openxmlformats.org/officeDocument/2006/relationships/tags" Target="../tags/tag209.xml"/><Relationship Id="rId18" Type="http://schemas.openxmlformats.org/officeDocument/2006/relationships/tags" Target="../tags/tag214.xml"/><Relationship Id="rId26" Type="http://schemas.openxmlformats.org/officeDocument/2006/relationships/tags" Target="../tags/tag222.xml"/><Relationship Id="rId39" Type="http://schemas.openxmlformats.org/officeDocument/2006/relationships/tags" Target="../tags/tag235.xml"/><Relationship Id="rId21" Type="http://schemas.openxmlformats.org/officeDocument/2006/relationships/tags" Target="../tags/tag217.xml"/><Relationship Id="rId34" Type="http://schemas.openxmlformats.org/officeDocument/2006/relationships/tags" Target="../tags/tag230.xml"/><Relationship Id="rId42" Type="http://schemas.openxmlformats.org/officeDocument/2006/relationships/tags" Target="../tags/tag238.xml"/><Relationship Id="rId47" Type="http://schemas.openxmlformats.org/officeDocument/2006/relationships/tags" Target="../tags/tag243.xml"/><Relationship Id="rId50" Type="http://schemas.openxmlformats.org/officeDocument/2006/relationships/tags" Target="../tags/tag246.xml"/><Relationship Id="rId55" Type="http://schemas.openxmlformats.org/officeDocument/2006/relationships/notesSlide" Target="../notesSlides/notesSlide8.xml"/><Relationship Id="rId7" Type="http://schemas.openxmlformats.org/officeDocument/2006/relationships/tags" Target="../tags/tag203.xml"/><Relationship Id="rId2" Type="http://schemas.openxmlformats.org/officeDocument/2006/relationships/tags" Target="../tags/tag198.xml"/><Relationship Id="rId16" Type="http://schemas.openxmlformats.org/officeDocument/2006/relationships/tags" Target="../tags/tag212.xml"/><Relationship Id="rId29" Type="http://schemas.openxmlformats.org/officeDocument/2006/relationships/tags" Target="../tags/tag225.xml"/><Relationship Id="rId11" Type="http://schemas.openxmlformats.org/officeDocument/2006/relationships/tags" Target="../tags/tag207.xml"/><Relationship Id="rId24" Type="http://schemas.openxmlformats.org/officeDocument/2006/relationships/tags" Target="../tags/tag220.xml"/><Relationship Id="rId32" Type="http://schemas.openxmlformats.org/officeDocument/2006/relationships/tags" Target="../tags/tag228.xml"/><Relationship Id="rId37" Type="http://schemas.openxmlformats.org/officeDocument/2006/relationships/tags" Target="../tags/tag233.xml"/><Relationship Id="rId40" Type="http://schemas.openxmlformats.org/officeDocument/2006/relationships/tags" Target="../tags/tag236.xml"/><Relationship Id="rId45" Type="http://schemas.openxmlformats.org/officeDocument/2006/relationships/tags" Target="../tags/tag241.xml"/><Relationship Id="rId53" Type="http://schemas.openxmlformats.org/officeDocument/2006/relationships/tags" Target="../tags/tag249.xml"/><Relationship Id="rId5" Type="http://schemas.openxmlformats.org/officeDocument/2006/relationships/tags" Target="../tags/tag201.xml"/><Relationship Id="rId10" Type="http://schemas.openxmlformats.org/officeDocument/2006/relationships/tags" Target="../tags/tag206.xml"/><Relationship Id="rId19" Type="http://schemas.openxmlformats.org/officeDocument/2006/relationships/tags" Target="../tags/tag215.xml"/><Relationship Id="rId31" Type="http://schemas.openxmlformats.org/officeDocument/2006/relationships/tags" Target="../tags/tag227.xml"/><Relationship Id="rId44" Type="http://schemas.openxmlformats.org/officeDocument/2006/relationships/tags" Target="../tags/tag240.xml"/><Relationship Id="rId52" Type="http://schemas.openxmlformats.org/officeDocument/2006/relationships/tags" Target="../tags/tag248.xml"/><Relationship Id="rId4" Type="http://schemas.openxmlformats.org/officeDocument/2006/relationships/tags" Target="../tags/tag200.xml"/><Relationship Id="rId9" Type="http://schemas.openxmlformats.org/officeDocument/2006/relationships/tags" Target="../tags/tag205.xml"/><Relationship Id="rId14" Type="http://schemas.openxmlformats.org/officeDocument/2006/relationships/tags" Target="../tags/tag210.xml"/><Relationship Id="rId22" Type="http://schemas.openxmlformats.org/officeDocument/2006/relationships/tags" Target="../tags/tag218.xml"/><Relationship Id="rId27" Type="http://schemas.openxmlformats.org/officeDocument/2006/relationships/tags" Target="../tags/tag223.xml"/><Relationship Id="rId30" Type="http://schemas.openxmlformats.org/officeDocument/2006/relationships/tags" Target="../tags/tag226.xml"/><Relationship Id="rId35" Type="http://schemas.openxmlformats.org/officeDocument/2006/relationships/tags" Target="../tags/tag231.xml"/><Relationship Id="rId43" Type="http://schemas.openxmlformats.org/officeDocument/2006/relationships/tags" Target="../tags/tag239.xml"/><Relationship Id="rId48" Type="http://schemas.openxmlformats.org/officeDocument/2006/relationships/tags" Target="../tags/tag244.xml"/><Relationship Id="rId8" Type="http://schemas.openxmlformats.org/officeDocument/2006/relationships/tags" Target="../tags/tag204.xml"/><Relationship Id="rId51" Type="http://schemas.openxmlformats.org/officeDocument/2006/relationships/tags" Target="../tags/tag247.xml"/><Relationship Id="rId3" Type="http://schemas.openxmlformats.org/officeDocument/2006/relationships/tags" Target="../tags/tag199.xml"/><Relationship Id="rId12" Type="http://schemas.openxmlformats.org/officeDocument/2006/relationships/tags" Target="../tags/tag208.xml"/><Relationship Id="rId17" Type="http://schemas.openxmlformats.org/officeDocument/2006/relationships/tags" Target="../tags/tag213.xml"/><Relationship Id="rId25" Type="http://schemas.openxmlformats.org/officeDocument/2006/relationships/tags" Target="../tags/tag221.xml"/><Relationship Id="rId33" Type="http://schemas.openxmlformats.org/officeDocument/2006/relationships/tags" Target="../tags/tag229.xml"/><Relationship Id="rId38" Type="http://schemas.openxmlformats.org/officeDocument/2006/relationships/tags" Target="../tags/tag234.xml"/><Relationship Id="rId46" Type="http://schemas.openxmlformats.org/officeDocument/2006/relationships/tags" Target="../tags/tag242.xml"/><Relationship Id="rId20" Type="http://schemas.openxmlformats.org/officeDocument/2006/relationships/tags" Target="../tags/tag216.xml"/><Relationship Id="rId41" Type="http://schemas.openxmlformats.org/officeDocument/2006/relationships/tags" Target="../tags/tag237.xml"/><Relationship Id="rId54" Type="http://schemas.openxmlformats.org/officeDocument/2006/relationships/slideLayout" Target="../slideLayouts/slideLayout2.xml"/><Relationship Id="rId1" Type="http://schemas.openxmlformats.org/officeDocument/2006/relationships/tags" Target="../tags/tag197.xml"/><Relationship Id="rId6" Type="http://schemas.openxmlformats.org/officeDocument/2006/relationships/tags" Target="../tags/tag202.xml"/><Relationship Id="rId15" Type="http://schemas.openxmlformats.org/officeDocument/2006/relationships/tags" Target="../tags/tag211.xml"/><Relationship Id="rId23" Type="http://schemas.openxmlformats.org/officeDocument/2006/relationships/tags" Target="../tags/tag219.xml"/><Relationship Id="rId28" Type="http://schemas.openxmlformats.org/officeDocument/2006/relationships/tags" Target="../tags/tag224.xml"/><Relationship Id="rId36" Type="http://schemas.openxmlformats.org/officeDocument/2006/relationships/tags" Target="../tags/tag232.xml"/><Relationship Id="rId49" Type="http://schemas.openxmlformats.org/officeDocument/2006/relationships/tags" Target="../tags/tag245.xml"/></Relationships>
</file>

<file path=ppt/slides/_rels/slide9.xml.rels><?xml version="1.0" encoding="UTF-8" standalone="yes"?>
<Relationships xmlns="http://schemas.openxmlformats.org/package/2006/relationships"><Relationship Id="rId13" Type="http://schemas.openxmlformats.org/officeDocument/2006/relationships/tags" Target="../tags/tag262.xml"/><Relationship Id="rId18" Type="http://schemas.openxmlformats.org/officeDocument/2006/relationships/tags" Target="../tags/tag267.xml"/><Relationship Id="rId26" Type="http://schemas.openxmlformats.org/officeDocument/2006/relationships/tags" Target="../tags/tag275.xml"/><Relationship Id="rId39" Type="http://schemas.openxmlformats.org/officeDocument/2006/relationships/tags" Target="../tags/tag288.xml"/><Relationship Id="rId21" Type="http://schemas.openxmlformats.org/officeDocument/2006/relationships/tags" Target="../tags/tag270.xml"/><Relationship Id="rId34" Type="http://schemas.openxmlformats.org/officeDocument/2006/relationships/tags" Target="../tags/tag283.xml"/><Relationship Id="rId42" Type="http://schemas.openxmlformats.org/officeDocument/2006/relationships/notesSlide" Target="../notesSlides/notesSlide9.xml"/><Relationship Id="rId7" Type="http://schemas.openxmlformats.org/officeDocument/2006/relationships/tags" Target="../tags/tag256.xml"/><Relationship Id="rId2" Type="http://schemas.openxmlformats.org/officeDocument/2006/relationships/tags" Target="../tags/tag251.xml"/><Relationship Id="rId16" Type="http://schemas.openxmlformats.org/officeDocument/2006/relationships/tags" Target="../tags/tag265.xml"/><Relationship Id="rId20" Type="http://schemas.openxmlformats.org/officeDocument/2006/relationships/tags" Target="../tags/tag269.xml"/><Relationship Id="rId29" Type="http://schemas.openxmlformats.org/officeDocument/2006/relationships/tags" Target="../tags/tag278.xml"/><Relationship Id="rId41" Type="http://schemas.openxmlformats.org/officeDocument/2006/relationships/slideLayout" Target="../slideLayouts/slideLayout2.xml"/><Relationship Id="rId1" Type="http://schemas.openxmlformats.org/officeDocument/2006/relationships/tags" Target="../tags/tag250.xml"/><Relationship Id="rId6" Type="http://schemas.openxmlformats.org/officeDocument/2006/relationships/tags" Target="../tags/tag255.xml"/><Relationship Id="rId11" Type="http://schemas.openxmlformats.org/officeDocument/2006/relationships/tags" Target="../tags/tag260.xml"/><Relationship Id="rId24" Type="http://schemas.openxmlformats.org/officeDocument/2006/relationships/tags" Target="../tags/tag273.xml"/><Relationship Id="rId32" Type="http://schemas.openxmlformats.org/officeDocument/2006/relationships/tags" Target="../tags/tag281.xml"/><Relationship Id="rId37" Type="http://schemas.openxmlformats.org/officeDocument/2006/relationships/tags" Target="../tags/tag286.xml"/><Relationship Id="rId40" Type="http://schemas.openxmlformats.org/officeDocument/2006/relationships/tags" Target="../tags/tag289.xml"/><Relationship Id="rId5" Type="http://schemas.openxmlformats.org/officeDocument/2006/relationships/tags" Target="../tags/tag254.xml"/><Relationship Id="rId15" Type="http://schemas.openxmlformats.org/officeDocument/2006/relationships/tags" Target="../tags/tag264.xml"/><Relationship Id="rId23" Type="http://schemas.openxmlformats.org/officeDocument/2006/relationships/tags" Target="../tags/tag272.xml"/><Relationship Id="rId28" Type="http://schemas.openxmlformats.org/officeDocument/2006/relationships/tags" Target="../tags/tag277.xml"/><Relationship Id="rId36" Type="http://schemas.openxmlformats.org/officeDocument/2006/relationships/tags" Target="../tags/tag285.xml"/><Relationship Id="rId10" Type="http://schemas.openxmlformats.org/officeDocument/2006/relationships/tags" Target="../tags/tag259.xml"/><Relationship Id="rId19" Type="http://schemas.openxmlformats.org/officeDocument/2006/relationships/tags" Target="../tags/tag268.xml"/><Relationship Id="rId31" Type="http://schemas.openxmlformats.org/officeDocument/2006/relationships/tags" Target="../tags/tag280.xml"/><Relationship Id="rId4" Type="http://schemas.openxmlformats.org/officeDocument/2006/relationships/tags" Target="../tags/tag253.xml"/><Relationship Id="rId9" Type="http://schemas.openxmlformats.org/officeDocument/2006/relationships/tags" Target="../tags/tag258.xml"/><Relationship Id="rId14" Type="http://schemas.openxmlformats.org/officeDocument/2006/relationships/tags" Target="../tags/tag263.xml"/><Relationship Id="rId22" Type="http://schemas.openxmlformats.org/officeDocument/2006/relationships/tags" Target="../tags/tag271.xml"/><Relationship Id="rId27" Type="http://schemas.openxmlformats.org/officeDocument/2006/relationships/tags" Target="../tags/tag276.xml"/><Relationship Id="rId30" Type="http://schemas.openxmlformats.org/officeDocument/2006/relationships/tags" Target="../tags/tag279.xml"/><Relationship Id="rId35" Type="http://schemas.openxmlformats.org/officeDocument/2006/relationships/tags" Target="../tags/tag284.xml"/><Relationship Id="rId8" Type="http://schemas.openxmlformats.org/officeDocument/2006/relationships/tags" Target="../tags/tag257.xml"/><Relationship Id="rId3" Type="http://schemas.openxmlformats.org/officeDocument/2006/relationships/tags" Target="../tags/tag252.xml"/><Relationship Id="rId12" Type="http://schemas.openxmlformats.org/officeDocument/2006/relationships/tags" Target="../tags/tag261.xml"/><Relationship Id="rId17" Type="http://schemas.openxmlformats.org/officeDocument/2006/relationships/tags" Target="../tags/tag266.xml"/><Relationship Id="rId25" Type="http://schemas.openxmlformats.org/officeDocument/2006/relationships/tags" Target="../tags/tag274.xml"/><Relationship Id="rId33" Type="http://schemas.openxmlformats.org/officeDocument/2006/relationships/tags" Target="../tags/tag282.xml"/><Relationship Id="rId38" Type="http://schemas.openxmlformats.org/officeDocument/2006/relationships/tags" Target="../tags/tag28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ctrTitle"/>
            <p:custDataLst>
              <p:tags r:id="rId1"/>
            </p:custDataLst>
          </p:nvPr>
        </p:nvSpPr>
        <p:spPr>
          <a:xfrm>
            <a:off x="304800" y="304800"/>
            <a:ext cx="7772400" cy="1470025"/>
          </a:xfrm>
        </p:spPr>
        <p:txBody>
          <a:bodyPr/>
          <a:lstStyle/>
          <a:p>
            <a:pPr marL="0" indent="0"/>
            <a:r>
              <a:rPr lang="en-US" dirty="0"/>
              <a:t>Memory Allocation II</a:t>
            </a:r>
            <a:endParaRPr lang="en-US" sz="2000" b="0" dirty="0"/>
          </a:p>
        </p:txBody>
      </p:sp>
      <p:sp>
        <p:nvSpPr>
          <p:cNvPr id="5" name="Rectangle 4">
            <a:extLst>
              <a:ext uri="{FF2B5EF4-FFF2-40B4-BE49-F238E27FC236}">
                <a16:creationId xmlns:a16="http://schemas.microsoft.com/office/drawing/2014/main" id="{4E50BCB2-0CFB-384B-828B-37402B6013E7}"/>
              </a:ext>
            </a:extLst>
          </p:cNvPr>
          <p:cNvSpPr/>
          <p:nvPr/>
        </p:nvSpPr>
        <p:spPr>
          <a:xfrm>
            <a:off x="42021" y="6458551"/>
            <a:ext cx="8830431" cy="338554"/>
          </a:xfrm>
          <a:prstGeom prst="rect">
            <a:avLst/>
          </a:prstGeom>
        </p:spPr>
        <p:txBody>
          <a:bodyPr wrap="none">
            <a:spAutoFit/>
          </a:bodyPr>
          <a:lstStyle/>
          <a:p>
            <a:r>
              <a:rPr lang="en-US" sz="1600" dirty="0"/>
              <a:t>Acknowledgments: These slides have been modified by </a:t>
            </a:r>
            <a:r>
              <a:rPr lang="en-US" sz="1600" dirty="0" err="1"/>
              <a:t>Arrvindh</a:t>
            </a:r>
            <a:r>
              <a:rPr lang="en-US" sz="1600" dirty="0"/>
              <a:t> </a:t>
            </a:r>
            <a:r>
              <a:rPr lang="en-US" sz="1600" dirty="0" err="1"/>
              <a:t>Shriraman</a:t>
            </a:r>
            <a:r>
              <a:rPr lang="en-US" sz="1600" dirty="0"/>
              <a:t>, Justin </a:t>
            </a:r>
            <a:r>
              <a:rPr lang="en-US" sz="1600" dirty="0" err="1"/>
              <a:t>Tsia</a:t>
            </a:r>
            <a:r>
              <a:rPr lang="en-US" sz="1600" dirty="0"/>
              <a:t>, based on CS:APP Textbook</a:t>
            </a:r>
          </a:p>
        </p:txBody>
      </p:sp>
    </p:spTree>
    <p:extLst>
      <p:ext uri="{BB962C8B-B14F-4D97-AF65-F5344CB8AC3E}">
        <p14:creationId xmlns:p14="http://schemas.microsoft.com/office/powerpoint/2010/main" val="32893344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1"/>
          <p:cNvSpPr>
            <a:spLocks noGrp="1" noChangeArrowheads="1"/>
          </p:cNvSpPr>
          <p:nvPr>
            <p:ph type="title"/>
            <p:custDataLst>
              <p:tags r:id="rId1"/>
            </p:custDataLst>
          </p:nvPr>
        </p:nvSpPr>
        <p:spPr>
          <a:ln/>
        </p:spPr>
        <p:txBody>
          <a:bodyPr/>
          <a:lstStyle/>
          <a:p>
            <a:r>
              <a:rPr lang="en-GB" dirty="0"/>
              <a:t>Constant Time Coalescing</a:t>
            </a:r>
          </a:p>
        </p:txBody>
      </p:sp>
      <p:sp>
        <p:nvSpPr>
          <p:cNvPr id="4" name="Slide Number Placeholder 3"/>
          <p:cNvSpPr>
            <a:spLocks noGrp="1"/>
          </p:cNvSpPr>
          <p:nvPr>
            <p:ph type="sldNum" sz="quarter" idx="10"/>
            <p:custDataLst>
              <p:tags r:id="rId2"/>
            </p:custDataLst>
          </p:nvPr>
        </p:nvSpPr>
        <p:spPr/>
        <p:txBody>
          <a:bodyPr/>
          <a:lstStyle/>
          <a:p>
            <a:fld id="{7CBE8339-D2AD-46DC-A898-FD1E949067F0}" type="slidenum">
              <a:rPr lang="en-US" smtClean="0"/>
              <a:pPr/>
              <a:t>10</a:t>
            </a:fld>
            <a:endParaRPr lang="en-US"/>
          </a:p>
        </p:txBody>
      </p:sp>
      <p:sp>
        <p:nvSpPr>
          <p:cNvPr id="27650" name="Rectangle 2"/>
          <p:cNvSpPr>
            <a:spLocks noChangeArrowheads="1"/>
          </p:cNvSpPr>
          <p:nvPr>
            <p:custDataLst>
              <p:tags r:id="rId3"/>
            </p:custDataLst>
          </p:nvPr>
        </p:nvSpPr>
        <p:spPr bwMode="auto">
          <a:xfrm>
            <a:off x="2438400" y="2895600"/>
            <a:ext cx="1143000" cy="304800"/>
          </a:xfrm>
          <a:prstGeom prst="rect">
            <a:avLst/>
          </a:prstGeom>
          <a:solidFill>
            <a:srgbClr val="D5F1CF"/>
          </a:solidFill>
          <a:ln w="1270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7651" name="Rectangle 3"/>
          <p:cNvSpPr>
            <a:spLocks noChangeArrowheads="1"/>
          </p:cNvSpPr>
          <p:nvPr>
            <p:custDataLst>
              <p:tags r:id="rId4"/>
            </p:custDataLst>
          </p:nvPr>
        </p:nvSpPr>
        <p:spPr bwMode="auto">
          <a:xfrm>
            <a:off x="2438400" y="2590800"/>
            <a:ext cx="1143000" cy="304800"/>
          </a:xfrm>
          <a:prstGeom prst="rect">
            <a:avLst/>
          </a:prstGeom>
          <a:solidFill>
            <a:schemeClr val="bg1">
              <a:lumMod val="7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a:t>
            </a:r>
          </a:p>
        </p:txBody>
      </p:sp>
      <p:sp>
        <p:nvSpPr>
          <p:cNvPr id="27652" name="Rectangle 4"/>
          <p:cNvSpPr>
            <a:spLocks noChangeArrowheads="1"/>
          </p:cNvSpPr>
          <p:nvPr>
            <p:custDataLst>
              <p:tags r:id="rId5"/>
            </p:custDataLst>
          </p:nvPr>
        </p:nvSpPr>
        <p:spPr bwMode="auto">
          <a:xfrm>
            <a:off x="2438400" y="3200400"/>
            <a:ext cx="1143000" cy="304800"/>
          </a:xfrm>
          <a:prstGeom prst="rect">
            <a:avLst/>
          </a:prstGeom>
          <a:solidFill>
            <a:schemeClr val="bg1">
              <a:lumMod val="7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a:t>
            </a:r>
          </a:p>
        </p:txBody>
      </p:sp>
      <p:sp>
        <p:nvSpPr>
          <p:cNvPr id="27653" name="Rectangle 5"/>
          <p:cNvSpPr>
            <a:spLocks noChangeArrowheads="1"/>
          </p:cNvSpPr>
          <p:nvPr>
            <p:custDataLst>
              <p:tags r:id="rId6"/>
            </p:custDataLst>
          </p:nvPr>
        </p:nvSpPr>
        <p:spPr bwMode="auto">
          <a:xfrm>
            <a:off x="3962400" y="2895600"/>
            <a:ext cx="1143000" cy="304800"/>
          </a:xfrm>
          <a:prstGeom prst="rect">
            <a:avLst/>
          </a:prstGeom>
          <a:solidFill>
            <a:srgbClr val="D5F1CF"/>
          </a:solidFill>
          <a:ln w="1270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7654" name="Rectangle 6"/>
          <p:cNvSpPr>
            <a:spLocks noChangeArrowheads="1"/>
          </p:cNvSpPr>
          <p:nvPr>
            <p:custDataLst>
              <p:tags r:id="rId7"/>
            </p:custDataLst>
          </p:nvPr>
        </p:nvSpPr>
        <p:spPr bwMode="auto">
          <a:xfrm>
            <a:off x="3962400" y="2590800"/>
            <a:ext cx="1143000" cy="304800"/>
          </a:xfrm>
          <a:prstGeom prst="rect">
            <a:avLst/>
          </a:prstGeom>
          <a:solidFill>
            <a:schemeClr val="bg1">
              <a:lumMod val="7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a:t>
            </a:r>
          </a:p>
        </p:txBody>
      </p:sp>
      <p:sp>
        <p:nvSpPr>
          <p:cNvPr id="27655" name="Rectangle 7"/>
          <p:cNvSpPr>
            <a:spLocks noChangeArrowheads="1"/>
          </p:cNvSpPr>
          <p:nvPr>
            <p:custDataLst>
              <p:tags r:id="rId8"/>
            </p:custDataLst>
          </p:nvPr>
        </p:nvSpPr>
        <p:spPr bwMode="auto">
          <a:xfrm>
            <a:off x="3962400" y="3200400"/>
            <a:ext cx="1143000" cy="304800"/>
          </a:xfrm>
          <a:prstGeom prst="rect">
            <a:avLst/>
          </a:prstGeom>
          <a:solidFill>
            <a:srgbClr val="FFFFF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a:t>
            </a:r>
          </a:p>
        </p:txBody>
      </p:sp>
      <p:sp>
        <p:nvSpPr>
          <p:cNvPr id="27656" name="Rectangle 8"/>
          <p:cNvSpPr>
            <a:spLocks noChangeArrowheads="1"/>
          </p:cNvSpPr>
          <p:nvPr>
            <p:custDataLst>
              <p:tags r:id="rId9"/>
            </p:custDataLst>
          </p:nvPr>
        </p:nvSpPr>
        <p:spPr bwMode="auto">
          <a:xfrm>
            <a:off x="5486400" y="2895600"/>
            <a:ext cx="1143000" cy="304800"/>
          </a:xfrm>
          <a:prstGeom prst="rect">
            <a:avLst/>
          </a:prstGeom>
          <a:solidFill>
            <a:srgbClr val="D5F1CF"/>
          </a:solidFill>
          <a:ln w="1270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7657" name="Rectangle 9"/>
          <p:cNvSpPr>
            <a:spLocks noChangeArrowheads="1"/>
          </p:cNvSpPr>
          <p:nvPr>
            <p:custDataLst>
              <p:tags r:id="rId10"/>
            </p:custDataLst>
          </p:nvPr>
        </p:nvSpPr>
        <p:spPr bwMode="auto">
          <a:xfrm>
            <a:off x="5486400" y="2590800"/>
            <a:ext cx="1143000" cy="304800"/>
          </a:xfrm>
          <a:prstGeom prst="rect">
            <a:avLst/>
          </a:prstGeom>
          <a:solidFill>
            <a:srgbClr val="FFFFF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a:t>
            </a:r>
          </a:p>
        </p:txBody>
      </p:sp>
      <p:sp>
        <p:nvSpPr>
          <p:cNvPr id="27658" name="Rectangle 10"/>
          <p:cNvSpPr>
            <a:spLocks noChangeArrowheads="1"/>
          </p:cNvSpPr>
          <p:nvPr>
            <p:custDataLst>
              <p:tags r:id="rId11"/>
            </p:custDataLst>
          </p:nvPr>
        </p:nvSpPr>
        <p:spPr bwMode="auto">
          <a:xfrm>
            <a:off x="5486400" y="3200400"/>
            <a:ext cx="1143000" cy="304800"/>
          </a:xfrm>
          <a:prstGeom prst="rect">
            <a:avLst/>
          </a:prstGeom>
          <a:solidFill>
            <a:schemeClr val="bg1">
              <a:lumMod val="7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a:t>
            </a:r>
          </a:p>
        </p:txBody>
      </p:sp>
      <p:sp>
        <p:nvSpPr>
          <p:cNvPr id="27659" name="Rectangle 11"/>
          <p:cNvSpPr>
            <a:spLocks noChangeArrowheads="1"/>
          </p:cNvSpPr>
          <p:nvPr>
            <p:custDataLst>
              <p:tags r:id="rId12"/>
            </p:custDataLst>
          </p:nvPr>
        </p:nvSpPr>
        <p:spPr bwMode="auto">
          <a:xfrm>
            <a:off x="7010400" y="2895600"/>
            <a:ext cx="1143000" cy="304800"/>
          </a:xfrm>
          <a:prstGeom prst="rect">
            <a:avLst/>
          </a:prstGeom>
          <a:solidFill>
            <a:srgbClr val="D5F1CF"/>
          </a:solidFill>
          <a:ln w="1270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7660" name="Rectangle 12"/>
          <p:cNvSpPr>
            <a:spLocks noChangeArrowheads="1"/>
          </p:cNvSpPr>
          <p:nvPr>
            <p:custDataLst>
              <p:tags r:id="rId13"/>
            </p:custDataLst>
          </p:nvPr>
        </p:nvSpPr>
        <p:spPr bwMode="auto">
          <a:xfrm>
            <a:off x="7010400" y="2590800"/>
            <a:ext cx="1143000" cy="304800"/>
          </a:xfrm>
          <a:prstGeom prst="rect">
            <a:avLst/>
          </a:prstGeom>
          <a:solidFill>
            <a:srgbClr val="FFFFF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a:t>
            </a:r>
          </a:p>
        </p:txBody>
      </p:sp>
      <p:sp>
        <p:nvSpPr>
          <p:cNvPr id="27661" name="Rectangle 13"/>
          <p:cNvSpPr>
            <a:spLocks noChangeArrowheads="1"/>
          </p:cNvSpPr>
          <p:nvPr>
            <p:custDataLst>
              <p:tags r:id="rId14"/>
            </p:custDataLst>
          </p:nvPr>
        </p:nvSpPr>
        <p:spPr bwMode="auto">
          <a:xfrm>
            <a:off x="7010400" y="3200400"/>
            <a:ext cx="1143000" cy="304800"/>
          </a:xfrm>
          <a:prstGeom prst="rect">
            <a:avLst/>
          </a:prstGeom>
          <a:solidFill>
            <a:srgbClr val="FFFFF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a:t>
            </a:r>
          </a:p>
        </p:txBody>
      </p:sp>
      <p:sp>
        <p:nvSpPr>
          <p:cNvPr id="27662" name="Text Box 14"/>
          <p:cNvSpPr txBox="1">
            <a:spLocks noChangeArrowheads="1"/>
          </p:cNvSpPr>
          <p:nvPr>
            <p:custDataLst>
              <p:tags r:id="rId15"/>
            </p:custDataLst>
          </p:nvPr>
        </p:nvSpPr>
        <p:spPr bwMode="auto">
          <a:xfrm>
            <a:off x="124338" y="2834401"/>
            <a:ext cx="1810602" cy="365999"/>
          </a:xfrm>
          <a:prstGeom prst="rect">
            <a:avLst/>
          </a:prstGeom>
          <a:noFill/>
          <a:ln w="9525">
            <a:noFill/>
            <a:round/>
            <a:headEnd/>
            <a:tailEnd/>
          </a:ln>
          <a:effectLst/>
        </p:spPr>
        <p:txBody>
          <a:bodyPr wrap="none" lIns="90000" tIns="46800" rIns="90000" bIns="46800">
            <a:spAutoFit/>
          </a:bodyPr>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dirty="0">
                <a:latin typeface="Calibri" panose="020F0502020204030204" pitchFamily="34" charset="0"/>
                <a:cs typeface="Calibri" panose="020F0502020204030204" pitchFamily="34" charset="0"/>
              </a:rPr>
              <a:t>Block being freed</a:t>
            </a:r>
          </a:p>
        </p:txBody>
      </p:sp>
      <p:sp>
        <p:nvSpPr>
          <p:cNvPr id="27663" name="Line 15"/>
          <p:cNvSpPr>
            <a:spLocks noChangeShapeType="1"/>
          </p:cNvSpPr>
          <p:nvPr>
            <p:custDataLst>
              <p:tags r:id="rId16"/>
            </p:custDataLst>
          </p:nvPr>
        </p:nvSpPr>
        <p:spPr bwMode="auto">
          <a:xfrm>
            <a:off x="1934940" y="3048000"/>
            <a:ext cx="457200" cy="1588"/>
          </a:xfrm>
          <a:prstGeom prst="line">
            <a:avLst/>
          </a:prstGeom>
          <a:noFill/>
          <a:ln w="2556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27664" name="Text Box 16"/>
          <p:cNvSpPr txBox="1">
            <a:spLocks noChangeArrowheads="1"/>
          </p:cNvSpPr>
          <p:nvPr>
            <p:custDataLst>
              <p:tags r:id="rId17"/>
            </p:custDataLst>
          </p:nvPr>
        </p:nvSpPr>
        <p:spPr bwMode="auto">
          <a:xfrm>
            <a:off x="2489811" y="2057400"/>
            <a:ext cx="1000893" cy="456473"/>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1</a:t>
            </a:r>
          </a:p>
        </p:txBody>
      </p:sp>
      <p:sp>
        <p:nvSpPr>
          <p:cNvPr id="27665" name="Text Box 17"/>
          <p:cNvSpPr txBox="1">
            <a:spLocks noChangeArrowheads="1"/>
          </p:cNvSpPr>
          <p:nvPr>
            <p:custDataLst>
              <p:tags r:id="rId18"/>
            </p:custDataLst>
          </p:nvPr>
        </p:nvSpPr>
        <p:spPr bwMode="auto">
          <a:xfrm>
            <a:off x="4013811" y="2057400"/>
            <a:ext cx="1000893" cy="456473"/>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2</a:t>
            </a:r>
          </a:p>
        </p:txBody>
      </p:sp>
      <p:sp>
        <p:nvSpPr>
          <p:cNvPr id="27666" name="Text Box 18"/>
          <p:cNvSpPr txBox="1">
            <a:spLocks noChangeArrowheads="1"/>
          </p:cNvSpPr>
          <p:nvPr>
            <p:custDataLst>
              <p:tags r:id="rId19"/>
            </p:custDataLst>
          </p:nvPr>
        </p:nvSpPr>
        <p:spPr bwMode="auto">
          <a:xfrm>
            <a:off x="5537811" y="2057400"/>
            <a:ext cx="1000893" cy="456473"/>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3</a:t>
            </a:r>
          </a:p>
        </p:txBody>
      </p:sp>
      <p:sp>
        <p:nvSpPr>
          <p:cNvPr id="27667" name="Text Box 19"/>
          <p:cNvSpPr txBox="1">
            <a:spLocks noChangeArrowheads="1"/>
          </p:cNvSpPr>
          <p:nvPr>
            <p:custDataLst>
              <p:tags r:id="rId20"/>
            </p:custDataLst>
          </p:nvPr>
        </p:nvSpPr>
        <p:spPr bwMode="auto">
          <a:xfrm>
            <a:off x="7061811" y="2057400"/>
            <a:ext cx="1000893" cy="456473"/>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4</a:t>
            </a:r>
          </a:p>
        </p:txBody>
      </p:sp>
    </p:spTree>
    <p:extLst>
      <p:ext uri="{BB962C8B-B14F-4D97-AF65-F5344CB8AC3E}">
        <p14:creationId xmlns:p14="http://schemas.microsoft.com/office/powerpoint/2010/main" val="411475482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Constant Time Coalescing</a:t>
            </a:r>
          </a:p>
        </p:txBody>
      </p:sp>
      <p:graphicFrame>
        <p:nvGraphicFramePr>
          <p:cNvPr id="4" name="Table 3"/>
          <p:cNvGraphicFramePr>
            <a:graphicFrameLocks noGrp="1"/>
          </p:cNvGraphicFramePr>
          <p:nvPr/>
        </p:nvGraphicFramePr>
        <p:xfrm>
          <a:off x="1005840" y="1371600"/>
          <a:ext cx="1371600" cy="2468880"/>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0"/>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dirty="0"/>
                    </a:p>
                  </a:txBody>
                  <a:tcPr marT="0" marB="0" anchor="ctr"/>
                </a:tc>
                <a:extLst>
                  <a:ext uri="{0D108BD9-81ED-4DB2-BD59-A6C34878D82A}">
                    <a16:rowId xmlns:a16="http://schemas.microsoft.com/office/drawing/2014/main" val="10001"/>
                  </a:ext>
                </a:extLst>
              </a:tr>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2"/>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extLst>
                  <a:ext uri="{0D108BD9-81ED-4DB2-BD59-A6C34878D82A}">
                    <a16:rowId xmlns:a16="http://schemas.microsoft.com/office/drawing/2014/main" val="10003"/>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tc hMerge="1">
                  <a:txBody>
                    <a:bodyPr/>
                    <a:lstStyle/>
                    <a:p>
                      <a:endParaRPr lang="en-US" dirty="0"/>
                    </a:p>
                  </a:txBody>
                  <a:tcPr marT="0" marB="0" anchor="ctr"/>
                </a:tc>
                <a:extLst>
                  <a:ext uri="{0D108BD9-81ED-4DB2-BD59-A6C34878D82A}">
                    <a16:rowId xmlns:a16="http://schemas.microsoft.com/office/drawing/2014/main" val="10004"/>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5F1CF"/>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5F1CF"/>
                    </a:solidFill>
                  </a:tcPr>
                </a:tc>
                <a:extLst>
                  <a:ext uri="{0D108BD9-81ED-4DB2-BD59-A6C34878D82A}">
                    <a16:rowId xmlns:a16="http://schemas.microsoft.com/office/drawing/2014/main" val="10005"/>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6"/>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dirty="0"/>
                    </a:p>
                  </a:txBody>
                  <a:tcPr marT="0" marB="0" anchor="ctr"/>
                </a:tc>
                <a:extLst>
                  <a:ext uri="{0D108BD9-81ED-4DB2-BD59-A6C34878D82A}">
                    <a16:rowId xmlns:a16="http://schemas.microsoft.com/office/drawing/2014/main" val="10007"/>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8"/>
                  </a:ext>
                </a:extLst>
              </a:tr>
            </a:tbl>
          </a:graphicData>
        </a:graphic>
      </p:graphicFrame>
      <p:graphicFrame>
        <p:nvGraphicFramePr>
          <p:cNvPr id="5" name="Table 4"/>
          <p:cNvGraphicFramePr>
            <a:graphicFrameLocks noGrp="1"/>
          </p:cNvGraphicFramePr>
          <p:nvPr/>
        </p:nvGraphicFramePr>
        <p:xfrm>
          <a:off x="3017520" y="1371600"/>
          <a:ext cx="1371600" cy="2468880"/>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0"/>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dirty="0"/>
                    </a:p>
                  </a:txBody>
                  <a:tcPr marT="0" marB="0" anchor="ctr"/>
                </a:tc>
                <a:extLst>
                  <a:ext uri="{0D108BD9-81ED-4DB2-BD59-A6C34878D82A}">
                    <a16:rowId xmlns:a16="http://schemas.microsoft.com/office/drawing/2014/main" val="10001"/>
                  </a:ext>
                </a:extLst>
              </a:tr>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2"/>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dirty="0"/>
                    </a:p>
                  </a:txBody>
                  <a:tcPr marT="0" marB="0" anchor="ctr"/>
                </a:tc>
                <a:extLst>
                  <a:ext uri="{0D108BD9-81ED-4DB2-BD59-A6C34878D82A}">
                    <a16:rowId xmlns:a16="http://schemas.microsoft.com/office/drawing/2014/main" val="10004"/>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6"/>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dirty="0"/>
                    </a:p>
                  </a:txBody>
                  <a:tcPr marT="0" marB="0" anchor="ctr"/>
                </a:tc>
                <a:extLst>
                  <a:ext uri="{0D108BD9-81ED-4DB2-BD59-A6C34878D82A}">
                    <a16:rowId xmlns:a16="http://schemas.microsoft.com/office/drawing/2014/main" val="10007"/>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8"/>
                  </a:ext>
                </a:extLst>
              </a:tr>
            </a:tbl>
          </a:graphicData>
        </a:graphic>
      </p:graphicFrame>
      <p:sp>
        <p:nvSpPr>
          <p:cNvPr id="7" name="Text Box 16"/>
          <p:cNvSpPr txBox="1">
            <a:spLocks noChangeArrowheads="1"/>
          </p:cNvSpPr>
          <p:nvPr>
            <p:custDataLst>
              <p:tags r:id="rId1"/>
            </p:custDataLst>
          </p:nvPr>
        </p:nvSpPr>
        <p:spPr bwMode="auto">
          <a:xfrm>
            <a:off x="0" y="1371600"/>
            <a:ext cx="910013" cy="456473"/>
          </a:xfrm>
          <a:prstGeom prst="rect">
            <a:avLst/>
          </a:prstGeom>
          <a:noFill/>
          <a:ln w="9525">
            <a:noFill/>
            <a:round/>
            <a:headEnd/>
            <a:tailEnd/>
          </a:ln>
          <a:effectLst/>
        </p:spPr>
        <p:txBody>
          <a:bodyPr wrap="none" lIns="90000" tIns="46800" rIns="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1</a:t>
            </a:r>
          </a:p>
        </p:txBody>
      </p:sp>
      <p:sp>
        <p:nvSpPr>
          <p:cNvPr id="9" name="Line 46"/>
          <p:cNvSpPr>
            <a:spLocks noChangeShapeType="1"/>
          </p:cNvSpPr>
          <p:nvPr>
            <p:custDataLst>
              <p:tags r:id="rId2"/>
            </p:custDataLst>
          </p:nvPr>
        </p:nvSpPr>
        <p:spPr bwMode="auto">
          <a:xfrm>
            <a:off x="2468880" y="2606040"/>
            <a:ext cx="457200" cy="1588"/>
          </a:xfrm>
          <a:prstGeom prst="line">
            <a:avLst/>
          </a:prstGeom>
          <a:noFill/>
          <a:ln w="2556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aphicFrame>
        <p:nvGraphicFramePr>
          <p:cNvPr id="15" name="Table 14"/>
          <p:cNvGraphicFramePr>
            <a:graphicFrameLocks noGrp="1"/>
          </p:cNvGraphicFramePr>
          <p:nvPr/>
        </p:nvGraphicFramePr>
        <p:xfrm>
          <a:off x="5672580" y="1371600"/>
          <a:ext cx="1371600" cy="2468880"/>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0"/>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dirty="0"/>
                    </a:p>
                  </a:txBody>
                  <a:tcPr marT="0" marB="0" anchor="ctr"/>
                </a:tc>
                <a:extLst>
                  <a:ext uri="{0D108BD9-81ED-4DB2-BD59-A6C34878D82A}">
                    <a16:rowId xmlns:a16="http://schemas.microsoft.com/office/drawing/2014/main" val="10001"/>
                  </a:ext>
                </a:extLst>
              </a:tr>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2"/>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extLst>
                  <a:ext uri="{0D108BD9-81ED-4DB2-BD59-A6C34878D82A}">
                    <a16:rowId xmlns:a16="http://schemas.microsoft.com/office/drawing/2014/main" val="10003"/>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tc hMerge="1">
                  <a:txBody>
                    <a:bodyPr/>
                    <a:lstStyle/>
                    <a:p>
                      <a:endParaRPr lang="en-US" dirty="0"/>
                    </a:p>
                  </a:txBody>
                  <a:tcPr marT="0" marB="0" anchor="ctr"/>
                </a:tc>
                <a:extLst>
                  <a:ext uri="{0D108BD9-81ED-4DB2-BD59-A6C34878D82A}">
                    <a16:rowId xmlns:a16="http://schemas.microsoft.com/office/drawing/2014/main" val="10004"/>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5F1CF"/>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5F1CF"/>
                    </a:solidFill>
                  </a:tcPr>
                </a:tc>
                <a:extLst>
                  <a:ext uri="{0D108BD9-81ED-4DB2-BD59-A6C34878D82A}">
                    <a16:rowId xmlns:a16="http://schemas.microsoft.com/office/drawing/2014/main" val="10005"/>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dirty="0"/>
                    </a:p>
                  </a:txBody>
                  <a:tcPr marT="0" marB="0" anchor="ctr"/>
                </a:tc>
                <a:extLst>
                  <a:ext uri="{0D108BD9-81ED-4DB2-BD59-A6C34878D82A}">
                    <a16:rowId xmlns:a16="http://schemas.microsoft.com/office/drawing/2014/main" val="10007"/>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graphicFrame>
        <p:nvGraphicFramePr>
          <p:cNvPr id="16" name="Table 15"/>
          <p:cNvGraphicFramePr>
            <a:graphicFrameLocks noGrp="1"/>
          </p:cNvGraphicFramePr>
          <p:nvPr/>
        </p:nvGraphicFramePr>
        <p:xfrm>
          <a:off x="7684260" y="1371600"/>
          <a:ext cx="1371600" cy="2468880"/>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0"/>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dirty="0"/>
                    </a:p>
                  </a:txBody>
                  <a:tcPr marT="0" marB="0" anchor="ctr"/>
                </a:tc>
                <a:extLst>
                  <a:ext uri="{0D108BD9-81ED-4DB2-BD59-A6C34878D82A}">
                    <a16:rowId xmlns:a16="http://schemas.microsoft.com/office/drawing/2014/main" val="10001"/>
                  </a:ext>
                </a:extLst>
              </a:tr>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2"/>
                  </a:ext>
                </a:extLst>
              </a:tr>
              <a:tr h="274320">
                <a:tc>
                  <a:txBody>
                    <a:bodyPr/>
                    <a:lstStyle/>
                    <a:p>
                      <a:pPr algn="ctr"/>
                      <a:r>
                        <a:rPr lang="en-US" dirty="0">
                          <a:latin typeface="Calibri" panose="020F0502020204030204" pitchFamily="34" charset="0"/>
                          <a:cs typeface="Calibri" panose="020F0502020204030204" pitchFamily="34" charset="0"/>
                        </a:rPr>
                        <a:t>n+m2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109728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dirty="0"/>
                    </a:p>
                  </a:txBody>
                  <a:tcPr marT="0" marB="0" anchor="ctr"/>
                </a:tc>
                <a:extLst>
                  <a:ext uri="{0D108BD9-81ED-4DB2-BD59-A6C34878D82A}">
                    <a16:rowId xmlns:a16="http://schemas.microsoft.com/office/drawing/2014/main" val="10004"/>
                  </a:ext>
                </a:extLst>
              </a:tr>
              <a:tr h="274320">
                <a:tc>
                  <a:txBody>
                    <a:bodyPr/>
                    <a:lstStyle/>
                    <a:p>
                      <a:pPr algn="ctr"/>
                      <a:r>
                        <a:rPr lang="en-US" dirty="0">
                          <a:latin typeface="Calibri" panose="020F0502020204030204" pitchFamily="34" charset="0"/>
                          <a:cs typeface="Calibri" panose="020F0502020204030204" pitchFamily="34" charset="0"/>
                        </a:rPr>
                        <a:t>n+m2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7" name="Text Box 16"/>
          <p:cNvSpPr txBox="1">
            <a:spLocks noChangeArrowheads="1"/>
          </p:cNvSpPr>
          <p:nvPr>
            <p:custDataLst>
              <p:tags r:id="rId3"/>
            </p:custDataLst>
          </p:nvPr>
        </p:nvSpPr>
        <p:spPr bwMode="auto">
          <a:xfrm>
            <a:off x="4663440" y="1371600"/>
            <a:ext cx="910014" cy="456473"/>
          </a:xfrm>
          <a:prstGeom prst="rect">
            <a:avLst/>
          </a:prstGeom>
          <a:noFill/>
          <a:ln w="9525">
            <a:noFill/>
            <a:round/>
            <a:headEnd/>
            <a:tailEnd/>
          </a:ln>
          <a:effectLst/>
        </p:spPr>
        <p:txBody>
          <a:bodyPr wrap="none" lIns="90000" tIns="46800" rIns="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2</a:t>
            </a:r>
          </a:p>
        </p:txBody>
      </p:sp>
      <p:sp>
        <p:nvSpPr>
          <p:cNvPr id="18" name="Line 46"/>
          <p:cNvSpPr>
            <a:spLocks noChangeShapeType="1"/>
          </p:cNvSpPr>
          <p:nvPr>
            <p:custDataLst>
              <p:tags r:id="rId4"/>
            </p:custDataLst>
          </p:nvPr>
        </p:nvSpPr>
        <p:spPr bwMode="auto">
          <a:xfrm>
            <a:off x="7135620" y="2606040"/>
            <a:ext cx="457200" cy="1588"/>
          </a:xfrm>
          <a:prstGeom prst="line">
            <a:avLst/>
          </a:prstGeom>
          <a:noFill/>
          <a:ln w="2556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aphicFrame>
        <p:nvGraphicFramePr>
          <p:cNvPr id="19" name="Table 18"/>
          <p:cNvGraphicFramePr>
            <a:graphicFrameLocks noGrp="1"/>
          </p:cNvGraphicFramePr>
          <p:nvPr/>
        </p:nvGraphicFramePr>
        <p:xfrm>
          <a:off x="1005840" y="4297680"/>
          <a:ext cx="1371600" cy="2468880"/>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dirty="0"/>
                    </a:p>
                  </a:txBody>
                  <a:tcPr marT="0" marB="0" anchor="ctr"/>
                </a:tc>
                <a:extLst>
                  <a:ext uri="{0D108BD9-81ED-4DB2-BD59-A6C34878D82A}">
                    <a16:rowId xmlns:a16="http://schemas.microsoft.com/office/drawing/2014/main" val="10001"/>
                  </a:ext>
                </a:extLst>
              </a:tr>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extLst>
                  <a:ext uri="{0D108BD9-81ED-4DB2-BD59-A6C34878D82A}">
                    <a16:rowId xmlns:a16="http://schemas.microsoft.com/office/drawing/2014/main" val="10003"/>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tc hMerge="1">
                  <a:txBody>
                    <a:bodyPr/>
                    <a:lstStyle/>
                    <a:p>
                      <a:endParaRPr lang="en-US" dirty="0"/>
                    </a:p>
                  </a:txBody>
                  <a:tcPr marT="0" marB="0" anchor="ctr"/>
                </a:tc>
                <a:extLst>
                  <a:ext uri="{0D108BD9-81ED-4DB2-BD59-A6C34878D82A}">
                    <a16:rowId xmlns:a16="http://schemas.microsoft.com/office/drawing/2014/main" val="10004"/>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5F1CF"/>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5F1CF"/>
                    </a:solidFill>
                  </a:tcPr>
                </a:tc>
                <a:extLst>
                  <a:ext uri="{0D108BD9-81ED-4DB2-BD59-A6C34878D82A}">
                    <a16:rowId xmlns:a16="http://schemas.microsoft.com/office/drawing/2014/main" val="10005"/>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6"/>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dirty="0"/>
                    </a:p>
                  </a:txBody>
                  <a:tcPr marT="0" marB="0" anchor="ctr"/>
                </a:tc>
                <a:extLst>
                  <a:ext uri="{0D108BD9-81ED-4DB2-BD59-A6C34878D82A}">
                    <a16:rowId xmlns:a16="http://schemas.microsoft.com/office/drawing/2014/main" val="10007"/>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8"/>
                  </a:ext>
                </a:extLst>
              </a:tr>
            </a:tbl>
          </a:graphicData>
        </a:graphic>
      </p:graphicFrame>
      <p:graphicFrame>
        <p:nvGraphicFramePr>
          <p:cNvPr id="20" name="Table 19"/>
          <p:cNvGraphicFramePr>
            <a:graphicFrameLocks noGrp="1"/>
          </p:cNvGraphicFramePr>
          <p:nvPr/>
        </p:nvGraphicFramePr>
        <p:xfrm>
          <a:off x="3017520" y="4297680"/>
          <a:ext cx="1371600" cy="2468880"/>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274320">
                <a:tc>
                  <a:txBody>
                    <a:bodyPr/>
                    <a:lstStyle/>
                    <a:p>
                      <a:pPr algn="ctr"/>
                      <a:r>
                        <a:rPr lang="en-US" dirty="0">
                          <a:latin typeface="Calibri" panose="020F0502020204030204" pitchFamily="34" charset="0"/>
                          <a:cs typeface="Calibri" panose="020F0502020204030204" pitchFamily="34" charset="0"/>
                        </a:rPr>
                        <a:t>n+m1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09728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dirty="0"/>
                    </a:p>
                  </a:txBody>
                  <a:tcPr marT="0" marB="0" anchor="ctr"/>
                </a:tc>
                <a:extLst>
                  <a:ext uri="{0D108BD9-81ED-4DB2-BD59-A6C34878D82A}">
                    <a16:rowId xmlns:a16="http://schemas.microsoft.com/office/drawing/2014/main" val="10001"/>
                  </a:ext>
                </a:extLst>
              </a:tr>
              <a:tr h="274320">
                <a:tc>
                  <a:txBody>
                    <a:bodyPr/>
                    <a:lstStyle/>
                    <a:p>
                      <a:pPr algn="ctr"/>
                      <a:r>
                        <a:rPr lang="en-US" dirty="0">
                          <a:latin typeface="Calibri" panose="020F0502020204030204" pitchFamily="34" charset="0"/>
                          <a:cs typeface="Calibri" panose="020F0502020204030204" pitchFamily="34" charset="0"/>
                        </a:rPr>
                        <a:t>n+m1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3"/>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75000"/>
                      </a:schemeClr>
                    </a:solidFill>
                  </a:tcPr>
                </a:tc>
                <a:tc hMerge="1">
                  <a:txBody>
                    <a:bodyPr/>
                    <a:lstStyle/>
                    <a:p>
                      <a:endParaRPr lang="en-US" dirty="0"/>
                    </a:p>
                  </a:txBody>
                  <a:tcPr marT="0" marB="0" anchor="ctr"/>
                </a:tc>
                <a:extLst>
                  <a:ext uri="{0D108BD9-81ED-4DB2-BD59-A6C34878D82A}">
                    <a16:rowId xmlns:a16="http://schemas.microsoft.com/office/drawing/2014/main" val="10004"/>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0005"/>
                  </a:ext>
                </a:extLst>
              </a:tr>
            </a:tbl>
          </a:graphicData>
        </a:graphic>
      </p:graphicFrame>
      <p:sp>
        <p:nvSpPr>
          <p:cNvPr id="21" name="Text Box 16"/>
          <p:cNvSpPr txBox="1">
            <a:spLocks noChangeArrowheads="1"/>
          </p:cNvSpPr>
          <p:nvPr>
            <p:custDataLst>
              <p:tags r:id="rId5"/>
            </p:custDataLst>
          </p:nvPr>
        </p:nvSpPr>
        <p:spPr bwMode="auto">
          <a:xfrm>
            <a:off x="0" y="4297680"/>
            <a:ext cx="910014" cy="456473"/>
          </a:xfrm>
          <a:prstGeom prst="rect">
            <a:avLst/>
          </a:prstGeom>
          <a:noFill/>
          <a:ln w="9525">
            <a:noFill/>
            <a:round/>
            <a:headEnd/>
            <a:tailEnd/>
          </a:ln>
          <a:effectLst/>
        </p:spPr>
        <p:txBody>
          <a:bodyPr wrap="none" lIns="90000" tIns="46800" rIns="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3</a:t>
            </a:r>
          </a:p>
        </p:txBody>
      </p:sp>
      <p:sp>
        <p:nvSpPr>
          <p:cNvPr id="22" name="Line 46"/>
          <p:cNvSpPr>
            <a:spLocks noChangeShapeType="1"/>
          </p:cNvSpPr>
          <p:nvPr>
            <p:custDataLst>
              <p:tags r:id="rId6"/>
            </p:custDataLst>
          </p:nvPr>
        </p:nvSpPr>
        <p:spPr bwMode="auto">
          <a:xfrm>
            <a:off x="2468880" y="5530532"/>
            <a:ext cx="457200" cy="1588"/>
          </a:xfrm>
          <a:prstGeom prst="line">
            <a:avLst/>
          </a:prstGeom>
          <a:noFill/>
          <a:ln w="2556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aphicFrame>
        <p:nvGraphicFramePr>
          <p:cNvPr id="23" name="Table 22"/>
          <p:cNvGraphicFramePr>
            <a:graphicFrameLocks noGrp="1"/>
          </p:cNvGraphicFramePr>
          <p:nvPr/>
        </p:nvGraphicFramePr>
        <p:xfrm>
          <a:off x="5666125" y="4297680"/>
          <a:ext cx="1371600" cy="2468880"/>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dirty="0"/>
                    </a:p>
                  </a:txBody>
                  <a:tcPr marT="0" marB="0" anchor="ctr"/>
                </a:tc>
                <a:extLst>
                  <a:ext uri="{0D108BD9-81ED-4DB2-BD59-A6C34878D82A}">
                    <a16:rowId xmlns:a16="http://schemas.microsoft.com/office/drawing/2014/main" val="10001"/>
                  </a:ext>
                </a:extLst>
              </a:tr>
              <a:tr h="274320">
                <a:tc>
                  <a:txBody>
                    <a:bodyPr/>
                    <a:lstStyle/>
                    <a:p>
                      <a:pPr algn="ctr"/>
                      <a:r>
                        <a:rPr lang="en-US" dirty="0">
                          <a:latin typeface="Calibri" panose="020F0502020204030204" pitchFamily="34" charset="0"/>
                          <a:cs typeface="Calibri" panose="020F0502020204030204" pitchFamily="34" charset="0"/>
                        </a:rPr>
                        <a:t>m1</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extLst>
                  <a:ext uri="{0D108BD9-81ED-4DB2-BD59-A6C34878D82A}">
                    <a16:rowId xmlns:a16="http://schemas.microsoft.com/office/drawing/2014/main" val="10003"/>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D5F1CF"/>
                    </a:solidFill>
                  </a:tcPr>
                </a:tc>
                <a:tc hMerge="1">
                  <a:txBody>
                    <a:bodyPr/>
                    <a:lstStyle/>
                    <a:p>
                      <a:endParaRPr lang="en-US" dirty="0"/>
                    </a:p>
                  </a:txBody>
                  <a:tcPr marT="0" marB="0" anchor="ctr"/>
                </a:tc>
                <a:extLst>
                  <a:ext uri="{0D108BD9-81ED-4DB2-BD59-A6C34878D82A}">
                    <a16:rowId xmlns:a16="http://schemas.microsoft.com/office/drawing/2014/main" val="10004"/>
                  </a:ext>
                </a:extLst>
              </a:tr>
              <a:tr h="274320">
                <a:tc>
                  <a:txBody>
                    <a:bodyPr/>
                    <a:lstStyle/>
                    <a:p>
                      <a:pPr algn="ctr"/>
                      <a:r>
                        <a:rPr lang="en-US" dirty="0">
                          <a:latin typeface="Calibri" panose="020F0502020204030204" pitchFamily="34" charset="0"/>
                          <a:cs typeface="Calibri" panose="020F0502020204030204" pitchFamily="34" charset="0"/>
                        </a:rPr>
                        <a:t>n</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5F1CF"/>
                    </a:solidFill>
                  </a:tcPr>
                </a:tc>
                <a:tc>
                  <a:txBody>
                    <a:bodyPr/>
                    <a:lstStyle/>
                    <a:p>
                      <a:r>
                        <a:rPr lang="en-US" dirty="0">
                          <a:latin typeface="Calibri" panose="020F0502020204030204" pitchFamily="34" charset="0"/>
                          <a:cs typeface="Calibri" panose="020F0502020204030204" pitchFamily="34" charset="0"/>
                        </a:rPr>
                        <a:t>1</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rgbClr val="D5F1CF"/>
                    </a:solidFill>
                  </a:tcPr>
                </a:tc>
                <a:extLst>
                  <a:ext uri="{0D108BD9-81ED-4DB2-BD59-A6C34878D82A}">
                    <a16:rowId xmlns:a16="http://schemas.microsoft.com/office/drawing/2014/main" val="10005"/>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r h="27432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dirty="0"/>
                    </a:p>
                  </a:txBody>
                  <a:tcPr marT="0" marB="0" anchor="ctr"/>
                </a:tc>
                <a:extLst>
                  <a:ext uri="{0D108BD9-81ED-4DB2-BD59-A6C34878D82A}">
                    <a16:rowId xmlns:a16="http://schemas.microsoft.com/office/drawing/2014/main" val="10007"/>
                  </a:ext>
                </a:extLst>
              </a:tr>
              <a:tr h="274320">
                <a:tc>
                  <a:txBody>
                    <a:bodyPr/>
                    <a:lstStyle/>
                    <a:p>
                      <a:pPr algn="ctr"/>
                      <a:r>
                        <a:rPr lang="en-US" dirty="0">
                          <a:latin typeface="Calibri" panose="020F0502020204030204" pitchFamily="34" charset="0"/>
                          <a:cs typeface="Calibri" panose="020F0502020204030204" pitchFamily="34" charset="0"/>
                        </a:rPr>
                        <a:t>m2</a:t>
                      </a:r>
                    </a:p>
                  </a:txBody>
                  <a:tcPr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graphicFrame>
        <p:nvGraphicFramePr>
          <p:cNvPr id="24" name="Table 23"/>
          <p:cNvGraphicFramePr>
            <a:graphicFrameLocks noGrp="1"/>
          </p:cNvGraphicFramePr>
          <p:nvPr/>
        </p:nvGraphicFramePr>
        <p:xfrm>
          <a:off x="7677805" y="4297680"/>
          <a:ext cx="1371600" cy="2468880"/>
        </p:xfrm>
        <a:graphic>
          <a:graphicData uri="http://schemas.openxmlformats.org/drawingml/2006/table">
            <a:tbl>
              <a:tblPr firstRow="1" bandRow="1">
                <a:tableStyleId>{5940675A-B579-460E-94D1-54222C63F5DA}</a:tableStyleId>
              </a:tblPr>
              <a:tblGrid>
                <a:gridCol w="1097280">
                  <a:extLst>
                    <a:ext uri="{9D8B030D-6E8A-4147-A177-3AD203B41FA5}">
                      <a16:colId xmlns:a16="http://schemas.microsoft.com/office/drawing/2014/main" val="20000"/>
                    </a:ext>
                  </a:extLst>
                </a:gridCol>
                <a:gridCol w="274320">
                  <a:extLst>
                    <a:ext uri="{9D8B030D-6E8A-4147-A177-3AD203B41FA5}">
                      <a16:colId xmlns:a16="http://schemas.microsoft.com/office/drawing/2014/main" val="20001"/>
                    </a:ext>
                  </a:extLst>
                </a:gridCol>
              </a:tblGrid>
              <a:tr h="274320">
                <a:tc>
                  <a:txBody>
                    <a:bodyPr/>
                    <a:lstStyle/>
                    <a:p>
                      <a:pPr algn="ctr"/>
                      <a:r>
                        <a:rPr lang="en-US" dirty="0">
                          <a:latin typeface="Calibri" panose="020F0502020204030204" pitchFamily="34" charset="0"/>
                          <a:cs typeface="Calibri" panose="020F0502020204030204" pitchFamily="34" charset="0"/>
                        </a:rPr>
                        <a:t>n+m1+m2</a:t>
                      </a:r>
                    </a:p>
                  </a:txBody>
                  <a:tcPr marL="0" marR="0"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a:txBody>
                    <a:bodyPr/>
                    <a:lstStyle/>
                    <a:p>
                      <a:pPr algn="ctr"/>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1920240">
                <a:tc gridSpan="2">
                  <a:txBody>
                    <a:bodyPr/>
                    <a:lstStyle/>
                    <a:p>
                      <a:pPr algn="ctr"/>
                      <a:endParaRPr lang="en-US" dirty="0">
                        <a:latin typeface="Calibri" panose="020F0502020204030204" pitchFamily="34" charset="0"/>
                        <a:cs typeface="Calibri" panose="020F0502020204030204" pitchFamily="34" charset="0"/>
                      </a:endParaRPr>
                    </a:p>
                  </a:txBody>
                  <a:tcPr marT="0" marB="0" anchor="ctr">
                    <a:lnL w="381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tcPr>
                </a:tc>
                <a:tc hMerge="1">
                  <a:txBody>
                    <a:bodyPr/>
                    <a:lstStyle/>
                    <a:p>
                      <a:endParaRPr lang="en-US" dirty="0"/>
                    </a:p>
                  </a:txBody>
                  <a:tcPr marT="0" marB="0" anchor="ctr"/>
                </a:tc>
                <a:extLst>
                  <a:ext uri="{0D108BD9-81ED-4DB2-BD59-A6C34878D82A}">
                    <a16:rowId xmlns:a16="http://schemas.microsoft.com/office/drawing/2014/main" val="10001"/>
                  </a:ext>
                </a:extLst>
              </a:tr>
              <a:tr h="274320">
                <a:tc>
                  <a:txBody>
                    <a:bodyPr/>
                    <a:lstStyle/>
                    <a:p>
                      <a:pPr algn="ctr"/>
                      <a:r>
                        <a:rPr lang="en-US" dirty="0">
                          <a:latin typeface="Calibri" panose="020F0502020204030204" pitchFamily="34" charset="0"/>
                          <a:cs typeface="Calibri" panose="020F0502020204030204" pitchFamily="34" charset="0"/>
                        </a:rPr>
                        <a:t>n+m1+m2</a:t>
                      </a:r>
                    </a:p>
                  </a:txBody>
                  <a:tcPr marL="0" marR="0" marT="0" marB="0" anchor="ctr">
                    <a:lnL w="3810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tc>
                  <a:txBody>
                    <a:bodyPr/>
                    <a:lstStyle/>
                    <a:p>
                      <a:pPr algn="ctr"/>
                      <a:r>
                        <a:rPr lang="en-US" dirty="0">
                          <a:latin typeface="Calibri" panose="020F0502020204030204" pitchFamily="34" charset="0"/>
                          <a:cs typeface="Calibri" panose="020F0502020204030204" pitchFamily="34" charset="0"/>
                        </a:rPr>
                        <a:t>0</a:t>
                      </a:r>
                    </a:p>
                  </a:txBody>
                  <a:tcPr marT="0" marB="0" anchor="ctr">
                    <a:lnL w="635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25" name="Text Box 16"/>
          <p:cNvSpPr txBox="1">
            <a:spLocks noChangeArrowheads="1"/>
          </p:cNvSpPr>
          <p:nvPr>
            <p:custDataLst>
              <p:tags r:id="rId7"/>
            </p:custDataLst>
          </p:nvPr>
        </p:nvSpPr>
        <p:spPr bwMode="auto">
          <a:xfrm>
            <a:off x="4660284" y="4297680"/>
            <a:ext cx="910014" cy="456473"/>
          </a:xfrm>
          <a:prstGeom prst="rect">
            <a:avLst/>
          </a:prstGeom>
          <a:noFill/>
          <a:ln w="9525">
            <a:noFill/>
            <a:round/>
            <a:headEnd/>
            <a:tailEnd/>
          </a:ln>
          <a:effectLst/>
        </p:spPr>
        <p:txBody>
          <a:bodyPr wrap="none" lIns="90000" tIns="46800" rIns="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4</a:t>
            </a:r>
          </a:p>
        </p:txBody>
      </p:sp>
      <p:sp>
        <p:nvSpPr>
          <p:cNvPr id="26" name="Line 46"/>
          <p:cNvSpPr>
            <a:spLocks noChangeShapeType="1"/>
          </p:cNvSpPr>
          <p:nvPr>
            <p:custDataLst>
              <p:tags r:id="rId8"/>
            </p:custDataLst>
          </p:nvPr>
        </p:nvSpPr>
        <p:spPr bwMode="auto">
          <a:xfrm>
            <a:off x="7129165" y="5530532"/>
            <a:ext cx="457200" cy="1588"/>
          </a:xfrm>
          <a:prstGeom prst="line">
            <a:avLst/>
          </a:prstGeom>
          <a:noFill/>
          <a:ln w="25560">
            <a:solidFill>
              <a:schemeClr val="tx1"/>
            </a:solidFill>
            <a:miter lim="800000"/>
            <a:headEnd/>
            <a:tailEnd type="triangle" w="med" len="med"/>
          </a:ln>
          <a:effectLst/>
        </p:spPr>
        <p:txBody>
          <a:bodyPr/>
          <a:lstStyle/>
          <a:p>
            <a:endParaRPr lang="en-US" dirty="0">
              <a:latin typeface="Lato" panose="020F0502020204030203" pitchFamily="34" charset="0"/>
            </a:endParaRPr>
          </a:p>
        </p:txBody>
      </p:sp>
    </p:spTree>
    <p:extLst>
      <p:ext uri="{BB962C8B-B14F-4D97-AF65-F5344CB8AC3E}">
        <p14:creationId xmlns:p14="http://schemas.microsoft.com/office/powerpoint/2010/main" val="2879851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20"/>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6"/>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2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7" grpId="0"/>
      <p:bldP spid="18" grpId="0" animBg="1"/>
      <p:bldP spid="21" grpId="0"/>
      <p:bldP spid="22" grpId="0" animBg="1"/>
      <p:bldP spid="25" grpId="0"/>
      <p:bldP spid="2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Implicit Free List Review Questions</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endParaRPr lang="en-US" sz="2400" dirty="0"/>
              </a:p>
              <a:p>
                <a:endParaRPr lang="en-US" sz="2400" dirty="0"/>
              </a:p>
              <a:p>
                <a:r>
                  <a:rPr lang="en-US" sz="2400" dirty="0"/>
                  <a:t>What is the block header?  What do we store and how?</a:t>
                </a:r>
              </a:p>
              <a:p>
                <a:pPr lvl="1"/>
                <a:endParaRPr lang="en-US" sz="2000" dirty="0"/>
              </a:p>
              <a:p>
                <a:r>
                  <a:rPr lang="en-US" sz="2400" dirty="0"/>
                  <a:t>What are boundary tags and why do we need them?</a:t>
                </a:r>
              </a:p>
              <a:p>
                <a:pPr lvl="1"/>
                <a:endParaRPr lang="en-US" sz="2000" dirty="0"/>
              </a:p>
              <a:p>
                <a:r>
                  <a:rPr lang="en-US" sz="2400" dirty="0"/>
                  <a:t>When we coalesce free blocks, how many neighboring blocks do we need to check on either side?  Why is this?</a:t>
                </a:r>
              </a:p>
              <a:p>
                <a:pPr lvl="1"/>
                <a:endParaRPr lang="en-US" sz="2000" dirty="0"/>
              </a:p>
              <a:p>
                <a:r>
                  <a:rPr lang="en-US" sz="2400" dirty="0"/>
                  <a:t>If I want to check the size of the </a:t>
                </a:r>
                <a14:m>
                  <m:oMath xmlns:m="http://schemas.openxmlformats.org/officeDocument/2006/math">
                    <m:r>
                      <a:rPr lang="en-US" sz="2400" b="0" i="1" smtClean="0">
                        <a:latin typeface="Cambria Math" panose="02040503050406030204" pitchFamily="18" charset="0"/>
                      </a:rPr>
                      <m:t>𝑛</m:t>
                    </m:r>
                  </m:oMath>
                </a14:m>
                <a:r>
                  <a:rPr lang="en-US" sz="2400" dirty="0"/>
                  <a:t>-</a:t>
                </a:r>
                <a:r>
                  <a:rPr lang="en-US" sz="2400" dirty="0" err="1"/>
                  <a:t>th</a:t>
                </a:r>
                <a:r>
                  <a:rPr lang="en-US" sz="2400" dirty="0"/>
                  <a:t> block forward from the current block, how many memory accesses do I make?</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7"/>
                <a:stretch>
                  <a:fillRect l="-146"/>
                </a:stretch>
              </a:blipFill>
            </p:spPr>
            <p:txBody>
              <a:bodyPr/>
              <a:lstStyle/>
              <a:p>
                <a:r>
                  <a:rPr lang="en-US">
                    <a:noFill/>
                  </a:rPr>
                  <a:t> </a:t>
                </a:r>
              </a:p>
            </p:txBody>
          </p:sp>
        </mc:Fallback>
      </mc:AlternateContent>
      <p:sp>
        <p:nvSpPr>
          <p:cNvPr id="4" name="Slide Number Placeholder 3"/>
          <p:cNvSpPr>
            <a:spLocks noGrp="1"/>
          </p:cNvSpPr>
          <p:nvPr>
            <p:ph type="sldNum" sz="quarter" idx="10"/>
          </p:nvPr>
        </p:nvSpPr>
        <p:spPr/>
        <p:txBody>
          <a:bodyPr/>
          <a:lstStyle/>
          <a:p>
            <a:fld id="{C0BB463C-2B8D-41E5-9457-1404AA9BBE8D}" type="slidenum">
              <a:rPr lang="en-US" smtClean="0"/>
              <a:t>12</a:t>
            </a:fld>
            <a:endParaRPr lang="en-US"/>
          </a:p>
        </p:txBody>
      </p:sp>
      <p:grpSp>
        <p:nvGrpSpPr>
          <p:cNvPr id="5" name="Group 38"/>
          <p:cNvGrpSpPr/>
          <p:nvPr>
            <p:custDataLst>
              <p:tags r:id="rId1"/>
            </p:custDataLst>
          </p:nvPr>
        </p:nvGrpSpPr>
        <p:grpSpPr>
          <a:xfrm>
            <a:off x="1828800" y="1371600"/>
            <a:ext cx="5486400" cy="785054"/>
            <a:chOff x="1524000" y="5706762"/>
            <a:chExt cx="5486400" cy="785054"/>
          </a:xfrm>
        </p:grpSpPr>
        <p:sp>
          <p:nvSpPr>
            <p:cNvPr id="6" name="Rectangle 13"/>
            <p:cNvSpPr>
              <a:spLocks noChangeArrowheads="1"/>
            </p:cNvSpPr>
            <p:nvPr>
              <p:custDataLst>
                <p:tags r:id="rId2"/>
              </p:custDataLst>
            </p:nvPr>
          </p:nvSpPr>
          <p:spPr bwMode="auto">
            <a:xfrm>
              <a:off x="15240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32/0</a:t>
              </a:r>
            </a:p>
          </p:txBody>
        </p:sp>
        <p:sp>
          <p:nvSpPr>
            <p:cNvPr id="7" name="Rectangle 14"/>
            <p:cNvSpPr>
              <a:spLocks noChangeArrowheads="1"/>
            </p:cNvSpPr>
            <p:nvPr>
              <p:custDataLst>
                <p:tags r:id="rId3"/>
              </p:custDataLst>
            </p:nvPr>
          </p:nvSpPr>
          <p:spPr bwMode="auto">
            <a:xfrm>
              <a:off x="18288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8" name="Rectangle 15"/>
            <p:cNvSpPr>
              <a:spLocks noChangeArrowheads="1"/>
            </p:cNvSpPr>
            <p:nvPr>
              <p:custDataLst>
                <p:tags r:id="rId4"/>
              </p:custDataLst>
            </p:nvPr>
          </p:nvSpPr>
          <p:spPr bwMode="auto">
            <a:xfrm>
              <a:off x="21336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9" name="Rectangle 16"/>
            <p:cNvSpPr>
              <a:spLocks noChangeArrowheads="1"/>
            </p:cNvSpPr>
            <p:nvPr>
              <p:custDataLst>
                <p:tags r:id="rId5"/>
              </p:custDataLst>
            </p:nvPr>
          </p:nvSpPr>
          <p:spPr bwMode="auto">
            <a:xfrm>
              <a:off x="24384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32/0</a:t>
              </a:r>
            </a:p>
          </p:txBody>
        </p:sp>
        <p:sp>
          <p:nvSpPr>
            <p:cNvPr id="10" name="Rectangle 17"/>
            <p:cNvSpPr>
              <a:spLocks noChangeArrowheads="1"/>
            </p:cNvSpPr>
            <p:nvPr>
              <p:custDataLst>
                <p:tags r:id="rId6"/>
              </p:custDataLst>
            </p:nvPr>
          </p:nvSpPr>
          <p:spPr bwMode="auto">
            <a:xfrm>
              <a:off x="2743200" y="59436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11" name="Rectangle 18"/>
            <p:cNvSpPr>
              <a:spLocks noChangeArrowheads="1"/>
            </p:cNvSpPr>
            <p:nvPr>
              <p:custDataLst>
                <p:tags r:id="rId7"/>
              </p:custDataLst>
            </p:nvPr>
          </p:nvSpPr>
          <p:spPr bwMode="auto">
            <a:xfrm>
              <a:off x="3048000" y="594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sz="1400" dirty="0">
                <a:latin typeface="+mj-lt"/>
              </a:endParaRPr>
            </a:p>
          </p:txBody>
        </p:sp>
        <p:sp>
          <p:nvSpPr>
            <p:cNvPr id="12" name="Rectangle 19"/>
            <p:cNvSpPr>
              <a:spLocks noChangeArrowheads="1"/>
            </p:cNvSpPr>
            <p:nvPr>
              <p:custDataLst>
                <p:tags r:id="rId8"/>
              </p:custDataLst>
            </p:nvPr>
          </p:nvSpPr>
          <p:spPr bwMode="auto">
            <a:xfrm>
              <a:off x="3352800" y="594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sz="1400" dirty="0">
                <a:latin typeface="+mj-lt"/>
              </a:endParaRPr>
            </a:p>
          </p:txBody>
        </p:sp>
        <p:sp>
          <p:nvSpPr>
            <p:cNvPr id="13" name="Rectangle 20"/>
            <p:cNvSpPr>
              <a:spLocks noChangeArrowheads="1"/>
            </p:cNvSpPr>
            <p:nvPr>
              <p:custDataLst>
                <p:tags r:id="rId9"/>
              </p:custDataLst>
            </p:nvPr>
          </p:nvSpPr>
          <p:spPr bwMode="auto">
            <a:xfrm>
              <a:off x="3657600" y="59436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14" name="Rectangle 21"/>
            <p:cNvSpPr>
              <a:spLocks noChangeArrowheads="1"/>
            </p:cNvSpPr>
            <p:nvPr>
              <p:custDataLst>
                <p:tags r:id="rId10"/>
              </p:custDataLst>
            </p:nvPr>
          </p:nvSpPr>
          <p:spPr bwMode="auto">
            <a:xfrm>
              <a:off x="42672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15" name="Rectangle 22"/>
            <p:cNvSpPr>
              <a:spLocks noChangeArrowheads="1"/>
            </p:cNvSpPr>
            <p:nvPr>
              <p:custDataLst>
                <p:tags r:id="rId11"/>
              </p:custDataLst>
            </p:nvPr>
          </p:nvSpPr>
          <p:spPr bwMode="auto">
            <a:xfrm>
              <a:off x="45720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16" name="Rectangle 23"/>
            <p:cNvSpPr>
              <a:spLocks noChangeArrowheads="1"/>
            </p:cNvSpPr>
            <p:nvPr>
              <p:custDataLst>
                <p:tags r:id="rId12"/>
              </p:custDataLst>
            </p:nvPr>
          </p:nvSpPr>
          <p:spPr bwMode="auto">
            <a:xfrm>
              <a:off x="48768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17" name="Rectangle 24"/>
            <p:cNvSpPr>
              <a:spLocks noChangeArrowheads="1"/>
            </p:cNvSpPr>
            <p:nvPr>
              <p:custDataLst>
                <p:tags r:id="rId13"/>
              </p:custDataLst>
            </p:nvPr>
          </p:nvSpPr>
          <p:spPr bwMode="auto">
            <a:xfrm>
              <a:off x="51816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18" name="Rectangle 25"/>
            <p:cNvSpPr>
              <a:spLocks noChangeArrowheads="1"/>
            </p:cNvSpPr>
            <p:nvPr>
              <p:custDataLst>
                <p:tags r:id="rId14"/>
              </p:custDataLst>
            </p:nvPr>
          </p:nvSpPr>
          <p:spPr bwMode="auto">
            <a:xfrm>
              <a:off x="54864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48/0</a:t>
              </a:r>
            </a:p>
          </p:txBody>
        </p:sp>
        <p:sp>
          <p:nvSpPr>
            <p:cNvPr id="19" name="Rectangle 26"/>
            <p:cNvSpPr>
              <a:spLocks noChangeArrowheads="1"/>
            </p:cNvSpPr>
            <p:nvPr>
              <p:custDataLst>
                <p:tags r:id="rId15"/>
              </p:custDataLst>
            </p:nvPr>
          </p:nvSpPr>
          <p:spPr bwMode="auto">
            <a:xfrm>
              <a:off x="5791200" y="59436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20" name="Rectangle 27"/>
            <p:cNvSpPr>
              <a:spLocks noChangeArrowheads="1"/>
            </p:cNvSpPr>
            <p:nvPr>
              <p:custDataLst>
                <p:tags r:id="rId16"/>
              </p:custDataLst>
            </p:nvPr>
          </p:nvSpPr>
          <p:spPr bwMode="auto">
            <a:xfrm>
              <a:off x="6096000" y="594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sz="1400" dirty="0">
                <a:latin typeface="+mj-lt"/>
              </a:endParaRPr>
            </a:p>
          </p:txBody>
        </p:sp>
        <p:sp>
          <p:nvSpPr>
            <p:cNvPr id="21" name="Rectangle 28"/>
            <p:cNvSpPr>
              <a:spLocks noChangeArrowheads="1"/>
            </p:cNvSpPr>
            <p:nvPr>
              <p:custDataLst>
                <p:tags r:id="rId17"/>
              </p:custDataLst>
            </p:nvPr>
          </p:nvSpPr>
          <p:spPr bwMode="auto">
            <a:xfrm>
              <a:off x="39624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48/0</a:t>
              </a:r>
            </a:p>
          </p:txBody>
        </p:sp>
        <p:sp>
          <p:nvSpPr>
            <p:cNvPr id="22" name="Freeform 29"/>
            <p:cNvSpPr>
              <a:spLocks/>
            </p:cNvSpPr>
            <p:nvPr>
              <p:custDataLst>
                <p:tags r:id="rId18"/>
              </p:custDataLst>
            </p:nvPr>
          </p:nvSpPr>
          <p:spPr bwMode="auto">
            <a:xfrm>
              <a:off x="2895600" y="57067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prstDash val="dash"/>
              <a:round/>
              <a:headEnd/>
              <a:tailEnd type="triangle" w="med" len="med"/>
            </a:ln>
            <a:effectLst/>
          </p:spPr>
          <p:txBody>
            <a:bodyPr wrap="none" anchor="ctr"/>
            <a:lstStyle/>
            <a:p>
              <a:endParaRPr lang="en-US" sz="1400" dirty="0">
                <a:latin typeface="+mj-lt"/>
              </a:endParaRPr>
            </a:p>
          </p:txBody>
        </p:sp>
        <p:sp>
          <p:nvSpPr>
            <p:cNvPr id="23" name="Freeform 30"/>
            <p:cNvSpPr>
              <a:spLocks/>
            </p:cNvSpPr>
            <p:nvPr>
              <p:custDataLst>
                <p:tags r:id="rId19"/>
              </p:custDataLst>
            </p:nvPr>
          </p:nvSpPr>
          <p:spPr bwMode="auto">
            <a:xfrm>
              <a:off x="4114800" y="5706762"/>
              <a:ext cx="1828800" cy="228600"/>
            </a:xfrm>
            <a:custGeom>
              <a:avLst/>
              <a:gdLst/>
              <a:ahLst/>
              <a:cxnLst>
                <a:cxn ang="0">
                  <a:pos x="0" y="144"/>
                </a:cxn>
                <a:cxn ang="0">
                  <a:pos x="576" y="0"/>
                </a:cxn>
                <a:cxn ang="0">
                  <a:pos x="1152" y="144"/>
                </a:cxn>
              </a:cxnLst>
              <a:rect l="0" t="0" r="r" b="b"/>
              <a:pathLst>
                <a:path w="1152" h="144">
                  <a:moveTo>
                    <a:pt x="0" y="144"/>
                  </a:moveTo>
                  <a:cubicBezTo>
                    <a:pt x="192" y="72"/>
                    <a:pt x="384" y="0"/>
                    <a:pt x="576" y="0"/>
                  </a:cubicBezTo>
                  <a:cubicBezTo>
                    <a:pt x="768" y="0"/>
                    <a:pt x="960" y="72"/>
                    <a:pt x="1152" y="144"/>
                  </a:cubicBezTo>
                </a:path>
              </a:pathLst>
            </a:custGeom>
            <a:noFill/>
            <a:ln w="25560">
              <a:solidFill>
                <a:schemeClr val="tx1"/>
              </a:solidFill>
              <a:prstDash val="dash"/>
              <a:round/>
              <a:headEnd/>
              <a:tailEnd type="triangle" w="med" len="med"/>
            </a:ln>
            <a:effectLst/>
          </p:spPr>
          <p:txBody>
            <a:bodyPr wrap="none" anchor="ctr"/>
            <a:lstStyle/>
            <a:p>
              <a:endParaRPr lang="en-US" sz="1400" dirty="0">
                <a:latin typeface="+mj-lt"/>
              </a:endParaRPr>
            </a:p>
          </p:txBody>
        </p:sp>
        <p:sp>
          <p:nvSpPr>
            <p:cNvPr id="24" name="Freeform 31"/>
            <p:cNvSpPr>
              <a:spLocks/>
            </p:cNvSpPr>
            <p:nvPr>
              <p:custDataLst>
                <p:tags r:id="rId20"/>
              </p:custDataLst>
            </p:nvPr>
          </p:nvSpPr>
          <p:spPr bwMode="auto">
            <a:xfrm>
              <a:off x="1676400" y="57067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prstDash val="dash"/>
              <a:round/>
              <a:headEnd/>
              <a:tailEnd type="triangle" w="med" len="med"/>
            </a:ln>
            <a:effectLst/>
          </p:spPr>
          <p:txBody>
            <a:bodyPr wrap="none" anchor="ctr"/>
            <a:lstStyle/>
            <a:p>
              <a:endParaRPr lang="en-US" sz="1400" dirty="0">
                <a:latin typeface="+mj-lt"/>
              </a:endParaRPr>
            </a:p>
          </p:txBody>
        </p:sp>
        <p:sp>
          <p:nvSpPr>
            <p:cNvPr id="25" name="Rectangle 32"/>
            <p:cNvSpPr>
              <a:spLocks noChangeArrowheads="1"/>
            </p:cNvSpPr>
            <p:nvPr>
              <p:custDataLst>
                <p:tags r:id="rId21"/>
              </p:custDataLst>
            </p:nvPr>
          </p:nvSpPr>
          <p:spPr bwMode="auto">
            <a:xfrm>
              <a:off x="6400800" y="594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sz="1400" dirty="0">
                <a:latin typeface="+mj-lt"/>
              </a:endParaRPr>
            </a:p>
          </p:txBody>
        </p:sp>
        <p:sp>
          <p:nvSpPr>
            <p:cNvPr id="26" name="Rectangle 33"/>
            <p:cNvSpPr>
              <a:spLocks noChangeArrowheads="1"/>
            </p:cNvSpPr>
            <p:nvPr>
              <p:custDataLst>
                <p:tags r:id="rId22"/>
              </p:custDataLst>
            </p:nvPr>
          </p:nvSpPr>
          <p:spPr bwMode="auto">
            <a:xfrm>
              <a:off x="6705600" y="59436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27" name="Freeform 34"/>
            <p:cNvSpPr>
              <a:spLocks/>
            </p:cNvSpPr>
            <p:nvPr>
              <p:custDataLst>
                <p:tags r:id="rId23"/>
              </p:custDataLst>
            </p:nvPr>
          </p:nvSpPr>
          <p:spPr bwMode="auto">
            <a:xfrm>
              <a:off x="2590800" y="6263216"/>
              <a:ext cx="1219200" cy="228600"/>
            </a:xfrm>
            <a:custGeom>
              <a:avLst/>
              <a:gdLst/>
              <a:ahLst/>
              <a:cxnLst>
                <a:cxn ang="0">
                  <a:pos x="768" y="0"/>
                </a:cxn>
                <a:cxn ang="0">
                  <a:pos x="336" y="144"/>
                </a:cxn>
                <a:cxn ang="0">
                  <a:pos x="0" y="0"/>
                </a:cxn>
              </a:cxnLst>
              <a:rect l="0" t="0" r="r" b="b"/>
              <a:pathLst>
                <a:path w="768" h="144">
                  <a:moveTo>
                    <a:pt x="768" y="0"/>
                  </a:moveTo>
                  <a:cubicBezTo>
                    <a:pt x="616" y="72"/>
                    <a:pt x="464" y="144"/>
                    <a:pt x="336" y="144"/>
                  </a:cubicBezTo>
                  <a:cubicBezTo>
                    <a:pt x="208" y="144"/>
                    <a:pt x="104" y="72"/>
                    <a:pt x="0" y="0"/>
                  </a:cubicBezTo>
                </a:path>
              </a:pathLst>
            </a:custGeom>
            <a:noFill/>
            <a:ln w="25560">
              <a:solidFill>
                <a:schemeClr val="tx1"/>
              </a:solidFill>
              <a:prstDash val="dash"/>
              <a:round/>
              <a:headEnd/>
              <a:tailEnd type="triangle" w="med" len="med"/>
            </a:ln>
            <a:effectLst/>
          </p:spPr>
          <p:txBody>
            <a:bodyPr wrap="none" anchor="ctr"/>
            <a:lstStyle/>
            <a:p>
              <a:endParaRPr lang="en-US" sz="1400" dirty="0">
                <a:latin typeface="+mj-lt"/>
              </a:endParaRPr>
            </a:p>
          </p:txBody>
        </p:sp>
        <p:sp>
          <p:nvSpPr>
            <p:cNvPr id="28" name="Freeform 35"/>
            <p:cNvSpPr>
              <a:spLocks/>
            </p:cNvSpPr>
            <p:nvPr>
              <p:custDataLst>
                <p:tags r:id="rId24"/>
              </p:custDataLst>
            </p:nvPr>
          </p:nvSpPr>
          <p:spPr bwMode="auto">
            <a:xfrm>
              <a:off x="3810000" y="6263216"/>
              <a:ext cx="1828800" cy="228600"/>
            </a:xfrm>
            <a:custGeom>
              <a:avLst/>
              <a:gdLst/>
              <a:ahLst/>
              <a:cxnLst>
                <a:cxn ang="0">
                  <a:pos x="1152" y="0"/>
                </a:cxn>
                <a:cxn ang="0">
                  <a:pos x="576" y="144"/>
                </a:cxn>
                <a:cxn ang="0">
                  <a:pos x="0" y="0"/>
                </a:cxn>
              </a:cxnLst>
              <a:rect l="0" t="0" r="r" b="b"/>
              <a:pathLst>
                <a:path w="1152" h="144">
                  <a:moveTo>
                    <a:pt x="1152" y="0"/>
                  </a:moveTo>
                  <a:cubicBezTo>
                    <a:pt x="960" y="72"/>
                    <a:pt x="768" y="144"/>
                    <a:pt x="576" y="144"/>
                  </a:cubicBezTo>
                  <a:cubicBezTo>
                    <a:pt x="384" y="144"/>
                    <a:pt x="192" y="72"/>
                    <a:pt x="0" y="0"/>
                  </a:cubicBezTo>
                </a:path>
              </a:pathLst>
            </a:custGeom>
            <a:noFill/>
            <a:ln w="25560">
              <a:solidFill>
                <a:schemeClr val="tx1"/>
              </a:solidFill>
              <a:prstDash val="dash"/>
              <a:round/>
              <a:headEnd/>
              <a:tailEnd type="triangle" w="med" len="med"/>
            </a:ln>
            <a:effectLst/>
          </p:spPr>
          <p:txBody>
            <a:bodyPr wrap="none" anchor="ctr"/>
            <a:lstStyle/>
            <a:p>
              <a:endParaRPr lang="en-US" sz="1400" dirty="0">
                <a:latin typeface="+mj-lt"/>
              </a:endParaRPr>
            </a:p>
          </p:txBody>
        </p:sp>
        <p:sp>
          <p:nvSpPr>
            <p:cNvPr id="29" name="Freeform 36"/>
            <p:cNvSpPr>
              <a:spLocks/>
            </p:cNvSpPr>
            <p:nvPr>
              <p:custDataLst>
                <p:tags r:id="rId25"/>
              </p:custDataLst>
            </p:nvPr>
          </p:nvSpPr>
          <p:spPr bwMode="auto">
            <a:xfrm>
              <a:off x="5638800" y="6263216"/>
              <a:ext cx="1219200" cy="228600"/>
            </a:xfrm>
            <a:custGeom>
              <a:avLst/>
              <a:gdLst/>
              <a:ahLst/>
              <a:cxnLst>
                <a:cxn ang="0">
                  <a:pos x="768" y="0"/>
                </a:cxn>
                <a:cxn ang="0">
                  <a:pos x="384" y="144"/>
                </a:cxn>
                <a:cxn ang="0">
                  <a:pos x="0" y="0"/>
                </a:cxn>
              </a:cxnLst>
              <a:rect l="0" t="0" r="r" b="b"/>
              <a:pathLst>
                <a:path w="768" h="144">
                  <a:moveTo>
                    <a:pt x="768" y="0"/>
                  </a:moveTo>
                  <a:cubicBezTo>
                    <a:pt x="640" y="72"/>
                    <a:pt x="512" y="144"/>
                    <a:pt x="384" y="144"/>
                  </a:cubicBezTo>
                  <a:cubicBezTo>
                    <a:pt x="256" y="144"/>
                    <a:pt x="63" y="23"/>
                    <a:pt x="0" y="0"/>
                  </a:cubicBezTo>
                </a:path>
              </a:pathLst>
            </a:custGeom>
            <a:noFill/>
            <a:ln w="25560">
              <a:solidFill>
                <a:schemeClr val="tx1"/>
              </a:solidFill>
              <a:prstDash val="dash"/>
              <a:round/>
              <a:headEnd/>
              <a:tailEnd type="triangle" w="med" len="med"/>
            </a:ln>
            <a:effectLst/>
          </p:spPr>
          <p:txBody>
            <a:bodyPr wrap="none" anchor="ctr"/>
            <a:lstStyle/>
            <a:p>
              <a:endParaRPr lang="en-US" sz="1400" dirty="0">
                <a:latin typeface="+mj-lt"/>
              </a:endParaRPr>
            </a:p>
          </p:txBody>
        </p:sp>
      </p:grpSp>
    </p:spTree>
    <p:extLst>
      <p:ext uri="{BB962C8B-B14F-4D97-AF65-F5344CB8AC3E}">
        <p14:creationId xmlns:p14="http://schemas.microsoft.com/office/powerpoint/2010/main" val="11148616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p:cNvSpPr/>
          <p:nvPr>
            <p:custDataLst>
              <p:tags r:id="rId1"/>
            </p:custDataLst>
          </p:nvPr>
        </p:nvSpPr>
        <p:spPr bwMode="auto">
          <a:xfrm>
            <a:off x="393192" y="2926080"/>
            <a:ext cx="8366760" cy="1554480"/>
          </a:xfrm>
          <a:prstGeom prst="rect">
            <a:avLst/>
          </a:prstGeom>
          <a:solidFill>
            <a:schemeClr val="bg2">
              <a:lumMod val="20000"/>
              <a:lumOff val="80000"/>
            </a:schemeClr>
          </a:solidFill>
          <a:ln w="12700" cap="flat" cmpd="sng" algn="ctr">
            <a:noFill/>
            <a:prstDash val="solid"/>
            <a:round/>
            <a:headEnd type="none" w="med" len="med"/>
            <a:tailEnd type="arrow" w="med" len="med"/>
          </a:ln>
          <a:effectLst/>
        </p:spPr>
        <p:txBody>
          <a:bodyPr rtlCol="0" anchor="ctr"/>
          <a:lstStyle/>
          <a:p>
            <a:pPr algn="ctr"/>
            <a:endParaRPr lang="en-US" sz="1600" dirty="0">
              <a:latin typeface="+mn-lt"/>
            </a:endParaRPr>
          </a:p>
        </p:txBody>
      </p:sp>
      <p:sp>
        <p:nvSpPr>
          <p:cNvPr id="2" name="Title 1"/>
          <p:cNvSpPr>
            <a:spLocks noGrp="1"/>
          </p:cNvSpPr>
          <p:nvPr>
            <p:ph type="title"/>
            <p:custDataLst>
              <p:tags r:id="rId2"/>
            </p:custDataLst>
          </p:nvPr>
        </p:nvSpPr>
        <p:spPr/>
        <p:txBody>
          <a:bodyPr/>
          <a:lstStyle/>
          <a:p>
            <a:r>
              <a:rPr lang="en-US" dirty="0"/>
              <a:t>Keeping Track of Free Blocks</a:t>
            </a:r>
          </a:p>
        </p:txBody>
      </p:sp>
      <p:sp>
        <p:nvSpPr>
          <p:cNvPr id="3" name="Content Placeholder 2"/>
          <p:cNvSpPr>
            <a:spLocks noGrp="1"/>
          </p:cNvSpPr>
          <p:nvPr>
            <p:ph idx="1"/>
            <p:custDataLst>
              <p:tags r:id="rId3"/>
            </p:custDataLst>
          </p:nvPr>
        </p:nvSpPr>
        <p:spPr>
          <a:xfrm>
            <a:off x="393192" y="1362456"/>
            <a:ext cx="8366760" cy="4974336"/>
          </a:xfrm>
        </p:spPr>
        <p:txBody>
          <a:bodyPr/>
          <a:lstStyle/>
          <a:p>
            <a:pPr marL="288925" indent="-288925">
              <a:buSzPct val="100000"/>
              <a:buFont typeface="+mj-lt"/>
              <a:buAutoNum type="arabicParenR"/>
            </a:pPr>
            <a:r>
              <a:rPr lang="en-US" sz="2400" dirty="0"/>
              <a:t> </a:t>
            </a:r>
            <a:r>
              <a:rPr lang="en-US" sz="2400" i="1" dirty="0">
                <a:solidFill>
                  <a:srgbClr val="C00000"/>
                </a:solidFill>
              </a:rPr>
              <a:t>Implicit free list </a:t>
            </a:r>
            <a:r>
              <a:rPr lang="en-US" sz="2400" dirty="0"/>
              <a:t>using length – links </a:t>
            </a:r>
            <a:r>
              <a:rPr lang="en-US" sz="2400" u="sng" dirty="0"/>
              <a:t>all</a:t>
            </a:r>
            <a:r>
              <a:rPr lang="en-US" sz="2400" dirty="0"/>
              <a:t> blocks using math</a:t>
            </a:r>
            <a:endParaRPr lang="en-US" sz="1800" dirty="0"/>
          </a:p>
          <a:p>
            <a:pPr lvl="1"/>
            <a:r>
              <a:rPr lang="en-US" sz="2000" dirty="0"/>
              <a:t>No actual pointers, and must check each block if allocated or free</a:t>
            </a:r>
          </a:p>
          <a:p>
            <a:endParaRPr lang="en-US" sz="2400" dirty="0"/>
          </a:p>
          <a:p>
            <a:endParaRPr lang="en-US" sz="2400" dirty="0"/>
          </a:p>
          <a:p>
            <a:pPr marL="288925" indent="-288925">
              <a:buSzPct val="100000"/>
              <a:buFont typeface="+mj-lt"/>
              <a:buAutoNum type="arabicParenR" startAt="2"/>
            </a:pPr>
            <a:r>
              <a:rPr lang="en-US" sz="2400" dirty="0"/>
              <a:t> </a:t>
            </a:r>
            <a:r>
              <a:rPr lang="en-GB" sz="2400" i="1" dirty="0">
                <a:solidFill>
                  <a:srgbClr val="C00000"/>
                </a:solidFill>
              </a:rPr>
              <a:t>Explicit free list</a:t>
            </a:r>
            <a:r>
              <a:rPr lang="en-GB" sz="2400" dirty="0">
                <a:solidFill>
                  <a:srgbClr val="C00000"/>
                </a:solidFill>
              </a:rPr>
              <a:t> </a:t>
            </a:r>
            <a:r>
              <a:rPr lang="en-GB" sz="2400" dirty="0"/>
              <a:t>among </a:t>
            </a:r>
            <a:r>
              <a:rPr lang="en-GB" sz="2400" u="sng" dirty="0"/>
              <a:t>only the free blocks</a:t>
            </a:r>
            <a:r>
              <a:rPr lang="en-GB" sz="2400" dirty="0"/>
              <a:t>, using pointers</a:t>
            </a:r>
            <a:endParaRPr lang="en-GB" sz="1800" dirty="0"/>
          </a:p>
          <a:p>
            <a:pPr lvl="1"/>
            <a:endParaRPr lang="en-GB" sz="2000" dirty="0"/>
          </a:p>
          <a:p>
            <a:pPr lvl="1"/>
            <a:endParaRPr lang="en-GB" sz="2000" dirty="0"/>
          </a:p>
          <a:p>
            <a:pPr lvl="1"/>
            <a:endParaRPr lang="en-GB" sz="2000" dirty="0"/>
          </a:p>
          <a:p>
            <a:pPr marL="288925" indent="-288925">
              <a:lnSpc>
                <a:spcPct val="83000"/>
              </a:lnSpc>
              <a:buSzPct val="100000"/>
              <a:buFont typeface="+mj-lt"/>
              <a:buAutoNum type="arabicParenR" startAt="3"/>
            </a:pPr>
            <a:r>
              <a:rPr lang="en-GB" sz="2400" dirty="0"/>
              <a:t> </a:t>
            </a:r>
            <a:r>
              <a:rPr lang="en-GB" sz="2400" i="1" dirty="0">
                <a:solidFill>
                  <a:srgbClr val="C00000"/>
                </a:solidFill>
              </a:rPr>
              <a:t>Segregated free list</a:t>
            </a:r>
          </a:p>
          <a:p>
            <a:pPr lvl="1">
              <a:lnSpc>
                <a:spcPct val="88000"/>
              </a:lnSpc>
            </a:pPr>
            <a:r>
              <a:rPr lang="en-GB" sz="2000" dirty="0"/>
              <a:t>Different free lists for different size “classes”</a:t>
            </a:r>
            <a:endParaRPr lang="en-US" sz="2000" dirty="0"/>
          </a:p>
          <a:p>
            <a:pPr lvl="1">
              <a:lnSpc>
                <a:spcPct val="88000"/>
              </a:lnSpc>
            </a:pPr>
            <a:endParaRPr lang="en-US" sz="2000" dirty="0"/>
          </a:p>
          <a:p>
            <a:pPr marL="288925" indent="-288925">
              <a:lnSpc>
                <a:spcPct val="83000"/>
              </a:lnSpc>
              <a:buSzPct val="100000"/>
              <a:buFont typeface="+mj-lt"/>
              <a:buAutoNum type="arabicParenR" startAt="4"/>
            </a:pPr>
            <a:r>
              <a:rPr lang="en-US" sz="2400" dirty="0"/>
              <a:t> </a:t>
            </a:r>
            <a:r>
              <a:rPr lang="en-GB" sz="2400" i="1" dirty="0">
                <a:solidFill>
                  <a:srgbClr val="C00000"/>
                </a:solidFill>
              </a:rPr>
              <a:t>Blocks sorted by size</a:t>
            </a:r>
          </a:p>
          <a:p>
            <a:pPr lvl="1">
              <a:lnSpc>
                <a:spcPct val="88000"/>
              </a:lnSpc>
            </a:pPr>
            <a:r>
              <a:rPr lang="en-GB" sz="2000" dirty="0"/>
              <a:t>Can use a balanced binary tree (</a:t>
            </a:r>
            <a:r>
              <a:rPr lang="en-GB" sz="2000" i="1" dirty="0"/>
              <a:t>e.g.</a:t>
            </a:r>
            <a:r>
              <a:rPr lang="en-GB" sz="2000" dirty="0"/>
              <a:t> red-black tree) with pointers within each free block, and the length used as a key</a:t>
            </a:r>
          </a:p>
        </p:txBody>
      </p:sp>
      <p:sp>
        <p:nvSpPr>
          <p:cNvPr id="44" name="Slide Number Placeholder 43"/>
          <p:cNvSpPr>
            <a:spLocks noGrp="1"/>
          </p:cNvSpPr>
          <p:nvPr>
            <p:ph type="sldNum" sz="quarter" idx="10"/>
            <p:custDataLst>
              <p:tags r:id="rId4"/>
            </p:custDataLst>
          </p:nvPr>
        </p:nvSpPr>
        <p:spPr/>
        <p:txBody>
          <a:bodyPr/>
          <a:lstStyle/>
          <a:p>
            <a:fld id="{7CBE8339-D2AD-46DC-A898-FD1E949067F0}" type="slidenum">
              <a:rPr lang="en-US" smtClean="0"/>
              <a:pPr/>
              <a:t>13</a:t>
            </a:fld>
            <a:endParaRPr lang="en-US"/>
          </a:p>
        </p:txBody>
      </p:sp>
      <p:grpSp>
        <p:nvGrpSpPr>
          <p:cNvPr id="46" name="Group 45"/>
          <p:cNvGrpSpPr/>
          <p:nvPr/>
        </p:nvGrpSpPr>
        <p:grpSpPr>
          <a:xfrm>
            <a:off x="1600200" y="2194560"/>
            <a:ext cx="5181600" cy="541638"/>
            <a:chOff x="1600200" y="1972962"/>
            <a:chExt cx="5181600" cy="541638"/>
          </a:xfrm>
        </p:grpSpPr>
        <p:sp>
          <p:nvSpPr>
            <p:cNvPr id="4" name="Rectangle 4"/>
            <p:cNvSpPr>
              <a:spLocks noChangeArrowheads="1"/>
            </p:cNvSpPr>
            <p:nvPr>
              <p:custDataLst>
                <p:tags r:id="rId29"/>
              </p:custDataLst>
            </p:nvPr>
          </p:nvSpPr>
          <p:spPr bwMode="auto">
            <a:xfrm>
              <a:off x="1600200" y="22098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40</a:t>
              </a:r>
            </a:p>
          </p:txBody>
        </p:sp>
        <p:sp>
          <p:nvSpPr>
            <p:cNvPr id="5" name="Rectangle 5"/>
            <p:cNvSpPr>
              <a:spLocks noChangeArrowheads="1"/>
            </p:cNvSpPr>
            <p:nvPr>
              <p:custDataLst>
                <p:tags r:id="rId30"/>
              </p:custDataLst>
            </p:nvPr>
          </p:nvSpPr>
          <p:spPr bwMode="auto">
            <a:xfrm>
              <a:off x="19050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 name="Rectangle 6"/>
            <p:cNvSpPr>
              <a:spLocks noChangeArrowheads="1"/>
            </p:cNvSpPr>
            <p:nvPr>
              <p:custDataLst>
                <p:tags r:id="rId31"/>
              </p:custDataLst>
            </p:nvPr>
          </p:nvSpPr>
          <p:spPr bwMode="auto">
            <a:xfrm>
              <a:off x="22098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 name="Rectangle 7"/>
            <p:cNvSpPr>
              <a:spLocks noChangeArrowheads="1"/>
            </p:cNvSpPr>
            <p:nvPr>
              <p:custDataLst>
                <p:tags r:id="rId32"/>
              </p:custDataLst>
            </p:nvPr>
          </p:nvSpPr>
          <p:spPr bwMode="auto">
            <a:xfrm>
              <a:off x="25146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 name="Rectangle 8"/>
            <p:cNvSpPr>
              <a:spLocks noChangeArrowheads="1"/>
            </p:cNvSpPr>
            <p:nvPr>
              <p:custDataLst>
                <p:tags r:id="rId33"/>
              </p:custDataLst>
            </p:nvPr>
          </p:nvSpPr>
          <p:spPr bwMode="auto">
            <a:xfrm>
              <a:off x="28194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9" name="Rectangle 9"/>
            <p:cNvSpPr>
              <a:spLocks noChangeArrowheads="1"/>
            </p:cNvSpPr>
            <p:nvPr>
              <p:custDataLst>
                <p:tags r:id="rId34"/>
              </p:custDataLst>
            </p:nvPr>
          </p:nvSpPr>
          <p:spPr bwMode="auto">
            <a:xfrm>
              <a:off x="3124200" y="22098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32</a:t>
              </a:r>
            </a:p>
          </p:txBody>
        </p:sp>
        <p:sp>
          <p:nvSpPr>
            <p:cNvPr id="10" name="Rectangle 10"/>
            <p:cNvSpPr>
              <a:spLocks noChangeArrowheads="1"/>
            </p:cNvSpPr>
            <p:nvPr>
              <p:custDataLst>
                <p:tags r:id="rId35"/>
              </p:custDataLst>
            </p:nvPr>
          </p:nvSpPr>
          <p:spPr bwMode="auto">
            <a:xfrm>
              <a:off x="34290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 name="Rectangle 11"/>
            <p:cNvSpPr>
              <a:spLocks noChangeArrowheads="1"/>
            </p:cNvSpPr>
            <p:nvPr>
              <p:custDataLst>
                <p:tags r:id="rId36"/>
              </p:custDataLst>
            </p:nvPr>
          </p:nvSpPr>
          <p:spPr bwMode="auto">
            <a:xfrm>
              <a:off x="37338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2" name="Rectangle 12"/>
            <p:cNvSpPr>
              <a:spLocks noChangeArrowheads="1"/>
            </p:cNvSpPr>
            <p:nvPr>
              <p:custDataLst>
                <p:tags r:id="rId37"/>
              </p:custDataLst>
            </p:nvPr>
          </p:nvSpPr>
          <p:spPr bwMode="auto">
            <a:xfrm>
              <a:off x="40386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3" name="Rectangle 13"/>
            <p:cNvSpPr>
              <a:spLocks noChangeArrowheads="1"/>
            </p:cNvSpPr>
            <p:nvPr>
              <p:custDataLst>
                <p:tags r:id="rId38"/>
              </p:custDataLst>
            </p:nvPr>
          </p:nvSpPr>
          <p:spPr bwMode="auto">
            <a:xfrm>
              <a:off x="46482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4" name="Rectangle 14"/>
            <p:cNvSpPr>
              <a:spLocks noChangeArrowheads="1"/>
            </p:cNvSpPr>
            <p:nvPr>
              <p:custDataLst>
                <p:tags r:id="rId39"/>
              </p:custDataLst>
            </p:nvPr>
          </p:nvSpPr>
          <p:spPr bwMode="auto">
            <a:xfrm>
              <a:off x="49530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5" name="Rectangle 15"/>
            <p:cNvSpPr>
              <a:spLocks noChangeArrowheads="1"/>
            </p:cNvSpPr>
            <p:nvPr>
              <p:custDataLst>
                <p:tags r:id="rId40"/>
              </p:custDataLst>
            </p:nvPr>
          </p:nvSpPr>
          <p:spPr bwMode="auto">
            <a:xfrm>
              <a:off x="52578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6" name="Rectangle 16"/>
            <p:cNvSpPr>
              <a:spLocks noChangeArrowheads="1"/>
            </p:cNvSpPr>
            <p:nvPr>
              <p:custDataLst>
                <p:tags r:id="rId41"/>
              </p:custDataLst>
            </p:nvPr>
          </p:nvSpPr>
          <p:spPr bwMode="auto">
            <a:xfrm>
              <a:off x="55626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7" name="Rectangle 17"/>
            <p:cNvSpPr>
              <a:spLocks noChangeArrowheads="1"/>
            </p:cNvSpPr>
            <p:nvPr>
              <p:custDataLst>
                <p:tags r:id="rId42"/>
              </p:custDataLst>
            </p:nvPr>
          </p:nvSpPr>
          <p:spPr bwMode="auto">
            <a:xfrm>
              <a:off x="58674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8" name="Rectangle 18"/>
            <p:cNvSpPr>
              <a:spLocks noChangeArrowheads="1"/>
            </p:cNvSpPr>
            <p:nvPr>
              <p:custDataLst>
                <p:tags r:id="rId43"/>
              </p:custDataLst>
            </p:nvPr>
          </p:nvSpPr>
          <p:spPr bwMode="auto">
            <a:xfrm>
              <a:off x="6172200" y="22098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16</a:t>
              </a:r>
            </a:p>
          </p:txBody>
        </p:sp>
        <p:sp>
          <p:nvSpPr>
            <p:cNvPr id="19" name="Rectangle 19"/>
            <p:cNvSpPr>
              <a:spLocks noChangeArrowheads="1"/>
            </p:cNvSpPr>
            <p:nvPr>
              <p:custDataLst>
                <p:tags r:id="rId44"/>
              </p:custDataLst>
            </p:nvPr>
          </p:nvSpPr>
          <p:spPr bwMode="auto">
            <a:xfrm>
              <a:off x="64770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0" name="Rectangle 20"/>
            <p:cNvSpPr>
              <a:spLocks noChangeArrowheads="1"/>
            </p:cNvSpPr>
            <p:nvPr>
              <p:custDataLst>
                <p:tags r:id="rId45"/>
              </p:custDataLst>
            </p:nvPr>
          </p:nvSpPr>
          <p:spPr bwMode="auto">
            <a:xfrm>
              <a:off x="4343400" y="22098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48</a:t>
              </a:r>
            </a:p>
          </p:txBody>
        </p:sp>
        <p:sp>
          <p:nvSpPr>
            <p:cNvPr id="21" name="Freeform 39"/>
            <p:cNvSpPr>
              <a:spLocks/>
            </p:cNvSpPr>
            <p:nvPr>
              <p:custDataLst>
                <p:tags r:id="rId46"/>
              </p:custDataLst>
            </p:nvPr>
          </p:nvSpPr>
          <p:spPr bwMode="auto">
            <a:xfrm>
              <a:off x="1752600" y="1972962"/>
              <a:ext cx="1524000" cy="228600"/>
            </a:xfrm>
            <a:custGeom>
              <a:avLst/>
              <a:gdLst/>
              <a:ahLst/>
              <a:cxnLst>
                <a:cxn ang="0">
                  <a:pos x="0" y="144"/>
                </a:cxn>
                <a:cxn ang="0">
                  <a:pos x="528" y="0"/>
                </a:cxn>
                <a:cxn ang="0">
                  <a:pos x="960" y="144"/>
                </a:cxn>
              </a:cxnLst>
              <a:rect l="0" t="0" r="r" b="b"/>
              <a:pathLst>
                <a:path w="960" h="144">
                  <a:moveTo>
                    <a:pt x="0" y="144"/>
                  </a:moveTo>
                  <a:cubicBezTo>
                    <a:pt x="184" y="72"/>
                    <a:pt x="368" y="0"/>
                    <a:pt x="528" y="0"/>
                  </a:cubicBezTo>
                  <a:cubicBezTo>
                    <a:pt x="688" y="0"/>
                    <a:pt x="824" y="72"/>
                    <a:pt x="960" y="144"/>
                  </a:cubicBezTo>
                </a:path>
              </a:pathLst>
            </a:custGeom>
            <a:noFill/>
            <a:ln w="25560">
              <a:solidFill>
                <a:schemeClr val="tx1"/>
              </a:solidFill>
              <a:prstDash val="dash"/>
              <a:round/>
              <a:headEnd/>
              <a:tailEnd type="triangle" w="med" len="med"/>
            </a:ln>
            <a:effectLst/>
          </p:spPr>
          <p:txBody>
            <a:bodyPr wrap="none" anchor="ctr"/>
            <a:lstStyle/>
            <a:p>
              <a:endParaRPr lang="en-US" dirty="0">
                <a:latin typeface="Lato" panose="020F0502020204030203" pitchFamily="34" charset="0"/>
              </a:endParaRPr>
            </a:p>
          </p:txBody>
        </p:sp>
        <p:sp>
          <p:nvSpPr>
            <p:cNvPr id="22" name="Freeform 40"/>
            <p:cNvSpPr>
              <a:spLocks/>
            </p:cNvSpPr>
            <p:nvPr>
              <p:custDataLst>
                <p:tags r:id="rId47"/>
              </p:custDataLst>
            </p:nvPr>
          </p:nvSpPr>
          <p:spPr bwMode="auto">
            <a:xfrm>
              <a:off x="3276600" y="19729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prstDash val="dash"/>
              <a:round/>
              <a:headEnd/>
              <a:tailEnd type="triangle" w="med" len="med"/>
            </a:ln>
            <a:effectLst/>
          </p:spPr>
          <p:txBody>
            <a:bodyPr wrap="none" anchor="ctr"/>
            <a:lstStyle/>
            <a:p>
              <a:endParaRPr lang="en-US" dirty="0">
                <a:latin typeface="Lato" panose="020F0502020204030203" pitchFamily="34" charset="0"/>
              </a:endParaRPr>
            </a:p>
          </p:txBody>
        </p:sp>
        <p:sp>
          <p:nvSpPr>
            <p:cNvPr id="23" name="Freeform 41"/>
            <p:cNvSpPr>
              <a:spLocks/>
            </p:cNvSpPr>
            <p:nvPr>
              <p:custDataLst>
                <p:tags r:id="rId48"/>
              </p:custDataLst>
            </p:nvPr>
          </p:nvSpPr>
          <p:spPr bwMode="auto">
            <a:xfrm>
              <a:off x="4495800" y="1972962"/>
              <a:ext cx="1828800" cy="228600"/>
            </a:xfrm>
            <a:custGeom>
              <a:avLst/>
              <a:gdLst/>
              <a:ahLst/>
              <a:cxnLst>
                <a:cxn ang="0">
                  <a:pos x="0" y="144"/>
                </a:cxn>
                <a:cxn ang="0">
                  <a:pos x="576" y="0"/>
                </a:cxn>
                <a:cxn ang="0">
                  <a:pos x="1152" y="144"/>
                </a:cxn>
              </a:cxnLst>
              <a:rect l="0" t="0" r="r" b="b"/>
              <a:pathLst>
                <a:path w="1152" h="144">
                  <a:moveTo>
                    <a:pt x="0" y="144"/>
                  </a:moveTo>
                  <a:cubicBezTo>
                    <a:pt x="192" y="72"/>
                    <a:pt x="384" y="0"/>
                    <a:pt x="576" y="0"/>
                  </a:cubicBezTo>
                  <a:cubicBezTo>
                    <a:pt x="768" y="0"/>
                    <a:pt x="960" y="72"/>
                    <a:pt x="1152" y="144"/>
                  </a:cubicBezTo>
                </a:path>
              </a:pathLst>
            </a:custGeom>
            <a:noFill/>
            <a:ln w="25560">
              <a:solidFill>
                <a:schemeClr val="tx1"/>
              </a:solidFill>
              <a:prstDash val="dash"/>
              <a:round/>
              <a:headEnd/>
              <a:tailEnd type="triangle" w="med" len="med"/>
            </a:ln>
            <a:effectLst/>
          </p:spPr>
          <p:txBody>
            <a:bodyPr wrap="none" anchor="ctr"/>
            <a:lstStyle/>
            <a:p>
              <a:endParaRPr lang="en-US" dirty="0">
                <a:latin typeface="Lato" panose="020F0502020204030203" pitchFamily="34" charset="0"/>
              </a:endParaRPr>
            </a:p>
          </p:txBody>
        </p:sp>
      </p:grpSp>
      <p:grpSp>
        <p:nvGrpSpPr>
          <p:cNvPr id="45" name="Group 44"/>
          <p:cNvGrpSpPr/>
          <p:nvPr/>
        </p:nvGrpSpPr>
        <p:grpSpPr>
          <a:xfrm>
            <a:off x="1600200" y="3547530"/>
            <a:ext cx="5181600" cy="635000"/>
            <a:chOff x="1600200" y="3547530"/>
            <a:chExt cx="5181600" cy="635000"/>
          </a:xfrm>
        </p:grpSpPr>
        <p:sp>
          <p:nvSpPr>
            <p:cNvPr id="24" name="Rectangle 21"/>
            <p:cNvSpPr>
              <a:spLocks noChangeArrowheads="1"/>
            </p:cNvSpPr>
            <p:nvPr>
              <p:custDataLst>
                <p:tags r:id="rId11"/>
              </p:custDataLst>
            </p:nvPr>
          </p:nvSpPr>
          <p:spPr bwMode="auto">
            <a:xfrm>
              <a:off x="1600200" y="387773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40</a:t>
              </a:r>
            </a:p>
          </p:txBody>
        </p:sp>
        <p:sp>
          <p:nvSpPr>
            <p:cNvPr id="25" name="Rectangle 22"/>
            <p:cNvSpPr>
              <a:spLocks noChangeArrowheads="1"/>
            </p:cNvSpPr>
            <p:nvPr>
              <p:custDataLst>
                <p:tags r:id="rId12"/>
              </p:custDataLst>
            </p:nvPr>
          </p:nvSpPr>
          <p:spPr bwMode="auto">
            <a:xfrm>
              <a:off x="19050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6" name="Rectangle 23"/>
            <p:cNvSpPr>
              <a:spLocks noChangeArrowheads="1"/>
            </p:cNvSpPr>
            <p:nvPr>
              <p:custDataLst>
                <p:tags r:id="rId13"/>
              </p:custDataLst>
            </p:nvPr>
          </p:nvSpPr>
          <p:spPr bwMode="auto">
            <a:xfrm>
              <a:off x="22098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7" name="Rectangle 24"/>
            <p:cNvSpPr>
              <a:spLocks noChangeArrowheads="1"/>
            </p:cNvSpPr>
            <p:nvPr>
              <p:custDataLst>
                <p:tags r:id="rId14"/>
              </p:custDataLst>
            </p:nvPr>
          </p:nvSpPr>
          <p:spPr bwMode="auto">
            <a:xfrm>
              <a:off x="25146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8" name="Rectangle 25"/>
            <p:cNvSpPr>
              <a:spLocks noChangeArrowheads="1"/>
            </p:cNvSpPr>
            <p:nvPr>
              <p:custDataLst>
                <p:tags r:id="rId15"/>
              </p:custDataLst>
            </p:nvPr>
          </p:nvSpPr>
          <p:spPr bwMode="auto">
            <a:xfrm>
              <a:off x="28194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9" name="Rectangle 26"/>
            <p:cNvSpPr>
              <a:spLocks noChangeArrowheads="1"/>
            </p:cNvSpPr>
            <p:nvPr>
              <p:custDataLst>
                <p:tags r:id="rId16"/>
              </p:custDataLst>
            </p:nvPr>
          </p:nvSpPr>
          <p:spPr bwMode="auto">
            <a:xfrm>
              <a:off x="3124200" y="387773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32</a:t>
              </a:r>
            </a:p>
          </p:txBody>
        </p:sp>
        <p:sp>
          <p:nvSpPr>
            <p:cNvPr id="30" name="Rectangle 27"/>
            <p:cNvSpPr>
              <a:spLocks noChangeArrowheads="1"/>
            </p:cNvSpPr>
            <p:nvPr>
              <p:custDataLst>
                <p:tags r:id="rId17"/>
              </p:custDataLst>
            </p:nvPr>
          </p:nvSpPr>
          <p:spPr bwMode="auto">
            <a:xfrm>
              <a:off x="34290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1" name="Rectangle 28"/>
            <p:cNvSpPr>
              <a:spLocks noChangeArrowheads="1"/>
            </p:cNvSpPr>
            <p:nvPr>
              <p:custDataLst>
                <p:tags r:id="rId18"/>
              </p:custDataLst>
            </p:nvPr>
          </p:nvSpPr>
          <p:spPr bwMode="auto">
            <a:xfrm>
              <a:off x="37338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2" name="Rectangle 29"/>
            <p:cNvSpPr>
              <a:spLocks noChangeArrowheads="1"/>
            </p:cNvSpPr>
            <p:nvPr>
              <p:custDataLst>
                <p:tags r:id="rId19"/>
              </p:custDataLst>
            </p:nvPr>
          </p:nvSpPr>
          <p:spPr bwMode="auto">
            <a:xfrm>
              <a:off x="40386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3" name="Rectangle 30"/>
            <p:cNvSpPr>
              <a:spLocks noChangeArrowheads="1"/>
            </p:cNvSpPr>
            <p:nvPr>
              <p:custDataLst>
                <p:tags r:id="rId20"/>
              </p:custDataLst>
            </p:nvPr>
          </p:nvSpPr>
          <p:spPr bwMode="auto">
            <a:xfrm>
              <a:off x="46482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4" name="Rectangle 31"/>
            <p:cNvSpPr>
              <a:spLocks noChangeArrowheads="1"/>
            </p:cNvSpPr>
            <p:nvPr>
              <p:custDataLst>
                <p:tags r:id="rId21"/>
              </p:custDataLst>
            </p:nvPr>
          </p:nvSpPr>
          <p:spPr bwMode="auto">
            <a:xfrm>
              <a:off x="49530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5" name="Rectangle 32"/>
            <p:cNvSpPr>
              <a:spLocks noChangeArrowheads="1"/>
            </p:cNvSpPr>
            <p:nvPr>
              <p:custDataLst>
                <p:tags r:id="rId22"/>
              </p:custDataLst>
            </p:nvPr>
          </p:nvSpPr>
          <p:spPr bwMode="auto">
            <a:xfrm>
              <a:off x="52578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6" name="Rectangle 33"/>
            <p:cNvSpPr>
              <a:spLocks noChangeArrowheads="1"/>
            </p:cNvSpPr>
            <p:nvPr>
              <p:custDataLst>
                <p:tags r:id="rId23"/>
              </p:custDataLst>
            </p:nvPr>
          </p:nvSpPr>
          <p:spPr bwMode="auto">
            <a:xfrm>
              <a:off x="55626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7" name="Rectangle 34"/>
            <p:cNvSpPr>
              <a:spLocks noChangeArrowheads="1"/>
            </p:cNvSpPr>
            <p:nvPr>
              <p:custDataLst>
                <p:tags r:id="rId24"/>
              </p:custDataLst>
            </p:nvPr>
          </p:nvSpPr>
          <p:spPr bwMode="auto">
            <a:xfrm>
              <a:off x="58674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8" name="Rectangle 35"/>
            <p:cNvSpPr>
              <a:spLocks noChangeArrowheads="1"/>
            </p:cNvSpPr>
            <p:nvPr>
              <p:custDataLst>
                <p:tags r:id="rId25"/>
              </p:custDataLst>
            </p:nvPr>
          </p:nvSpPr>
          <p:spPr bwMode="auto">
            <a:xfrm>
              <a:off x="6172200" y="387773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16</a:t>
              </a:r>
            </a:p>
          </p:txBody>
        </p:sp>
        <p:sp>
          <p:nvSpPr>
            <p:cNvPr id="39" name="Rectangle 36"/>
            <p:cNvSpPr>
              <a:spLocks noChangeArrowheads="1"/>
            </p:cNvSpPr>
            <p:nvPr>
              <p:custDataLst>
                <p:tags r:id="rId26"/>
              </p:custDataLst>
            </p:nvPr>
          </p:nvSpPr>
          <p:spPr bwMode="auto">
            <a:xfrm>
              <a:off x="64770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40" name="Rectangle 37"/>
            <p:cNvSpPr>
              <a:spLocks noChangeArrowheads="1"/>
            </p:cNvSpPr>
            <p:nvPr>
              <p:custDataLst>
                <p:tags r:id="rId27"/>
              </p:custDataLst>
            </p:nvPr>
          </p:nvSpPr>
          <p:spPr bwMode="auto">
            <a:xfrm>
              <a:off x="4343400" y="387773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48</a:t>
              </a:r>
            </a:p>
          </p:txBody>
        </p:sp>
        <p:sp>
          <p:nvSpPr>
            <p:cNvPr id="41" name="Freeform 38"/>
            <p:cNvSpPr>
              <a:spLocks/>
            </p:cNvSpPr>
            <p:nvPr>
              <p:custDataLst>
                <p:tags r:id="rId28"/>
              </p:custDataLst>
            </p:nvPr>
          </p:nvSpPr>
          <p:spPr bwMode="auto">
            <a:xfrm>
              <a:off x="2057400" y="3547530"/>
              <a:ext cx="2438400" cy="482600"/>
            </a:xfrm>
            <a:custGeom>
              <a:avLst/>
              <a:gdLst/>
              <a:ahLst/>
              <a:cxnLst>
                <a:cxn ang="0">
                  <a:pos x="0" y="304"/>
                </a:cxn>
                <a:cxn ang="0">
                  <a:pos x="912" y="16"/>
                </a:cxn>
                <a:cxn ang="0">
                  <a:pos x="1536" y="208"/>
                </a:cxn>
              </a:cxnLst>
              <a:rect l="0" t="0" r="r" b="b"/>
              <a:pathLst>
                <a:path w="1536" h="304">
                  <a:moveTo>
                    <a:pt x="0" y="304"/>
                  </a:moveTo>
                  <a:cubicBezTo>
                    <a:pt x="328" y="167"/>
                    <a:pt x="656" y="31"/>
                    <a:pt x="912" y="16"/>
                  </a:cubicBezTo>
                  <a:cubicBezTo>
                    <a:pt x="1167" y="0"/>
                    <a:pt x="1351" y="104"/>
                    <a:pt x="1536" y="208"/>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grpSp>
      <p:grpSp>
        <p:nvGrpSpPr>
          <p:cNvPr id="53" name="Group 52"/>
          <p:cNvGrpSpPr/>
          <p:nvPr/>
        </p:nvGrpSpPr>
        <p:grpSpPr>
          <a:xfrm>
            <a:off x="6583680" y="457200"/>
            <a:ext cx="2307400" cy="670560"/>
            <a:chOff x="6583680" y="640080"/>
            <a:chExt cx="2307400" cy="670560"/>
          </a:xfrm>
        </p:grpSpPr>
        <p:grpSp>
          <p:nvGrpSpPr>
            <p:cNvPr id="54" name="Group 53"/>
            <p:cNvGrpSpPr/>
            <p:nvPr>
              <p:custDataLst>
                <p:tags r:id="rId5"/>
              </p:custDataLst>
            </p:nvPr>
          </p:nvGrpSpPr>
          <p:grpSpPr>
            <a:xfrm>
              <a:off x="6583680" y="640080"/>
              <a:ext cx="1934990" cy="307108"/>
              <a:chOff x="6704583" y="677030"/>
              <a:chExt cx="1934990" cy="307108"/>
            </a:xfrm>
          </p:grpSpPr>
          <p:sp>
            <p:nvSpPr>
              <p:cNvPr id="58" name="Rectangle 18"/>
              <p:cNvSpPr>
                <a:spLocks noChangeArrowheads="1"/>
              </p:cNvSpPr>
              <p:nvPr>
                <p:custDataLst>
                  <p:tags r:id="rId9"/>
                </p:custDataLst>
              </p:nvPr>
            </p:nvSpPr>
            <p:spPr bwMode="auto">
              <a:xfrm>
                <a:off x="6704583" y="679338"/>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9" name="TextBox 58"/>
              <p:cNvSpPr txBox="1"/>
              <p:nvPr>
                <p:custDataLst>
                  <p:tags r:id="rId10"/>
                </p:custDataLst>
              </p:nvPr>
            </p:nvSpPr>
            <p:spPr>
              <a:xfrm>
                <a:off x="7009383" y="677030"/>
                <a:ext cx="1630190" cy="301752"/>
              </a:xfrm>
              <a:prstGeom prst="rect">
                <a:avLst/>
              </a:prstGeom>
              <a:noFill/>
            </p:spPr>
            <p:txBody>
              <a:bodyPr wrap="none" tIns="0" bIns="0" rtlCol="0" anchor="ctr" anchorCtr="0">
                <a:normAutofit/>
              </a:bodyPr>
              <a:lstStyle/>
              <a:p>
                <a:r>
                  <a:rPr lang="en-US" sz="1600" dirty="0">
                    <a:latin typeface="Calibri" panose="020F0502020204030204" pitchFamily="34" charset="0"/>
                    <a:cs typeface="Calibri" panose="020F0502020204030204" pitchFamily="34" charset="0"/>
                  </a:rPr>
                  <a:t>= 8-byte word (free)</a:t>
                </a:r>
              </a:p>
            </p:txBody>
          </p:sp>
        </p:grpSp>
        <p:grpSp>
          <p:nvGrpSpPr>
            <p:cNvPr id="55" name="Group 54"/>
            <p:cNvGrpSpPr/>
            <p:nvPr>
              <p:custDataLst>
                <p:tags r:id="rId6"/>
              </p:custDataLst>
            </p:nvPr>
          </p:nvGrpSpPr>
          <p:grpSpPr>
            <a:xfrm>
              <a:off x="6583680" y="1005840"/>
              <a:ext cx="2307400" cy="304800"/>
              <a:chOff x="6704583" y="1219863"/>
              <a:chExt cx="2307400" cy="304800"/>
            </a:xfrm>
          </p:grpSpPr>
          <p:sp>
            <p:nvSpPr>
              <p:cNvPr id="56" name="Rectangle 55"/>
              <p:cNvSpPr>
                <a:spLocks noChangeArrowheads="1"/>
              </p:cNvSpPr>
              <p:nvPr>
                <p:custDataLst>
                  <p:tags r:id="rId7"/>
                </p:custDataLst>
              </p:nvPr>
            </p:nvSpPr>
            <p:spPr bwMode="auto">
              <a:xfrm>
                <a:off x="6704583" y="1219863"/>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7" name="TextBox 56"/>
              <p:cNvSpPr txBox="1"/>
              <p:nvPr>
                <p:custDataLst>
                  <p:tags r:id="rId8"/>
                </p:custDataLst>
              </p:nvPr>
            </p:nvSpPr>
            <p:spPr>
              <a:xfrm>
                <a:off x="7009383" y="1222911"/>
                <a:ext cx="2002600" cy="301752"/>
              </a:xfrm>
              <a:prstGeom prst="rect">
                <a:avLst/>
              </a:prstGeom>
              <a:noFill/>
            </p:spPr>
            <p:txBody>
              <a:bodyPr wrap="none" tIns="0" bIns="0" rtlCol="0" anchor="ctr" anchorCtr="0">
                <a:normAutofit/>
              </a:bodyPr>
              <a:lstStyle/>
              <a:p>
                <a:r>
                  <a:rPr lang="en-US" sz="1600" dirty="0">
                    <a:latin typeface="Calibri" panose="020F0502020204030204" pitchFamily="34" charset="0"/>
                    <a:cs typeface="Calibri" panose="020F0502020204030204" pitchFamily="34" charset="0"/>
                  </a:rPr>
                  <a:t>= 8-byte word (allocated)</a:t>
                </a:r>
              </a:p>
            </p:txBody>
          </p:sp>
        </p:grpSp>
      </p:grpSp>
    </p:spTree>
    <p:extLst>
      <p:ext uri="{BB962C8B-B14F-4D97-AF65-F5344CB8AC3E}">
        <p14:creationId xmlns:p14="http://schemas.microsoft.com/office/powerpoint/2010/main" val="8129893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Explicit Free Lists</a:t>
            </a:r>
          </a:p>
        </p:txBody>
      </p:sp>
      <p:sp>
        <p:nvSpPr>
          <p:cNvPr id="6149" name="Rectangle 5"/>
          <p:cNvSpPr>
            <a:spLocks noGrp="1" noChangeArrowheads="1"/>
          </p:cNvSpPr>
          <p:nvPr>
            <p:ph idx="1"/>
            <p:custDataLst>
              <p:tags r:id="rId1"/>
            </p:custDataLst>
          </p:nvPr>
        </p:nvSpPr>
        <p:spPr>
          <a:xfrm>
            <a:off x="393192" y="4572000"/>
            <a:ext cx="8366760" cy="1920240"/>
          </a:xfrm>
          <a:ln/>
        </p:spPr>
        <p:txBody>
          <a:bodyPr/>
          <a:lstStyle/>
          <a:p>
            <a:pPr>
              <a:lnSpc>
                <a:spcPct val="85000"/>
              </a:lnSpc>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400" dirty="0"/>
              <a:t>Use list(s) of </a:t>
            </a:r>
            <a:r>
              <a:rPr lang="en-GB" sz="2400" i="1" dirty="0">
                <a:solidFill>
                  <a:srgbClr val="C00000"/>
                </a:solidFill>
              </a:rPr>
              <a:t>free</a:t>
            </a:r>
            <a:r>
              <a:rPr lang="en-GB" sz="2400" dirty="0"/>
              <a:t> blocks, rather than implicit list of </a:t>
            </a:r>
            <a:r>
              <a:rPr lang="en-GB" sz="2400" i="1" dirty="0">
                <a:solidFill>
                  <a:srgbClr val="C00000"/>
                </a:solidFill>
              </a:rPr>
              <a:t>all</a:t>
            </a:r>
            <a:r>
              <a:rPr lang="en-GB" sz="2400" dirty="0"/>
              <a:t> blocks</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dirty="0"/>
              <a:t>The “next” free block could be anywhere in the heap</a:t>
            </a:r>
          </a:p>
          <a:p>
            <a:pPr lvl="2">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1800" dirty="0"/>
              <a:t>So we need to store next/previous pointers, not just sizes</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dirty="0"/>
              <a:t>Since we only track free blocks, so we can use “payload” for pointers</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sz="2000" dirty="0"/>
              <a:t>Still need boundary tags (header/footer) for coalescing</a:t>
            </a:r>
          </a:p>
        </p:txBody>
      </p:sp>
      <p:sp>
        <p:nvSpPr>
          <p:cNvPr id="19" name="Slide Number Placeholder 18"/>
          <p:cNvSpPr>
            <a:spLocks noGrp="1"/>
          </p:cNvSpPr>
          <p:nvPr>
            <p:ph type="sldNum" sz="quarter" idx="10"/>
            <p:custDataLst>
              <p:tags r:id="rId2"/>
            </p:custDataLst>
          </p:nvPr>
        </p:nvSpPr>
        <p:spPr/>
        <p:txBody>
          <a:bodyPr/>
          <a:lstStyle/>
          <a:p>
            <a:fld id="{7CBE8339-D2AD-46DC-A898-FD1E949067F0}" type="slidenum">
              <a:rPr lang="en-US" smtClean="0"/>
              <a:pPr/>
              <a:t>14</a:t>
            </a:fld>
            <a:endParaRPr lang="en-US"/>
          </a:p>
        </p:txBody>
      </p:sp>
      <p:grpSp>
        <p:nvGrpSpPr>
          <p:cNvPr id="2" name="Group 1"/>
          <p:cNvGrpSpPr/>
          <p:nvPr>
            <p:custDataLst>
              <p:tags r:id="rId3"/>
            </p:custDataLst>
          </p:nvPr>
        </p:nvGrpSpPr>
        <p:grpSpPr>
          <a:xfrm>
            <a:off x="5103812" y="1138272"/>
            <a:ext cx="1677988" cy="2743200"/>
            <a:chOff x="5103812" y="1295400"/>
            <a:chExt cx="1677988" cy="2743200"/>
          </a:xfrm>
        </p:grpSpPr>
        <p:sp>
          <p:nvSpPr>
            <p:cNvPr id="59" name="Rectangle 3"/>
            <p:cNvSpPr>
              <a:spLocks noChangeArrowheads="1"/>
            </p:cNvSpPr>
            <p:nvPr>
              <p:custDataLst>
                <p:tags r:id="rId12"/>
              </p:custDataLst>
            </p:nvPr>
          </p:nvSpPr>
          <p:spPr bwMode="auto">
            <a:xfrm>
              <a:off x="5105400" y="1752600"/>
              <a:ext cx="1370013"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60" name="Rectangle 6"/>
            <p:cNvSpPr>
              <a:spLocks noChangeArrowheads="1"/>
            </p:cNvSpPr>
            <p:nvPr>
              <p:custDataLst>
                <p:tags r:id="rId13"/>
              </p:custDataLst>
            </p:nvPr>
          </p:nvSpPr>
          <p:spPr bwMode="auto">
            <a:xfrm>
              <a:off x="5105400" y="2895600"/>
              <a:ext cx="1676400" cy="762000"/>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dirty="0">
                <a:latin typeface="Calibri" panose="020F0502020204030204" pitchFamily="34" charset="0"/>
                <a:cs typeface="Calibri" panose="020F0502020204030204" pitchFamily="34" charset="0"/>
              </a:endParaRPr>
            </a:p>
          </p:txBody>
        </p:sp>
        <p:sp>
          <p:nvSpPr>
            <p:cNvPr id="61" name="Rectangle 8"/>
            <p:cNvSpPr>
              <a:spLocks noChangeArrowheads="1"/>
            </p:cNvSpPr>
            <p:nvPr>
              <p:custDataLst>
                <p:tags r:id="rId14"/>
              </p:custDataLst>
            </p:nvPr>
          </p:nvSpPr>
          <p:spPr bwMode="auto">
            <a:xfrm>
              <a:off x="6477000" y="1752600"/>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62" name="Rectangle 9"/>
            <p:cNvSpPr>
              <a:spLocks noChangeArrowheads="1"/>
            </p:cNvSpPr>
            <p:nvPr>
              <p:custDataLst>
                <p:tags r:id="rId15"/>
              </p:custDataLst>
            </p:nvPr>
          </p:nvSpPr>
          <p:spPr bwMode="auto">
            <a:xfrm>
              <a:off x="5103812" y="3657600"/>
              <a:ext cx="1373187"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63" name="Rectangle 10"/>
            <p:cNvSpPr>
              <a:spLocks noChangeArrowheads="1"/>
            </p:cNvSpPr>
            <p:nvPr>
              <p:custDataLst>
                <p:tags r:id="rId16"/>
              </p:custDataLst>
            </p:nvPr>
          </p:nvSpPr>
          <p:spPr bwMode="auto">
            <a:xfrm>
              <a:off x="6477000" y="3657600"/>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64" name="Rectangle 3"/>
            <p:cNvSpPr>
              <a:spLocks noChangeArrowheads="1"/>
            </p:cNvSpPr>
            <p:nvPr>
              <p:custDataLst>
                <p:tags r:id="rId17"/>
              </p:custDataLst>
            </p:nvPr>
          </p:nvSpPr>
          <p:spPr bwMode="auto">
            <a:xfrm>
              <a:off x="5105400" y="2133600"/>
              <a:ext cx="1676400" cy="381000"/>
            </a:xfrm>
            <a:prstGeom prst="rect">
              <a:avLst/>
            </a:prstGeom>
            <a:solidFill>
              <a:schemeClr val="accent2">
                <a:lumMod val="20000"/>
                <a:lumOff val="80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next</a:t>
              </a:r>
            </a:p>
          </p:txBody>
        </p:sp>
        <p:sp>
          <p:nvSpPr>
            <p:cNvPr id="65" name="Rectangle 3"/>
            <p:cNvSpPr>
              <a:spLocks noChangeArrowheads="1"/>
            </p:cNvSpPr>
            <p:nvPr>
              <p:custDataLst>
                <p:tags r:id="rId18"/>
              </p:custDataLst>
            </p:nvPr>
          </p:nvSpPr>
          <p:spPr bwMode="auto">
            <a:xfrm>
              <a:off x="5105400" y="2514600"/>
              <a:ext cx="1676400" cy="381000"/>
            </a:xfrm>
            <a:prstGeom prst="rect">
              <a:avLst/>
            </a:prstGeom>
            <a:solidFill>
              <a:schemeClr val="accent2">
                <a:lumMod val="20000"/>
                <a:lumOff val="80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err="1">
                  <a:latin typeface="Calibri" panose="020F0502020204030204" pitchFamily="34" charset="0"/>
                  <a:cs typeface="Calibri" panose="020F0502020204030204" pitchFamily="34" charset="0"/>
                </a:rPr>
                <a:t>prev</a:t>
              </a:r>
              <a:endParaRPr lang="en-GB" sz="1600" dirty="0">
                <a:latin typeface="Calibri" panose="020F0502020204030204" pitchFamily="34" charset="0"/>
                <a:cs typeface="Calibri" panose="020F0502020204030204" pitchFamily="34" charset="0"/>
              </a:endParaRPr>
            </a:p>
          </p:txBody>
        </p:sp>
        <p:sp>
          <p:nvSpPr>
            <p:cNvPr id="67" name="TextBox 66"/>
            <p:cNvSpPr txBox="1"/>
            <p:nvPr>
              <p:custDataLst>
                <p:tags r:id="rId19"/>
              </p:custDataLst>
            </p:nvPr>
          </p:nvSpPr>
          <p:spPr>
            <a:xfrm>
              <a:off x="5327429" y="1295400"/>
              <a:ext cx="1227259" cy="369332"/>
            </a:xfrm>
            <a:prstGeom prst="rect">
              <a:avLst/>
            </a:prstGeom>
            <a:noFill/>
          </p:spPr>
          <p:txBody>
            <a:bodyPr wrap="none" rtlCol="0">
              <a:spAutoFit/>
            </a:bodyPr>
            <a:lstStyle/>
            <a:p>
              <a:pPr algn="ctr"/>
              <a:r>
                <a:rPr lang="en-US" sz="1800" b="1" u="sng" dirty="0">
                  <a:latin typeface="Calibri" panose="020F0502020204030204" pitchFamily="34" charset="0"/>
                  <a:cs typeface="Calibri" panose="020F0502020204030204" pitchFamily="34" charset="0"/>
                </a:rPr>
                <a:t>Free</a:t>
              </a:r>
              <a:r>
                <a:rPr lang="en-US" sz="1800" b="1" dirty="0">
                  <a:latin typeface="Calibri" panose="020F0502020204030204" pitchFamily="34" charset="0"/>
                  <a:cs typeface="Calibri" panose="020F0502020204030204" pitchFamily="34" charset="0"/>
                </a:rPr>
                <a:t> block:</a:t>
              </a:r>
            </a:p>
          </p:txBody>
        </p:sp>
      </p:grpSp>
      <p:grpSp>
        <p:nvGrpSpPr>
          <p:cNvPr id="3" name="Group 3"/>
          <p:cNvGrpSpPr/>
          <p:nvPr>
            <p:custDataLst>
              <p:tags r:id="rId4"/>
            </p:custDataLst>
          </p:nvPr>
        </p:nvGrpSpPr>
        <p:grpSpPr>
          <a:xfrm>
            <a:off x="1123503" y="1136846"/>
            <a:ext cx="2630528" cy="3114351"/>
            <a:chOff x="1123503" y="1136846"/>
            <a:chExt cx="2630528" cy="3114351"/>
          </a:xfrm>
        </p:grpSpPr>
        <p:sp>
          <p:nvSpPr>
            <p:cNvPr id="48" name="Rectangle 3"/>
            <p:cNvSpPr>
              <a:spLocks noChangeArrowheads="1"/>
            </p:cNvSpPr>
            <p:nvPr>
              <p:custDataLst>
                <p:tags r:id="rId5"/>
              </p:custDataLst>
            </p:nvPr>
          </p:nvSpPr>
          <p:spPr bwMode="auto">
            <a:xfrm>
              <a:off x="1600200" y="1595472"/>
              <a:ext cx="1370013"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49" name="Rectangle 6"/>
            <p:cNvSpPr>
              <a:spLocks noChangeArrowheads="1"/>
            </p:cNvSpPr>
            <p:nvPr>
              <p:custDataLst>
                <p:tags r:id="rId6"/>
              </p:custDataLst>
            </p:nvPr>
          </p:nvSpPr>
          <p:spPr bwMode="auto">
            <a:xfrm>
              <a:off x="1600200" y="1976472"/>
              <a:ext cx="1676400" cy="1524000"/>
            </a:xfrm>
            <a:prstGeom prst="rect">
              <a:avLst/>
            </a:prstGeom>
            <a:solidFill>
              <a:srgbClr val="D5F1C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payload and</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padding</a:t>
              </a:r>
            </a:p>
          </p:txBody>
        </p:sp>
        <p:sp>
          <p:nvSpPr>
            <p:cNvPr id="51" name="Rectangle 8"/>
            <p:cNvSpPr>
              <a:spLocks noChangeArrowheads="1"/>
            </p:cNvSpPr>
            <p:nvPr>
              <p:custDataLst>
                <p:tags r:id="rId7"/>
              </p:custDataLst>
            </p:nvPr>
          </p:nvSpPr>
          <p:spPr bwMode="auto">
            <a:xfrm>
              <a:off x="2971800" y="1595472"/>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52" name="Rectangle 9"/>
            <p:cNvSpPr>
              <a:spLocks noChangeArrowheads="1"/>
            </p:cNvSpPr>
            <p:nvPr>
              <p:custDataLst>
                <p:tags r:id="rId8"/>
              </p:custDataLst>
            </p:nvPr>
          </p:nvSpPr>
          <p:spPr bwMode="auto">
            <a:xfrm>
              <a:off x="1598612" y="3500472"/>
              <a:ext cx="1373187"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53" name="Rectangle 10"/>
            <p:cNvSpPr>
              <a:spLocks noChangeArrowheads="1"/>
            </p:cNvSpPr>
            <p:nvPr>
              <p:custDataLst>
                <p:tags r:id="rId9"/>
              </p:custDataLst>
            </p:nvPr>
          </p:nvSpPr>
          <p:spPr bwMode="auto">
            <a:xfrm>
              <a:off x="2971800" y="3500472"/>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66" name="TextBox 65"/>
            <p:cNvSpPr txBox="1"/>
            <p:nvPr>
              <p:custDataLst>
                <p:tags r:id="rId10"/>
              </p:custDataLst>
            </p:nvPr>
          </p:nvSpPr>
          <p:spPr>
            <a:xfrm>
              <a:off x="1586757" y="1136846"/>
              <a:ext cx="1709250" cy="369332"/>
            </a:xfrm>
            <a:prstGeom prst="rect">
              <a:avLst/>
            </a:prstGeom>
            <a:noFill/>
          </p:spPr>
          <p:txBody>
            <a:bodyPr wrap="none" rtlCol="0">
              <a:spAutoFit/>
            </a:bodyPr>
            <a:lstStyle/>
            <a:p>
              <a:pPr algn="ctr"/>
              <a:r>
                <a:rPr lang="en-US" sz="1800" b="1" u="sng" dirty="0">
                  <a:latin typeface="Calibri" panose="020F0502020204030204" pitchFamily="34" charset="0"/>
                  <a:cs typeface="Calibri" panose="020F0502020204030204" pitchFamily="34" charset="0"/>
                </a:rPr>
                <a:t>Allocated</a:t>
              </a:r>
              <a:r>
                <a:rPr lang="en-US" sz="1800" b="1" dirty="0">
                  <a:latin typeface="Calibri" panose="020F0502020204030204" pitchFamily="34" charset="0"/>
                  <a:cs typeface="Calibri" panose="020F0502020204030204" pitchFamily="34" charset="0"/>
                </a:rPr>
                <a:t> block:</a:t>
              </a:r>
            </a:p>
          </p:txBody>
        </p:sp>
        <p:sp>
          <p:nvSpPr>
            <p:cNvPr id="23" name="TextBox 22"/>
            <p:cNvSpPr txBox="1"/>
            <p:nvPr>
              <p:custDataLst>
                <p:tags r:id="rId11"/>
              </p:custDataLst>
            </p:nvPr>
          </p:nvSpPr>
          <p:spPr>
            <a:xfrm>
              <a:off x="1123503" y="3881865"/>
              <a:ext cx="2630528" cy="369332"/>
            </a:xfrm>
            <a:prstGeom prst="rect">
              <a:avLst/>
            </a:prstGeom>
            <a:noFill/>
          </p:spPr>
          <p:txBody>
            <a:bodyPr wrap="none" rtlCol="0">
              <a:spAutoFit/>
            </a:bodyPr>
            <a:lstStyle/>
            <a:p>
              <a:pPr algn="ctr"/>
              <a:r>
                <a:rPr lang="en-US" sz="1800" dirty="0">
                  <a:latin typeface="Calibri" panose="020F0502020204030204" pitchFamily="34" charset="0"/>
                  <a:cs typeface="Calibri" panose="020F0502020204030204" pitchFamily="34" charset="0"/>
                </a:rPr>
                <a:t>(same as implicit free list)</a:t>
              </a:r>
            </a:p>
          </p:txBody>
        </p:sp>
      </p:grpSp>
    </p:spTree>
    <p:extLst>
      <p:ext uri="{BB962C8B-B14F-4D97-AF65-F5344CB8AC3E}">
        <p14:creationId xmlns:p14="http://schemas.microsoft.com/office/powerpoint/2010/main" val="3383677918"/>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9">
                                            <p:txEl>
                                              <p:pRg st="0" end="0"/>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149">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149">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14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14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Doubly-Linked Lists</a:t>
            </a:r>
          </a:p>
        </p:txBody>
      </p:sp>
      <p:sp>
        <p:nvSpPr>
          <p:cNvPr id="3" name="Content Placeholder 2"/>
          <p:cNvSpPr>
            <a:spLocks noGrp="1"/>
          </p:cNvSpPr>
          <p:nvPr>
            <p:ph idx="1"/>
          </p:nvPr>
        </p:nvSpPr>
        <p:spPr/>
        <p:txBody>
          <a:bodyPr/>
          <a:lstStyle/>
          <a:p>
            <a:r>
              <a:rPr lang="en-US" b="1" dirty="0"/>
              <a:t>Linear</a:t>
            </a:r>
          </a:p>
          <a:p>
            <a:pPr lvl="1"/>
            <a:r>
              <a:rPr lang="en-US" dirty="0"/>
              <a:t>Needs head/root pointer</a:t>
            </a:r>
          </a:p>
          <a:p>
            <a:pPr lvl="1"/>
            <a:r>
              <a:rPr lang="en-US" dirty="0"/>
              <a:t>First node </a:t>
            </a:r>
            <a:r>
              <a:rPr lang="en-US" dirty="0" err="1"/>
              <a:t>prev</a:t>
            </a:r>
            <a:r>
              <a:rPr lang="en-US" dirty="0"/>
              <a:t> pointer is </a:t>
            </a:r>
            <a:r>
              <a:rPr lang="en-US" dirty="0">
                <a:latin typeface="Courier New" panose="02070309020205020404" pitchFamily="49" charset="0"/>
                <a:cs typeface="Courier New" panose="02070309020205020404" pitchFamily="49" charset="0"/>
              </a:rPr>
              <a:t>NULL</a:t>
            </a:r>
          </a:p>
          <a:p>
            <a:pPr lvl="1"/>
            <a:r>
              <a:rPr lang="en-US" dirty="0"/>
              <a:t>Last node next pointer is </a:t>
            </a:r>
            <a:r>
              <a:rPr lang="en-US" dirty="0">
                <a:latin typeface="Courier New" panose="02070309020205020404" pitchFamily="49" charset="0"/>
                <a:cs typeface="Courier New" panose="02070309020205020404" pitchFamily="49" charset="0"/>
              </a:rPr>
              <a:t>NULL</a:t>
            </a:r>
          </a:p>
          <a:p>
            <a:pPr lvl="1"/>
            <a:r>
              <a:rPr lang="en-US" dirty="0"/>
              <a:t>Good for first-fit, best-fit</a:t>
            </a:r>
          </a:p>
          <a:p>
            <a:pPr lvl="1"/>
            <a:endParaRPr lang="en-US" dirty="0"/>
          </a:p>
          <a:p>
            <a:pPr lvl="1"/>
            <a:endParaRPr lang="en-US" dirty="0"/>
          </a:p>
          <a:p>
            <a:r>
              <a:rPr lang="en-US" b="1" dirty="0"/>
              <a:t>Circular</a:t>
            </a:r>
          </a:p>
          <a:p>
            <a:pPr lvl="1"/>
            <a:r>
              <a:rPr lang="en-US" dirty="0"/>
              <a:t>Still have pointer to tell you which node to start with</a:t>
            </a:r>
          </a:p>
          <a:p>
            <a:pPr lvl="1"/>
            <a:r>
              <a:rPr lang="en-US" dirty="0"/>
              <a:t>No </a:t>
            </a:r>
            <a:r>
              <a:rPr lang="en-US" dirty="0">
                <a:latin typeface="Courier New" panose="02070309020205020404" pitchFamily="49" charset="0"/>
                <a:cs typeface="Courier New" panose="02070309020205020404" pitchFamily="49" charset="0"/>
              </a:rPr>
              <a:t>NULL</a:t>
            </a:r>
            <a:r>
              <a:rPr lang="en-US" dirty="0"/>
              <a:t> pointers (term condition is back at starting point)</a:t>
            </a:r>
          </a:p>
          <a:p>
            <a:pPr lvl="1"/>
            <a:r>
              <a:rPr lang="en-US" dirty="0"/>
              <a:t>Good for next-fit, best-fit</a:t>
            </a:r>
          </a:p>
        </p:txBody>
      </p:sp>
      <p:sp>
        <p:nvSpPr>
          <p:cNvPr id="4" name="Slide Number Placeholder 3"/>
          <p:cNvSpPr>
            <a:spLocks noGrp="1"/>
          </p:cNvSpPr>
          <p:nvPr>
            <p:ph type="sldNum" sz="quarter" idx="10"/>
          </p:nvPr>
        </p:nvSpPr>
        <p:spPr/>
        <p:txBody>
          <a:bodyPr/>
          <a:lstStyle/>
          <a:p>
            <a:fld id="{C0BB463C-2B8D-41E5-9457-1404AA9BBE8D}" type="slidenum">
              <a:rPr lang="en-US" smtClean="0"/>
              <a:t>15</a:t>
            </a:fld>
            <a:endParaRPr lang="en-US"/>
          </a:p>
        </p:txBody>
      </p:sp>
      <p:grpSp>
        <p:nvGrpSpPr>
          <p:cNvPr id="44" name="Group 43"/>
          <p:cNvGrpSpPr/>
          <p:nvPr/>
        </p:nvGrpSpPr>
        <p:grpSpPr>
          <a:xfrm>
            <a:off x="2743200" y="1325880"/>
            <a:ext cx="6035040" cy="548640"/>
            <a:chOff x="2743200" y="1325880"/>
            <a:chExt cx="6035040" cy="548640"/>
          </a:xfrm>
        </p:grpSpPr>
        <p:grpSp>
          <p:nvGrpSpPr>
            <p:cNvPr id="12" name="Group 11"/>
            <p:cNvGrpSpPr/>
            <p:nvPr/>
          </p:nvGrpSpPr>
          <p:grpSpPr>
            <a:xfrm flipH="1">
              <a:off x="4114800" y="1463040"/>
              <a:ext cx="822960" cy="274320"/>
              <a:chOff x="5486400" y="1828800"/>
              <a:chExt cx="822960" cy="274320"/>
            </a:xfrm>
          </p:grpSpPr>
          <p:sp>
            <p:nvSpPr>
              <p:cNvPr id="6" name="Rectangle 5"/>
              <p:cNvSpPr/>
              <p:nvPr/>
            </p:nvSpPr>
            <p:spPr bwMode="auto">
              <a:xfrm>
                <a:off x="548640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7" name="Rectangle 6"/>
              <p:cNvSpPr/>
              <p:nvPr/>
            </p:nvSpPr>
            <p:spPr bwMode="auto">
              <a:xfrm>
                <a:off x="576072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8" name="Rectangle 7"/>
              <p:cNvSpPr/>
              <p:nvPr/>
            </p:nvSpPr>
            <p:spPr bwMode="auto">
              <a:xfrm>
                <a:off x="603504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0" name="Oval 62"/>
              <p:cNvSpPr>
                <a:spLocks noChangeArrowheads="1"/>
              </p:cNvSpPr>
              <p:nvPr>
                <p:custDataLst>
                  <p:tags r:id="rId13"/>
                </p:custDataLst>
              </p:nvPr>
            </p:nvSpPr>
            <p:spPr bwMode="auto">
              <a:xfrm flipV="1">
                <a:off x="6100328" y="1892808"/>
                <a:ext cx="146548" cy="146304"/>
              </a:xfrm>
              <a:prstGeom prst="ellipse">
                <a:avLst/>
              </a:prstGeom>
              <a:noFill/>
              <a:ln w="19050">
                <a:solidFill>
                  <a:srgbClr val="C00000"/>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1" name="Oval 34"/>
              <p:cNvSpPr>
                <a:spLocks noChangeArrowheads="1"/>
              </p:cNvSpPr>
              <p:nvPr>
                <p:custDataLst>
                  <p:tags r:id="rId14"/>
                </p:custDataLst>
              </p:nvPr>
            </p:nvSpPr>
            <p:spPr bwMode="auto">
              <a:xfrm>
                <a:off x="5550286" y="1892808"/>
                <a:ext cx="146548" cy="146304"/>
              </a:xfrm>
              <a:prstGeom prst="ellipse">
                <a:avLst/>
              </a:prstGeom>
              <a:solidFill>
                <a:srgbClr val="0000FF"/>
              </a:solidFill>
              <a:ln w="19050">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grpSp>
        <p:grpSp>
          <p:nvGrpSpPr>
            <p:cNvPr id="13" name="Group 12"/>
            <p:cNvGrpSpPr/>
            <p:nvPr/>
          </p:nvGrpSpPr>
          <p:grpSpPr>
            <a:xfrm flipH="1">
              <a:off x="5394960" y="1463040"/>
              <a:ext cx="822960" cy="274320"/>
              <a:chOff x="5486400" y="1828800"/>
              <a:chExt cx="822960" cy="274320"/>
            </a:xfrm>
          </p:grpSpPr>
          <p:sp>
            <p:nvSpPr>
              <p:cNvPr id="14" name="Rectangle 13"/>
              <p:cNvSpPr/>
              <p:nvPr/>
            </p:nvSpPr>
            <p:spPr bwMode="auto">
              <a:xfrm>
                <a:off x="548640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5" name="Rectangle 14"/>
              <p:cNvSpPr/>
              <p:nvPr/>
            </p:nvSpPr>
            <p:spPr bwMode="auto">
              <a:xfrm>
                <a:off x="576072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6" name="Rectangle 15"/>
              <p:cNvSpPr/>
              <p:nvPr/>
            </p:nvSpPr>
            <p:spPr bwMode="auto">
              <a:xfrm>
                <a:off x="603504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17" name="Oval 62"/>
              <p:cNvSpPr>
                <a:spLocks noChangeArrowheads="1"/>
              </p:cNvSpPr>
              <p:nvPr>
                <p:custDataLst>
                  <p:tags r:id="rId11"/>
                </p:custDataLst>
              </p:nvPr>
            </p:nvSpPr>
            <p:spPr bwMode="auto">
              <a:xfrm flipV="1">
                <a:off x="6100328" y="1892808"/>
                <a:ext cx="146548" cy="146304"/>
              </a:xfrm>
              <a:prstGeom prst="ellipse">
                <a:avLst/>
              </a:prstGeom>
              <a:solidFill>
                <a:srgbClr val="C00000"/>
              </a:solidFill>
              <a:ln w="19050">
                <a:solidFill>
                  <a:srgbClr val="C00000"/>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8" name="Oval 34"/>
              <p:cNvSpPr>
                <a:spLocks noChangeArrowheads="1"/>
              </p:cNvSpPr>
              <p:nvPr>
                <p:custDataLst>
                  <p:tags r:id="rId12"/>
                </p:custDataLst>
              </p:nvPr>
            </p:nvSpPr>
            <p:spPr bwMode="auto">
              <a:xfrm>
                <a:off x="5550286" y="1892808"/>
                <a:ext cx="146548" cy="146304"/>
              </a:xfrm>
              <a:prstGeom prst="ellipse">
                <a:avLst/>
              </a:prstGeom>
              <a:solidFill>
                <a:srgbClr val="0000FF"/>
              </a:solidFill>
              <a:ln w="19050">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grpSp>
        <p:grpSp>
          <p:nvGrpSpPr>
            <p:cNvPr id="19" name="Group 18"/>
            <p:cNvGrpSpPr/>
            <p:nvPr/>
          </p:nvGrpSpPr>
          <p:grpSpPr>
            <a:xfrm flipH="1">
              <a:off x="7955280" y="1463040"/>
              <a:ext cx="822960" cy="274320"/>
              <a:chOff x="5486400" y="1828800"/>
              <a:chExt cx="822960" cy="274320"/>
            </a:xfrm>
          </p:grpSpPr>
          <p:sp>
            <p:nvSpPr>
              <p:cNvPr id="20" name="Rectangle 19"/>
              <p:cNvSpPr/>
              <p:nvPr/>
            </p:nvSpPr>
            <p:spPr bwMode="auto">
              <a:xfrm>
                <a:off x="548640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21" name="Rectangle 20"/>
              <p:cNvSpPr/>
              <p:nvPr/>
            </p:nvSpPr>
            <p:spPr bwMode="auto">
              <a:xfrm>
                <a:off x="576072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22" name="Rectangle 21"/>
              <p:cNvSpPr/>
              <p:nvPr/>
            </p:nvSpPr>
            <p:spPr bwMode="auto">
              <a:xfrm>
                <a:off x="603504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23" name="Oval 62"/>
              <p:cNvSpPr>
                <a:spLocks noChangeArrowheads="1"/>
              </p:cNvSpPr>
              <p:nvPr>
                <p:custDataLst>
                  <p:tags r:id="rId9"/>
                </p:custDataLst>
              </p:nvPr>
            </p:nvSpPr>
            <p:spPr bwMode="auto">
              <a:xfrm flipV="1">
                <a:off x="6100328" y="1892808"/>
                <a:ext cx="146548" cy="146304"/>
              </a:xfrm>
              <a:prstGeom prst="ellipse">
                <a:avLst/>
              </a:prstGeom>
              <a:solidFill>
                <a:srgbClr val="C00000"/>
              </a:solidFill>
              <a:ln w="19050">
                <a:solidFill>
                  <a:srgbClr val="C00000"/>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4" name="Oval 34"/>
              <p:cNvSpPr>
                <a:spLocks noChangeArrowheads="1"/>
              </p:cNvSpPr>
              <p:nvPr>
                <p:custDataLst>
                  <p:tags r:id="rId10"/>
                </p:custDataLst>
              </p:nvPr>
            </p:nvSpPr>
            <p:spPr bwMode="auto">
              <a:xfrm>
                <a:off x="5550286" y="1892808"/>
                <a:ext cx="146548" cy="146304"/>
              </a:xfrm>
              <a:prstGeom prst="ellipse">
                <a:avLst/>
              </a:prstGeom>
              <a:noFill/>
              <a:ln w="19050">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grpSp>
        <p:grpSp>
          <p:nvGrpSpPr>
            <p:cNvPr id="27" name="Group 26"/>
            <p:cNvGrpSpPr/>
            <p:nvPr/>
          </p:nvGrpSpPr>
          <p:grpSpPr>
            <a:xfrm>
              <a:off x="2743200" y="1463040"/>
              <a:ext cx="899518" cy="276999"/>
              <a:chOff x="3946802" y="1826121"/>
              <a:chExt cx="899518" cy="276999"/>
            </a:xfrm>
          </p:grpSpPr>
          <p:sp>
            <p:nvSpPr>
              <p:cNvPr id="5" name="Rectangle 4"/>
              <p:cNvSpPr/>
              <p:nvPr/>
            </p:nvSpPr>
            <p:spPr bwMode="auto">
              <a:xfrm>
                <a:off x="457200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9" name="Oval 34"/>
              <p:cNvSpPr>
                <a:spLocks noChangeArrowheads="1"/>
              </p:cNvSpPr>
              <p:nvPr>
                <p:custDataLst>
                  <p:tags r:id="rId8"/>
                </p:custDataLst>
              </p:nvPr>
            </p:nvSpPr>
            <p:spPr bwMode="auto">
              <a:xfrm>
                <a:off x="4635886" y="1892808"/>
                <a:ext cx="146548" cy="146304"/>
              </a:xfrm>
              <a:prstGeom prst="ellipse">
                <a:avLst/>
              </a:prstGeom>
              <a:solidFill>
                <a:srgbClr val="0000FF"/>
              </a:solidFill>
              <a:ln w="19050">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6" name="TextBox 25"/>
              <p:cNvSpPr txBox="1"/>
              <p:nvPr/>
            </p:nvSpPr>
            <p:spPr>
              <a:xfrm>
                <a:off x="3946802" y="1826121"/>
                <a:ext cx="637482" cy="276999"/>
              </a:xfrm>
              <a:prstGeom prst="rect">
                <a:avLst/>
              </a:prstGeom>
              <a:noFill/>
            </p:spPr>
            <p:txBody>
              <a:bodyPr wrap="none" tIns="0" bIns="0" rtlCol="0">
                <a:spAutoFit/>
              </a:bodyPr>
              <a:lstStyle/>
              <a:p>
                <a:r>
                  <a:rPr lang="en-US" b="1" dirty="0">
                    <a:latin typeface="Calibri" pitchFamily="34" charset="0"/>
                  </a:rPr>
                  <a:t>Root</a:t>
                </a:r>
              </a:p>
            </p:txBody>
          </p:sp>
        </p:grpSp>
        <p:sp>
          <p:nvSpPr>
            <p:cNvPr id="30" name="Freeform 29"/>
            <p:cNvSpPr/>
            <p:nvPr/>
          </p:nvSpPr>
          <p:spPr bwMode="auto">
            <a:xfrm>
              <a:off x="3506135" y="132588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37" name="Freeform 36"/>
            <p:cNvSpPr/>
            <p:nvPr/>
          </p:nvSpPr>
          <p:spPr bwMode="auto">
            <a:xfrm>
              <a:off x="4800600" y="132588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38" name="Freeform 37"/>
            <p:cNvSpPr/>
            <p:nvPr/>
          </p:nvSpPr>
          <p:spPr bwMode="auto">
            <a:xfrm>
              <a:off x="6080760" y="132588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39" name="Freeform 38"/>
            <p:cNvSpPr/>
            <p:nvPr/>
          </p:nvSpPr>
          <p:spPr bwMode="auto">
            <a:xfrm>
              <a:off x="7360920" y="1374851"/>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40" name="Freeform 39"/>
            <p:cNvSpPr/>
            <p:nvPr/>
          </p:nvSpPr>
          <p:spPr bwMode="auto">
            <a:xfrm rot="10800000">
              <a:off x="4937760" y="160020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C0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41" name="Freeform 40"/>
            <p:cNvSpPr/>
            <p:nvPr/>
          </p:nvSpPr>
          <p:spPr bwMode="auto">
            <a:xfrm rot="10800000">
              <a:off x="7498080" y="160020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C0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42" name="Freeform 41"/>
            <p:cNvSpPr/>
            <p:nvPr/>
          </p:nvSpPr>
          <p:spPr bwMode="auto">
            <a:xfrm rot="10800000">
              <a:off x="6217920" y="160020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C0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43" name="TextBox 42"/>
            <p:cNvSpPr txBox="1"/>
            <p:nvPr/>
          </p:nvSpPr>
          <p:spPr>
            <a:xfrm>
              <a:off x="6488734" y="1334838"/>
              <a:ext cx="1150013" cy="523220"/>
            </a:xfrm>
            <a:prstGeom prst="rect">
              <a:avLst/>
            </a:prstGeom>
            <a:noFill/>
          </p:spPr>
          <p:txBody>
            <a:bodyPr wrap="square" rtlCol="0">
              <a:spAutoFit/>
            </a:bodyPr>
            <a:lstStyle/>
            <a:p>
              <a:pPr algn="ctr"/>
              <a:r>
                <a:rPr lang="en-US" sz="2800" b="1" i="0" dirty="0">
                  <a:latin typeface="Courier New" panose="02070309020205020404" pitchFamily="49" charset="0"/>
                  <a:cs typeface="Courier New" panose="02070309020205020404" pitchFamily="49" charset="0"/>
                </a:rPr>
                <a:t>⋅⋅⋅</a:t>
              </a:r>
              <a:endParaRPr lang="en-US" sz="2000" b="1" dirty="0">
                <a:latin typeface="Courier New" panose="02070309020205020404" pitchFamily="49" charset="0"/>
                <a:cs typeface="Courier New" panose="02070309020205020404" pitchFamily="49" charset="0"/>
              </a:endParaRPr>
            </a:p>
          </p:txBody>
        </p:sp>
      </p:grpSp>
      <p:grpSp>
        <p:nvGrpSpPr>
          <p:cNvPr id="80" name="Group 79"/>
          <p:cNvGrpSpPr/>
          <p:nvPr/>
        </p:nvGrpSpPr>
        <p:grpSpPr>
          <a:xfrm>
            <a:off x="2733389" y="3721852"/>
            <a:ext cx="6044851" cy="1141734"/>
            <a:chOff x="2733389" y="3721852"/>
            <a:chExt cx="6044851" cy="1141734"/>
          </a:xfrm>
        </p:grpSpPr>
        <p:grpSp>
          <p:nvGrpSpPr>
            <p:cNvPr id="45" name="Group 44"/>
            <p:cNvGrpSpPr/>
            <p:nvPr/>
          </p:nvGrpSpPr>
          <p:grpSpPr>
            <a:xfrm>
              <a:off x="2733389" y="4023360"/>
              <a:ext cx="6044851" cy="548640"/>
              <a:chOff x="2733389" y="1325880"/>
              <a:chExt cx="6044851" cy="548640"/>
            </a:xfrm>
          </p:grpSpPr>
          <p:grpSp>
            <p:nvGrpSpPr>
              <p:cNvPr id="46" name="Group 45"/>
              <p:cNvGrpSpPr/>
              <p:nvPr/>
            </p:nvGrpSpPr>
            <p:grpSpPr>
              <a:xfrm flipH="1">
                <a:off x="4114800" y="1463040"/>
                <a:ext cx="822960" cy="274320"/>
                <a:chOff x="5486400" y="1828800"/>
                <a:chExt cx="822960" cy="274320"/>
              </a:xfrm>
            </p:grpSpPr>
            <p:sp>
              <p:nvSpPr>
                <p:cNvPr id="71" name="Rectangle 70"/>
                <p:cNvSpPr/>
                <p:nvPr/>
              </p:nvSpPr>
              <p:spPr bwMode="auto">
                <a:xfrm>
                  <a:off x="548640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72" name="Rectangle 71"/>
                <p:cNvSpPr/>
                <p:nvPr/>
              </p:nvSpPr>
              <p:spPr bwMode="auto">
                <a:xfrm>
                  <a:off x="576072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73" name="Rectangle 72"/>
                <p:cNvSpPr/>
                <p:nvPr/>
              </p:nvSpPr>
              <p:spPr bwMode="auto">
                <a:xfrm>
                  <a:off x="603504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74" name="Oval 62"/>
                <p:cNvSpPr>
                  <a:spLocks noChangeArrowheads="1"/>
                </p:cNvSpPr>
                <p:nvPr>
                  <p:custDataLst>
                    <p:tags r:id="rId6"/>
                  </p:custDataLst>
                </p:nvPr>
              </p:nvSpPr>
              <p:spPr bwMode="auto">
                <a:xfrm flipV="1">
                  <a:off x="6100328" y="1892808"/>
                  <a:ext cx="146548" cy="146304"/>
                </a:xfrm>
                <a:prstGeom prst="ellipse">
                  <a:avLst/>
                </a:prstGeom>
                <a:solidFill>
                  <a:srgbClr val="C00000"/>
                </a:solidFill>
                <a:ln w="19050">
                  <a:solidFill>
                    <a:srgbClr val="C00000"/>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75" name="Oval 34"/>
                <p:cNvSpPr>
                  <a:spLocks noChangeArrowheads="1"/>
                </p:cNvSpPr>
                <p:nvPr>
                  <p:custDataLst>
                    <p:tags r:id="rId7"/>
                  </p:custDataLst>
                </p:nvPr>
              </p:nvSpPr>
              <p:spPr bwMode="auto">
                <a:xfrm>
                  <a:off x="5550286" y="1892808"/>
                  <a:ext cx="146548" cy="146304"/>
                </a:xfrm>
                <a:prstGeom prst="ellipse">
                  <a:avLst/>
                </a:prstGeom>
                <a:solidFill>
                  <a:srgbClr val="0000FF"/>
                </a:solidFill>
                <a:ln w="19050">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grpSp>
          <p:grpSp>
            <p:nvGrpSpPr>
              <p:cNvPr id="47" name="Group 46"/>
              <p:cNvGrpSpPr/>
              <p:nvPr/>
            </p:nvGrpSpPr>
            <p:grpSpPr>
              <a:xfrm flipH="1">
                <a:off x="5394960" y="1463040"/>
                <a:ext cx="822960" cy="274320"/>
                <a:chOff x="5486400" y="1828800"/>
                <a:chExt cx="822960" cy="274320"/>
              </a:xfrm>
            </p:grpSpPr>
            <p:sp>
              <p:nvSpPr>
                <p:cNvPr id="66" name="Rectangle 65"/>
                <p:cNvSpPr/>
                <p:nvPr/>
              </p:nvSpPr>
              <p:spPr bwMode="auto">
                <a:xfrm>
                  <a:off x="548640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67" name="Rectangle 66"/>
                <p:cNvSpPr/>
                <p:nvPr/>
              </p:nvSpPr>
              <p:spPr bwMode="auto">
                <a:xfrm>
                  <a:off x="576072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68" name="Rectangle 67"/>
                <p:cNvSpPr/>
                <p:nvPr/>
              </p:nvSpPr>
              <p:spPr bwMode="auto">
                <a:xfrm>
                  <a:off x="603504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69" name="Oval 62"/>
                <p:cNvSpPr>
                  <a:spLocks noChangeArrowheads="1"/>
                </p:cNvSpPr>
                <p:nvPr>
                  <p:custDataLst>
                    <p:tags r:id="rId4"/>
                  </p:custDataLst>
                </p:nvPr>
              </p:nvSpPr>
              <p:spPr bwMode="auto">
                <a:xfrm flipV="1">
                  <a:off x="6100328" y="1892808"/>
                  <a:ext cx="146548" cy="146304"/>
                </a:xfrm>
                <a:prstGeom prst="ellipse">
                  <a:avLst/>
                </a:prstGeom>
                <a:solidFill>
                  <a:srgbClr val="C00000"/>
                </a:solidFill>
                <a:ln w="19050">
                  <a:solidFill>
                    <a:srgbClr val="C00000"/>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70" name="Oval 34"/>
                <p:cNvSpPr>
                  <a:spLocks noChangeArrowheads="1"/>
                </p:cNvSpPr>
                <p:nvPr>
                  <p:custDataLst>
                    <p:tags r:id="rId5"/>
                  </p:custDataLst>
                </p:nvPr>
              </p:nvSpPr>
              <p:spPr bwMode="auto">
                <a:xfrm>
                  <a:off x="5550286" y="1892808"/>
                  <a:ext cx="146548" cy="146304"/>
                </a:xfrm>
                <a:prstGeom prst="ellipse">
                  <a:avLst/>
                </a:prstGeom>
                <a:solidFill>
                  <a:srgbClr val="0000FF"/>
                </a:solidFill>
                <a:ln w="19050">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grpSp>
          <p:grpSp>
            <p:nvGrpSpPr>
              <p:cNvPr id="48" name="Group 47"/>
              <p:cNvGrpSpPr/>
              <p:nvPr/>
            </p:nvGrpSpPr>
            <p:grpSpPr>
              <a:xfrm flipH="1">
                <a:off x="7955280" y="1463040"/>
                <a:ext cx="822960" cy="274320"/>
                <a:chOff x="5486400" y="1828800"/>
                <a:chExt cx="822960" cy="274320"/>
              </a:xfrm>
            </p:grpSpPr>
            <p:sp>
              <p:nvSpPr>
                <p:cNvPr id="61" name="Rectangle 60"/>
                <p:cNvSpPr/>
                <p:nvPr/>
              </p:nvSpPr>
              <p:spPr bwMode="auto">
                <a:xfrm>
                  <a:off x="548640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62" name="Rectangle 61"/>
                <p:cNvSpPr/>
                <p:nvPr/>
              </p:nvSpPr>
              <p:spPr bwMode="auto">
                <a:xfrm>
                  <a:off x="576072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63" name="Rectangle 62"/>
                <p:cNvSpPr/>
                <p:nvPr/>
              </p:nvSpPr>
              <p:spPr bwMode="auto">
                <a:xfrm>
                  <a:off x="603504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64" name="Oval 62"/>
                <p:cNvSpPr>
                  <a:spLocks noChangeArrowheads="1"/>
                </p:cNvSpPr>
                <p:nvPr>
                  <p:custDataLst>
                    <p:tags r:id="rId2"/>
                  </p:custDataLst>
                </p:nvPr>
              </p:nvSpPr>
              <p:spPr bwMode="auto">
                <a:xfrm flipV="1">
                  <a:off x="6100328" y="1892808"/>
                  <a:ext cx="146548" cy="146304"/>
                </a:xfrm>
                <a:prstGeom prst="ellipse">
                  <a:avLst/>
                </a:prstGeom>
                <a:solidFill>
                  <a:srgbClr val="C00000"/>
                </a:solidFill>
                <a:ln w="19050">
                  <a:solidFill>
                    <a:srgbClr val="C00000"/>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65" name="Oval 34"/>
                <p:cNvSpPr>
                  <a:spLocks noChangeArrowheads="1"/>
                </p:cNvSpPr>
                <p:nvPr>
                  <p:custDataLst>
                    <p:tags r:id="rId3"/>
                  </p:custDataLst>
                </p:nvPr>
              </p:nvSpPr>
              <p:spPr bwMode="auto">
                <a:xfrm>
                  <a:off x="5550286" y="1892808"/>
                  <a:ext cx="146548" cy="146304"/>
                </a:xfrm>
                <a:prstGeom prst="ellipse">
                  <a:avLst/>
                </a:prstGeom>
                <a:solidFill>
                  <a:srgbClr val="0000FF"/>
                </a:solidFill>
                <a:ln w="19050">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grpSp>
          <p:grpSp>
            <p:nvGrpSpPr>
              <p:cNvPr id="49" name="Group 48"/>
              <p:cNvGrpSpPr/>
              <p:nvPr/>
            </p:nvGrpSpPr>
            <p:grpSpPr>
              <a:xfrm>
                <a:off x="2733389" y="1463040"/>
                <a:ext cx="909329" cy="276999"/>
                <a:chOff x="3936991" y="1826121"/>
                <a:chExt cx="909329" cy="276999"/>
              </a:xfrm>
            </p:grpSpPr>
            <p:sp>
              <p:nvSpPr>
                <p:cNvPr id="58" name="Rectangle 57"/>
                <p:cNvSpPr/>
                <p:nvPr/>
              </p:nvSpPr>
              <p:spPr bwMode="auto">
                <a:xfrm>
                  <a:off x="4572000" y="1828800"/>
                  <a:ext cx="274320" cy="274320"/>
                </a:xfrm>
                <a:prstGeom prst="rect">
                  <a:avLst/>
                </a:prstGeom>
                <a:noFill/>
                <a:ln w="12700" cap="flat" cmpd="sng" algn="ctr">
                  <a:solidFill>
                    <a:schemeClr val="tx1"/>
                  </a:solidFill>
                  <a:prstDash val="solid"/>
                  <a:round/>
                  <a:headEnd type="none" w="med" len="med"/>
                  <a:tailEnd type="triangl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lang="en-US" sz="2000">
                    <a:solidFill>
                      <a:srgbClr val="C00000"/>
                    </a:solidFill>
                    <a:latin typeface="Calibri" charset="0"/>
                    <a:ea typeface="Calibri" charset="0"/>
                    <a:cs typeface="Calibri" charset="0"/>
                  </a:endParaRPr>
                </a:p>
              </p:txBody>
            </p:sp>
            <p:sp>
              <p:nvSpPr>
                <p:cNvPr id="59" name="Oval 34"/>
                <p:cNvSpPr>
                  <a:spLocks noChangeArrowheads="1"/>
                </p:cNvSpPr>
                <p:nvPr>
                  <p:custDataLst>
                    <p:tags r:id="rId1"/>
                  </p:custDataLst>
                </p:nvPr>
              </p:nvSpPr>
              <p:spPr bwMode="auto">
                <a:xfrm>
                  <a:off x="4635886" y="1892808"/>
                  <a:ext cx="146548" cy="146304"/>
                </a:xfrm>
                <a:prstGeom prst="ellipse">
                  <a:avLst/>
                </a:prstGeom>
                <a:solidFill>
                  <a:srgbClr val="0000FF"/>
                </a:solidFill>
                <a:ln w="19050">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60" name="TextBox 59"/>
                <p:cNvSpPr txBox="1"/>
                <p:nvPr/>
              </p:nvSpPr>
              <p:spPr>
                <a:xfrm>
                  <a:off x="3936991" y="1826121"/>
                  <a:ext cx="647293" cy="276999"/>
                </a:xfrm>
                <a:prstGeom prst="rect">
                  <a:avLst/>
                </a:prstGeom>
                <a:noFill/>
              </p:spPr>
              <p:txBody>
                <a:bodyPr wrap="none" tIns="0" bIns="0" rtlCol="0">
                  <a:spAutoFit/>
                </a:bodyPr>
                <a:lstStyle/>
                <a:p>
                  <a:pPr algn="r"/>
                  <a:r>
                    <a:rPr lang="en-US" b="1" dirty="0">
                      <a:latin typeface="Calibri" pitchFamily="34" charset="0"/>
                    </a:rPr>
                    <a:t>Start</a:t>
                  </a:r>
                </a:p>
              </p:txBody>
            </p:sp>
          </p:grpSp>
          <p:sp>
            <p:nvSpPr>
              <p:cNvPr id="50" name="Freeform 49"/>
              <p:cNvSpPr/>
              <p:nvPr/>
            </p:nvSpPr>
            <p:spPr bwMode="auto">
              <a:xfrm>
                <a:off x="3506135" y="132588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51" name="Freeform 50"/>
              <p:cNvSpPr/>
              <p:nvPr/>
            </p:nvSpPr>
            <p:spPr bwMode="auto">
              <a:xfrm>
                <a:off x="4800600" y="132588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52" name="Freeform 51"/>
              <p:cNvSpPr/>
              <p:nvPr/>
            </p:nvSpPr>
            <p:spPr bwMode="auto">
              <a:xfrm>
                <a:off x="6080760" y="132588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53" name="Freeform 52"/>
              <p:cNvSpPr/>
              <p:nvPr/>
            </p:nvSpPr>
            <p:spPr bwMode="auto">
              <a:xfrm>
                <a:off x="7360920" y="1374851"/>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54" name="Freeform 53"/>
              <p:cNvSpPr/>
              <p:nvPr/>
            </p:nvSpPr>
            <p:spPr bwMode="auto">
              <a:xfrm rot="10800000">
                <a:off x="4937760" y="160020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C0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55" name="Freeform 54"/>
              <p:cNvSpPr/>
              <p:nvPr/>
            </p:nvSpPr>
            <p:spPr bwMode="auto">
              <a:xfrm rot="10800000">
                <a:off x="7498080" y="160020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C0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56" name="Freeform 55"/>
              <p:cNvSpPr/>
              <p:nvPr/>
            </p:nvSpPr>
            <p:spPr bwMode="auto">
              <a:xfrm rot="10800000">
                <a:off x="6217920" y="1600200"/>
                <a:ext cx="594360" cy="274320"/>
              </a:xfrm>
              <a:custGeom>
                <a:avLst/>
                <a:gdLst>
                  <a:gd name="connsiteX0" fmla="*/ 0 w 779764"/>
                  <a:gd name="connsiteY0" fmla="*/ 263694 h 263694"/>
                  <a:gd name="connsiteX1" fmla="*/ 403907 w 779764"/>
                  <a:gd name="connsiteY1" fmla="*/ 33 h 263694"/>
                  <a:gd name="connsiteX2" fmla="*/ 779764 w 779764"/>
                  <a:gd name="connsiteY2" fmla="*/ 246865 h 263694"/>
                </a:gdLst>
                <a:ahLst/>
                <a:cxnLst>
                  <a:cxn ang="0">
                    <a:pos x="connsiteX0" y="connsiteY0"/>
                  </a:cxn>
                  <a:cxn ang="0">
                    <a:pos x="connsiteX1" y="connsiteY1"/>
                  </a:cxn>
                  <a:cxn ang="0">
                    <a:pos x="connsiteX2" y="connsiteY2"/>
                  </a:cxn>
                </a:cxnLst>
                <a:rect l="l" t="t" r="r" b="b"/>
                <a:pathLst>
                  <a:path w="779764" h="263694">
                    <a:moveTo>
                      <a:pt x="0" y="263694"/>
                    </a:moveTo>
                    <a:cubicBezTo>
                      <a:pt x="136973" y="133266"/>
                      <a:pt x="273946" y="2838"/>
                      <a:pt x="403907" y="33"/>
                    </a:cubicBezTo>
                    <a:cubicBezTo>
                      <a:pt x="533868" y="-2772"/>
                      <a:pt x="691877" y="169262"/>
                      <a:pt x="779764" y="246865"/>
                    </a:cubicBezTo>
                  </a:path>
                </a:pathLst>
              </a:custGeom>
              <a:noFill/>
              <a:ln w="31750" cap="flat" cmpd="sng" algn="ctr">
                <a:solidFill>
                  <a:srgbClr val="C0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57" name="TextBox 56"/>
              <p:cNvSpPr txBox="1"/>
              <p:nvPr/>
            </p:nvSpPr>
            <p:spPr>
              <a:xfrm>
                <a:off x="6488734" y="1334838"/>
                <a:ext cx="1150013" cy="523220"/>
              </a:xfrm>
              <a:prstGeom prst="rect">
                <a:avLst/>
              </a:prstGeom>
              <a:noFill/>
            </p:spPr>
            <p:txBody>
              <a:bodyPr wrap="square" rtlCol="0">
                <a:spAutoFit/>
              </a:bodyPr>
              <a:lstStyle/>
              <a:p>
                <a:pPr algn="ctr"/>
                <a:r>
                  <a:rPr lang="en-US" sz="2800" b="1" i="0" dirty="0">
                    <a:latin typeface="Courier New" panose="02070309020205020404" pitchFamily="49" charset="0"/>
                    <a:cs typeface="Courier New" panose="02070309020205020404" pitchFamily="49" charset="0"/>
                  </a:rPr>
                  <a:t>⋅⋅⋅</a:t>
                </a:r>
                <a:endParaRPr lang="en-US" sz="2000" b="1" dirty="0">
                  <a:latin typeface="Courier New" panose="02070309020205020404" pitchFamily="49" charset="0"/>
                  <a:cs typeface="Courier New" panose="02070309020205020404" pitchFamily="49" charset="0"/>
                </a:endParaRPr>
              </a:p>
            </p:txBody>
          </p:sp>
        </p:grpSp>
        <p:sp>
          <p:nvSpPr>
            <p:cNvPr id="78" name="Freeform 77"/>
            <p:cNvSpPr/>
            <p:nvPr/>
          </p:nvSpPr>
          <p:spPr bwMode="auto">
            <a:xfrm>
              <a:off x="4246631" y="4297119"/>
              <a:ext cx="3898822" cy="566467"/>
            </a:xfrm>
            <a:custGeom>
              <a:avLst/>
              <a:gdLst>
                <a:gd name="connsiteX0" fmla="*/ 0 w 3898822"/>
                <a:gd name="connsiteY0" fmla="*/ 0 h 566467"/>
                <a:gd name="connsiteX1" fmla="*/ 920009 w 3898822"/>
                <a:gd name="connsiteY1" fmla="*/ 471225 h 566467"/>
                <a:gd name="connsiteX2" fmla="*/ 2328073 w 3898822"/>
                <a:gd name="connsiteY2" fmla="*/ 560982 h 566467"/>
                <a:gd name="connsiteX3" fmla="*/ 3618331 w 3898822"/>
                <a:gd name="connsiteY3" fmla="*/ 381468 h 566467"/>
                <a:gd name="connsiteX4" fmla="*/ 3898822 w 3898822"/>
                <a:gd name="connsiteY4" fmla="*/ 134636 h 5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8822" h="566467">
                  <a:moveTo>
                    <a:pt x="0" y="0"/>
                  </a:moveTo>
                  <a:cubicBezTo>
                    <a:pt x="265998" y="188864"/>
                    <a:pt x="531997" y="377728"/>
                    <a:pt x="920009" y="471225"/>
                  </a:cubicBezTo>
                  <a:cubicBezTo>
                    <a:pt x="1308021" y="564722"/>
                    <a:pt x="1878353" y="575942"/>
                    <a:pt x="2328073" y="560982"/>
                  </a:cubicBezTo>
                  <a:cubicBezTo>
                    <a:pt x="2777793" y="546023"/>
                    <a:pt x="3356540" y="452526"/>
                    <a:pt x="3618331" y="381468"/>
                  </a:cubicBezTo>
                  <a:cubicBezTo>
                    <a:pt x="3880122" y="310410"/>
                    <a:pt x="3867033" y="311345"/>
                    <a:pt x="3898822" y="134636"/>
                  </a:cubicBezTo>
                </a:path>
              </a:pathLst>
            </a:custGeom>
            <a:noFill/>
            <a:ln w="25400" cap="flat" cmpd="sng" algn="ctr">
              <a:solidFill>
                <a:srgbClr val="CC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79" name="Freeform 78"/>
            <p:cNvSpPr/>
            <p:nvPr/>
          </p:nvSpPr>
          <p:spPr bwMode="auto">
            <a:xfrm rot="10800000">
              <a:off x="4737890" y="3721852"/>
              <a:ext cx="3898822" cy="566467"/>
            </a:xfrm>
            <a:custGeom>
              <a:avLst/>
              <a:gdLst>
                <a:gd name="connsiteX0" fmla="*/ 0 w 3898822"/>
                <a:gd name="connsiteY0" fmla="*/ 0 h 566467"/>
                <a:gd name="connsiteX1" fmla="*/ 920009 w 3898822"/>
                <a:gd name="connsiteY1" fmla="*/ 471225 h 566467"/>
                <a:gd name="connsiteX2" fmla="*/ 2328073 w 3898822"/>
                <a:gd name="connsiteY2" fmla="*/ 560982 h 566467"/>
                <a:gd name="connsiteX3" fmla="*/ 3618331 w 3898822"/>
                <a:gd name="connsiteY3" fmla="*/ 381468 h 566467"/>
                <a:gd name="connsiteX4" fmla="*/ 3898822 w 3898822"/>
                <a:gd name="connsiteY4" fmla="*/ 134636 h 56646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898822" h="566467">
                  <a:moveTo>
                    <a:pt x="0" y="0"/>
                  </a:moveTo>
                  <a:cubicBezTo>
                    <a:pt x="265998" y="188864"/>
                    <a:pt x="531997" y="377728"/>
                    <a:pt x="920009" y="471225"/>
                  </a:cubicBezTo>
                  <a:cubicBezTo>
                    <a:pt x="1308021" y="564722"/>
                    <a:pt x="1878353" y="575942"/>
                    <a:pt x="2328073" y="560982"/>
                  </a:cubicBezTo>
                  <a:cubicBezTo>
                    <a:pt x="2777793" y="546023"/>
                    <a:pt x="3356540" y="452526"/>
                    <a:pt x="3618331" y="381468"/>
                  </a:cubicBezTo>
                  <a:cubicBezTo>
                    <a:pt x="3880122" y="310410"/>
                    <a:pt x="3867033" y="311345"/>
                    <a:pt x="3898822" y="134636"/>
                  </a:cubicBezTo>
                </a:path>
              </a:pathLst>
            </a:custGeom>
            <a:noFill/>
            <a:ln w="2540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grpSp>
    </p:spTree>
    <p:extLst>
      <p:ext uri="{BB962C8B-B14F-4D97-AF65-F5344CB8AC3E}">
        <p14:creationId xmlns:p14="http://schemas.microsoft.com/office/powerpoint/2010/main" val="17421162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9" end="9"/>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0" end="10"/>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Explicit Free Lists</a:t>
            </a:r>
          </a:p>
        </p:txBody>
      </p:sp>
      <p:sp>
        <p:nvSpPr>
          <p:cNvPr id="3" name="Content Placeholder 2"/>
          <p:cNvSpPr>
            <a:spLocks noGrp="1"/>
          </p:cNvSpPr>
          <p:nvPr>
            <p:ph idx="1"/>
          </p:nvPr>
        </p:nvSpPr>
        <p:spPr>
          <a:xfrm>
            <a:off x="396875" y="1362075"/>
            <a:ext cx="8366125" cy="2194560"/>
          </a:xfrm>
        </p:spPr>
        <p:txBody>
          <a:bodyPr/>
          <a:lstStyle/>
          <a:p>
            <a:r>
              <a:rPr lang="en-US" b="1" dirty="0"/>
              <a:t>Logically:  </a:t>
            </a:r>
            <a:r>
              <a:rPr lang="en-US" dirty="0"/>
              <a:t>doubly-linked list</a:t>
            </a:r>
          </a:p>
          <a:p>
            <a:endParaRPr lang="en-US" dirty="0"/>
          </a:p>
          <a:p>
            <a:endParaRPr lang="en-US" dirty="0"/>
          </a:p>
          <a:p>
            <a:r>
              <a:rPr lang="en-US" b="1" dirty="0"/>
              <a:t>Physically:  </a:t>
            </a:r>
            <a:r>
              <a:rPr lang="en-US" dirty="0"/>
              <a:t>blocks can be in any order</a:t>
            </a:r>
          </a:p>
        </p:txBody>
      </p:sp>
      <p:sp>
        <p:nvSpPr>
          <p:cNvPr id="4" name="Slide Number Placeholder 3"/>
          <p:cNvSpPr>
            <a:spLocks noGrp="1"/>
          </p:cNvSpPr>
          <p:nvPr>
            <p:ph type="sldNum" sz="quarter" idx="10"/>
          </p:nvPr>
        </p:nvSpPr>
        <p:spPr/>
        <p:txBody>
          <a:bodyPr/>
          <a:lstStyle/>
          <a:p>
            <a:fld id="{C0BB463C-2B8D-41E5-9457-1404AA9BBE8D}" type="slidenum">
              <a:rPr lang="en-US" smtClean="0"/>
              <a:t>16</a:t>
            </a:fld>
            <a:endParaRPr lang="en-US"/>
          </a:p>
        </p:txBody>
      </p:sp>
      <p:grpSp>
        <p:nvGrpSpPr>
          <p:cNvPr id="5" name="Group 4"/>
          <p:cNvGrpSpPr>
            <a:grpSpLocks noChangeAspect="1"/>
          </p:cNvGrpSpPr>
          <p:nvPr/>
        </p:nvGrpSpPr>
        <p:grpSpPr>
          <a:xfrm>
            <a:off x="1828800" y="1981200"/>
            <a:ext cx="5486400" cy="384870"/>
            <a:chOff x="2132013" y="1981200"/>
            <a:chExt cx="4344987" cy="304800"/>
          </a:xfrm>
        </p:grpSpPr>
        <p:sp>
          <p:nvSpPr>
            <p:cNvPr id="6" name="Line 1"/>
            <p:cNvSpPr>
              <a:spLocks noChangeShapeType="1"/>
            </p:cNvSpPr>
            <p:nvPr>
              <p:custDataLst>
                <p:tags r:id="rId34"/>
              </p:custDataLst>
            </p:nvPr>
          </p:nvSpPr>
          <p:spPr bwMode="auto">
            <a:xfrm>
              <a:off x="3276600" y="2057399"/>
              <a:ext cx="457200" cy="0"/>
            </a:xfrm>
            <a:prstGeom prst="line">
              <a:avLst/>
            </a:prstGeom>
            <a:noFill/>
            <a:ln w="25560">
              <a:solidFill>
                <a:srgbClr val="00B050"/>
              </a:solidFill>
              <a:miter lim="800000"/>
              <a:headEnd/>
              <a:tailEnd type="triangle" w="med" len="med"/>
            </a:ln>
            <a:effectLst/>
          </p:spPr>
          <p:txBody>
            <a:bodyPr/>
            <a:lstStyle/>
            <a:p>
              <a:endParaRPr lang="en-US" dirty="0">
                <a:latin typeface="Lato" panose="020F0502020204030203" pitchFamily="34" charset="0"/>
              </a:endParaRPr>
            </a:p>
          </p:txBody>
        </p:sp>
        <p:sp>
          <p:nvSpPr>
            <p:cNvPr id="7" name="Line 2"/>
            <p:cNvSpPr>
              <a:spLocks noChangeShapeType="1"/>
            </p:cNvSpPr>
            <p:nvPr>
              <p:custDataLst>
                <p:tags r:id="rId35"/>
              </p:custDataLst>
            </p:nvPr>
          </p:nvSpPr>
          <p:spPr bwMode="auto">
            <a:xfrm>
              <a:off x="4572000" y="2057399"/>
              <a:ext cx="381000" cy="0"/>
            </a:xfrm>
            <a:prstGeom prst="line">
              <a:avLst/>
            </a:prstGeom>
            <a:noFill/>
            <a:ln w="25560">
              <a:solidFill>
                <a:srgbClr val="00B050"/>
              </a:solidFill>
              <a:miter lim="800000"/>
              <a:headEnd/>
              <a:tailEnd type="triangle" w="med" len="med"/>
            </a:ln>
            <a:effectLst/>
          </p:spPr>
          <p:txBody>
            <a:bodyPr/>
            <a:lstStyle/>
            <a:p>
              <a:endParaRPr lang="en-US" dirty="0">
                <a:latin typeface="Lato" panose="020F0502020204030203" pitchFamily="34" charset="0"/>
              </a:endParaRPr>
            </a:p>
          </p:txBody>
        </p:sp>
        <p:sp>
          <p:nvSpPr>
            <p:cNvPr id="8" name="Line 3"/>
            <p:cNvSpPr>
              <a:spLocks noChangeShapeType="1"/>
            </p:cNvSpPr>
            <p:nvPr>
              <p:custDataLst>
                <p:tags r:id="rId36"/>
              </p:custDataLst>
            </p:nvPr>
          </p:nvSpPr>
          <p:spPr bwMode="auto">
            <a:xfrm>
              <a:off x="6096000" y="2057399"/>
              <a:ext cx="381000" cy="0"/>
            </a:xfrm>
            <a:prstGeom prst="line">
              <a:avLst/>
            </a:prstGeom>
            <a:noFill/>
            <a:ln w="25560">
              <a:solidFill>
                <a:srgbClr val="00B050"/>
              </a:solidFill>
              <a:miter lim="800000"/>
              <a:headEnd/>
              <a:tailEnd type="triangle" w="med" len="med"/>
            </a:ln>
            <a:effectLst/>
          </p:spPr>
          <p:txBody>
            <a:bodyPr/>
            <a:lstStyle/>
            <a:p>
              <a:endParaRPr lang="en-US" dirty="0">
                <a:latin typeface="Lato" panose="020F0502020204030203" pitchFamily="34" charset="0"/>
              </a:endParaRPr>
            </a:p>
          </p:txBody>
        </p:sp>
        <p:sp>
          <p:nvSpPr>
            <p:cNvPr id="9" name="Rectangle 6"/>
            <p:cNvSpPr>
              <a:spLocks noChangeArrowheads="1"/>
            </p:cNvSpPr>
            <p:nvPr>
              <p:custDataLst>
                <p:tags r:id="rId37"/>
              </p:custDataLst>
            </p:nvPr>
          </p:nvSpPr>
          <p:spPr bwMode="auto">
            <a:xfrm>
              <a:off x="2438400" y="1981200"/>
              <a:ext cx="838200" cy="304800"/>
            </a:xfrm>
            <a:prstGeom prst="rect">
              <a:avLst/>
            </a:prstGeom>
            <a:solidFill>
              <a:schemeClr val="bg1">
                <a:lumMod val="95000"/>
              </a:schemeClr>
            </a:solidFill>
            <a:ln w="25560">
              <a:solidFill>
                <a:schemeClr val="tx1"/>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ea typeface="Arial Unicode MS" panose="020B0604020202020204" pitchFamily="34" charset="-128"/>
                  <a:cs typeface="Calibri" panose="020F0502020204030204" pitchFamily="34" charset="0"/>
                </a:rPr>
                <a:t>A</a:t>
              </a:r>
            </a:p>
          </p:txBody>
        </p:sp>
        <p:sp>
          <p:nvSpPr>
            <p:cNvPr id="10" name="Rectangle 7"/>
            <p:cNvSpPr>
              <a:spLocks noChangeArrowheads="1"/>
            </p:cNvSpPr>
            <p:nvPr>
              <p:custDataLst>
                <p:tags r:id="rId38"/>
              </p:custDataLst>
            </p:nvPr>
          </p:nvSpPr>
          <p:spPr bwMode="auto">
            <a:xfrm>
              <a:off x="3733800" y="1981200"/>
              <a:ext cx="838200" cy="304800"/>
            </a:xfrm>
            <a:prstGeom prst="rect">
              <a:avLst/>
            </a:prstGeom>
            <a:solidFill>
              <a:schemeClr val="bg1">
                <a:lumMod val="95000"/>
              </a:schemeClr>
            </a:solidFill>
            <a:ln w="25560">
              <a:solidFill>
                <a:schemeClr val="tx1"/>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ea typeface="Arial Unicode MS" panose="020B0604020202020204" pitchFamily="34" charset="-128"/>
                  <a:cs typeface="Calibri" panose="020F0502020204030204" pitchFamily="34" charset="0"/>
                </a:rPr>
                <a:t>B</a:t>
              </a:r>
            </a:p>
          </p:txBody>
        </p:sp>
        <p:sp>
          <p:nvSpPr>
            <p:cNvPr id="11" name="Rectangle 8"/>
            <p:cNvSpPr>
              <a:spLocks noChangeArrowheads="1"/>
            </p:cNvSpPr>
            <p:nvPr>
              <p:custDataLst>
                <p:tags r:id="rId39"/>
              </p:custDataLst>
            </p:nvPr>
          </p:nvSpPr>
          <p:spPr bwMode="auto">
            <a:xfrm>
              <a:off x="4953000" y="1981200"/>
              <a:ext cx="1143000" cy="304800"/>
            </a:xfrm>
            <a:prstGeom prst="rect">
              <a:avLst/>
            </a:prstGeom>
            <a:solidFill>
              <a:schemeClr val="bg1">
                <a:lumMod val="95000"/>
              </a:schemeClr>
            </a:solidFill>
            <a:ln w="25560">
              <a:solidFill>
                <a:schemeClr val="tx1"/>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ea typeface="Arial Unicode MS" panose="020B0604020202020204" pitchFamily="34" charset="-128"/>
                  <a:cs typeface="Calibri" panose="020F0502020204030204" pitchFamily="34" charset="0"/>
                </a:rPr>
                <a:t>C</a:t>
              </a:r>
            </a:p>
          </p:txBody>
        </p:sp>
        <p:sp>
          <p:nvSpPr>
            <p:cNvPr id="12" name="Line 9"/>
            <p:cNvSpPr>
              <a:spLocks noChangeShapeType="1"/>
            </p:cNvSpPr>
            <p:nvPr>
              <p:custDataLst>
                <p:tags r:id="rId40"/>
              </p:custDataLst>
            </p:nvPr>
          </p:nvSpPr>
          <p:spPr bwMode="auto">
            <a:xfrm flipH="1">
              <a:off x="4570413" y="2209800"/>
              <a:ext cx="384175" cy="1587"/>
            </a:xfrm>
            <a:prstGeom prst="line">
              <a:avLst/>
            </a:prstGeom>
            <a:noFill/>
            <a:ln w="2556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13" name="Line 10"/>
            <p:cNvSpPr>
              <a:spLocks noChangeShapeType="1"/>
            </p:cNvSpPr>
            <p:nvPr>
              <p:custDataLst>
                <p:tags r:id="rId41"/>
              </p:custDataLst>
            </p:nvPr>
          </p:nvSpPr>
          <p:spPr bwMode="auto">
            <a:xfrm flipH="1">
              <a:off x="3275013" y="2209800"/>
              <a:ext cx="460375" cy="1587"/>
            </a:xfrm>
            <a:prstGeom prst="line">
              <a:avLst/>
            </a:prstGeom>
            <a:noFill/>
            <a:ln w="2556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14" name="Line 11"/>
            <p:cNvSpPr>
              <a:spLocks noChangeShapeType="1"/>
            </p:cNvSpPr>
            <p:nvPr>
              <p:custDataLst>
                <p:tags r:id="rId42"/>
              </p:custDataLst>
            </p:nvPr>
          </p:nvSpPr>
          <p:spPr bwMode="auto">
            <a:xfrm flipH="1">
              <a:off x="2132013" y="2209800"/>
              <a:ext cx="307975" cy="1587"/>
            </a:xfrm>
            <a:prstGeom prst="line">
              <a:avLst/>
            </a:prstGeom>
            <a:noFill/>
            <a:ln w="25560">
              <a:solidFill>
                <a:srgbClr val="C00000"/>
              </a:solidFill>
              <a:miter lim="800000"/>
              <a:headEnd/>
              <a:tailEnd type="triangle" w="med" len="med"/>
            </a:ln>
            <a:effectLst/>
          </p:spPr>
          <p:txBody>
            <a:bodyPr/>
            <a:lstStyle/>
            <a:p>
              <a:endParaRPr lang="en-US" dirty="0">
                <a:latin typeface="Lato" panose="020F0502020204030203" pitchFamily="34" charset="0"/>
              </a:endParaRPr>
            </a:p>
          </p:txBody>
        </p:sp>
      </p:grpSp>
      <p:grpSp>
        <p:nvGrpSpPr>
          <p:cNvPr id="15" name="Group 14"/>
          <p:cNvGrpSpPr/>
          <p:nvPr/>
        </p:nvGrpSpPr>
        <p:grpSpPr>
          <a:xfrm>
            <a:off x="877824" y="3474720"/>
            <a:ext cx="7599107" cy="1728788"/>
            <a:chOff x="1186389" y="3986212"/>
            <a:chExt cx="7599107" cy="1728788"/>
          </a:xfrm>
        </p:grpSpPr>
        <p:sp>
          <p:nvSpPr>
            <p:cNvPr id="16" name="Rectangle 12"/>
            <p:cNvSpPr>
              <a:spLocks noChangeArrowheads="1"/>
            </p:cNvSpPr>
            <p:nvPr>
              <p:custDataLst>
                <p:tags r:id="rId1"/>
              </p:custDataLst>
            </p:nvPr>
          </p:nvSpPr>
          <p:spPr bwMode="auto">
            <a:xfrm>
              <a:off x="1186389" y="4891087"/>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17" name="Rectangle 13"/>
            <p:cNvSpPr>
              <a:spLocks noChangeArrowheads="1"/>
            </p:cNvSpPr>
            <p:nvPr>
              <p:custDataLst>
                <p:tags r:id="rId2"/>
              </p:custDataLst>
            </p:nvPr>
          </p:nvSpPr>
          <p:spPr bwMode="auto">
            <a:xfrm>
              <a:off x="1491189" y="48910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8" name="Rectangle 14"/>
            <p:cNvSpPr>
              <a:spLocks noChangeArrowheads="1"/>
            </p:cNvSpPr>
            <p:nvPr>
              <p:custDataLst>
                <p:tags r:id="rId3"/>
              </p:custDataLst>
            </p:nvPr>
          </p:nvSpPr>
          <p:spPr bwMode="auto">
            <a:xfrm>
              <a:off x="1795989" y="48910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9" name="Rectangle 15"/>
            <p:cNvSpPr>
              <a:spLocks noChangeArrowheads="1"/>
            </p:cNvSpPr>
            <p:nvPr>
              <p:custDataLst>
                <p:tags r:id="rId4"/>
              </p:custDataLst>
            </p:nvPr>
          </p:nvSpPr>
          <p:spPr bwMode="auto">
            <a:xfrm>
              <a:off x="2100789" y="4891087"/>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20" name="Rectangle 16"/>
            <p:cNvSpPr>
              <a:spLocks noChangeArrowheads="1"/>
            </p:cNvSpPr>
            <p:nvPr>
              <p:custDataLst>
                <p:tags r:id="rId5"/>
              </p:custDataLst>
            </p:nvPr>
          </p:nvSpPr>
          <p:spPr bwMode="auto">
            <a:xfrm>
              <a:off x="2405589" y="4891087"/>
              <a:ext cx="304800" cy="304800"/>
            </a:xfrm>
            <a:prstGeom prst="rect">
              <a:avLst/>
            </a:prstGeom>
            <a:solidFill>
              <a:srgbClr val="C0C0C0"/>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21" name="Rectangle 17"/>
            <p:cNvSpPr>
              <a:spLocks noChangeArrowheads="1"/>
            </p:cNvSpPr>
            <p:nvPr>
              <p:custDataLst>
                <p:tags r:id="rId6"/>
              </p:custDataLst>
            </p:nvPr>
          </p:nvSpPr>
          <p:spPr bwMode="auto">
            <a:xfrm>
              <a:off x="2710389" y="48910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2" name="Rectangle 18"/>
            <p:cNvSpPr>
              <a:spLocks noChangeArrowheads="1"/>
            </p:cNvSpPr>
            <p:nvPr>
              <p:custDataLst>
                <p:tags r:id="rId7"/>
              </p:custDataLst>
            </p:nvPr>
          </p:nvSpPr>
          <p:spPr bwMode="auto">
            <a:xfrm>
              <a:off x="3015189" y="48910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3" name="Rectangle 19"/>
            <p:cNvSpPr>
              <a:spLocks noChangeArrowheads="1"/>
            </p:cNvSpPr>
            <p:nvPr>
              <p:custDataLst>
                <p:tags r:id="rId8"/>
              </p:custDataLst>
            </p:nvPr>
          </p:nvSpPr>
          <p:spPr bwMode="auto">
            <a:xfrm>
              <a:off x="3319989" y="4891087"/>
              <a:ext cx="304800" cy="304800"/>
            </a:xfrm>
            <a:prstGeom prst="rect">
              <a:avLst/>
            </a:prstGeom>
            <a:solidFill>
              <a:srgbClr val="C0C0C0"/>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24" name="Rectangle 20"/>
            <p:cNvSpPr>
              <a:spLocks noChangeArrowheads="1"/>
            </p:cNvSpPr>
            <p:nvPr>
              <p:custDataLst>
                <p:tags r:id="rId9"/>
              </p:custDataLst>
            </p:nvPr>
          </p:nvSpPr>
          <p:spPr bwMode="auto">
            <a:xfrm>
              <a:off x="3929589" y="48910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5" name="Rectangle 21"/>
            <p:cNvSpPr>
              <a:spLocks noChangeArrowheads="1"/>
            </p:cNvSpPr>
            <p:nvPr>
              <p:custDataLst>
                <p:tags r:id="rId10"/>
              </p:custDataLst>
            </p:nvPr>
          </p:nvSpPr>
          <p:spPr bwMode="auto">
            <a:xfrm>
              <a:off x="4234389" y="48910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6" name="Rectangle 22"/>
            <p:cNvSpPr>
              <a:spLocks noChangeArrowheads="1"/>
            </p:cNvSpPr>
            <p:nvPr>
              <p:custDataLst>
                <p:tags r:id="rId11"/>
              </p:custDataLst>
            </p:nvPr>
          </p:nvSpPr>
          <p:spPr bwMode="auto">
            <a:xfrm>
              <a:off x="4539189" y="48910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7" name="Rectangle 23"/>
            <p:cNvSpPr>
              <a:spLocks noChangeArrowheads="1"/>
            </p:cNvSpPr>
            <p:nvPr>
              <p:custDataLst>
                <p:tags r:id="rId12"/>
              </p:custDataLst>
            </p:nvPr>
          </p:nvSpPr>
          <p:spPr bwMode="auto">
            <a:xfrm>
              <a:off x="4843989" y="48910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8" name="Rectangle 24"/>
            <p:cNvSpPr>
              <a:spLocks noChangeArrowheads="1"/>
            </p:cNvSpPr>
            <p:nvPr>
              <p:custDataLst>
                <p:tags r:id="rId13"/>
              </p:custDataLst>
            </p:nvPr>
          </p:nvSpPr>
          <p:spPr bwMode="auto">
            <a:xfrm>
              <a:off x="5148789" y="4891087"/>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48</a:t>
              </a:r>
            </a:p>
          </p:txBody>
        </p:sp>
        <p:sp>
          <p:nvSpPr>
            <p:cNvPr id="29" name="Rectangle 25"/>
            <p:cNvSpPr>
              <a:spLocks noChangeArrowheads="1"/>
            </p:cNvSpPr>
            <p:nvPr>
              <p:custDataLst>
                <p:tags r:id="rId14"/>
              </p:custDataLst>
            </p:nvPr>
          </p:nvSpPr>
          <p:spPr bwMode="auto">
            <a:xfrm>
              <a:off x="5758389" y="48910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0" name="Rectangle 26"/>
            <p:cNvSpPr>
              <a:spLocks noChangeArrowheads="1"/>
            </p:cNvSpPr>
            <p:nvPr>
              <p:custDataLst>
                <p:tags r:id="rId15"/>
              </p:custDataLst>
            </p:nvPr>
          </p:nvSpPr>
          <p:spPr bwMode="auto">
            <a:xfrm>
              <a:off x="3624789" y="4891087"/>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48</a:t>
              </a:r>
            </a:p>
          </p:txBody>
        </p:sp>
        <p:sp>
          <p:nvSpPr>
            <p:cNvPr id="31" name="Rectangle 27"/>
            <p:cNvSpPr>
              <a:spLocks noChangeArrowheads="1"/>
            </p:cNvSpPr>
            <p:nvPr>
              <p:custDataLst>
                <p:tags r:id="rId16"/>
              </p:custDataLst>
            </p:nvPr>
          </p:nvSpPr>
          <p:spPr bwMode="auto">
            <a:xfrm>
              <a:off x="6672789" y="4891087"/>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32" name="Rectangle 28"/>
            <p:cNvSpPr>
              <a:spLocks noChangeArrowheads="1"/>
            </p:cNvSpPr>
            <p:nvPr>
              <p:custDataLst>
                <p:tags r:id="rId17"/>
              </p:custDataLst>
            </p:nvPr>
          </p:nvSpPr>
          <p:spPr bwMode="auto">
            <a:xfrm>
              <a:off x="5453589" y="4891087"/>
              <a:ext cx="304800" cy="304800"/>
            </a:xfrm>
            <a:prstGeom prst="rect">
              <a:avLst/>
            </a:prstGeom>
            <a:solidFill>
              <a:srgbClr val="C0C0C0"/>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33" name="Rectangle 29"/>
            <p:cNvSpPr>
              <a:spLocks noChangeArrowheads="1"/>
            </p:cNvSpPr>
            <p:nvPr>
              <p:custDataLst>
                <p:tags r:id="rId18"/>
              </p:custDataLst>
            </p:nvPr>
          </p:nvSpPr>
          <p:spPr bwMode="auto">
            <a:xfrm>
              <a:off x="6063189" y="48910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4" name="Rectangle 30"/>
            <p:cNvSpPr>
              <a:spLocks noChangeArrowheads="1"/>
            </p:cNvSpPr>
            <p:nvPr>
              <p:custDataLst>
                <p:tags r:id="rId19"/>
              </p:custDataLst>
            </p:nvPr>
          </p:nvSpPr>
          <p:spPr bwMode="auto">
            <a:xfrm>
              <a:off x="6367989" y="4891087"/>
              <a:ext cx="304800" cy="304800"/>
            </a:xfrm>
            <a:prstGeom prst="rect">
              <a:avLst/>
            </a:prstGeom>
            <a:solidFill>
              <a:srgbClr val="C0C0C0"/>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35" name="Rectangle 31"/>
            <p:cNvSpPr>
              <a:spLocks noChangeArrowheads="1"/>
            </p:cNvSpPr>
            <p:nvPr>
              <p:custDataLst>
                <p:tags r:id="rId20"/>
              </p:custDataLst>
            </p:nvPr>
          </p:nvSpPr>
          <p:spPr bwMode="auto">
            <a:xfrm>
              <a:off x="6977589" y="48910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6" name="Rectangle 32"/>
            <p:cNvSpPr>
              <a:spLocks noChangeArrowheads="1"/>
            </p:cNvSpPr>
            <p:nvPr>
              <p:custDataLst>
                <p:tags r:id="rId21"/>
              </p:custDataLst>
            </p:nvPr>
          </p:nvSpPr>
          <p:spPr bwMode="auto">
            <a:xfrm>
              <a:off x="7282389" y="48910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7" name="Rectangle 33"/>
            <p:cNvSpPr>
              <a:spLocks noChangeArrowheads="1"/>
            </p:cNvSpPr>
            <p:nvPr>
              <p:custDataLst>
                <p:tags r:id="rId22"/>
              </p:custDataLst>
            </p:nvPr>
          </p:nvSpPr>
          <p:spPr bwMode="auto">
            <a:xfrm>
              <a:off x="7587189" y="4891087"/>
              <a:ext cx="304800" cy="304800"/>
            </a:xfrm>
            <a:prstGeom prst="rect">
              <a:avLst/>
            </a:prstGeom>
            <a:solidFill>
              <a:srgbClr val="FFFFFF"/>
            </a:solidFill>
            <a:ln w="3240">
              <a:solidFill>
                <a:srgbClr val="000066"/>
              </a:solidFill>
              <a:miter lim="800000"/>
              <a:headEnd/>
              <a:tailEnd/>
            </a:ln>
            <a:effectLst/>
          </p:spPr>
          <p:txBody>
            <a:bodyPr wrap="none" lIns="90000" tIns="46800" rIns="90000" bIns="46800" anchor="ctr"/>
            <a:lstStyle/>
            <a:p>
              <a:pPr algn="ct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38" name="Freeform 34"/>
            <p:cNvSpPr>
              <a:spLocks/>
            </p:cNvSpPr>
            <p:nvPr>
              <p:custDataLst>
                <p:tags r:id="rId23"/>
              </p:custDataLst>
            </p:nvPr>
          </p:nvSpPr>
          <p:spPr bwMode="auto">
            <a:xfrm>
              <a:off x="1643589" y="4484687"/>
              <a:ext cx="5181600" cy="558800"/>
            </a:xfrm>
            <a:custGeom>
              <a:avLst/>
              <a:gdLst/>
              <a:ahLst/>
              <a:cxnLst>
                <a:cxn ang="0">
                  <a:pos x="0" y="352"/>
                </a:cxn>
                <a:cxn ang="0">
                  <a:pos x="1968" y="16"/>
                </a:cxn>
                <a:cxn ang="0">
                  <a:pos x="3264" y="256"/>
                </a:cxn>
              </a:cxnLst>
              <a:rect l="0" t="0" r="r" b="b"/>
              <a:pathLst>
                <a:path w="3264" h="352">
                  <a:moveTo>
                    <a:pt x="0" y="352"/>
                  </a:moveTo>
                  <a:cubicBezTo>
                    <a:pt x="712" y="191"/>
                    <a:pt x="1424" y="31"/>
                    <a:pt x="1968" y="16"/>
                  </a:cubicBezTo>
                  <a:cubicBezTo>
                    <a:pt x="2511" y="0"/>
                    <a:pt x="2887" y="128"/>
                    <a:pt x="3264" y="256"/>
                  </a:cubicBezTo>
                </a:path>
              </a:pathLst>
            </a:custGeom>
            <a:noFill/>
            <a:ln w="25560">
              <a:solidFill>
                <a:schemeClr val="accent2"/>
              </a:solidFill>
              <a:round/>
              <a:headEnd/>
              <a:tailEnd type="triangle" w="med" len="me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9" name="Freeform 35"/>
            <p:cNvSpPr>
              <a:spLocks/>
            </p:cNvSpPr>
            <p:nvPr>
              <p:custDataLst>
                <p:tags r:id="rId24"/>
              </p:custDataLst>
            </p:nvPr>
          </p:nvSpPr>
          <p:spPr bwMode="auto">
            <a:xfrm>
              <a:off x="3777189" y="4408487"/>
              <a:ext cx="3352800" cy="635000"/>
            </a:xfrm>
            <a:custGeom>
              <a:avLst/>
              <a:gdLst/>
              <a:ahLst/>
              <a:cxnLst>
                <a:cxn ang="0">
                  <a:pos x="2112" y="400"/>
                </a:cxn>
                <a:cxn ang="0">
                  <a:pos x="1680" y="16"/>
                </a:cxn>
                <a:cxn ang="0">
                  <a:pos x="0" y="304"/>
                </a:cxn>
              </a:cxnLst>
              <a:rect l="0" t="0" r="r" b="b"/>
              <a:pathLst>
                <a:path w="2112" h="400">
                  <a:moveTo>
                    <a:pt x="2112" y="400"/>
                  </a:moveTo>
                  <a:cubicBezTo>
                    <a:pt x="2072" y="216"/>
                    <a:pt x="2032" y="32"/>
                    <a:pt x="1680" y="16"/>
                  </a:cubicBezTo>
                  <a:cubicBezTo>
                    <a:pt x="1328" y="0"/>
                    <a:pt x="280" y="256"/>
                    <a:pt x="0" y="304"/>
                  </a:cubicBezTo>
                </a:path>
              </a:pathLst>
            </a:custGeom>
            <a:noFill/>
            <a:ln w="25560">
              <a:solidFill>
                <a:schemeClr val="accent2"/>
              </a:solidFill>
              <a:round/>
              <a:headEnd type="none" w="med" len="med"/>
              <a:tailEnd type="triangle" w="med" len="me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0" name="Freeform 36"/>
            <p:cNvSpPr>
              <a:spLocks/>
            </p:cNvSpPr>
            <p:nvPr>
              <p:custDataLst>
                <p:tags r:id="rId25"/>
              </p:custDataLst>
            </p:nvPr>
          </p:nvSpPr>
          <p:spPr bwMode="auto">
            <a:xfrm>
              <a:off x="1338789" y="5043487"/>
              <a:ext cx="6096000" cy="671513"/>
            </a:xfrm>
            <a:custGeom>
              <a:avLst/>
              <a:gdLst/>
              <a:ahLst/>
              <a:cxnLst>
                <a:cxn ang="0">
                  <a:pos x="3840" y="0"/>
                </a:cxn>
                <a:cxn ang="0">
                  <a:pos x="3072" y="336"/>
                </a:cxn>
                <a:cxn ang="0">
                  <a:pos x="672" y="384"/>
                </a:cxn>
                <a:cxn ang="0">
                  <a:pos x="0" y="96"/>
                </a:cxn>
              </a:cxnLst>
              <a:rect l="0" t="0" r="r" b="b"/>
              <a:pathLst>
                <a:path w="3840" h="423">
                  <a:moveTo>
                    <a:pt x="3840" y="0"/>
                  </a:moveTo>
                  <a:cubicBezTo>
                    <a:pt x="3719" y="136"/>
                    <a:pt x="3599" y="272"/>
                    <a:pt x="3072" y="336"/>
                  </a:cubicBezTo>
                  <a:cubicBezTo>
                    <a:pt x="2544" y="399"/>
                    <a:pt x="1183" y="423"/>
                    <a:pt x="672" y="384"/>
                  </a:cubicBezTo>
                  <a:cubicBezTo>
                    <a:pt x="160" y="344"/>
                    <a:pt x="80" y="220"/>
                    <a:pt x="0" y="96"/>
                  </a:cubicBezTo>
                </a:path>
              </a:pathLst>
            </a:custGeom>
            <a:noFill/>
            <a:ln w="25560">
              <a:solidFill>
                <a:srgbClr val="C00000"/>
              </a:solidFill>
              <a:round/>
              <a:headEnd type="none" w="med" len="med"/>
              <a:tailEnd type="triangle" w="med" len="me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1" name="Freeform 37"/>
            <p:cNvSpPr>
              <a:spLocks/>
            </p:cNvSpPr>
            <p:nvPr>
              <p:custDataLst>
                <p:tags r:id="rId26"/>
              </p:custDataLst>
            </p:nvPr>
          </p:nvSpPr>
          <p:spPr bwMode="auto">
            <a:xfrm>
              <a:off x="4386789" y="5043487"/>
              <a:ext cx="2438400" cy="481013"/>
            </a:xfrm>
            <a:custGeom>
              <a:avLst/>
              <a:gdLst/>
              <a:ahLst/>
              <a:cxnLst>
                <a:cxn ang="0">
                  <a:pos x="0" y="0"/>
                </a:cxn>
                <a:cxn ang="0">
                  <a:pos x="816" y="288"/>
                </a:cxn>
                <a:cxn ang="0">
                  <a:pos x="1536" y="96"/>
                </a:cxn>
              </a:cxnLst>
              <a:rect l="0" t="0" r="r" b="b"/>
              <a:pathLst>
                <a:path w="1536" h="303">
                  <a:moveTo>
                    <a:pt x="0" y="0"/>
                  </a:moveTo>
                  <a:cubicBezTo>
                    <a:pt x="280" y="136"/>
                    <a:pt x="560" y="272"/>
                    <a:pt x="816" y="288"/>
                  </a:cubicBezTo>
                  <a:cubicBezTo>
                    <a:pt x="1071" y="303"/>
                    <a:pt x="1303" y="199"/>
                    <a:pt x="1536" y="96"/>
                  </a:cubicBezTo>
                </a:path>
              </a:pathLst>
            </a:custGeom>
            <a:noFill/>
            <a:ln w="25560">
              <a:solidFill>
                <a:srgbClr val="C00000"/>
              </a:solidFill>
              <a:round/>
              <a:headEnd type="none" w="med" len="med"/>
              <a:tailEnd type="triangle" w="med" len="me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2" name="Text Box 38"/>
            <p:cNvSpPr txBox="1">
              <a:spLocks noChangeArrowheads="1"/>
            </p:cNvSpPr>
            <p:nvPr>
              <p:custDataLst>
                <p:tags r:id="rId27"/>
              </p:custDataLst>
            </p:nvPr>
          </p:nvSpPr>
          <p:spPr bwMode="auto">
            <a:xfrm>
              <a:off x="6826777" y="4205287"/>
              <a:ext cx="1958719" cy="340735"/>
            </a:xfrm>
            <a:prstGeom prst="rect">
              <a:avLst/>
            </a:prstGeom>
            <a:noFill/>
            <a:ln w="9525">
              <a:noFill/>
              <a:round/>
              <a:headEnd/>
              <a:tailEnd/>
            </a:ln>
            <a:effectLst/>
          </p:spPr>
          <p:txBody>
            <a:bodyPr wrap="none" lIns="90000" tIns="46800" rIns="90000" bIns="46800">
              <a:spAutoFit/>
            </a:bodyPr>
            <a:lstStyle/>
            <a:p>
              <a:pPr>
                <a:lnSpc>
                  <a:spcPct val="100000"/>
                </a:lnSpc>
                <a:buClr>
                  <a:srgbClr val="66FF66"/>
                </a:buClr>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chemeClr val="accent2"/>
                  </a:solidFill>
                  <a:latin typeface="Calibri" panose="020F0502020204030204" pitchFamily="34" charset="0"/>
                  <a:ea typeface="Arial Unicode MS" panose="020B0604020202020204" pitchFamily="34" charset="-128"/>
                  <a:cs typeface="Calibri" panose="020F0502020204030204" pitchFamily="34" charset="0"/>
                </a:rPr>
                <a:t>Forward (</a:t>
              </a:r>
              <a:r>
                <a:rPr lang="en-GB" sz="1600" dirty="0">
                  <a:solidFill>
                    <a:schemeClr val="accent2"/>
                  </a:solidFill>
                  <a:latin typeface="Courier New" panose="02070309020205020404" pitchFamily="49" charset="0"/>
                  <a:ea typeface="Arial Unicode MS" panose="020B0604020202020204" pitchFamily="34" charset="-128"/>
                  <a:cs typeface="Courier New" panose="02070309020205020404" pitchFamily="49" charset="0"/>
                </a:rPr>
                <a:t>next</a:t>
              </a:r>
              <a:r>
                <a:rPr lang="en-GB" sz="1600" dirty="0">
                  <a:solidFill>
                    <a:schemeClr val="accent2"/>
                  </a:solidFill>
                  <a:latin typeface="Calibri" panose="020F0502020204030204" pitchFamily="34" charset="0"/>
                  <a:ea typeface="Arial Unicode MS" panose="020B0604020202020204" pitchFamily="34" charset="-128"/>
                  <a:cs typeface="Calibri" panose="020F0502020204030204" pitchFamily="34" charset="0"/>
                </a:rPr>
                <a:t>) links</a:t>
              </a:r>
            </a:p>
          </p:txBody>
        </p:sp>
        <p:sp>
          <p:nvSpPr>
            <p:cNvPr id="43" name="Text Box 39"/>
            <p:cNvSpPr txBox="1">
              <a:spLocks noChangeArrowheads="1"/>
            </p:cNvSpPr>
            <p:nvPr>
              <p:custDataLst>
                <p:tags r:id="rId28"/>
              </p:custDataLst>
            </p:nvPr>
          </p:nvSpPr>
          <p:spPr bwMode="auto">
            <a:xfrm>
              <a:off x="7112527" y="5341937"/>
              <a:ext cx="1654597" cy="340735"/>
            </a:xfrm>
            <a:prstGeom prst="rect">
              <a:avLst/>
            </a:prstGeom>
            <a:noFill/>
            <a:ln w="9525">
              <a:noFill/>
              <a:round/>
              <a:headEnd/>
              <a:tailEnd/>
            </a:ln>
            <a:effectLst/>
          </p:spPr>
          <p:txBody>
            <a:bodyPr wrap="none" lIns="90000" tIns="46800" rIns="90000" bIns="46800">
              <a:spAutoFit/>
            </a:bodyPr>
            <a:lstStyle/>
            <a:p>
              <a:pPr>
                <a:lnSpc>
                  <a:spcPct val="100000"/>
                </a:lnSpc>
                <a:buClr>
                  <a:srgbClr val="FF0066"/>
                </a:buClr>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C00000"/>
                  </a:solidFill>
                  <a:latin typeface="Calibri" panose="020F0502020204030204" pitchFamily="34" charset="0"/>
                  <a:ea typeface="Arial Unicode MS" panose="020B0604020202020204" pitchFamily="34" charset="-128"/>
                  <a:cs typeface="Calibri" panose="020F0502020204030204" pitchFamily="34" charset="0"/>
                </a:rPr>
                <a:t>Back (</a:t>
              </a:r>
              <a:r>
                <a:rPr lang="en-GB" sz="1600" dirty="0" err="1">
                  <a:solidFill>
                    <a:srgbClr val="C00000"/>
                  </a:solidFill>
                  <a:latin typeface="Courier New" panose="02070309020205020404" pitchFamily="49" charset="0"/>
                  <a:ea typeface="Arial Unicode MS" panose="020B0604020202020204" pitchFamily="34" charset="-128"/>
                  <a:cs typeface="Courier New" panose="02070309020205020404" pitchFamily="49" charset="0"/>
                </a:rPr>
                <a:t>prev</a:t>
              </a:r>
              <a:r>
                <a:rPr lang="en-GB" sz="1600" dirty="0">
                  <a:solidFill>
                    <a:srgbClr val="C00000"/>
                  </a:solidFill>
                  <a:latin typeface="Calibri" panose="020F0502020204030204" pitchFamily="34" charset="0"/>
                  <a:ea typeface="Arial Unicode MS" panose="020B0604020202020204" pitchFamily="34" charset="-128"/>
                  <a:cs typeface="Calibri" panose="020F0502020204030204" pitchFamily="34" charset="0"/>
                </a:rPr>
                <a:t>) links</a:t>
              </a:r>
            </a:p>
          </p:txBody>
        </p:sp>
        <p:sp>
          <p:nvSpPr>
            <p:cNvPr id="44" name="Freeform 41"/>
            <p:cNvSpPr>
              <a:spLocks/>
            </p:cNvSpPr>
            <p:nvPr>
              <p:custDataLst>
                <p:tags r:id="rId29"/>
              </p:custDataLst>
            </p:nvPr>
          </p:nvSpPr>
          <p:spPr bwMode="auto">
            <a:xfrm>
              <a:off x="4081989" y="3986212"/>
              <a:ext cx="3495675" cy="1057275"/>
            </a:xfrm>
            <a:custGeom>
              <a:avLst/>
              <a:gdLst/>
              <a:ahLst/>
              <a:cxnLst>
                <a:cxn ang="0">
                  <a:pos x="0" y="666"/>
                </a:cxn>
                <a:cxn ang="0">
                  <a:pos x="422" y="178"/>
                </a:cxn>
                <a:cxn ang="0">
                  <a:pos x="2202" y="0"/>
                </a:cxn>
              </a:cxnLst>
              <a:rect l="0" t="0" r="r" b="b"/>
              <a:pathLst>
                <a:path w="2202" h="666">
                  <a:moveTo>
                    <a:pt x="0" y="666"/>
                  </a:moveTo>
                  <a:cubicBezTo>
                    <a:pt x="70" y="585"/>
                    <a:pt x="55" y="289"/>
                    <a:pt x="422" y="178"/>
                  </a:cubicBezTo>
                  <a:cubicBezTo>
                    <a:pt x="789" y="67"/>
                    <a:pt x="1831" y="37"/>
                    <a:pt x="2202" y="0"/>
                  </a:cubicBezTo>
                </a:path>
              </a:pathLst>
            </a:custGeom>
            <a:noFill/>
            <a:ln w="25560">
              <a:solidFill>
                <a:schemeClr val="accent2"/>
              </a:solidFill>
              <a:round/>
              <a:headEnd type="none" w="med" len="med"/>
              <a:tailEnd type="triangle" w="med" len="me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5" name="Freeform 42"/>
            <p:cNvSpPr>
              <a:spLocks/>
            </p:cNvSpPr>
            <p:nvPr>
              <p:custDataLst>
                <p:tags r:id="rId30"/>
              </p:custDataLst>
            </p:nvPr>
          </p:nvSpPr>
          <p:spPr bwMode="auto">
            <a:xfrm>
              <a:off x="1186389" y="5043487"/>
              <a:ext cx="762000" cy="457200"/>
            </a:xfrm>
            <a:custGeom>
              <a:avLst/>
              <a:gdLst/>
              <a:ahLst/>
              <a:cxnLst>
                <a:cxn ang="0">
                  <a:pos x="480" y="0"/>
                </a:cxn>
                <a:cxn ang="0">
                  <a:pos x="336" y="240"/>
                </a:cxn>
                <a:cxn ang="0">
                  <a:pos x="0" y="288"/>
                </a:cxn>
              </a:cxnLst>
              <a:rect l="0" t="0" r="r" b="b"/>
              <a:pathLst>
                <a:path w="480" h="288">
                  <a:moveTo>
                    <a:pt x="480" y="0"/>
                  </a:moveTo>
                  <a:cubicBezTo>
                    <a:pt x="448" y="96"/>
                    <a:pt x="416" y="192"/>
                    <a:pt x="336" y="240"/>
                  </a:cubicBezTo>
                  <a:cubicBezTo>
                    <a:pt x="256" y="288"/>
                    <a:pt x="128" y="288"/>
                    <a:pt x="0" y="288"/>
                  </a:cubicBezTo>
                </a:path>
              </a:pathLst>
            </a:custGeom>
            <a:noFill/>
            <a:ln w="25560">
              <a:solidFill>
                <a:srgbClr val="C00000"/>
              </a:solidFill>
              <a:round/>
              <a:headEnd type="none" w="med" len="med"/>
              <a:tailEnd type="triangle" w="med" len="me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6" name="Text Box 43"/>
            <p:cNvSpPr txBox="1">
              <a:spLocks noChangeArrowheads="1"/>
            </p:cNvSpPr>
            <p:nvPr>
              <p:custDataLst>
                <p:tags r:id="rId31"/>
              </p:custDataLst>
            </p:nvPr>
          </p:nvSpPr>
          <p:spPr bwMode="auto">
            <a:xfrm>
              <a:off x="1634677" y="4552930"/>
              <a:ext cx="321220" cy="371513"/>
            </a:xfrm>
            <a:prstGeom prst="rect">
              <a:avLst/>
            </a:prstGeom>
            <a:noFill/>
            <a:ln w="9525">
              <a:noFill/>
              <a:round/>
              <a:headEnd/>
              <a:tailEnd/>
            </a:ln>
            <a:effectLst/>
          </p:spPr>
          <p:txBody>
            <a:bodyPr wrap="none" lIns="90000" tIns="46800" rIns="90000" bIns="46800">
              <a:spAutoFit/>
            </a:bodyPr>
            <a:lstStyle/>
            <a:p>
              <a:pP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ea typeface="Arial Unicode MS" panose="020B0604020202020204" pitchFamily="34" charset="-128"/>
                  <a:cs typeface="Calibri" panose="020F0502020204030204" pitchFamily="34" charset="0"/>
                </a:rPr>
                <a:t>A</a:t>
              </a:r>
            </a:p>
          </p:txBody>
        </p:sp>
        <p:sp>
          <p:nvSpPr>
            <p:cNvPr id="47" name="Text Box 44"/>
            <p:cNvSpPr txBox="1">
              <a:spLocks noChangeArrowheads="1"/>
            </p:cNvSpPr>
            <p:nvPr>
              <p:custDataLst>
                <p:tags r:id="rId32"/>
              </p:custDataLst>
            </p:nvPr>
          </p:nvSpPr>
          <p:spPr bwMode="auto">
            <a:xfrm>
              <a:off x="7123187" y="4581525"/>
              <a:ext cx="311602" cy="371513"/>
            </a:xfrm>
            <a:prstGeom prst="rect">
              <a:avLst/>
            </a:prstGeom>
            <a:noFill/>
            <a:ln w="9525">
              <a:noFill/>
              <a:round/>
              <a:headEnd/>
              <a:tailEnd/>
            </a:ln>
            <a:effectLst/>
          </p:spPr>
          <p:txBody>
            <a:bodyPr wrap="none" lIns="90000" tIns="46800" rIns="90000" bIns="46800">
              <a:spAutoFit/>
            </a:bodyPr>
            <a:lstStyle/>
            <a:p>
              <a:pP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ea typeface="Arial Unicode MS" panose="020B0604020202020204" pitchFamily="34" charset="-128"/>
                  <a:cs typeface="Calibri" panose="020F0502020204030204" pitchFamily="34" charset="0"/>
                </a:rPr>
                <a:t>B</a:t>
              </a:r>
            </a:p>
          </p:txBody>
        </p:sp>
        <p:sp>
          <p:nvSpPr>
            <p:cNvPr id="48" name="Text Box 45"/>
            <p:cNvSpPr txBox="1">
              <a:spLocks noChangeArrowheads="1"/>
            </p:cNvSpPr>
            <p:nvPr>
              <p:custDataLst>
                <p:tags r:id="rId33"/>
              </p:custDataLst>
            </p:nvPr>
          </p:nvSpPr>
          <p:spPr bwMode="auto">
            <a:xfrm>
              <a:off x="4382634" y="5152987"/>
              <a:ext cx="303586" cy="371513"/>
            </a:xfrm>
            <a:prstGeom prst="rect">
              <a:avLst/>
            </a:prstGeom>
            <a:noFill/>
            <a:ln w="9525">
              <a:noFill/>
              <a:round/>
              <a:headEnd/>
              <a:tailEnd/>
            </a:ln>
            <a:effectLst/>
          </p:spPr>
          <p:txBody>
            <a:bodyPr wrap="none" lIns="90000" tIns="46800" rIns="90000" bIns="46800">
              <a:spAutoFit/>
            </a:bodyPr>
            <a:lstStyle/>
            <a:p>
              <a:pP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ea typeface="Arial Unicode MS" panose="020B0604020202020204" pitchFamily="34" charset="-128"/>
                  <a:cs typeface="Calibri" panose="020F0502020204030204" pitchFamily="34" charset="0"/>
                </a:rPr>
                <a:t>C</a:t>
              </a:r>
            </a:p>
          </p:txBody>
        </p:sp>
      </p:grpSp>
    </p:spTree>
    <p:extLst>
      <p:ext uri="{BB962C8B-B14F-4D97-AF65-F5344CB8AC3E}">
        <p14:creationId xmlns:p14="http://schemas.microsoft.com/office/powerpoint/2010/main" val="3671801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Allocating From Explicit Free Lists</a:t>
            </a:r>
          </a:p>
        </p:txBody>
      </p:sp>
      <p:sp>
        <p:nvSpPr>
          <p:cNvPr id="3" name="Content Placeholder 2"/>
          <p:cNvSpPr>
            <a:spLocks noGrp="1"/>
          </p:cNvSpPr>
          <p:nvPr>
            <p:ph idx="1"/>
          </p:nvPr>
        </p:nvSpPr>
        <p:spPr>
          <a:xfrm>
            <a:off x="396875" y="1362075"/>
            <a:ext cx="8366125" cy="731520"/>
          </a:xfrm>
        </p:spPr>
        <p:txBody>
          <a:bodyPr/>
          <a:lstStyle/>
          <a:p>
            <a:pPr marL="0" indent="0">
              <a:buNone/>
            </a:pPr>
            <a:r>
              <a:rPr lang="en-US" sz="1800" b="1" dirty="0">
                <a:solidFill>
                  <a:srgbClr val="C00000"/>
                </a:solidFill>
                <a:cs typeface="Calibri" panose="020F0502020204030204" pitchFamily="34" charset="0"/>
              </a:rPr>
              <a:t>Note:</a:t>
            </a:r>
            <a:r>
              <a:rPr lang="en-US" sz="1800" dirty="0">
                <a:solidFill>
                  <a:srgbClr val="C00000"/>
                </a:solidFill>
                <a:cs typeface="Calibri" panose="020F0502020204030204" pitchFamily="34" charset="0"/>
              </a:rPr>
              <a:t>  These diagrams are not very specific about </a:t>
            </a:r>
            <a:r>
              <a:rPr lang="en-US" sz="1800" i="1" u="sng" dirty="0">
                <a:solidFill>
                  <a:srgbClr val="C00000"/>
                </a:solidFill>
                <a:cs typeface="Calibri" panose="020F0502020204030204" pitchFamily="34" charset="0"/>
              </a:rPr>
              <a:t>where</a:t>
            </a:r>
            <a:r>
              <a:rPr lang="en-US" sz="1800" u="sng" dirty="0">
                <a:solidFill>
                  <a:srgbClr val="C00000"/>
                </a:solidFill>
                <a:cs typeface="Calibri" panose="020F0502020204030204" pitchFamily="34" charset="0"/>
              </a:rPr>
              <a:t> </a:t>
            </a:r>
            <a:r>
              <a:rPr lang="en-US" sz="1800" i="1" u="sng" dirty="0">
                <a:solidFill>
                  <a:srgbClr val="C00000"/>
                </a:solidFill>
                <a:cs typeface="Calibri" panose="020F0502020204030204" pitchFamily="34" charset="0"/>
              </a:rPr>
              <a:t>inside a block</a:t>
            </a:r>
            <a:r>
              <a:rPr lang="en-US" sz="1800" u="sng" dirty="0">
                <a:solidFill>
                  <a:srgbClr val="C00000"/>
                </a:solidFill>
                <a:cs typeface="Calibri" panose="020F0502020204030204" pitchFamily="34" charset="0"/>
              </a:rPr>
              <a:t> </a:t>
            </a:r>
            <a:r>
              <a:rPr lang="en-US" sz="1800" dirty="0">
                <a:solidFill>
                  <a:srgbClr val="C00000"/>
                </a:solidFill>
                <a:cs typeface="Calibri" panose="020F0502020204030204" pitchFamily="34" charset="0"/>
              </a:rPr>
              <a:t>a pointer points. In reality we would always point to one place (e.g. start/header of a block).</a:t>
            </a:r>
          </a:p>
        </p:txBody>
      </p:sp>
      <p:sp>
        <p:nvSpPr>
          <p:cNvPr id="4" name="Slide Number Placeholder 3"/>
          <p:cNvSpPr>
            <a:spLocks noGrp="1"/>
          </p:cNvSpPr>
          <p:nvPr>
            <p:ph type="sldNum" sz="quarter" idx="10"/>
          </p:nvPr>
        </p:nvSpPr>
        <p:spPr/>
        <p:txBody>
          <a:bodyPr/>
          <a:lstStyle/>
          <a:p>
            <a:fld id="{C0BB463C-2B8D-41E5-9457-1404AA9BBE8D}" type="slidenum">
              <a:rPr lang="en-US" smtClean="0"/>
              <a:t>17</a:t>
            </a:fld>
            <a:endParaRPr lang="en-US"/>
          </a:p>
        </p:txBody>
      </p:sp>
      <p:grpSp>
        <p:nvGrpSpPr>
          <p:cNvPr id="5" name="Group 4"/>
          <p:cNvGrpSpPr/>
          <p:nvPr/>
        </p:nvGrpSpPr>
        <p:grpSpPr>
          <a:xfrm>
            <a:off x="914400" y="2018030"/>
            <a:ext cx="7315200" cy="2003425"/>
            <a:chOff x="487480" y="1377950"/>
            <a:chExt cx="7607300" cy="2003425"/>
          </a:xfrm>
        </p:grpSpPr>
        <p:sp>
          <p:nvSpPr>
            <p:cNvPr id="6" name="Rectangle 72"/>
            <p:cNvSpPr>
              <a:spLocks noChangeArrowheads="1"/>
            </p:cNvSpPr>
            <p:nvPr>
              <p:custDataLst>
                <p:tags r:id="rId22"/>
              </p:custDataLst>
            </p:nvPr>
          </p:nvSpPr>
          <p:spPr bwMode="auto">
            <a:xfrm>
              <a:off x="487480" y="1377950"/>
              <a:ext cx="7607300" cy="2003425"/>
            </a:xfrm>
            <a:prstGeom prst="rect">
              <a:avLst/>
            </a:prstGeom>
            <a:solidFill>
              <a:schemeClr val="bg2">
                <a:lumMod val="20000"/>
                <a:lumOff val="80000"/>
              </a:schemeClr>
            </a:solidFill>
            <a:ln w="12700">
              <a:solidFill>
                <a:schemeClr val="tx1"/>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7" name="Rectangle 18"/>
            <p:cNvSpPr>
              <a:spLocks noChangeArrowheads="1"/>
            </p:cNvSpPr>
            <p:nvPr>
              <p:custDataLst>
                <p:tags r:id="rId23"/>
              </p:custDataLst>
            </p:nvPr>
          </p:nvSpPr>
          <p:spPr bwMode="auto">
            <a:xfrm>
              <a:off x="2567105" y="2227263"/>
              <a:ext cx="36576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8" name="Rectangle 23"/>
            <p:cNvSpPr>
              <a:spLocks noChangeArrowheads="1"/>
            </p:cNvSpPr>
            <p:nvPr>
              <p:custDataLst>
                <p:tags r:id="rId24"/>
              </p:custDataLst>
            </p:nvPr>
          </p:nvSpPr>
          <p:spPr bwMode="auto">
            <a:xfrm>
              <a:off x="2567103" y="1541465"/>
              <a:ext cx="762001"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9" name="Rectangle 28"/>
            <p:cNvSpPr>
              <a:spLocks noChangeArrowheads="1"/>
            </p:cNvSpPr>
            <p:nvPr>
              <p:custDataLst>
                <p:tags r:id="rId25"/>
              </p:custDataLst>
            </p:nvPr>
          </p:nvSpPr>
          <p:spPr bwMode="auto">
            <a:xfrm>
              <a:off x="2567105" y="2913063"/>
              <a:ext cx="7620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0" name="Oval 32"/>
            <p:cNvSpPr>
              <a:spLocks noChangeArrowheads="1"/>
            </p:cNvSpPr>
            <p:nvPr>
              <p:custDataLst>
                <p:tags r:id="rId26"/>
              </p:custDataLst>
            </p:nvPr>
          </p:nvSpPr>
          <p:spPr bwMode="auto">
            <a:xfrm>
              <a:off x="2643305" y="2303463"/>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1" name="Line 33"/>
            <p:cNvSpPr>
              <a:spLocks noChangeShapeType="1"/>
            </p:cNvSpPr>
            <p:nvPr>
              <p:custDataLst>
                <p:tags r:id="rId27"/>
              </p:custDataLst>
            </p:nvPr>
          </p:nvSpPr>
          <p:spPr bwMode="auto">
            <a:xfrm>
              <a:off x="2719505" y="2379663"/>
              <a:ext cx="1588" cy="533400"/>
            </a:xfrm>
            <a:prstGeom prst="line">
              <a:avLst/>
            </a:prstGeom>
            <a:noFill/>
            <a:ln w="57240">
              <a:solidFill>
                <a:srgbClr val="0000FF"/>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12" name="Oval 34"/>
            <p:cNvSpPr>
              <a:spLocks noChangeArrowheads="1"/>
            </p:cNvSpPr>
            <p:nvPr>
              <p:custDataLst>
                <p:tags r:id="rId28"/>
              </p:custDataLst>
            </p:nvPr>
          </p:nvSpPr>
          <p:spPr bwMode="auto">
            <a:xfrm>
              <a:off x="2643305" y="1617663"/>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3" name="Line 35"/>
            <p:cNvSpPr>
              <a:spLocks noChangeShapeType="1"/>
            </p:cNvSpPr>
            <p:nvPr>
              <p:custDataLst>
                <p:tags r:id="rId29"/>
              </p:custDataLst>
            </p:nvPr>
          </p:nvSpPr>
          <p:spPr bwMode="auto">
            <a:xfrm>
              <a:off x="2719505" y="1693863"/>
              <a:ext cx="1588" cy="533400"/>
            </a:xfrm>
            <a:prstGeom prst="line">
              <a:avLst/>
            </a:prstGeom>
            <a:noFill/>
            <a:ln w="57240">
              <a:solidFill>
                <a:srgbClr val="0000FF"/>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14" name="Oval 36"/>
            <p:cNvSpPr>
              <a:spLocks noChangeArrowheads="1"/>
            </p:cNvSpPr>
            <p:nvPr>
              <p:custDataLst>
                <p:tags r:id="rId30"/>
              </p:custDataLst>
            </p:nvPr>
          </p:nvSpPr>
          <p:spPr bwMode="auto">
            <a:xfrm flipV="1">
              <a:off x="2948105" y="2987675"/>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5" name="Line 37"/>
            <p:cNvSpPr>
              <a:spLocks noChangeShapeType="1"/>
            </p:cNvSpPr>
            <p:nvPr>
              <p:custDataLst>
                <p:tags r:id="rId31"/>
              </p:custDataLst>
            </p:nvPr>
          </p:nvSpPr>
          <p:spPr bwMode="auto">
            <a:xfrm flipV="1">
              <a:off x="3024305" y="2528888"/>
              <a:ext cx="1588" cy="536575"/>
            </a:xfrm>
            <a:prstGeom prst="line">
              <a:avLst/>
            </a:prstGeom>
            <a:noFill/>
            <a:ln w="57240">
              <a:solidFill>
                <a:srgbClr val="C00000"/>
              </a:solidFill>
              <a:miter lim="800000"/>
              <a:headEnd/>
              <a:tailEnd type="triangle" w="med" len="med"/>
            </a:ln>
            <a:effectLst/>
          </p:spPr>
          <p:txBody>
            <a:bodyPr/>
            <a:lstStyle/>
            <a:p>
              <a:endParaRPr lang="en-US" dirty="0">
                <a:solidFill>
                  <a:srgbClr val="C00000"/>
                </a:solidFill>
                <a:latin typeface="Calibri" panose="020F0502020204030204" pitchFamily="34" charset="0"/>
                <a:cs typeface="Calibri" panose="020F0502020204030204" pitchFamily="34" charset="0"/>
              </a:endParaRPr>
            </a:p>
          </p:txBody>
        </p:sp>
        <p:sp>
          <p:nvSpPr>
            <p:cNvPr id="16" name="Oval 38"/>
            <p:cNvSpPr>
              <a:spLocks noChangeArrowheads="1"/>
            </p:cNvSpPr>
            <p:nvPr>
              <p:custDataLst>
                <p:tags r:id="rId32"/>
              </p:custDataLst>
            </p:nvPr>
          </p:nvSpPr>
          <p:spPr bwMode="auto">
            <a:xfrm flipV="1">
              <a:off x="2948105" y="2301875"/>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7" name="Line 39"/>
            <p:cNvSpPr>
              <a:spLocks noChangeShapeType="1"/>
            </p:cNvSpPr>
            <p:nvPr>
              <p:custDataLst>
                <p:tags r:id="rId33"/>
              </p:custDataLst>
            </p:nvPr>
          </p:nvSpPr>
          <p:spPr bwMode="auto">
            <a:xfrm flipV="1">
              <a:off x="3024305" y="1843088"/>
              <a:ext cx="1588" cy="536575"/>
            </a:xfrm>
            <a:prstGeom prst="line">
              <a:avLst/>
            </a:prstGeom>
            <a:noFill/>
            <a:ln w="57240">
              <a:solidFill>
                <a:srgbClr val="C00000"/>
              </a:solidFill>
              <a:miter lim="800000"/>
              <a:headEnd/>
              <a:tailEnd type="triangle" w="med" len="med"/>
            </a:ln>
            <a:effectLst/>
          </p:spPr>
          <p:txBody>
            <a:bodyPr/>
            <a:lstStyle/>
            <a:p>
              <a:endParaRPr lang="en-US" dirty="0">
                <a:solidFill>
                  <a:srgbClr val="C00000"/>
                </a:solidFill>
                <a:latin typeface="Calibri" panose="020F0502020204030204" pitchFamily="34" charset="0"/>
                <a:cs typeface="Calibri" panose="020F0502020204030204" pitchFamily="34" charset="0"/>
              </a:endParaRPr>
            </a:p>
          </p:txBody>
        </p:sp>
        <p:sp>
          <p:nvSpPr>
            <p:cNvPr id="18" name="Oval 59"/>
            <p:cNvSpPr>
              <a:spLocks noChangeArrowheads="1"/>
            </p:cNvSpPr>
            <p:nvPr>
              <p:custDataLst>
                <p:tags r:id="rId34"/>
              </p:custDataLst>
            </p:nvPr>
          </p:nvSpPr>
          <p:spPr bwMode="auto">
            <a:xfrm>
              <a:off x="2643305" y="2989263"/>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9" name="Oval 62"/>
            <p:cNvSpPr>
              <a:spLocks noChangeArrowheads="1"/>
            </p:cNvSpPr>
            <p:nvPr>
              <p:custDataLst>
                <p:tags r:id="rId35"/>
              </p:custDataLst>
            </p:nvPr>
          </p:nvSpPr>
          <p:spPr bwMode="auto">
            <a:xfrm flipV="1">
              <a:off x="2948105" y="1616075"/>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0" name="Text Box 63"/>
            <p:cNvSpPr txBox="1">
              <a:spLocks noChangeArrowheads="1"/>
            </p:cNvSpPr>
            <p:nvPr>
              <p:custDataLst>
                <p:tags r:id="rId36"/>
              </p:custDataLst>
            </p:nvPr>
          </p:nvSpPr>
          <p:spPr bwMode="auto">
            <a:xfrm>
              <a:off x="487480" y="1377950"/>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pPr>
              <a:r>
                <a:rPr lang="en-GB" b="1" i="1" dirty="0">
                  <a:latin typeface="Calibri" panose="020F0502020204030204" pitchFamily="34" charset="0"/>
                  <a:ea typeface="Arial Unicode MS" panose="020B0604020202020204" pitchFamily="34" charset="-128"/>
                  <a:cs typeface="Calibri" panose="020F0502020204030204" pitchFamily="34" charset="0"/>
                </a:rPr>
                <a:t>Before</a:t>
              </a:r>
            </a:p>
          </p:txBody>
        </p:sp>
        <p:sp>
          <p:nvSpPr>
            <p:cNvPr id="21" name="Rectangle 26"/>
            <p:cNvSpPr>
              <a:spLocks noChangeArrowheads="1"/>
            </p:cNvSpPr>
            <p:nvPr>
              <p:custDataLst>
                <p:tags r:id="rId37"/>
              </p:custDataLst>
            </p:nvPr>
          </p:nvSpPr>
          <p:spPr bwMode="auto">
            <a:xfrm>
              <a:off x="3329104" y="1465265"/>
              <a:ext cx="304800" cy="457200"/>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2" name="Rectangle 31"/>
            <p:cNvSpPr>
              <a:spLocks noChangeArrowheads="1"/>
            </p:cNvSpPr>
            <p:nvPr>
              <p:custDataLst>
                <p:tags r:id="rId38"/>
              </p:custDataLst>
            </p:nvPr>
          </p:nvSpPr>
          <p:spPr bwMode="auto">
            <a:xfrm>
              <a:off x="3329105" y="2836863"/>
              <a:ext cx="304800" cy="457199"/>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grpSp>
      <p:grpSp>
        <p:nvGrpSpPr>
          <p:cNvPr id="23" name="Group 22"/>
          <p:cNvGrpSpPr/>
          <p:nvPr/>
        </p:nvGrpSpPr>
        <p:grpSpPr>
          <a:xfrm>
            <a:off x="914400" y="4201766"/>
            <a:ext cx="7315200" cy="2290474"/>
            <a:chOff x="487480" y="3645189"/>
            <a:chExt cx="7607300" cy="2290474"/>
          </a:xfrm>
        </p:grpSpPr>
        <p:sp>
          <p:nvSpPr>
            <p:cNvPr id="24" name="Rectangle 73"/>
            <p:cNvSpPr>
              <a:spLocks noChangeArrowheads="1"/>
            </p:cNvSpPr>
            <p:nvPr>
              <p:custDataLst>
                <p:tags r:id="rId1"/>
              </p:custDataLst>
            </p:nvPr>
          </p:nvSpPr>
          <p:spPr bwMode="auto">
            <a:xfrm>
              <a:off x="487480" y="3649663"/>
              <a:ext cx="7607300" cy="2286000"/>
            </a:xfrm>
            <a:prstGeom prst="rect">
              <a:avLst/>
            </a:prstGeom>
            <a:solidFill>
              <a:schemeClr val="bg2">
                <a:lumMod val="20000"/>
                <a:lumOff val="80000"/>
              </a:schemeClr>
            </a:solidFill>
            <a:ln w="12700">
              <a:solidFill>
                <a:schemeClr val="tx1"/>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5" name="Rectangle 3"/>
            <p:cNvSpPr>
              <a:spLocks noChangeArrowheads="1"/>
            </p:cNvSpPr>
            <p:nvPr>
              <p:custDataLst>
                <p:tags r:id="rId2"/>
              </p:custDataLst>
            </p:nvPr>
          </p:nvSpPr>
          <p:spPr bwMode="auto">
            <a:xfrm>
              <a:off x="2567105" y="5181600"/>
              <a:ext cx="7620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6" name="Rectangle 8"/>
            <p:cNvSpPr>
              <a:spLocks noChangeArrowheads="1"/>
            </p:cNvSpPr>
            <p:nvPr>
              <p:custDataLst>
                <p:tags r:id="rId3"/>
              </p:custDataLst>
            </p:nvPr>
          </p:nvSpPr>
          <p:spPr bwMode="auto">
            <a:xfrm>
              <a:off x="2567104" y="3810000"/>
              <a:ext cx="761999"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7" name="Oval 42"/>
            <p:cNvSpPr>
              <a:spLocks noChangeArrowheads="1"/>
            </p:cNvSpPr>
            <p:nvPr>
              <p:custDataLst>
                <p:tags r:id="rId4"/>
              </p:custDataLst>
            </p:nvPr>
          </p:nvSpPr>
          <p:spPr bwMode="auto">
            <a:xfrm>
              <a:off x="1652703" y="5653088"/>
              <a:ext cx="95091" cy="91440"/>
            </a:xfrm>
            <a:prstGeom prst="ellipse">
              <a:avLst/>
            </a:prstGeom>
            <a:solidFill>
              <a:schemeClr val="tx1"/>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8" name="Line 43"/>
            <p:cNvSpPr>
              <a:spLocks noChangeShapeType="1"/>
            </p:cNvSpPr>
            <p:nvPr>
              <p:custDataLst>
                <p:tags r:id="rId5"/>
              </p:custDataLst>
            </p:nvPr>
          </p:nvSpPr>
          <p:spPr bwMode="auto">
            <a:xfrm flipV="1">
              <a:off x="1728904" y="4808537"/>
              <a:ext cx="990600" cy="867062"/>
            </a:xfrm>
            <a:prstGeom prst="line">
              <a:avLst/>
            </a:prstGeom>
            <a:noFill/>
            <a:ln w="3810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29" name="Rectangle 46"/>
            <p:cNvSpPr>
              <a:spLocks noChangeArrowheads="1"/>
            </p:cNvSpPr>
            <p:nvPr>
              <p:custDataLst>
                <p:tags r:id="rId6"/>
              </p:custDataLst>
            </p:nvPr>
          </p:nvSpPr>
          <p:spPr bwMode="auto">
            <a:xfrm>
              <a:off x="4395905" y="4495800"/>
              <a:ext cx="1828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0" name="Rectangle 50"/>
            <p:cNvSpPr>
              <a:spLocks noChangeArrowheads="1"/>
            </p:cNvSpPr>
            <p:nvPr>
              <p:custDataLst>
                <p:tags r:id="rId7"/>
              </p:custDataLst>
            </p:nvPr>
          </p:nvSpPr>
          <p:spPr bwMode="auto">
            <a:xfrm>
              <a:off x="2567105" y="4495800"/>
              <a:ext cx="1828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1" name="Oval 54"/>
            <p:cNvSpPr>
              <a:spLocks noChangeArrowheads="1"/>
            </p:cNvSpPr>
            <p:nvPr>
              <p:custDataLst>
                <p:tags r:id="rId8"/>
              </p:custDataLst>
            </p:nvPr>
          </p:nvSpPr>
          <p:spPr bwMode="auto">
            <a:xfrm>
              <a:off x="4472105" y="45720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2" name="Oval 55"/>
            <p:cNvSpPr>
              <a:spLocks noChangeArrowheads="1"/>
            </p:cNvSpPr>
            <p:nvPr>
              <p:custDataLst>
                <p:tags r:id="rId9"/>
              </p:custDataLst>
            </p:nvPr>
          </p:nvSpPr>
          <p:spPr bwMode="auto">
            <a:xfrm>
              <a:off x="2643305" y="3886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3" name="Oval 56"/>
            <p:cNvSpPr>
              <a:spLocks noChangeArrowheads="1"/>
            </p:cNvSpPr>
            <p:nvPr>
              <p:custDataLst>
                <p:tags r:id="rId10"/>
              </p:custDataLst>
            </p:nvPr>
          </p:nvSpPr>
          <p:spPr bwMode="auto">
            <a:xfrm flipV="1">
              <a:off x="2948105" y="5257800"/>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4" name="Oval 60"/>
            <p:cNvSpPr>
              <a:spLocks noChangeArrowheads="1"/>
            </p:cNvSpPr>
            <p:nvPr>
              <p:custDataLst>
                <p:tags r:id="rId11"/>
              </p:custDataLst>
            </p:nvPr>
          </p:nvSpPr>
          <p:spPr bwMode="auto">
            <a:xfrm>
              <a:off x="2643305" y="52578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5" name="Oval 61"/>
            <p:cNvSpPr>
              <a:spLocks noChangeArrowheads="1"/>
            </p:cNvSpPr>
            <p:nvPr>
              <p:custDataLst>
                <p:tags r:id="rId12"/>
              </p:custDataLst>
            </p:nvPr>
          </p:nvSpPr>
          <p:spPr bwMode="auto">
            <a:xfrm flipV="1">
              <a:off x="2948105" y="3886200"/>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6" name="Text Box 64"/>
            <p:cNvSpPr txBox="1">
              <a:spLocks noChangeArrowheads="1"/>
            </p:cNvSpPr>
            <p:nvPr>
              <p:custDataLst>
                <p:tags r:id="rId13"/>
              </p:custDataLst>
            </p:nvPr>
          </p:nvSpPr>
          <p:spPr bwMode="auto">
            <a:xfrm>
              <a:off x="493021" y="3645189"/>
              <a:ext cx="2043123" cy="64008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After </a:t>
              </a:r>
            </a:p>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(with splitting)</a:t>
              </a:r>
            </a:p>
          </p:txBody>
        </p:sp>
        <p:sp>
          <p:nvSpPr>
            <p:cNvPr id="37" name="Oval 65"/>
            <p:cNvSpPr>
              <a:spLocks noChangeArrowheads="1"/>
            </p:cNvSpPr>
            <p:nvPr>
              <p:custDataLst>
                <p:tags r:id="rId14"/>
              </p:custDataLst>
            </p:nvPr>
          </p:nvSpPr>
          <p:spPr bwMode="auto">
            <a:xfrm flipV="1">
              <a:off x="4776905" y="4572000"/>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8" name="Freeform 66"/>
            <p:cNvSpPr>
              <a:spLocks/>
            </p:cNvSpPr>
            <p:nvPr>
              <p:custDataLst>
                <p:tags r:id="rId15"/>
              </p:custDataLst>
            </p:nvPr>
          </p:nvSpPr>
          <p:spPr bwMode="auto">
            <a:xfrm>
              <a:off x="2719505" y="3962400"/>
              <a:ext cx="1828800" cy="533400"/>
            </a:xfrm>
            <a:custGeom>
              <a:avLst/>
              <a:gdLst/>
              <a:ahLst/>
              <a:cxnLst>
                <a:cxn ang="0">
                  <a:pos x="0" y="0"/>
                </a:cxn>
                <a:cxn ang="0">
                  <a:pos x="303" y="197"/>
                </a:cxn>
                <a:cxn ang="0">
                  <a:pos x="965" y="207"/>
                </a:cxn>
                <a:cxn ang="0">
                  <a:pos x="1152" y="336"/>
                </a:cxn>
              </a:cxnLst>
              <a:rect l="0" t="0" r="r" b="b"/>
              <a:pathLst>
                <a:path w="1152" h="336">
                  <a:moveTo>
                    <a:pt x="0" y="0"/>
                  </a:moveTo>
                  <a:cubicBezTo>
                    <a:pt x="50" y="33"/>
                    <a:pt x="142" y="163"/>
                    <a:pt x="303" y="197"/>
                  </a:cubicBezTo>
                  <a:cubicBezTo>
                    <a:pt x="464" y="231"/>
                    <a:pt x="824" y="184"/>
                    <a:pt x="965" y="207"/>
                  </a:cubicBezTo>
                  <a:cubicBezTo>
                    <a:pt x="1106" y="230"/>
                    <a:pt x="1113" y="309"/>
                    <a:pt x="1152" y="336"/>
                  </a:cubicBezTo>
                </a:path>
              </a:pathLst>
            </a:custGeom>
            <a:noFill/>
            <a:ln w="57240">
              <a:solidFill>
                <a:srgbClr val="0000FF"/>
              </a:solidFill>
              <a:round/>
              <a:headEnd/>
              <a:tailEnd type="triangle" w="med" len="me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9" name="Freeform 67"/>
            <p:cNvSpPr>
              <a:spLocks/>
            </p:cNvSpPr>
            <p:nvPr>
              <p:custDataLst>
                <p:tags r:id="rId16"/>
              </p:custDataLst>
            </p:nvPr>
          </p:nvSpPr>
          <p:spPr bwMode="auto">
            <a:xfrm flipH="1">
              <a:off x="2719505" y="4648200"/>
              <a:ext cx="1828800" cy="533400"/>
            </a:xfrm>
            <a:custGeom>
              <a:avLst/>
              <a:gdLst/>
              <a:ahLst/>
              <a:cxnLst>
                <a:cxn ang="0">
                  <a:pos x="0" y="0"/>
                </a:cxn>
                <a:cxn ang="0">
                  <a:pos x="303" y="197"/>
                </a:cxn>
                <a:cxn ang="0">
                  <a:pos x="965" y="207"/>
                </a:cxn>
                <a:cxn ang="0">
                  <a:pos x="1152" y="336"/>
                </a:cxn>
              </a:cxnLst>
              <a:rect l="0" t="0" r="r" b="b"/>
              <a:pathLst>
                <a:path w="1152" h="336">
                  <a:moveTo>
                    <a:pt x="0" y="0"/>
                  </a:moveTo>
                  <a:cubicBezTo>
                    <a:pt x="50" y="33"/>
                    <a:pt x="142" y="163"/>
                    <a:pt x="303" y="197"/>
                  </a:cubicBezTo>
                  <a:cubicBezTo>
                    <a:pt x="464" y="231"/>
                    <a:pt x="824" y="184"/>
                    <a:pt x="965" y="207"/>
                  </a:cubicBezTo>
                  <a:cubicBezTo>
                    <a:pt x="1106" y="230"/>
                    <a:pt x="1113" y="309"/>
                    <a:pt x="1152" y="336"/>
                  </a:cubicBezTo>
                </a:path>
              </a:pathLst>
            </a:custGeom>
            <a:noFill/>
            <a:ln w="57240">
              <a:solidFill>
                <a:srgbClr val="0000FF"/>
              </a:solidFill>
              <a:round/>
              <a:headEnd/>
              <a:tailEnd type="triangle" w="med" len="me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0" name="Text Box 70"/>
            <p:cNvSpPr txBox="1">
              <a:spLocks noChangeArrowheads="1"/>
            </p:cNvSpPr>
            <p:nvPr>
              <p:custDataLst>
                <p:tags r:id="rId17"/>
              </p:custDataLst>
            </p:nvPr>
          </p:nvSpPr>
          <p:spPr bwMode="auto">
            <a:xfrm>
              <a:off x="1830344" y="5539631"/>
              <a:ext cx="1608774" cy="350738"/>
            </a:xfrm>
            <a:prstGeom prst="rect">
              <a:avLst/>
            </a:prstGeom>
            <a:noFill/>
            <a:ln w="9525">
              <a:noFill/>
              <a:round/>
              <a:headEnd/>
              <a:tailEnd/>
            </a:ln>
            <a:effectLst/>
          </p:spPr>
          <p:txBody>
            <a:bodyPr wrap="none" lIns="45720" tIns="46800" rIns="45720" bIns="46800">
              <a:spAutoFit/>
            </a:bodyPr>
            <a:lstStyle/>
            <a:p>
              <a:pPr algn="ctr">
                <a:lnSpc>
                  <a:spcPct val="90000"/>
                </a:lnSpc>
                <a:buFont typeface="Courier New" pitchFamily="49"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ourier New" panose="02070309020205020404" pitchFamily="49" charset="0"/>
                  <a:ea typeface="Arial Unicode MS" panose="020B0604020202020204" pitchFamily="34" charset="-128"/>
                  <a:cs typeface="Courier New" panose="02070309020205020404" pitchFamily="49" charset="0"/>
                </a:rPr>
                <a:t>= </a:t>
              </a:r>
              <a:r>
                <a:rPr lang="en-GB" dirty="0" err="1">
                  <a:latin typeface="Courier New" panose="02070309020205020404" pitchFamily="49" charset="0"/>
                  <a:ea typeface="Arial Unicode MS" panose="020B0604020202020204" pitchFamily="34" charset="-128"/>
                  <a:cs typeface="Courier New" panose="02070309020205020404" pitchFamily="49" charset="0"/>
                </a:rPr>
                <a:t>malloc</a:t>
              </a:r>
              <a:r>
                <a:rPr lang="en-GB" dirty="0">
                  <a:latin typeface="Courier New" panose="02070309020205020404" pitchFamily="49" charset="0"/>
                  <a:ea typeface="Arial Unicode MS" panose="020B0604020202020204" pitchFamily="34" charset="-128"/>
                  <a:cs typeface="Courier New" panose="02070309020205020404" pitchFamily="49" charset="0"/>
                </a:rPr>
                <a:t>(…)</a:t>
              </a:r>
            </a:p>
          </p:txBody>
        </p:sp>
        <p:sp>
          <p:nvSpPr>
            <p:cNvPr id="42" name="Rectangle 11"/>
            <p:cNvSpPr>
              <a:spLocks noChangeArrowheads="1"/>
            </p:cNvSpPr>
            <p:nvPr>
              <p:custDataLst>
                <p:tags r:id="rId18"/>
              </p:custDataLst>
            </p:nvPr>
          </p:nvSpPr>
          <p:spPr bwMode="auto">
            <a:xfrm>
              <a:off x="3329105" y="3733800"/>
              <a:ext cx="304800" cy="457201"/>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3" name="Freeform 69"/>
            <p:cNvSpPr>
              <a:spLocks/>
            </p:cNvSpPr>
            <p:nvPr>
              <p:custDataLst>
                <p:tags r:id="rId19"/>
              </p:custDataLst>
            </p:nvPr>
          </p:nvSpPr>
          <p:spPr bwMode="auto">
            <a:xfrm>
              <a:off x="3176704" y="4038600"/>
              <a:ext cx="1684339" cy="596900"/>
            </a:xfrm>
            <a:custGeom>
              <a:avLst/>
              <a:gdLst/>
              <a:ahLst/>
              <a:cxnLst>
                <a:cxn ang="0">
                  <a:pos x="965" y="424"/>
                </a:cxn>
                <a:cxn ang="0">
                  <a:pos x="758" y="126"/>
                </a:cxn>
                <a:cxn ang="0">
                  <a:pos x="263" y="76"/>
                </a:cxn>
                <a:cxn ang="0">
                  <a:pos x="0" y="0"/>
                </a:cxn>
              </a:cxnLst>
              <a:rect l="0" t="0" r="r" b="b"/>
              <a:pathLst>
                <a:path w="965" h="424">
                  <a:moveTo>
                    <a:pt x="965" y="424"/>
                  </a:moveTo>
                  <a:cubicBezTo>
                    <a:pt x="930" y="374"/>
                    <a:pt x="875" y="184"/>
                    <a:pt x="758" y="126"/>
                  </a:cubicBezTo>
                  <a:cubicBezTo>
                    <a:pt x="641" y="68"/>
                    <a:pt x="389" y="97"/>
                    <a:pt x="263" y="76"/>
                  </a:cubicBezTo>
                  <a:cubicBezTo>
                    <a:pt x="137" y="55"/>
                    <a:pt x="55" y="16"/>
                    <a:pt x="0" y="0"/>
                  </a:cubicBezTo>
                </a:path>
              </a:pathLst>
            </a:custGeom>
            <a:noFill/>
            <a:ln w="57240">
              <a:solidFill>
                <a:srgbClr val="C00000"/>
              </a:solidFill>
              <a:round/>
              <a:headEnd/>
              <a:tailEnd type="triangle" w="med" len="med"/>
            </a:ln>
            <a:effectLst/>
          </p:spPr>
          <p:txBody>
            <a:bodyPr wrap="none" anchor="ctr"/>
            <a:lstStyle/>
            <a:p>
              <a:endParaRPr lang="en-US" dirty="0">
                <a:solidFill>
                  <a:srgbClr val="C00000"/>
                </a:solidFill>
                <a:latin typeface="Calibri" panose="020F0502020204030204" pitchFamily="34" charset="0"/>
                <a:cs typeface="Calibri" panose="020F0502020204030204" pitchFamily="34" charset="0"/>
              </a:endParaRPr>
            </a:p>
          </p:txBody>
        </p:sp>
        <p:sp>
          <p:nvSpPr>
            <p:cNvPr id="44" name="Rectangle 6"/>
            <p:cNvSpPr>
              <a:spLocks noChangeArrowheads="1"/>
            </p:cNvSpPr>
            <p:nvPr>
              <p:custDataLst>
                <p:tags r:id="rId20"/>
              </p:custDataLst>
            </p:nvPr>
          </p:nvSpPr>
          <p:spPr bwMode="auto">
            <a:xfrm>
              <a:off x="3329105" y="5105400"/>
              <a:ext cx="304800" cy="457201"/>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5" name="Freeform 68"/>
            <p:cNvSpPr>
              <a:spLocks/>
            </p:cNvSpPr>
            <p:nvPr>
              <p:custDataLst>
                <p:tags r:id="rId21"/>
              </p:custDataLst>
            </p:nvPr>
          </p:nvSpPr>
          <p:spPr bwMode="auto">
            <a:xfrm>
              <a:off x="3024305" y="4800600"/>
              <a:ext cx="1828800" cy="533400"/>
            </a:xfrm>
            <a:custGeom>
              <a:avLst/>
              <a:gdLst/>
              <a:ahLst/>
              <a:cxnLst>
                <a:cxn ang="0">
                  <a:pos x="0" y="336"/>
                </a:cxn>
                <a:cxn ang="0">
                  <a:pos x="318" y="184"/>
                </a:cxn>
                <a:cxn ang="0">
                  <a:pos x="955" y="154"/>
                </a:cxn>
                <a:cxn ang="0">
                  <a:pos x="1152" y="0"/>
                </a:cxn>
              </a:cxnLst>
              <a:rect l="0" t="0" r="r" b="b"/>
              <a:pathLst>
                <a:path w="1152" h="336">
                  <a:moveTo>
                    <a:pt x="0" y="336"/>
                  </a:moveTo>
                  <a:cubicBezTo>
                    <a:pt x="53" y="311"/>
                    <a:pt x="159" y="214"/>
                    <a:pt x="318" y="184"/>
                  </a:cubicBezTo>
                  <a:cubicBezTo>
                    <a:pt x="477" y="154"/>
                    <a:pt x="816" y="185"/>
                    <a:pt x="955" y="154"/>
                  </a:cubicBezTo>
                  <a:cubicBezTo>
                    <a:pt x="1094" y="123"/>
                    <a:pt x="1111" y="32"/>
                    <a:pt x="1152" y="0"/>
                  </a:cubicBezTo>
                </a:path>
              </a:pathLst>
            </a:custGeom>
            <a:noFill/>
            <a:ln w="57240">
              <a:solidFill>
                <a:srgbClr val="C00000"/>
              </a:solidFill>
              <a:round/>
              <a:headEnd/>
              <a:tailEnd type="triangle" w="med" len="med"/>
            </a:ln>
            <a:effectLst/>
          </p:spPr>
          <p:txBody>
            <a:bodyPr wrap="none" anchor="ctr"/>
            <a:lstStyle/>
            <a:p>
              <a:endParaRPr lang="en-US" dirty="0">
                <a:solidFill>
                  <a:srgbClr val="C00000"/>
                </a:solidFill>
                <a:latin typeface="Calibri" panose="020F0502020204030204" pitchFamily="34" charset="0"/>
                <a:cs typeface="Calibri" panose="020F0502020204030204" pitchFamily="34" charset="0"/>
              </a:endParaRPr>
            </a:p>
          </p:txBody>
        </p:sp>
      </p:grpSp>
      <p:grpSp>
        <p:nvGrpSpPr>
          <p:cNvPr id="54" name="Group 53">
            <a:extLst>
              <a:ext uri="{FF2B5EF4-FFF2-40B4-BE49-F238E27FC236}">
                <a16:creationId xmlns:a16="http://schemas.microsoft.com/office/drawing/2014/main" id="{4158E852-E3F2-44BE-8252-13E09C1EF9F3}"/>
              </a:ext>
            </a:extLst>
          </p:cNvPr>
          <p:cNvGrpSpPr/>
          <p:nvPr/>
        </p:nvGrpSpPr>
        <p:grpSpPr>
          <a:xfrm>
            <a:off x="1530720" y="2238480"/>
            <a:ext cx="6664680" cy="4041720"/>
            <a:chOff x="1530720" y="2238480"/>
            <a:chExt cx="6664680" cy="4041720"/>
          </a:xfrm>
        </p:grpSpPr>
        <mc:AlternateContent xmlns:mc="http://schemas.openxmlformats.org/markup-compatibility/2006" xmlns:p14="http://schemas.microsoft.com/office/powerpoint/2010/main">
          <mc:Choice Requires="p14">
            <p:contentPart p14:bwMode="auto" r:id="rId41">
              <p14:nvContentPartPr>
                <p14:cNvPr id="55" name="Ink 54">
                  <a:extLst>
                    <a:ext uri="{FF2B5EF4-FFF2-40B4-BE49-F238E27FC236}">
                      <a16:creationId xmlns:a16="http://schemas.microsoft.com/office/drawing/2014/main" id="{8037578B-4DF1-41D9-B25B-0222CDE5ABD1}"/>
                    </a:ext>
                  </a:extLst>
                </p14:cNvPr>
                <p14:cNvContentPartPr/>
                <p14:nvPr/>
              </p14:nvContentPartPr>
              <p14:xfrm>
                <a:off x="1530720" y="2238480"/>
                <a:ext cx="6627960" cy="3779640"/>
              </p14:xfrm>
            </p:contentPart>
          </mc:Choice>
          <mc:Fallback xmlns="">
            <p:pic>
              <p:nvPicPr>
                <p:cNvPr id="46" name="Ink 45"/>
                <p:cNvPicPr/>
                <p:nvPr/>
              </p:nvPicPr>
              <p:blipFill>
                <a:blip r:embed="rId42"/>
                <a:stretch>
                  <a:fillRect/>
                </a:stretch>
              </p:blipFill>
              <p:spPr>
                <a:xfrm>
                  <a:off x="1522440" y="2230920"/>
                  <a:ext cx="6641280" cy="3797640"/>
                </a:xfrm>
                <a:prstGeom prst="rect">
                  <a:avLst/>
                </a:prstGeom>
              </p:spPr>
            </p:pic>
          </mc:Fallback>
        </mc:AlternateContent>
        <mc:AlternateContent xmlns:mc="http://schemas.openxmlformats.org/markup-compatibility/2006" xmlns:p14="http://schemas.microsoft.com/office/powerpoint/2010/main">
          <mc:Choice Requires="p14">
            <p:contentPart p14:bwMode="auto" r:id="rId43">
              <p14:nvContentPartPr>
                <p14:cNvPr id="56" name="Ink 55">
                  <a:extLst>
                    <a:ext uri="{FF2B5EF4-FFF2-40B4-BE49-F238E27FC236}">
                      <a16:creationId xmlns:a16="http://schemas.microsoft.com/office/drawing/2014/main" id="{FB67AF20-2EFE-4173-8A43-1FBA268116F7}"/>
                    </a:ext>
                  </a:extLst>
                </p14:cNvPr>
                <p14:cNvContentPartPr/>
                <p14:nvPr/>
              </p14:nvContentPartPr>
              <p14:xfrm>
                <a:off x="6377400" y="5797080"/>
                <a:ext cx="1693440" cy="402120"/>
              </p14:xfrm>
            </p:contentPart>
          </mc:Choice>
          <mc:Fallback xmlns="">
            <p:pic>
              <p:nvPicPr>
                <p:cNvPr id="47" name="Ink 46"/>
                <p:cNvPicPr/>
                <p:nvPr/>
              </p:nvPicPr>
              <p:blipFill>
                <a:blip r:embed="rId44"/>
                <a:stretch>
                  <a:fillRect/>
                </a:stretch>
              </p:blipFill>
              <p:spPr>
                <a:xfrm>
                  <a:off x="6371640" y="5787360"/>
                  <a:ext cx="1710000" cy="420480"/>
                </a:xfrm>
                <a:prstGeom prst="rect">
                  <a:avLst/>
                </a:prstGeom>
              </p:spPr>
            </p:pic>
          </mc:Fallback>
        </mc:AlternateContent>
        <mc:AlternateContent xmlns:mc="http://schemas.openxmlformats.org/markup-compatibility/2006" xmlns:p14="http://schemas.microsoft.com/office/powerpoint/2010/main">
          <mc:Choice Requires="p14">
            <p:contentPart p14:bwMode="auto" r:id="rId45">
              <p14:nvContentPartPr>
                <p14:cNvPr id="57" name="Ink 56">
                  <a:extLst>
                    <a:ext uri="{FF2B5EF4-FFF2-40B4-BE49-F238E27FC236}">
                      <a16:creationId xmlns:a16="http://schemas.microsoft.com/office/drawing/2014/main" id="{7DBF7B33-A086-4ECF-927A-183221937BDB}"/>
                    </a:ext>
                  </a:extLst>
                </p14:cNvPr>
                <p14:cNvContentPartPr/>
                <p14:nvPr/>
              </p14:nvContentPartPr>
              <p14:xfrm>
                <a:off x="6235920" y="5767560"/>
                <a:ext cx="1959480" cy="512640"/>
              </p14:xfrm>
            </p:contentPart>
          </mc:Choice>
          <mc:Fallback xmlns="">
            <p:pic>
              <p:nvPicPr>
                <p:cNvPr id="48" name="Ink 47"/>
                <p:cNvPicPr/>
                <p:nvPr/>
              </p:nvPicPr>
              <p:blipFill>
                <a:blip r:embed="rId46"/>
                <a:stretch>
                  <a:fillRect/>
                </a:stretch>
              </p:blipFill>
              <p:spPr>
                <a:xfrm>
                  <a:off x="6229800" y="5759640"/>
                  <a:ext cx="1972800" cy="528120"/>
                </a:xfrm>
                <a:prstGeom prst="rect">
                  <a:avLst/>
                </a:prstGeom>
              </p:spPr>
            </p:pic>
          </mc:Fallback>
        </mc:AlternateContent>
      </p:grpSp>
    </p:spTree>
    <p:extLst>
      <p:ext uri="{BB962C8B-B14F-4D97-AF65-F5344CB8AC3E}">
        <p14:creationId xmlns:p14="http://schemas.microsoft.com/office/powerpoint/2010/main" val="433769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Allocating From Explicit Free Lists</a:t>
            </a:r>
          </a:p>
        </p:txBody>
      </p:sp>
      <p:sp>
        <p:nvSpPr>
          <p:cNvPr id="3" name="Content Placeholder 2"/>
          <p:cNvSpPr>
            <a:spLocks noGrp="1"/>
          </p:cNvSpPr>
          <p:nvPr>
            <p:ph idx="1"/>
          </p:nvPr>
        </p:nvSpPr>
        <p:spPr>
          <a:xfrm>
            <a:off x="396875" y="1362075"/>
            <a:ext cx="8366125" cy="731520"/>
          </a:xfrm>
        </p:spPr>
        <p:txBody>
          <a:bodyPr/>
          <a:lstStyle/>
          <a:p>
            <a:pPr marL="0" indent="0">
              <a:buNone/>
            </a:pPr>
            <a:r>
              <a:rPr lang="en-US" sz="1800" b="1" dirty="0">
                <a:solidFill>
                  <a:srgbClr val="C00000"/>
                </a:solidFill>
                <a:cs typeface="Calibri" panose="020F0502020204030204" pitchFamily="34" charset="0"/>
              </a:rPr>
              <a:t>Note:</a:t>
            </a:r>
            <a:r>
              <a:rPr lang="en-US" sz="1800" dirty="0">
                <a:solidFill>
                  <a:srgbClr val="C00000"/>
                </a:solidFill>
                <a:cs typeface="Calibri" panose="020F0502020204030204" pitchFamily="34" charset="0"/>
              </a:rPr>
              <a:t>  These diagrams are not very specific about </a:t>
            </a:r>
            <a:r>
              <a:rPr lang="en-US" sz="1800" i="1" u="sng" dirty="0">
                <a:solidFill>
                  <a:srgbClr val="C00000"/>
                </a:solidFill>
                <a:cs typeface="Calibri" panose="020F0502020204030204" pitchFamily="34" charset="0"/>
              </a:rPr>
              <a:t>where</a:t>
            </a:r>
            <a:r>
              <a:rPr lang="en-US" sz="1800" u="sng" dirty="0">
                <a:solidFill>
                  <a:srgbClr val="C00000"/>
                </a:solidFill>
                <a:cs typeface="Calibri" panose="020F0502020204030204" pitchFamily="34" charset="0"/>
              </a:rPr>
              <a:t> </a:t>
            </a:r>
            <a:r>
              <a:rPr lang="en-US" sz="1800" i="1" u="sng" dirty="0">
                <a:solidFill>
                  <a:srgbClr val="C00000"/>
                </a:solidFill>
                <a:cs typeface="Calibri" panose="020F0502020204030204" pitchFamily="34" charset="0"/>
              </a:rPr>
              <a:t>inside a block</a:t>
            </a:r>
            <a:r>
              <a:rPr lang="en-US" sz="1800" u="sng" dirty="0">
                <a:solidFill>
                  <a:srgbClr val="C00000"/>
                </a:solidFill>
                <a:cs typeface="Calibri" panose="020F0502020204030204" pitchFamily="34" charset="0"/>
              </a:rPr>
              <a:t> </a:t>
            </a:r>
            <a:r>
              <a:rPr lang="en-US" sz="1800" dirty="0">
                <a:solidFill>
                  <a:srgbClr val="C00000"/>
                </a:solidFill>
                <a:cs typeface="Calibri" panose="020F0502020204030204" pitchFamily="34" charset="0"/>
              </a:rPr>
              <a:t>a pointer points. In reality we would always point to one place (e.g. start/header of a block).</a:t>
            </a:r>
          </a:p>
        </p:txBody>
      </p:sp>
      <p:sp>
        <p:nvSpPr>
          <p:cNvPr id="4" name="Slide Number Placeholder 3"/>
          <p:cNvSpPr>
            <a:spLocks noGrp="1"/>
          </p:cNvSpPr>
          <p:nvPr>
            <p:ph type="sldNum" sz="quarter" idx="10"/>
          </p:nvPr>
        </p:nvSpPr>
        <p:spPr/>
        <p:txBody>
          <a:bodyPr/>
          <a:lstStyle/>
          <a:p>
            <a:fld id="{C0BB463C-2B8D-41E5-9457-1404AA9BBE8D}" type="slidenum">
              <a:rPr lang="en-US" smtClean="0"/>
              <a:t>18</a:t>
            </a:fld>
            <a:endParaRPr lang="en-US"/>
          </a:p>
        </p:txBody>
      </p:sp>
      <p:grpSp>
        <p:nvGrpSpPr>
          <p:cNvPr id="5" name="Group 4"/>
          <p:cNvGrpSpPr/>
          <p:nvPr/>
        </p:nvGrpSpPr>
        <p:grpSpPr>
          <a:xfrm>
            <a:off x="914400" y="2018030"/>
            <a:ext cx="7315200" cy="2003425"/>
            <a:chOff x="487480" y="1377950"/>
            <a:chExt cx="7607300" cy="2003425"/>
          </a:xfrm>
        </p:grpSpPr>
        <p:sp>
          <p:nvSpPr>
            <p:cNvPr id="6" name="Rectangle 72"/>
            <p:cNvSpPr>
              <a:spLocks noChangeArrowheads="1"/>
            </p:cNvSpPr>
            <p:nvPr>
              <p:custDataLst>
                <p:tags r:id="rId15"/>
              </p:custDataLst>
            </p:nvPr>
          </p:nvSpPr>
          <p:spPr bwMode="auto">
            <a:xfrm>
              <a:off x="487480" y="1377950"/>
              <a:ext cx="7607300" cy="2003425"/>
            </a:xfrm>
            <a:prstGeom prst="rect">
              <a:avLst/>
            </a:prstGeom>
            <a:solidFill>
              <a:schemeClr val="bg2">
                <a:lumMod val="20000"/>
                <a:lumOff val="80000"/>
              </a:schemeClr>
            </a:solidFill>
            <a:ln w="12700">
              <a:solidFill>
                <a:schemeClr val="tx1"/>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7" name="Rectangle 18"/>
            <p:cNvSpPr>
              <a:spLocks noChangeArrowheads="1"/>
            </p:cNvSpPr>
            <p:nvPr>
              <p:custDataLst>
                <p:tags r:id="rId16"/>
              </p:custDataLst>
            </p:nvPr>
          </p:nvSpPr>
          <p:spPr bwMode="auto">
            <a:xfrm>
              <a:off x="2567105" y="2227263"/>
              <a:ext cx="36576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8" name="Rectangle 23"/>
            <p:cNvSpPr>
              <a:spLocks noChangeArrowheads="1"/>
            </p:cNvSpPr>
            <p:nvPr>
              <p:custDataLst>
                <p:tags r:id="rId17"/>
              </p:custDataLst>
            </p:nvPr>
          </p:nvSpPr>
          <p:spPr bwMode="auto">
            <a:xfrm>
              <a:off x="2567103" y="1541465"/>
              <a:ext cx="762001"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9" name="Rectangle 28"/>
            <p:cNvSpPr>
              <a:spLocks noChangeArrowheads="1"/>
            </p:cNvSpPr>
            <p:nvPr>
              <p:custDataLst>
                <p:tags r:id="rId18"/>
              </p:custDataLst>
            </p:nvPr>
          </p:nvSpPr>
          <p:spPr bwMode="auto">
            <a:xfrm>
              <a:off x="2567105" y="2913063"/>
              <a:ext cx="7620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0" name="Oval 32"/>
            <p:cNvSpPr>
              <a:spLocks noChangeArrowheads="1"/>
            </p:cNvSpPr>
            <p:nvPr>
              <p:custDataLst>
                <p:tags r:id="rId19"/>
              </p:custDataLst>
            </p:nvPr>
          </p:nvSpPr>
          <p:spPr bwMode="auto">
            <a:xfrm>
              <a:off x="2643305" y="2303463"/>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1" name="Line 33"/>
            <p:cNvSpPr>
              <a:spLocks noChangeShapeType="1"/>
            </p:cNvSpPr>
            <p:nvPr>
              <p:custDataLst>
                <p:tags r:id="rId20"/>
              </p:custDataLst>
            </p:nvPr>
          </p:nvSpPr>
          <p:spPr bwMode="auto">
            <a:xfrm>
              <a:off x="2719505" y="2379663"/>
              <a:ext cx="1588" cy="533400"/>
            </a:xfrm>
            <a:prstGeom prst="line">
              <a:avLst/>
            </a:prstGeom>
            <a:noFill/>
            <a:ln w="57240">
              <a:solidFill>
                <a:srgbClr val="0000FF"/>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12" name="Oval 34"/>
            <p:cNvSpPr>
              <a:spLocks noChangeArrowheads="1"/>
            </p:cNvSpPr>
            <p:nvPr>
              <p:custDataLst>
                <p:tags r:id="rId21"/>
              </p:custDataLst>
            </p:nvPr>
          </p:nvSpPr>
          <p:spPr bwMode="auto">
            <a:xfrm>
              <a:off x="2643305" y="1617663"/>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3" name="Line 35"/>
            <p:cNvSpPr>
              <a:spLocks noChangeShapeType="1"/>
            </p:cNvSpPr>
            <p:nvPr>
              <p:custDataLst>
                <p:tags r:id="rId22"/>
              </p:custDataLst>
            </p:nvPr>
          </p:nvSpPr>
          <p:spPr bwMode="auto">
            <a:xfrm>
              <a:off x="2719505" y="1693863"/>
              <a:ext cx="1588" cy="533400"/>
            </a:xfrm>
            <a:prstGeom prst="line">
              <a:avLst/>
            </a:prstGeom>
            <a:noFill/>
            <a:ln w="57240">
              <a:solidFill>
                <a:srgbClr val="0000FF"/>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14" name="Oval 36"/>
            <p:cNvSpPr>
              <a:spLocks noChangeArrowheads="1"/>
            </p:cNvSpPr>
            <p:nvPr>
              <p:custDataLst>
                <p:tags r:id="rId23"/>
              </p:custDataLst>
            </p:nvPr>
          </p:nvSpPr>
          <p:spPr bwMode="auto">
            <a:xfrm flipV="1">
              <a:off x="2948105" y="2987675"/>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5" name="Line 37"/>
            <p:cNvSpPr>
              <a:spLocks noChangeShapeType="1"/>
            </p:cNvSpPr>
            <p:nvPr>
              <p:custDataLst>
                <p:tags r:id="rId24"/>
              </p:custDataLst>
            </p:nvPr>
          </p:nvSpPr>
          <p:spPr bwMode="auto">
            <a:xfrm flipV="1">
              <a:off x="3024305" y="2528888"/>
              <a:ext cx="1588" cy="536575"/>
            </a:xfrm>
            <a:prstGeom prst="line">
              <a:avLst/>
            </a:prstGeom>
            <a:noFill/>
            <a:ln w="57240">
              <a:solidFill>
                <a:srgbClr val="C00000"/>
              </a:solidFill>
              <a:miter lim="800000"/>
              <a:headEnd/>
              <a:tailEnd type="triangle" w="med" len="med"/>
            </a:ln>
            <a:effectLst/>
          </p:spPr>
          <p:txBody>
            <a:bodyPr/>
            <a:lstStyle/>
            <a:p>
              <a:endParaRPr lang="en-US" dirty="0">
                <a:solidFill>
                  <a:srgbClr val="C00000"/>
                </a:solidFill>
                <a:latin typeface="Calibri" panose="020F0502020204030204" pitchFamily="34" charset="0"/>
                <a:cs typeface="Calibri" panose="020F0502020204030204" pitchFamily="34" charset="0"/>
              </a:endParaRPr>
            </a:p>
          </p:txBody>
        </p:sp>
        <p:sp>
          <p:nvSpPr>
            <p:cNvPr id="16" name="Oval 38"/>
            <p:cNvSpPr>
              <a:spLocks noChangeArrowheads="1"/>
            </p:cNvSpPr>
            <p:nvPr>
              <p:custDataLst>
                <p:tags r:id="rId25"/>
              </p:custDataLst>
            </p:nvPr>
          </p:nvSpPr>
          <p:spPr bwMode="auto">
            <a:xfrm flipV="1">
              <a:off x="2948105" y="2301875"/>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7" name="Line 39"/>
            <p:cNvSpPr>
              <a:spLocks noChangeShapeType="1"/>
            </p:cNvSpPr>
            <p:nvPr>
              <p:custDataLst>
                <p:tags r:id="rId26"/>
              </p:custDataLst>
            </p:nvPr>
          </p:nvSpPr>
          <p:spPr bwMode="auto">
            <a:xfrm flipV="1">
              <a:off x="3024305" y="1843088"/>
              <a:ext cx="1588" cy="536575"/>
            </a:xfrm>
            <a:prstGeom prst="line">
              <a:avLst/>
            </a:prstGeom>
            <a:noFill/>
            <a:ln w="57240">
              <a:solidFill>
                <a:srgbClr val="C00000"/>
              </a:solidFill>
              <a:miter lim="800000"/>
              <a:headEnd/>
              <a:tailEnd type="triangle" w="med" len="med"/>
            </a:ln>
            <a:effectLst/>
          </p:spPr>
          <p:txBody>
            <a:bodyPr/>
            <a:lstStyle/>
            <a:p>
              <a:endParaRPr lang="en-US" dirty="0">
                <a:solidFill>
                  <a:srgbClr val="C00000"/>
                </a:solidFill>
                <a:latin typeface="Calibri" panose="020F0502020204030204" pitchFamily="34" charset="0"/>
                <a:cs typeface="Calibri" panose="020F0502020204030204" pitchFamily="34" charset="0"/>
              </a:endParaRPr>
            </a:p>
          </p:txBody>
        </p:sp>
        <p:sp>
          <p:nvSpPr>
            <p:cNvPr id="18" name="Oval 59"/>
            <p:cNvSpPr>
              <a:spLocks noChangeArrowheads="1"/>
            </p:cNvSpPr>
            <p:nvPr>
              <p:custDataLst>
                <p:tags r:id="rId27"/>
              </p:custDataLst>
            </p:nvPr>
          </p:nvSpPr>
          <p:spPr bwMode="auto">
            <a:xfrm>
              <a:off x="2643305" y="2989263"/>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9" name="Oval 62"/>
            <p:cNvSpPr>
              <a:spLocks noChangeArrowheads="1"/>
            </p:cNvSpPr>
            <p:nvPr>
              <p:custDataLst>
                <p:tags r:id="rId28"/>
              </p:custDataLst>
            </p:nvPr>
          </p:nvSpPr>
          <p:spPr bwMode="auto">
            <a:xfrm flipV="1">
              <a:off x="2948105" y="1616075"/>
              <a:ext cx="152400"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0" name="Text Box 63"/>
            <p:cNvSpPr txBox="1">
              <a:spLocks noChangeArrowheads="1"/>
            </p:cNvSpPr>
            <p:nvPr>
              <p:custDataLst>
                <p:tags r:id="rId29"/>
              </p:custDataLst>
            </p:nvPr>
          </p:nvSpPr>
          <p:spPr bwMode="auto">
            <a:xfrm>
              <a:off x="487480" y="1377950"/>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pPr>
              <a:r>
                <a:rPr lang="en-GB" b="1" i="1" dirty="0">
                  <a:latin typeface="Calibri" panose="020F0502020204030204" pitchFamily="34" charset="0"/>
                  <a:ea typeface="Arial Unicode MS" panose="020B0604020202020204" pitchFamily="34" charset="-128"/>
                  <a:cs typeface="Calibri" panose="020F0502020204030204" pitchFamily="34" charset="0"/>
                </a:rPr>
                <a:t>Before</a:t>
              </a:r>
            </a:p>
          </p:txBody>
        </p:sp>
        <p:sp>
          <p:nvSpPr>
            <p:cNvPr id="21" name="Rectangle 26"/>
            <p:cNvSpPr>
              <a:spLocks noChangeArrowheads="1"/>
            </p:cNvSpPr>
            <p:nvPr>
              <p:custDataLst>
                <p:tags r:id="rId30"/>
              </p:custDataLst>
            </p:nvPr>
          </p:nvSpPr>
          <p:spPr bwMode="auto">
            <a:xfrm>
              <a:off x="3329104" y="1465265"/>
              <a:ext cx="304800" cy="457200"/>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2" name="Rectangle 31"/>
            <p:cNvSpPr>
              <a:spLocks noChangeArrowheads="1"/>
            </p:cNvSpPr>
            <p:nvPr>
              <p:custDataLst>
                <p:tags r:id="rId31"/>
              </p:custDataLst>
            </p:nvPr>
          </p:nvSpPr>
          <p:spPr bwMode="auto">
            <a:xfrm>
              <a:off x="3329105" y="2836863"/>
              <a:ext cx="304800" cy="457199"/>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grpSp>
      <p:grpSp>
        <p:nvGrpSpPr>
          <p:cNvPr id="53" name="Group 52"/>
          <p:cNvGrpSpPr/>
          <p:nvPr/>
        </p:nvGrpSpPr>
        <p:grpSpPr>
          <a:xfrm>
            <a:off x="914400" y="4201766"/>
            <a:ext cx="7315200" cy="2290474"/>
            <a:chOff x="914400" y="4201766"/>
            <a:chExt cx="7315200" cy="2290474"/>
          </a:xfrm>
        </p:grpSpPr>
        <p:sp>
          <p:nvSpPr>
            <p:cNvPr id="24" name="Rectangle 73"/>
            <p:cNvSpPr>
              <a:spLocks noChangeArrowheads="1"/>
            </p:cNvSpPr>
            <p:nvPr>
              <p:custDataLst>
                <p:tags r:id="rId1"/>
              </p:custDataLst>
            </p:nvPr>
          </p:nvSpPr>
          <p:spPr bwMode="auto">
            <a:xfrm>
              <a:off x="914400" y="4206240"/>
              <a:ext cx="7315200" cy="2286000"/>
            </a:xfrm>
            <a:prstGeom prst="rect">
              <a:avLst/>
            </a:prstGeom>
            <a:solidFill>
              <a:schemeClr val="bg2">
                <a:lumMod val="20000"/>
                <a:lumOff val="80000"/>
              </a:schemeClr>
            </a:solidFill>
            <a:ln w="12700">
              <a:solidFill>
                <a:schemeClr val="tx1"/>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5" name="Rectangle 3"/>
            <p:cNvSpPr>
              <a:spLocks noChangeArrowheads="1"/>
            </p:cNvSpPr>
            <p:nvPr>
              <p:custDataLst>
                <p:tags r:id="rId2"/>
              </p:custDataLst>
            </p:nvPr>
          </p:nvSpPr>
          <p:spPr bwMode="auto">
            <a:xfrm>
              <a:off x="2914173" y="5738177"/>
              <a:ext cx="732741"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6" name="Rectangle 8"/>
            <p:cNvSpPr>
              <a:spLocks noChangeArrowheads="1"/>
            </p:cNvSpPr>
            <p:nvPr>
              <p:custDataLst>
                <p:tags r:id="rId3"/>
              </p:custDataLst>
            </p:nvPr>
          </p:nvSpPr>
          <p:spPr bwMode="auto">
            <a:xfrm>
              <a:off x="2914172" y="4366577"/>
              <a:ext cx="73274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7" name="Oval 42"/>
            <p:cNvSpPr>
              <a:spLocks noChangeArrowheads="1"/>
            </p:cNvSpPr>
            <p:nvPr>
              <p:custDataLst>
                <p:tags r:id="rId4"/>
              </p:custDataLst>
            </p:nvPr>
          </p:nvSpPr>
          <p:spPr bwMode="auto">
            <a:xfrm>
              <a:off x="2034882" y="6209665"/>
              <a:ext cx="91440" cy="91440"/>
            </a:xfrm>
            <a:prstGeom prst="ellipse">
              <a:avLst/>
            </a:prstGeom>
            <a:solidFill>
              <a:schemeClr val="tx1"/>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0" name="Rectangle 50"/>
            <p:cNvSpPr>
              <a:spLocks noChangeArrowheads="1"/>
            </p:cNvSpPr>
            <p:nvPr>
              <p:custDataLst>
                <p:tags r:id="rId5"/>
              </p:custDataLst>
            </p:nvPr>
          </p:nvSpPr>
          <p:spPr bwMode="auto">
            <a:xfrm>
              <a:off x="2914172" y="5052377"/>
              <a:ext cx="352044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2" name="Oval 55"/>
            <p:cNvSpPr>
              <a:spLocks noChangeArrowheads="1"/>
            </p:cNvSpPr>
            <p:nvPr>
              <p:custDataLst>
                <p:tags r:id="rId6"/>
              </p:custDataLst>
            </p:nvPr>
          </p:nvSpPr>
          <p:spPr bwMode="auto">
            <a:xfrm>
              <a:off x="2987447" y="4442777"/>
              <a:ext cx="146548"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3" name="Oval 56"/>
            <p:cNvSpPr>
              <a:spLocks noChangeArrowheads="1"/>
            </p:cNvSpPr>
            <p:nvPr>
              <p:custDataLst>
                <p:tags r:id="rId7"/>
              </p:custDataLst>
            </p:nvPr>
          </p:nvSpPr>
          <p:spPr bwMode="auto">
            <a:xfrm flipV="1">
              <a:off x="3280544" y="5814377"/>
              <a:ext cx="146548"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4" name="Oval 60"/>
            <p:cNvSpPr>
              <a:spLocks noChangeArrowheads="1"/>
            </p:cNvSpPr>
            <p:nvPr>
              <p:custDataLst>
                <p:tags r:id="rId8"/>
              </p:custDataLst>
            </p:nvPr>
          </p:nvSpPr>
          <p:spPr bwMode="auto">
            <a:xfrm>
              <a:off x="2987447" y="5814377"/>
              <a:ext cx="146548"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5" name="Oval 61"/>
            <p:cNvSpPr>
              <a:spLocks noChangeArrowheads="1"/>
            </p:cNvSpPr>
            <p:nvPr>
              <p:custDataLst>
                <p:tags r:id="rId9"/>
              </p:custDataLst>
            </p:nvPr>
          </p:nvSpPr>
          <p:spPr bwMode="auto">
            <a:xfrm flipV="1">
              <a:off x="3280544" y="4442777"/>
              <a:ext cx="146548" cy="152400"/>
            </a:xfrm>
            <a:prstGeom prst="ellipse">
              <a:avLst/>
            </a:prstGeom>
            <a:solidFill>
              <a:srgbClr val="C00000"/>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6" name="Text Box 64"/>
            <p:cNvSpPr txBox="1">
              <a:spLocks noChangeArrowheads="1"/>
            </p:cNvSpPr>
            <p:nvPr>
              <p:custDataLst>
                <p:tags r:id="rId10"/>
              </p:custDataLst>
            </p:nvPr>
          </p:nvSpPr>
          <p:spPr bwMode="auto">
            <a:xfrm>
              <a:off x="919728" y="4201766"/>
              <a:ext cx="1964673" cy="64008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After </a:t>
              </a:r>
            </a:p>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(fully allocated)</a:t>
              </a:r>
            </a:p>
          </p:txBody>
        </p:sp>
        <p:sp>
          <p:nvSpPr>
            <p:cNvPr id="40" name="Text Box 70"/>
            <p:cNvSpPr txBox="1">
              <a:spLocks noChangeArrowheads="1"/>
            </p:cNvSpPr>
            <p:nvPr>
              <p:custDataLst>
                <p:tags r:id="rId11"/>
              </p:custDataLst>
            </p:nvPr>
          </p:nvSpPr>
          <p:spPr bwMode="auto">
            <a:xfrm>
              <a:off x="2205702" y="6096208"/>
              <a:ext cx="1547001" cy="350738"/>
            </a:xfrm>
            <a:prstGeom prst="rect">
              <a:avLst/>
            </a:prstGeom>
            <a:noFill/>
            <a:ln w="9525">
              <a:noFill/>
              <a:round/>
              <a:headEnd/>
              <a:tailEnd/>
            </a:ln>
            <a:effectLst/>
          </p:spPr>
          <p:txBody>
            <a:bodyPr wrap="none" lIns="45720" tIns="46800" rIns="45720" bIns="46800">
              <a:spAutoFit/>
            </a:bodyPr>
            <a:lstStyle/>
            <a:p>
              <a:pPr algn="ctr">
                <a:lnSpc>
                  <a:spcPct val="90000"/>
                </a:lnSpc>
                <a:buFont typeface="Courier New" pitchFamily="49"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ourier New" panose="02070309020205020404" pitchFamily="49" charset="0"/>
                  <a:ea typeface="Arial Unicode MS" panose="020B0604020202020204" pitchFamily="34" charset="-128"/>
                  <a:cs typeface="Courier New" panose="02070309020205020404" pitchFamily="49" charset="0"/>
                </a:rPr>
                <a:t>= </a:t>
              </a:r>
              <a:r>
                <a:rPr lang="en-GB" dirty="0" err="1">
                  <a:latin typeface="Courier New" panose="02070309020205020404" pitchFamily="49" charset="0"/>
                  <a:ea typeface="Arial Unicode MS" panose="020B0604020202020204" pitchFamily="34" charset="-128"/>
                  <a:cs typeface="Courier New" panose="02070309020205020404" pitchFamily="49" charset="0"/>
                </a:rPr>
                <a:t>malloc</a:t>
              </a:r>
              <a:r>
                <a:rPr lang="en-GB" dirty="0">
                  <a:latin typeface="Courier New" panose="02070309020205020404" pitchFamily="49" charset="0"/>
                  <a:ea typeface="Arial Unicode MS" panose="020B0604020202020204" pitchFamily="34" charset="-128"/>
                  <a:cs typeface="Courier New" panose="02070309020205020404" pitchFamily="49" charset="0"/>
                </a:rPr>
                <a:t>(…)</a:t>
              </a:r>
            </a:p>
          </p:txBody>
        </p:sp>
        <p:sp>
          <p:nvSpPr>
            <p:cNvPr id="42" name="Rectangle 11"/>
            <p:cNvSpPr>
              <a:spLocks noChangeArrowheads="1"/>
            </p:cNvSpPr>
            <p:nvPr>
              <p:custDataLst>
                <p:tags r:id="rId12"/>
              </p:custDataLst>
            </p:nvPr>
          </p:nvSpPr>
          <p:spPr bwMode="auto">
            <a:xfrm>
              <a:off x="3646914" y="4290377"/>
              <a:ext cx="293096" cy="457201"/>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4" name="Rectangle 6"/>
            <p:cNvSpPr>
              <a:spLocks noChangeArrowheads="1"/>
            </p:cNvSpPr>
            <p:nvPr>
              <p:custDataLst>
                <p:tags r:id="rId13"/>
              </p:custDataLst>
            </p:nvPr>
          </p:nvSpPr>
          <p:spPr bwMode="auto">
            <a:xfrm>
              <a:off x="3646914" y="5661977"/>
              <a:ext cx="293096" cy="457201"/>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50" name="Freeform 49"/>
            <p:cNvSpPr/>
            <p:nvPr/>
          </p:nvSpPr>
          <p:spPr bwMode="auto">
            <a:xfrm>
              <a:off x="2327492" y="4516582"/>
              <a:ext cx="726050" cy="1330036"/>
            </a:xfrm>
            <a:custGeom>
              <a:avLst/>
              <a:gdLst>
                <a:gd name="connsiteX0" fmla="*/ 726050 w 726050"/>
                <a:gd name="connsiteY0" fmla="*/ 0 h 1330036"/>
                <a:gd name="connsiteX1" fmla="*/ 72 w 726050"/>
                <a:gd name="connsiteY1" fmla="*/ 648393 h 1330036"/>
                <a:gd name="connsiteX2" fmla="*/ 681715 w 726050"/>
                <a:gd name="connsiteY2" fmla="*/ 1330036 h 1330036"/>
              </a:gdLst>
              <a:ahLst/>
              <a:cxnLst>
                <a:cxn ang="0">
                  <a:pos x="connsiteX0" y="connsiteY0"/>
                </a:cxn>
                <a:cxn ang="0">
                  <a:pos x="connsiteX1" y="connsiteY1"/>
                </a:cxn>
                <a:cxn ang="0">
                  <a:pos x="connsiteX2" y="connsiteY2"/>
                </a:cxn>
              </a:cxnLst>
              <a:rect l="l" t="t" r="r" b="b"/>
              <a:pathLst>
                <a:path w="726050" h="1330036">
                  <a:moveTo>
                    <a:pt x="726050" y="0"/>
                  </a:moveTo>
                  <a:cubicBezTo>
                    <a:pt x="366755" y="213360"/>
                    <a:pt x="7461" y="426721"/>
                    <a:pt x="72" y="648393"/>
                  </a:cubicBezTo>
                  <a:cubicBezTo>
                    <a:pt x="-7317" y="870065"/>
                    <a:pt x="555177" y="1214582"/>
                    <a:pt x="681715" y="1330036"/>
                  </a:cubicBezTo>
                </a:path>
              </a:pathLst>
            </a:custGeom>
            <a:noFill/>
            <a:ln w="57150" cap="flat" cmpd="sng" algn="ctr">
              <a:solidFill>
                <a:srgbClr val="0000FF"/>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52" name="Freeform 51"/>
            <p:cNvSpPr/>
            <p:nvPr/>
          </p:nvSpPr>
          <p:spPr bwMode="auto">
            <a:xfrm>
              <a:off x="2626505" y="4583084"/>
              <a:ext cx="726295" cy="1307869"/>
            </a:xfrm>
            <a:custGeom>
              <a:avLst/>
              <a:gdLst>
                <a:gd name="connsiteX0" fmla="*/ 726295 w 726295"/>
                <a:gd name="connsiteY0" fmla="*/ 1307869 h 1307869"/>
                <a:gd name="connsiteX1" fmla="*/ 317 w 726295"/>
                <a:gd name="connsiteY1" fmla="*/ 598516 h 1307869"/>
                <a:gd name="connsiteX2" fmla="*/ 643168 w 726295"/>
                <a:gd name="connsiteY2" fmla="*/ 0 h 1307869"/>
              </a:gdLst>
              <a:ahLst/>
              <a:cxnLst>
                <a:cxn ang="0">
                  <a:pos x="connsiteX0" y="connsiteY0"/>
                </a:cxn>
                <a:cxn ang="0">
                  <a:pos x="connsiteX1" y="connsiteY1"/>
                </a:cxn>
                <a:cxn ang="0">
                  <a:pos x="connsiteX2" y="connsiteY2"/>
                </a:cxn>
              </a:cxnLst>
              <a:rect l="l" t="t" r="r" b="b"/>
              <a:pathLst>
                <a:path w="726295" h="1307869">
                  <a:moveTo>
                    <a:pt x="726295" y="1307869"/>
                  </a:moveTo>
                  <a:cubicBezTo>
                    <a:pt x="370233" y="1062181"/>
                    <a:pt x="14171" y="816494"/>
                    <a:pt x="317" y="598516"/>
                  </a:cubicBezTo>
                  <a:cubicBezTo>
                    <a:pt x="-13537" y="380538"/>
                    <a:pt x="428884" y="157942"/>
                    <a:pt x="643168" y="0"/>
                  </a:cubicBezTo>
                </a:path>
              </a:pathLst>
            </a:custGeom>
            <a:noFill/>
            <a:ln w="57150" cap="flat" cmpd="sng" algn="ctr">
              <a:solidFill>
                <a:srgbClr val="CC0000"/>
              </a:solidFill>
              <a:prstDash val="solid"/>
              <a:round/>
              <a:headEnd type="none" w="med" len="med"/>
              <a:tailEnd type="triangl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1" i="0" u="none" strike="noStrike" cap="none" normalizeH="0" baseline="0">
                <a:ln>
                  <a:noFill/>
                </a:ln>
                <a:solidFill>
                  <a:schemeClr val="tx1"/>
                </a:solidFill>
                <a:effectLst/>
                <a:latin typeface="Arial Narrow" pitchFamily="34" charset="0"/>
              </a:endParaRPr>
            </a:p>
          </p:txBody>
        </p:sp>
        <p:sp>
          <p:nvSpPr>
            <p:cNvPr id="28" name="Line 43"/>
            <p:cNvSpPr>
              <a:spLocks noChangeShapeType="1"/>
            </p:cNvSpPr>
            <p:nvPr>
              <p:custDataLst>
                <p:tags r:id="rId14"/>
              </p:custDataLst>
            </p:nvPr>
          </p:nvSpPr>
          <p:spPr bwMode="auto">
            <a:xfrm flipV="1">
              <a:off x="2108157" y="5365114"/>
              <a:ext cx="952564" cy="867062"/>
            </a:xfrm>
            <a:prstGeom prst="line">
              <a:avLst/>
            </a:prstGeom>
            <a:noFill/>
            <a:ln w="3810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grpSp>
    </p:spTree>
    <p:extLst>
      <p:ext uri="{BB962C8B-B14F-4D97-AF65-F5344CB8AC3E}">
        <p14:creationId xmlns:p14="http://schemas.microsoft.com/office/powerpoint/2010/main" val="4848975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Freeing With Explicit Free Lists</a:t>
            </a:r>
          </a:p>
        </p:txBody>
      </p:sp>
      <p:sp>
        <p:nvSpPr>
          <p:cNvPr id="3" name="Content Placeholder 2"/>
          <p:cNvSpPr>
            <a:spLocks noGrp="1"/>
          </p:cNvSpPr>
          <p:nvPr>
            <p:ph idx="1"/>
          </p:nvPr>
        </p:nvSpPr>
        <p:spPr/>
        <p:txBody>
          <a:bodyPr/>
          <a:lstStyle/>
          <a:p>
            <a:r>
              <a:rPr lang="en-US" i="1" dirty="0">
                <a:solidFill>
                  <a:srgbClr val="FF0000"/>
                </a:solidFill>
              </a:rPr>
              <a:t>Insertion policy:</a:t>
            </a:r>
            <a:r>
              <a:rPr lang="en-US" dirty="0"/>
              <a:t>  Where in the free list do you put the newly freed block?</a:t>
            </a:r>
          </a:p>
          <a:p>
            <a:pPr lvl="1">
              <a:spcBef>
                <a:spcPts val="1800"/>
              </a:spcBef>
            </a:pPr>
            <a:r>
              <a:rPr lang="en-US" b="1" dirty="0"/>
              <a:t>LIFO (last-in-first-out) policy</a:t>
            </a:r>
          </a:p>
          <a:p>
            <a:pPr lvl="2"/>
            <a:r>
              <a:rPr lang="en-US" dirty="0"/>
              <a:t>Insert freed block at the beginning (head) of the free list</a:t>
            </a:r>
          </a:p>
          <a:p>
            <a:pPr lvl="2"/>
            <a:r>
              <a:rPr lang="en-US" u="sng" dirty="0"/>
              <a:t>Pro</a:t>
            </a:r>
            <a:r>
              <a:rPr lang="en-US" dirty="0"/>
              <a:t>:  simple and constant time</a:t>
            </a:r>
          </a:p>
          <a:p>
            <a:pPr lvl="2"/>
            <a:r>
              <a:rPr lang="en-US" u="sng" dirty="0"/>
              <a:t>Con</a:t>
            </a:r>
            <a:r>
              <a:rPr lang="en-US" dirty="0"/>
              <a:t>:  </a:t>
            </a:r>
            <a:r>
              <a:rPr lang="en-GB" dirty="0"/>
              <a:t>studies suggest fragmentation is worse than the alternative</a:t>
            </a:r>
          </a:p>
          <a:p>
            <a:pPr lvl="1">
              <a:spcBef>
                <a:spcPts val="1800"/>
              </a:spcBef>
            </a:pPr>
            <a:r>
              <a:rPr lang="en-GB" b="1" dirty="0"/>
              <a:t>Address-ordered policy</a:t>
            </a:r>
          </a:p>
          <a:p>
            <a:pPr lvl="2">
              <a:tabLst>
                <a:tab pos="1601788" algn="l"/>
              </a:tabLst>
            </a:pPr>
            <a:r>
              <a:rPr lang="en-US" dirty="0"/>
              <a:t>Insert freed blocks so that free list blocks are always in address order:</a:t>
            </a:r>
          </a:p>
          <a:p>
            <a:pPr marL="685800" lvl="2" indent="0">
              <a:buNone/>
              <a:tabLst>
                <a:tab pos="1601788" algn="l"/>
              </a:tabLst>
            </a:pPr>
            <a:r>
              <a:rPr lang="en-US" dirty="0"/>
              <a:t>	</a:t>
            </a:r>
            <a:r>
              <a:rPr lang="en-US" i="1" dirty="0">
                <a:solidFill>
                  <a:srgbClr val="C00000"/>
                </a:solidFill>
              </a:rPr>
              <a:t>address(previous) &lt; address(current) &lt; address(next)</a:t>
            </a:r>
          </a:p>
          <a:p>
            <a:pPr lvl="2"/>
            <a:r>
              <a:rPr lang="en-US" u="sng" dirty="0"/>
              <a:t>Con</a:t>
            </a:r>
            <a:r>
              <a:rPr lang="en-US" dirty="0"/>
              <a:t>:  requires linear-time search </a:t>
            </a:r>
          </a:p>
          <a:p>
            <a:pPr lvl="2"/>
            <a:r>
              <a:rPr lang="en-US" u="sng" dirty="0"/>
              <a:t>Pro</a:t>
            </a:r>
            <a:r>
              <a:rPr lang="en-US" dirty="0"/>
              <a:t>:  studies suggest fragmentation is better than the alternative</a:t>
            </a:r>
          </a:p>
        </p:txBody>
      </p:sp>
      <p:sp>
        <p:nvSpPr>
          <p:cNvPr id="4" name="Slide Number Placeholder 3"/>
          <p:cNvSpPr>
            <a:spLocks noGrp="1"/>
          </p:cNvSpPr>
          <p:nvPr>
            <p:ph type="sldNum" sz="quarter" idx="10"/>
          </p:nvPr>
        </p:nvSpPr>
        <p:spPr/>
        <p:txBody>
          <a:bodyPr/>
          <a:lstStyle/>
          <a:p>
            <a:fld id="{C0BB463C-2B8D-41E5-9457-1404AA9BBE8D}" type="slidenum">
              <a:rPr lang="en-US" smtClean="0"/>
              <a:t>19</a:t>
            </a:fld>
            <a:endParaRPr lang="en-US"/>
          </a:p>
        </p:txBody>
      </p:sp>
    </p:spTree>
    <p:extLst>
      <p:ext uri="{BB962C8B-B14F-4D97-AF65-F5344CB8AC3E}">
        <p14:creationId xmlns:p14="http://schemas.microsoft.com/office/powerpoint/2010/main" val="2681812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dirty="0"/>
              <a:t>Implicit Free List Example</a:t>
            </a:r>
          </a:p>
        </p:txBody>
      </p:sp>
      <p:sp>
        <p:nvSpPr>
          <p:cNvPr id="3" name="Content Placeholder 2"/>
          <p:cNvSpPr>
            <a:spLocks noGrp="1"/>
          </p:cNvSpPr>
          <p:nvPr>
            <p:ph idx="1"/>
            <p:custDataLst>
              <p:tags r:id="rId2"/>
            </p:custDataLst>
          </p:nvPr>
        </p:nvSpPr>
        <p:spPr>
          <a:xfrm>
            <a:off x="396874" y="4572000"/>
            <a:ext cx="8366760" cy="2103120"/>
          </a:xfrm>
        </p:spPr>
        <p:txBody>
          <a:bodyPr/>
          <a:lstStyle/>
          <a:p>
            <a:r>
              <a:rPr lang="en-US" sz="2400" dirty="0"/>
              <a:t>16-byte alignment for </a:t>
            </a:r>
            <a:r>
              <a:rPr lang="en-US" sz="2400" i="1" dirty="0"/>
              <a:t>payload</a:t>
            </a:r>
          </a:p>
          <a:p>
            <a:pPr lvl="1"/>
            <a:r>
              <a:rPr lang="en-US" sz="2000" dirty="0"/>
              <a:t>May require initial padding (internal fragmentation)</a:t>
            </a:r>
          </a:p>
          <a:p>
            <a:pPr lvl="1"/>
            <a:r>
              <a:rPr lang="en-US" sz="2000" dirty="0"/>
              <a:t>Note </a:t>
            </a:r>
            <a:r>
              <a:rPr lang="en-US" sz="2000" dirty="0">
                <a:latin typeface="Courier New" panose="02070309020205020404" pitchFamily="49" charset="0"/>
                <a:cs typeface="Courier New" panose="02070309020205020404" pitchFamily="49" charset="0"/>
              </a:rPr>
              <a:t>size</a:t>
            </a:r>
            <a:r>
              <a:rPr lang="en-US" sz="2000" dirty="0">
                <a:cs typeface="Courier New" panose="02070309020205020404" pitchFamily="49" charset="0"/>
              </a:rPr>
              <a:t>:</a:t>
            </a:r>
            <a:r>
              <a:rPr lang="en-US" sz="2000" dirty="0"/>
              <a:t>  padding is considered part of </a:t>
            </a:r>
            <a:r>
              <a:rPr lang="en-US" sz="2000" i="1" dirty="0"/>
              <a:t>previous</a:t>
            </a:r>
            <a:r>
              <a:rPr lang="en-US" sz="2000" dirty="0"/>
              <a:t> block</a:t>
            </a:r>
          </a:p>
          <a:p>
            <a:r>
              <a:rPr lang="en-US" sz="2400" dirty="0"/>
              <a:t>Special one-word marker (0|1) marks end of list</a:t>
            </a:r>
          </a:p>
          <a:p>
            <a:pPr lvl="1"/>
            <a:r>
              <a:rPr lang="en-US" sz="2000" dirty="0"/>
              <a:t>Zero </a:t>
            </a:r>
            <a:r>
              <a:rPr lang="en-US" sz="2000" dirty="0">
                <a:latin typeface="Courier New" panose="02070309020205020404" pitchFamily="49" charset="0"/>
                <a:cs typeface="Courier New" panose="02070309020205020404" pitchFamily="49" charset="0"/>
              </a:rPr>
              <a:t>size</a:t>
            </a:r>
            <a:r>
              <a:rPr lang="en-US" sz="2000" dirty="0"/>
              <a:t> is distinguishable from all other blocks</a:t>
            </a:r>
          </a:p>
        </p:txBody>
      </p:sp>
      <p:sp>
        <p:nvSpPr>
          <p:cNvPr id="52" name="Slide Number Placeholder 51"/>
          <p:cNvSpPr>
            <a:spLocks noGrp="1"/>
          </p:cNvSpPr>
          <p:nvPr>
            <p:ph type="sldNum" sz="quarter" idx="10"/>
            <p:custDataLst>
              <p:tags r:id="rId3"/>
            </p:custDataLst>
          </p:nvPr>
        </p:nvSpPr>
        <p:spPr/>
        <p:txBody>
          <a:bodyPr/>
          <a:lstStyle/>
          <a:p>
            <a:fld id="{7CBE8339-D2AD-46DC-A898-FD1E949067F0}" type="slidenum">
              <a:rPr lang="en-US" smtClean="0"/>
              <a:pPr/>
              <a:t>2</a:t>
            </a:fld>
            <a:endParaRPr lang="en-US"/>
          </a:p>
        </p:txBody>
      </p:sp>
      <p:grpSp>
        <p:nvGrpSpPr>
          <p:cNvPr id="4" name="Group 44"/>
          <p:cNvGrpSpPr/>
          <p:nvPr>
            <p:custDataLst>
              <p:tags r:id="rId4"/>
            </p:custDataLst>
          </p:nvPr>
        </p:nvGrpSpPr>
        <p:grpSpPr>
          <a:xfrm>
            <a:off x="378942" y="2743200"/>
            <a:ext cx="8629790" cy="1740039"/>
            <a:chOff x="378942" y="1584960"/>
            <a:chExt cx="8629790" cy="1740039"/>
          </a:xfrm>
        </p:grpSpPr>
        <p:sp>
          <p:nvSpPr>
            <p:cNvPr id="7" name="Rectangle 6"/>
            <p:cNvSpPr>
              <a:spLocks noChangeArrowheads="1"/>
            </p:cNvSpPr>
            <p:nvPr>
              <p:custDataLst>
                <p:tags r:id="rId6"/>
              </p:custDataLst>
            </p:nvPr>
          </p:nvSpPr>
          <p:spPr bwMode="auto">
            <a:xfrm>
              <a:off x="490152" y="2127420"/>
              <a:ext cx="304800" cy="304800"/>
            </a:xfrm>
            <a:prstGeom prst="rect">
              <a:avLst/>
            </a:prstGeom>
            <a:pattFill prst="ltDnDiag">
              <a:fgClr>
                <a:schemeClr val="tx1">
                  <a:lumMod val="50000"/>
                  <a:lumOff val="50000"/>
                </a:schemeClr>
              </a:fgClr>
              <a:bgClr>
                <a:schemeClr val="bg1"/>
              </a:bgClr>
            </a:pattFill>
            <a:ln w="3240">
              <a:solidFill>
                <a:schemeClr val="tx1"/>
              </a:solidFill>
              <a:miter lim="800000"/>
              <a:headEnd/>
              <a:tailEnd/>
            </a:ln>
            <a:effectLst/>
          </p:spPr>
          <p:txBody>
            <a:bodyPr wrap="none" anchor="ctr" anchorCtr="1"/>
            <a:lstStyle/>
            <a:p>
              <a:endParaRPr lang="en-US" sz="1400" dirty="0">
                <a:latin typeface="+mj-lt"/>
              </a:endParaRPr>
            </a:p>
          </p:txBody>
        </p:sp>
        <p:sp>
          <p:nvSpPr>
            <p:cNvPr id="8" name="Rectangle 7"/>
            <p:cNvSpPr>
              <a:spLocks noChangeArrowheads="1"/>
            </p:cNvSpPr>
            <p:nvPr>
              <p:custDataLst>
                <p:tags r:id="rId7"/>
              </p:custDataLst>
            </p:nvPr>
          </p:nvSpPr>
          <p:spPr bwMode="auto">
            <a:xfrm>
              <a:off x="794952" y="2127420"/>
              <a:ext cx="304800" cy="304800"/>
            </a:xfrm>
            <a:prstGeom prst="rect">
              <a:avLst/>
            </a:prstGeom>
            <a:solidFill>
              <a:srgbClr val="FFFFFF"/>
            </a:solid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16|0</a:t>
              </a:r>
            </a:p>
          </p:txBody>
        </p:sp>
        <p:sp>
          <p:nvSpPr>
            <p:cNvPr id="9" name="Rectangle 8"/>
            <p:cNvSpPr>
              <a:spLocks noChangeArrowheads="1"/>
            </p:cNvSpPr>
            <p:nvPr>
              <p:custDataLst>
                <p:tags r:id="rId8"/>
              </p:custDataLst>
            </p:nvPr>
          </p:nvSpPr>
          <p:spPr bwMode="auto">
            <a:xfrm>
              <a:off x="10997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0" name="Rectangle 9"/>
            <p:cNvSpPr>
              <a:spLocks noChangeArrowheads="1"/>
            </p:cNvSpPr>
            <p:nvPr>
              <p:custDataLst>
                <p:tags r:id="rId9"/>
              </p:custDataLst>
            </p:nvPr>
          </p:nvSpPr>
          <p:spPr bwMode="auto">
            <a:xfrm>
              <a:off x="1404552" y="2127420"/>
              <a:ext cx="304800" cy="304800"/>
            </a:xfrm>
            <a:prstGeom prst="rect">
              <a:avLst/>
            </a:prstGeom>
            <a:solidFill>
              <a:schemeClr val="bg1">
                <a:lumMod val="75000"/>
              </a:schemeClr>
            </a:solid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32|1</a:t>
              </a:r>
            </a:p>
          </p:txBody>
        </p:sp>
        <p:sp>
          <p:nvSpPr>
            <p:cNvPr id="11" name="Rectangle 10"/>
            <p:cNvSpPr>
              <a:spLocks noChangeArrowheads="1"/>
            </p:cNvSpPr>
            <p:nvPr>
              <p:custDataLst>
                <p:tags r:id="rId10"/>
              </p:custDataLst>
            </p:nvPr>
          </p:nvSpPr>
          <p:spPr bwMode="auto">
            <a:xfrm>
              <a:off x="17093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2" name="Rectangle 11"/>
            <p:cNvSpPr>
              <a:spLocks noChangeArrowheads="1"/>
            </p:cNvSpPr>
            <p:nvPr>
              <p:custDataLst>
                <p:tags r:id="rId11"/>
              </p:custDataLst>
            </p:nvPr>
          </p:nvSpPr>
          <p:spPr bwMode="auto">
            <a:xfrm>
              <a:off x="20141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3" name="Rectangle 12"/>
            <p:cNvSpPr>
              <a:spLocks noChangeArrowheads="1"/>
            </p:cNvSpPr>
            <p:nvPr>
              <p:custDataLst>
                <p:tags r:id="rId12"/>
              </p:custDataLst>
            </p:nvPr>
          </p:nvSpPr>
          <p:spPr bwMode="auto">
            <a:xfrm>
              <a:off x="2623752" y="2127420"/>
              <a:ext cx="304800" cy="304800"/>
            </a:xfrm>
            <a:prstGeom prst="rect">
              <a:avLst/>
            </a:prstGeom>
            <a:solidFill>
              <a:srgbClr val="FFFFFF"/>
            </a:solid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64|0</a:t>
              </a:r>
            </a:p>
          </p:txBody>
        </p:sp>
        <p:sp>
          <p:nvSpPr>
            <p:cNvPr id="14" name="Rectangle 13"/>
            <p:cNvSpPr>
              <a:spLocks noChangeArrowheads="1"/>
            </p:cNvSpPr>
            <p:nvPr>
              <p:custDataLst>
                <p:tags r:id="rId13"/>
              </p:custDataLst>
            </p:nvPr>
          </p:nvSpPr>
          <p:spPr bwMode="auto">
            <a:xfrm>
              <a:off x="29285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5" name="Rectangle 14"/>
            <p:cNvSpPr>
              <a:spLocks noChangeArrowheads="1"/>
            </p:cNvSpPr>
            <p:nvPr>
              <p:custDataLst>
                <p:tags r:id="rId14"/>
              </p:custDataLst>
            </p:nvPr>
          </p:nvSpPr>
          <p:spPr bwMode="auto">
            <a:xfrm>
              <a:off x="32333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6" name="Rectangle 15"/>
            <p:cNvSpPr>
              <a:spLocks noChangeArrowheads="1"/>
            </p:cNvSpPr>
            <p:nvPr>
              <p:custDataLst>
                <p:tags r:id="rId15"/>
              </p:custDataLst>
            </p:nvPr>
          </p:nvSpPr>
          <p:spPr bwMode="auto">
            <a:xfrm>
              <a:off x="35381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7" name="Rectangle 16"/>
            <p:cNvSpPr>
              <a:spLocks noChangeArrowheads="1"/>
            </p:cNvSpPr>
            <p:nvPr>
              <p:custDataLst>
                <p:tags r:id="rId16"/>
              </p:custDataLst>
            </p:nvPr>
          </p:nvSpPr>
          <p:spPr bwMode="auto">
            <a:xfrm>
              <a:off x="38429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8" name="Rectangle 17"/>
            <p:cNvSpPr>
              <a:spLocks noChangeArrowheads="1"/>
            </p:cNvSpPr>
            <p:nvPr>
              <p:custDataLst>
                <p:tags r:id="rId17"/>
              </p:custDataLst>
            </p:nvPr>
          </p:nvSpPr>
          <p:spPr bwMode="auto">
            <a:xfrm>
              <a:off x="5062152" y="2127420"/>
              <a:ext cx="304800" cy="304800"/>
            </a:xfrm>
            <a:prstGeom prst="rect">
              <a:avLst/>
            </a:prstGeom>
            <a:solidFill>
              <a:schemeClr val="bg1">
                <a:lumMod val="75000"/>
              </a:schemeClr>
            </a:solid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32|1</a:t>
              </a:r>
            </a:p>
          </p:txBody>
        </p:sp>
        <p:sp>
          <p:nvSpPr>
            <p:cNvPr id="19" name="Rectangle 18"/>
            <p:cNvSpPr>
              <a:spLocks noChangeArrowheads="1"/>
            </p:cNvSpPr>
            <p:nvPr>
              <p:custDataLst>
                <p:tags r:id="rId18"/>
              </p:custDataLst>
            </p:nvPr>
          </p:nvSpPr>
          <p:spPr bwMode="auto">
            <a:xfrm>
              <a:off x="53669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0" name="Rectangle 19"/>
            <p:cNvSpPr>
              <a:spLocks noChangeArrowheads="1"/>
            </p:cNvSpPr>
            <p:nvPr>
              <p:custDataLst>
                <p:tags r:id="rId19"/>
              </p:custDataLst>
            </p:nvPr>
          </p:nvSpPr>
          <p:spPr bwMode="auto">
            <a:xfrm>
              <a:off x="2318952" y="2127420"/>
              <a:ext cx="304800" cy="304800"/>
            </a:xfrm>
            <a:prstGeom prst="rect">
              <a:avLst/>
            </a:prstGeom>
            <a:pattFill prst="ltDnDiag">
              <a:fgClr>
                <a:schemeClr val="tx1">
                  <a:lumMod val="50000"/>
                  <a:lumOff val="50000"/>
                </a:schemeClr>
              </a:fgClr>
              <a:bgClr>
                <a:schemeClr val="bg1"/>
              </a:bgClr>
            </a:pattFill>
            <a:ln w="3240">
              <a:solidFill>
                <a:schemeClr val="tx1"/>
              </a:solidFill>
              <a:miter lim="800000"/>
              <a:headEnd/>
              <a:tailEnd/>
            </a:ln>
            <a:effectLst/>
          </p:spPr>
          <p:txBody>
            <a:bodyPr wrap="none" anchor="ctr" anchorCtr="1"/>
            <a:lstStyle/>
            <a:p>
              <a:endParaRPr lang="en-US" sz="1400" dirty="0">
                <a:latin typeface="+mj-lt"/>
              </a:endParaRPr>
            </a:p>
          </p:txBody>
        </p:sp>
        <p:sp>
          <p:nvSpPr>
            <p:cNvPr id="21" name="Rectangle 20"/>
            <p:cNvSpPr>
              <a:spLocks noChangeArrowheads="1"/>
            </p:cNvSpPr>
            <p:nvPr>
              <p:custDataLst>
                <p:tags r:id="rId20"/>
              </p:custDataLst>
            </p:nvPr>
          </p:nvSpPr>
          <p:spPr bwMode="auto">
            <a:xfrm>
              <a:off x="41477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2" name="Rectangle 21"/>
            <p:cNvSpPr>
              <a:spLocks noChangeArrowheads="1"/>
            </p:cNvSpPr>
            <p:nvPr>
              <p:custDataLst>
                <p:tags r:id="rId21"/>
              </p:custDataLst>
            </p:nvPr>
          </p:nvSpPr>
          <p:spPr bwMode="auto">
            <a:xfrm>
              <a:off x="44525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 name="Rectangle 22"/>
            <p:cNvSpPr>
              <a:spLocks noChangeArrowheads="1"/>
            </p:cNvSpPr>
            <p:nvPr>
              <p:custDataLst>
                <p:tags r:id="rId22"/>
              </p:custDataLst>
            </p:nvPr>
          </p:nvSpPr>
          <p:spPr bwMode="auto">
            <a:xfrm>
              <a:off x="47573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4" name="Rectangle 23"/>
            <p:cNvSpPr>
              <a:spLocks noChangeArrowheads="1"/>
            </p:cNvSpPr>
            <p:nvPr>
              <p:custDataLst>
                <p:tags r:id="rId23"/>
              </p:custDataLst>
            </p:nvPr>
          </p:nvSpPr>
          <p:spPr bwMode="auto">
            <a:xfrm>
              <a:off x="56717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5" name="Rectangle 24"/>
            <p:cNvSpPr>
              <a:spLocks noChangeArrowheads="1"/>
            </p:cNvSpPr>
            <p:nvPr>
              <p:custDataLst>
                <p:tags r:id="rId24"/>
              </p:custDataLst>
            </p:nvPr>
          </p:nvSpPr>
          <p:spPr bwMode="auto">
            <a:xfrm>
              <a:off x="59765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6" name="Rectangle 25"/>
            <p:cNvSpPr>
              <a:spLocks noChangeArrowheads="1"/>
            </p:cNvSpPr>
            <p:nvPr>
              <p:custDataLst>
                <p:tags r:id="rId25"/>
              </p:custDataLst>
            </p:nvPr>
          </p:nvSpPr>
          <p:spPr bwMode="auto">
            <a:xfrm>
              <a:off x="6281352" y="2127420"/>
              <a:ext cx="304800" cy="304800"/>
            </a:xfrm>
            <a:prstGeom prst="rect">
              <a:avLst/>
            </a:prstGeom>
            <a:pattFill prst="ltDnDiag">
              <a:fgClr>
                <a:schemeClr val="tx1">
                  <a:lumMod val="50000"/>
                  <a:lumOff val="50000"/>
                </a:schemeClr>
              </a:fgClr>
              <a:bgClr>
                <a:schemeClr val="bg1"/>
              </a:bgClr>
            </a:patt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0|1</a:t>
              </a:r>
            </a:p>
          </p:txBody>
        </p:sp>
        <p:sp>
          <p:nvSpPr>
            <p:cNvPr id="27" name="Rectangle 27"/>
            <p:cNvSpPr>
              <a:spLocks noChangeArrowheads="1"/>
            </p:cNvSpPr>
            <p:nvPr>
              <p:custDataLst>
                <p:tags r:id="rId26"/>
              </p:custDataLst>
            </p:nvPr>
          </p:nvSpPr>
          <p:spPr bwMode="auto">
            <a:xfrm>
              <a:off x="7058013" y="176784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8" name="Rectangle 28"/>
            <p:cNvSpPr>
              <a:spLocks noChangeArrowheads="1"/>
            </p:cNvSpPr>
            <p:nvPr>
              <p:custDataLst>
                <p:tags r:id="rId27"/>
              </p:custDataLst>
            </p:nvPr>
          </p:nvSpPr>
          <p:spPr bwMode="auto">
            <a:xfrm>
              <a:off x="7058013" y="213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9" name="Text Box 29"/>
            <p:cNvSpPr txBox="1">
              <a:spLocks noChangeArrowheads="1"/>
            </p:cNvSpPr>
            <p:nvPr>
              <p:custDataLst>
                <p:tags r:id="rId28"/>
              </p:custDataLst>
            </p:nvPr>
          </p:nvSpPr>
          <p:spPr bwMode="auto">
            <a:xfrm>
              <a:off x="7362812" y="1767840"/>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 word</a:t>
              </a:r>
            </a:p>
          </p:txBody>
        </p:sp>
        <p:sp>
          <p:nvSpPr>
            <p:cNvPr id="30" name="Text Box 30"/>
            <p:cNvSpPr txBox="1">
              <a:spLocks noChangeArrowheads="1"/>
            </p:cNvSpPr>
            <p:nvPr>
              <p:custDataLst>
                <p:tags r:id="rId29"/>
              </p:custDataLst>
            </p:nvPr>
          </p:nvSpPr>
          <p:spPr bwMode="auto">
            <a:xfrm>
              <a:off x="7360919" y="2133974"/>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 word</a:t>
              </a:r>
            </a:p>
          </p:txBody>
        </p:sp>
        <p:sp>
          <p:nvSpPr>
            <p:cNvPr id="31" name="Rectangle 28"/>
            <p:cNvSpPr>
              <a:spLocks noChangeArrowheads="1"/>
            </p:cNvSpPr>
            <p:nvPr>
              <p:custDataLst>
                <p:tags r:id="rId30"/>
              </p:custDataLst>
            </p:nvPr>
          </p:nvSpPr>
          <p:spPr bwMode="auto">
            <a:xfrm>
              <a:off x="7059168" y="2499360"/>
              <a:ext cx="304800" cy="304800"/>
            </a:xfrm>
            <a:prstGeom prst="rect">
              <a:avLst/>
            </a:prstGeom>
            <a:pattFill prst="ltDnDiag">
              <a:fgClr>
                <a:schemeClr val="tx1">
                  <a:lumMod val="50000"/>
                  <a:lumOff val="50000"/>
                </a:schemeClr>
              </a:fgClr>
              <a:bgClr>
                <a:schemeClr val="bg1"/>
              </a:bgClr>
            </a:patt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2" name="Text Box 30"/>
            <p:cNvSpPr txBox="1">
              <a:spLocks noChangeArrowheads="1"/>
            </p:cNvSpPr>
            <p:nvPr>
              <p:custDataLst>
                <p:tags r:id="rId31"/>
              </p:custDataLst>
            </p:nvPr>
          </p:nvSpPr>
          <p:spPr bwMode="auto">
            <a:xfrm>
              <a:off x="7360919" y="2499360"/>
              <a:ext cx="1645920" cy="548640"/>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 word</a:t>
              </a:r>
              <a:br>
                <a:rPr lang="en-GB" sz="1600" dirty="0">
                  <a:latin typeface="Calibri" panose="020F0502020204030204" pitchFamily="34" charset="0"/>
                  <a:cs typeface="Calibri" panose="020F0502020204030204" pitchFamily="34" charset="0"/>
                </a:rPr>
              </a:br>
              <a:r>
                <a:rPr lang="en-GB" sz="1600" dirty="0">
                  <a:latin typeface="Calibri" panose="020F0502020204030204" pitchFamily="34" charset="0"/>
                  <a:cs typeface="Calibri" panose="020F0502020204030204" pitchFamily="34" charset="0"/>
                </a:rPr>
                <a:t>unused</a:t>
              </a:r>
            </a:p>
          </p:txBody>
        </p:sp>
        <p:cxnSp>
          <p:nvCxnSpPr>
            <p:cNvPr id="34" name="Straight Arrow Connector 33"/>
            <p:cNvCxnSpPr/>
            <p:nvPr>
              <p:custDataLst>
                <p:tags r:id="rId32"/>
              </p:custDataLst>
            </p:nvPr>
          </p:nvCxnSpPr>
          <p:spPr bwMode="auto">
            <a:xfrm rot="5400000">
              <a:off x="361230" y="2005584"/>
              <a:ext cx="274320" cy="1588"/>
            </a:xfrm>
            <a:prstGeom prst="straightConnector1">
              <a:avLst/>
            </a:prstGeom>
            <a:noFill/>
            <a:ln w="12700">
              <a:solidFill>
                <a:srgbClr val="000000"/>
              </a:solidFill>
              <a:miter lim="800000"/>
              <a:headEnd type="none" w="med" len="med"/>
              <a:tailEnd type="arrow"/>
            </a:ln>
            <a:effectLst/>
          </p:spPr>
        </p:cxnSp>
        <p:sp>
          <p:nvSpPr>
            <p:cNvPr id="35" name="TextBox 34"/>
            <p:cNvSpPr txBox="1"/>
            <p:nvPr>
              <p:custDataLst>
                <p:tags r:id="rId33"/>
              </p:custDataLst>
            </p:nvPr>
          </p:nvSpPr>
          <p:spPr>
            <a:xfrm>
              <a:off x="378942" y="1584960"/>
              <a:ext cx="1398203" cy="369332"/>
            </a:xfrm>
            <a:prstGeom prst="rect">
              <a:avLst/>
            </a:prstGeom>
            <a:noFill/>
          </p:spPr>
          <p:txBody>
            <a:bodyPr wrap="none" rtlCol="0">
              <a:spAutoFit/>
            </a:bodyPr>
            <a:lstStyle/>
            <a:p>
              <a:r>
                <a:rPr lang="en-US" sz="1800" i="1" dirty="0">
                  <a:solidFill>
                    <a:schemeClr val="tx1">
                      <a:lumMod val="65000"/>
                      <a:lumOff val="35000"/>
                    </a:schemeClr>
                  </a:solidFill>
                  <a:latin typeface="Calibri" panose="020F0502020204030204" pitchFamily="34" charset="0"/>
                  <a:cs typeface="Calibri" panose="020F0502020204030204" pitchFamily="34" charset="0"/>
                </a:rPr>
                <a:t>Start of heap</a:t>
              </a:r>
            </a:p>
          </p:txBody>
        </p:sp>
        <p:cxnSp>
          <p:nvCxnSpPr>
            <p:cNvPr id="37" name="Straight Connector 36"/>
            <p:cNvCxnSpPr/>
            <p:nvPr>
              <p:custDataLst>
                <p:tags r:id="rId34"/>
              </p:custDataLst>
            </p:nvPr>
          </p:nvCxnSpPr>
          <p:spPr bwMode="auto">
            <a:xfrm rot="5400000">
              <a:off x="1573058"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38" name="Straight Connector 37"/>
            <p:cNvCxnSpPr/>
            <p:nvPr>
              <p:custDataLst>
                <p:tags r:id="rId35"/>
              </p:custDataLst>
            </p:nvPr>
          </p:nvCxnSpPr>
          <p:spPr bwMode="auto">
            <a:xfrm rot="5400000">
              <a:off x="963457"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39" name="Straight Connector 38"/>
            <p:cNvCxnSpPr/>
            <p:nvPr>
              <p:custDataLst>
                <p:tags r:id="rId36"/>
              </p:custDataLst>
            </p:nvPr>
          </p:nvCxnSpPr>
          <p:spPr bwMode="auto">
            <a:xfrm rot="5400000">
              <a:off x="2792258"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40" name="Straight Connector 39"/>
            <p:cNvCxnSpPr/>
            <p:nvPr>
              <p:custDataLst>
                <p:tags r:id="rId37"/>
              </p:custDataLst>
            </p:nvPr>
          </p:nvCxnSpPr>
          <p:spPr bwMode="auto">
            <a:xfrm rot="5400000">
              <a:off x="2182657"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41" name="Straight Connector 40"/>
            <p:cNvCxnSpPr/>
            <p:nvPr>
              <p:custDataLst>
                <p:tags r:id="rId38"/>
              </p:custDataLst>
            </p:nvPr>
          </p:nvCxnSpPr>
          <p:spPr bwMode="auto">
            <a:xfrm rot="5400000">
              <a:off x="4013047"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42" name="Straight Connector 41"/>
            <p:cNvCxnSpPr/>
            <p:nvPr>
              <p:custDataLst>
                <p:tags r:id="rId39"/>
              </p:custDataLst>
            </p:nvPr>
          </p:nvCxnSpPr>
          <p:spPr bwMode="auto">
            <a:xfrm rot="5400000">
              <a:off x="3403446"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43" name="Straight Connector 42"/>
            <p:cNvCxnSpPr/>
            <p:nvPr>
              <p:custDataLst>
                <p:tags r:id="rId40"/>
              </p:custDataLst>
            </p:nvPr>
          </p:nvCxnSpPr>
          <p:spPr bwMode="auto">
            <a:xfrm rot="5400000">
              <a:off x="5232247"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44" name="Straight Connector 43"/>
            <p:cNvCxnSpPr/>
            <p:nvPr>
              <p:custDataLst>
                <p:tags r:id="rId41"/>
              </p:custDataLst>
            </p:nvPr>
          </p:nvCxnSpPr>
          <p:spPr bwMode="auto">
            <a:xfrm rot="5400000">
              <a:off x="4622646"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46" name="Straight Connector 45"/>
            <p:cNvCxnSpPr/>
            <p:nvPr>
              <p:custDataLst>
                <p:tags r:id="rId42"/>
              </p:custDataLst>
            </p:nvPr>
          </p:nvCxnSpPr>
          <p:spPr bwMode="auto">
            <a:xfrm rot="5400000">
              <a:off x="5841846" y="2572995"/>
              <a:ext cx="274320" cy="1588"/>
            </a:xfrm>
            <a:prstGeom prst="line">
              <a:avLst/>
            </a:prstGeom>
            <a:noFill/>
            <a:ln w="12700">
              <a:solidFill>
                <a:srgbClr val="000000"/>
              </a:solidFill>
              <a:prstDash val="sysDot"/>
              <a:miter lim="800000"/>
              <a:headEnd type="none" w="med" len="med"/>
              <a:tailEnd type="none" w="med" len="med"/>
            </a:ln>
            <a:effectLst/>
          </p:spPr>
        </p:cxnSp>
        <p:sp>
          <p:nvSpPr>
            <p:cNvPr id="47" name="TextBox 46"/>
            <p:cNvSpPr txBox="1"/>
            <p:nvPr>
              <p:custDataLst>
                <p:tags r:id="rId43"/>
              </p:custDataLst>
            </p:nvPr>
          </p:nvSpPr>
          <p:spPr>
            <a:xfrm>
              <a:off x="1170955" y="3048000"/>
              <a:ext cx="2824397" cy="276999"/>
            </a:xfrm>
            <a:prstGeom prst="rect">
              <a:avLst/>
            </a:prstGeom>
            <a:noFill/>
          </p:spPr>
          <p:txBody>
            <a:bodyPr wrap="square" lIns="0" tIns="0" rIns="0" bIns="0" rtlCol="0">
              <a:spAutoFit/>
            </a:bodyPr>
            <a:lstStyle/>
            <a:p>
              <a:pPr algn="ctr"/>
              <a:r>
                <a:rPr lang="en-US" i="1" dirty="0">
                  <a:solidFill>
                    <a:schemeClr val="tx1">
                      <a:lumMod val="65000"/>
                      <a:lumOff val="35000"/>
                    </a:schemeClr>
                  </a:solidFill>
                  <a:latin typeface="Calibri" panose="020F0502020204030204" pitchFamily="34" charset="0"/>
                  <a:cs typeface="Calibri" panose="020F0502020204030204" pitchFamily="34" charset="0"/>
                </a:rPr>
                <a:t>16</a:t>
              </a:r>
              <a:r>
                <a:rPr lang="en-US" sz="1800" i="1" dirty="0">
                  <a:solidFill>
                    <a:schemeClr val="tx1">
                      <a:lumMod val="65000"/>
                      <a:lumOff val="35000"/>
                    </a:schemeClr>
                  </a:solidFill>
                  <a:latin typeface="Calibri" panose="020F0502020204030204" pitchFamily="34" charset="0"/>
                  <a:cs typeface="Calibri" panose="020F0502020204030204" pitchFamily="34" charset="0"/>
                </a:rPr>
                <a:t> bytes = 2 word alignment</a:t>
              </a:r>
            </a:p>
          </p:txBody>
        </p:sp>
        <p:cxnSp>
          <p:nvCxnSpPr>
            <p:cNvPr id="49" name="Straight Arrow Connector 48"/>
            <p:cNvCxnSpPr>
              <a:stCxn id="47" idx="0"/>
            </p:cNvCxnSpPr>
            <p:nvPr>
              <p:custDataLst>
                <p:tags r:id="rId44"/>
              </p:custDataLst>
            </p:nvPr>
          </p:nvCxnSpPr>
          <p:spPr bwMode="auto">
            <a:xfrm flipH="1" flipV="1">
              <a:off x="2318952" y="2740307"/>
              <a:ext cx="264202" cy="307693"/>
            </a:xfrm>
            <a:prstGeom prst="straightConnector1">
              <a:avLst/>
            </a:prstGeom>
            <a:noFill/>
            <a:ln w="12700">
              <a:solidFill>
                <a:srgbClr val="000000"/>
              </a:solidFill>
              <a:miter lim="800000"/>
              <a:headEnd type="none" w="med" len="med"/>
              <a:tailEnd type="arrow"/>
            </a:ln>
            <a:effectLst/>
          </p:spPr>
        </p:cxnSp>
        <p:cxnSp>
          <p:nvCxnSpPr>
            <p:cNvPr id="51" name="Straight Arrow Connector 50"/>
            <p:cNvCxnSpPr>
              <a:stCxn id="47" idx="0"/>
            </p:cNvCxnSpPr>
            <p:nvPr>
              <p:custDataLst>
                <p:tags r:id="rId45"/>
              </p:custDataLst>
            </p:nvPr>
          </p:nvCxnSpPr>
          <p:spPr bwMode="auto">
            <a:xfrm flipV="1">
              <a:off x="2583154" y="2740307"/>
              <a:ext cx="345398" cy="307693"/>
            </a:xfrm>
            <a:prstGeom prst="straightConnector1">
              <a:avLst/>
            </a:prstGeom>
            <a:noFill/>
            <a:ln w="12700">
              <a:solidFill>
                <a:srgbClr val="000000"/>
              </a:solidFill>
              <a:miter lim="800000"/>
              <a:headEnd type="none" w="med" len="med"/>
              <a:tailEnd type="arrow"/>
            </a:ln>
            <a:effectLst/>
          </p:spPr>
        </p:cxnSp>
      </p:grpSp>
      <p:sp>
        <p:nvSpPr>
          <p:cNvPr id="48" name="TextBox 47"/>
          <p:cNvSpPr txBox="1"/>
          <p:nvPr>
            <p:custDataLst>
              <p:tags r:id="rId5"/>
            </p:custDataLst>
          </p:nvPr>
        </p:nvSpPr>
        <p:spPr>
          <a:xfrm>
            <a:off x="393192" y="1362455"/>
            <a:ext cx="8366760" cy="1188720"/>
          </a:xfrm>
          <a:prstGeom prst="rect">
            <a:avLst/>
          </a:prstGeom>
          <a:noFill/>
        </p:spPr>
        <p:txBody>
          <a:bodyPr wrap="square" rtlCol="0">
            <a:noAutofit/>
          </a:bodyPr>
          <a:lstStyle/>
          <a:p>
            <a:pPr marL="342900" indent="-342900">
              <a:spcBef>
                <a:spcPts val="576"/>
              </a:spcBef>
              <a:buClr>
                <a:srgbClr val="4B2A85"/>
              </a:buClr>
              <a:buSzPct val="60000"/>
              <a:buFont typeface="Wingdings" panose="05000000000000000000" pitchFamily="2" charset="2"/>
              <a:buChar char="v"/>
            </a:pPr>
            <a:r>
              <a:rPr lang="en-US" sz="2400" b="0" dirty="0">
                <a:latin typeface="Calibri" panose="020F0502020204030204" pitchFamily="34" charset="0"/>
                <a:cs typeface="Calibri" panose="020F0502020204030204" pitchFamily="34" charset="0"/>
              </a:rPr>
              <a:t>Each block begins with header (size in bytes and allocated bit)</a:t>
            </a:r>
          </a:p>
          <a:p>
            <a:pPr marL="342900" indent="-342900">
              <a:spcBef>
                <a:spcPts val="576"/>
              </a:spcBef>
              <a:buClr>
                <a:srgbClr val="4B2A85"/>
              </a:buClr>
              <a:buSzPct val="60000"/>
              <a:buFont typeface="Wingdings" panose="05000000000000000000" pitchFamily="2" charset="2"/>
              <a:buChar char="v"/>
            </a:pPr>
            <a:r>
              <a:rPr lang="en-US" sz="2400" b="0" dirty="0">
                <a:latin typeface="Calibri" panose="020F0502020204030204" pitchFamily="34" charset="0"/>
                <a:cs typeface="Calibri" panose="020F0502020204030204" pitchFamily="34" charset="0"/>
              </a:rPr>
              <a:t>Sequence of blocks in heap (</a:t>
            </a:r>
            <a:r>
              <a:rPr lang="en-US" sz="2400" b="0" dirty="0" err="1">
                <a:latin typeface="Courier New" panose="02070309020205020404" pitchFamily="49" charset="0"/>
                <a:cs typeface="Courier New" panose="02070309020205020404" pitchFamily="49" charset="0"/>
              </a:rPr>
              <a:t>size</a:t>
            </a:r>
            <a:r>
              <a:rPr lang="en-US" sz="2400" b="0" dirty="0" err="1">
                <a:latin typeface="Calibri" panose="020F0502020204030204" pitchFamily="34" charset="0"/>
                <a:cs typeface="Calibri" panose="020F0502020204030204" pitchFamily="34" charset="0"/>
              </a:rPr>
              <a:t>|</a:t>
            </a:r>
            <a:r>
              <a:rPr lang="en-US" sz="2400" b="0" dirty="0" err="1">
                <a:latin typeface="Courier New" panose="02070309020205020404" pitchFamily="49" charset="0"/>
                <a:cs typeface="Courier New" panose="02070309020205020404" pitchFamily="49" charset="0"/>
              </a:rPr>
              <a:t>allocated</a:t>
            </a:r>
            <a:r>
              <a:rPr lang="en-US" sz="2400" b="0" dirty="0">
                <a:latin typeface="Calibri" panose="020F0502020204030204" pitchFamily="34" charset="0"/>
                <a:cs typeface="Calibri" panose="020F0502020204030204" pitchFamily="34" charset="0"/>
              </a:rPr>
              <a:t>): </a:t>
            </a:r>
            <a:br>
              <a:rPr lang="en-US" sz="2400" b="0" dirty="0">
                <a:latin typeface="Calibri" panose="020F0502020204030204" pitchFamily="34" charset="0"/>
                <a:cs typeface="Calibri" panose="020F0502020204030204" pitchFamily="34" charset="0"/>
              </a:rPr>
            </a:br>
            <a:r>
              <a:rPr lang="en-US" sz="2400" b="0" dirty="0">
                <a:latin typeface="Calibri" panose="020F0502020204030204" pitchFamily="34" charset="0"/>
                <a:cs typeface="Calibri" panose="020F0502020204030204" pitchFamily="34" charset="0"/>
              </a:rPr>
              <a:t>16|0, </a:t>
            </a:r>
            <a:r>
              <a:rPr lang="en-US" sz="2400" dirty="0">
                <a:latin typeface="Calibri" panose="020F0502020204030204" pitchFamily="34" charset="0"/>
                <a:cs typeface="Calibri" panose="020F0502020204030204" pitchFamily="34" charset="0"/>
              </a:rPr>
              <a:t>32</a:t>
            </a:r>
            <a:r>
              <a:rPr lang="en-US" sz="2400" b="0" dirty="0">
                <a:latin typeface="Calibri" panose="020F0502020204030204" pitchFamily="34" charset="0"/>
                <a:cs typeface="Calibri" panose="020F0502020204030204" pitchFamily="34" charset="0"/>
              </a:rPr>
              <a:t>|1, </a:t>
            </a:r>
            <a:r>
              <a:rPr lang="en-US" sz="2400" dirty="0">
                <a:latin typeface="Calibri" panose="020F0502020204030204" pitchFamily="34" charset="0"/>
                <a:cs typeface="Calibri" panose="020F0502020204030204" pitchFamily="34" charset="0"/>
              </a:rPr>
              <a:t>64</a:t>
            </a:r>
            <a:r>
              <a:rPr lang="en-US" sz="2400" b="0" dirty="0">
                <a:latin typeface="Calibri" panose="020F0502020204030204" pitchFamily="34" charset="0"/>
                <a:cs typeface="Calibri" panose="020F0502020204030204" pitchFamily="34" charset="0"/>
              </a:rPr>
              <a:t>|0, </a:t>
            </a:r>
            <a:r>
              <a:rPr lang="en-US" sz="2400" dirty="0">
                <a:latin typeface="Calibri" panose="020F0502020204030204" pitchFamily="34" charset="0"/>
                <a:cs typeface="Calibri" panose="020F0502020204030204" pitchFamily="34" charset="0"/>
              </a:rPr>
              <a:t>32</a:t>
            </a:r>
            <a:r>
              <a:rPr lang="en-US" sz="2400" b="0" dirty="0">
                <a:latin typeface="Calibri" panose="020F0502020204030204" pitchFamily="34" charset="0"/>
                <a:cs typeface="Calibri" panose="020F0502020204030204" pitchFamily="34" charset="0"/>
              </a:rPr>
              <a:t>|1</a:t>
            </a:r>
          </a:p>
        </p:txBody>
      </p:sp>
    </p:spTree>
    <p:extLst>
      <p:ext uri="{BB962C8B-B14F-4D97-AF65-F5344CB8AC3E}">
        <p14:creationId xmlns:p14="http://schemas.microsoft.com/office/powerpoint/2010/main" val="2202587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Coalescing in Explicit Free Lists</a:t>
            </a:r>
          </a:p>
        </p:txBody>
      </p:sp>
      <p:sp>
        <p:nvSpPr>
          <p:cNvPr id="3" name="Content Placeholder 2"/>
          <p:cNvSpPr>
            <a:spLocks noGrp="1"/>
          </p:cNvSpPr>
          <p:nvPr>
            <p:ph idx="1"/>
          </p:nvPr>
        </p:nvSpPr>
        <p:spPr>
          <a:xfrm>
            <a:off x="396875" y="3291840"/>
            <a:ext cx="8366125" cy="3291840"/>
          </a:xfrm>
        </p:spPr>
        <p:txBody>
          <a:bodyPr/>
          <a:lstStyle/>
          <a:p>
            <a:r>
              <a:rPr lang="en-US" dirty="0"/>
              <a:t>Neighboring free blocks are </a:t>
            </a:r>
            <a:r>
              <a:rPr lang="en-US" i="1" dirty="0"/>
              <a:t>already part of the free list</a:t>
            </a:r>
            <a:endParaRPr lang="en-US" dirty="0"/>
          </a:p>
          <a:p>
            <a:pPr marL="820674" lvl="1" indent="-457200">
              <a:buFont typeface="+mj-lt"/>
              <a:buAutoNum type="arabicParenR"/>
            </a:pPr>
            <a:r>
              <a:rPr lang="en-US" dirty="0"/>
              <a:t>Remove old block from free list</a:t>
            </a:r>
          </a:p>
          <a:p>
            <a:pPr marL="820674" lvl="1" indent="-457200">
              <a:buFont typeface="+mj-lt"/>
              <a:buAutoNum type="arabicParenR"/>
            </a:pPr>
            <a:r>
              <a:rPr lang="en-US" dirty="0"/>
              <a:t>Create new, larger coalesced block</a:t>
            </a:r>
          </a:p>
          <a:p>
            <a:pPr marL="820674" lvl="1" indent="-457200">
              <a:buFont typeface="+mj-lt"/>
              <a:buAutoNum type="arabicParenR"/>
            </a:pPr>
            <a:r>
              <a:rPr lang="en-US" dirty="0"/>
              <a:t>Add new block to free list (insertion policy)</a:t>
            </a:r>
          </a:p>
          <a:p>
            <a:pPr lvl="2"/>
            <a:endParaRPr lang="en-US" dirty="0"/>
          </a:p>
          <a:p>
            <a:r>
              <a:rPr lang="en-US" dirty="0"/>
              <a:t>How do we tell if a neighboring block if free?</a:t>
            </a:r>
          </a:p>
          <a:p>
            <a:endParaRPr lang="en-US" dirty="0"/>
          </a:p>
        </p:txBody>
      </p:sp>
      <p:sp>
        <p:nvSpPr>
          <p:cNvPr id="4" name="Slide Number Placeholder 3"/>
          <p:cNvSpPr>
            <a:spLocks noGrp="1"/>
          </p:cNvSpPr>
          <p:nvPr>
            <p:ph type="sldNum" sz="quarter" idx="10"/>
          </p:nvPr>
        </p:nvSpPr>
        <p:spPr/>
        <p:txBody>
          <a:bodyPr/>
          <a:lstStyle/>
          <a:p>
            <a:fld id="{C0BB463C-2B8D-41E5-9457-1404AA9BBE8D}" type="slidenum">
              <a:rPr lang="en-US" smtClean="0"/>
              <a:t>20</a:t>
            </a:fld>
            <a:endParaRPr lang="en-US"/>
          </a:p>
        </p:txBody>
      </p:sp>
      <p:grpSp>
        <p:nvGrpSpPr>
          <p:cNvPr id="5" name="Group 4"/>
          <p:cNvGrpSpPr/>
          <p:nvPr/>
        </p:nvGrpSpPr>
        <p:grpSpPr>
          <a:xfrm>
            <a:off x="124338" y="1371600"/>
            <a:ext cx="8029062" cy="1447800"/>
            <a:chOff x="124338" y="2057400"/>
            <a:chExt cx="8029062" cy="1447800"/>
          </a:xfrm>
        </p:grpSpPr>
        <p:sp>
          <p:nvSpPr>
            <p:cNvPr id="6" name="Text Box 14"/>
            <p:cNvSpPr txBox="1">
              <a:spLocks noChangeArrowheads="1"/>
            </p:cNvSpPr>
            <p:nvPr>
              <p:custDataLst>
                <p:tags r:id="rId1"/>
              </p:custDataLst>
            </p:nvPr>
          </p:nvSpPr>
          <p:spPr bwMode="auto">
            <a:xfrm>
              <a:off x="124338" y="2834401"/>
              <a:ext cx="1810602" cy="365999"/>
            </a:xfrm>
            <a:prstGeom prst="rect">
              <a:avLst/>
            </a:prstGeom>
            <a:noFill/>
            <a:ln w="9525">
              <a:noFill/>
              <a:round/>
              <a:headEnd/>
              <a:tailEnd/>
            </a:ln>
            <a:effectLst/>
          </p:spPr>
          <p:txBody>
            <a:bodyPr wrap="none" lIns="90000" tIns="46800" rIns="90000" bIns="46800">
              <a:spAutoFit/>
            </a:bodyPr>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dirty="0">
                  <a:latin typeface="Calibri" panose="020F0502020204030204" pitchFamily="34" charset="0"/>
                  <a:cs typeface="Calibri" panose="020F0502020204030204" pitchFamily="34" charset="0"/>
                </a:rPr>
                <a:t>Block being freed</a:t>
              </a:r>
            </a:p>
          </p:txBody>
        </p:sp>
        <p:sp>
          <p:nvSpPr>
            <p:cNvPr id="7" name="Line 15"/>
            <p:cNvSpPr>
              <a:spLocks noChangeShapeType="1"/>
            </p:cNvSpPr>
            <p:nvPr>
              <p:custDataLst>
                <p:tags r:id="rId2"/>
              </p:custDataLst>
            </p:nvPr>
          </p:nvSpPr>
          <p:spPr bwMode="auto">
            <a:xfrm>
              <a:off x="1934940" y="3048000"/>
              <a:ext cx="457200" cy="1588"/>
            </a:xfrm>
            <a:prstGeom prst="line">
              <a:avLst/>
            </a:prstGeom>
            <a:noFill/>
            <a:ln w="2556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grpSp>
          <p:nvGrpSpPr>
            <p:cNvPr id="8" name="Group 7"/>
            <p:cNvGrpSpPr/>
            <p:nvPr/>
          </p:nvGrpSpPr>
          <p:grpSpPr>
            <a:xfrm>
              <a:off x="2438400" y="2057400"/>
              <a:ext cx="1143000" cy="1447800"/>
              <a:chOff x="2438400" y="2057400"/>
              <a:chExt cx="1143000" cy="1447800"/>
            </a:xfrm>
          </p:grpSpPr>
          <p:sp>
            <p:nvSpPr>
              <p:cNvPr id="24" name="Rectangle 2"/>
              <p:cNvSpPr>
                <a:spLocks noChangeArrowheads="1"/>
              </p:cNvSpPr>
              <p:nvPr>
                <p:custDataLst>
                  <p:tags r:id="rId15"/>
                </p:custDataLst>
              </p:nvPr>
            </p:nvSpPr>
            <p:spPr bwMode="auto">
              <a:xfrm>
                <a:off x="2438400" y="2895600"/>
                <a:ext cx="1143000" cy="304800"/>
              </a:xfrm>
              <a:prstGeom prst="rect">
                <a:avLst/>
              </a:prstGeom>
              <a:solidFill>
                <a:srgbClr val="D5F1CF"/>
              </a:solidFill>
              <a:ln w="1270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5" name="Rectangle 3"/>
              <p:cNvSpPr>
                <a:spLocks noChangeArrowheads="1"/>
              </p:cNvSpPr>
              <p:nvPr>
                <p:custDataLst>
                  <p:tags r:id="rId16"/>
                </p:custDataLst>
              </p:nvPr>
            </p:nvSpPr>
            <p:spPr bwMode="auto">
              <a:xfrm>
                <a:off x="2438400" y="2590800"/>
                <a:ext cx="1143000" cy="304800"/>
              </a:xfrm>
              <a:prstGeom prst="rect">
                <a:avLst/>
              </a:prstGeom>
              <a:solidFill>
                <a:schemeClr val="bg1">
                  <a:lumMod val="7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a:t>
                </a:r>
              </a:p>
            </p:txBody>
          </p:sp>
          <p:sp>
            <p:nvSpPr>
              <p:cNvPr id="26" name="Rectangle 4"/>
              <p:cNvSpPr>
                <a:spLocks noChangeArrowheads="1"/>
              </p:cNvSpPr>
              <p:nvPr>
                <p:custDataLst>
                  <p:tags r:id="rId17"/>
                </p:custDataLst>
              </p:nvPr>
            </p:nvSpPr>
            <p:spPr bwMode="auto">
              <a:xfrm>
                <a:off x="2438400" y="3200400"/>
                <a:ext cx="1143000" cy="304800"/>
              </a:xfrm>
              <a:prstGeom prst="rect">
                <a:avLst/>
              </a:prstGeom>
              <a:solidFill>
                <a:schemeClr val="bg1">
                  <a:lumMod val="7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a:t>
                </a:r>
              </a:p>
            </p:txBody>
          </p:sp>
          <p:sp>
            <p:nvSpPr>
              <p:cNvPr id="27" name="Text Box 16"/>
              <p:cNvSpPr txBox="1">
                <a:spLocks noChangeArrowheads="1"/>
              </p:cNvSpPr>
              <p:nvPr>
                <p:custDataLst>
                  <p:tags r:id="rId18"/>
                </p:custDataLst>
              </p:nvPr>
            </p:nvSpPr>
            <p:spPr bwMode="auto">
              <a:xfrm>
                <a:off x="2489811" y="2057400"/>
                <a:ext cx="1000893" cy="456473"/>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1</a:t>
                </a:r>
              </a:p>
            </p:txBody>
          </p:sp>
        </p:grpSp>
        <p:grpSp>
          <p:nvGrpSpPr>
            <p:cNvPr id="9" name="Group 8"/>
            <p:cNvGrpSpPr/>
            <p:nvPr/>
          </p:nvGrpSpPr>
          <p:grpSpPr>
            <a:xfrm>
              <a:off x="3962400" y="2057400"/>
              <a:ext cx="1143000" cy="1447800"/>
              <a:chOff x="3962400" y="2057400"/>
              <a:chExt cx="1143000" cy="1447800"/>
            </a:xfrm>
          </p:grpSpPr>
          <p:sp>
            <p:nvSpPr>
              <p:cNvPr id="20" name="Rectangle 5"/>
              <p:cNvSpPr>
                <a:spLocks noChangeArrowheads="1"/>
              </p:cNvSpPr>
              <p:nvPr>
                <p:custDataLst>
                  <p:tags r:id="rId11"/>
                </p:custDataLst>
              </p:nvPr>
            </p:nvSpPr>
            <p:spPr bwMode="auto">
              <a:xfrm>
                <a:off x="3962400" y="2895600"/>
                <a:ext cx="1143000" cy="304800"/>
              </a:xfrm>
              <a:prstGeom prst="rect">
                <a:avLst/>
              </a:prstGeom>
              <a:solidFill>
                <a:srgbClr val="D5F1CF"/>
              </a:solidFill>
              <a:ln w="1270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1" name="Rectangle 6"/>
              <p:cNvSpPr>
                <a:spLocks noChangeArrowheads="1"/>
              </p:cNvSpPr>
              <p:nvPr>
                <p:custDataLst>
                  <p:tags r:id="rId12"/>
                </p:custDataLst>
              </p:nvPr>
            </p:nvSpPr>
            <p:spPr bwMode="auto">
              <a:xfrm>
                <a:off x="3962400" y="2590800"/>
                <a:ext cx="1143000" cy="304800"/>
              </a:xfrm>
              <a:prstGeom prst="rect">
                <a:avLst/>
              </a:prstGeom>
              <a:solidFill>
                <a:schemeClr val="bg1">
                  <a:lumMod val="7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a:t>
                </a:r>
              </a:p>
            </p:txBody>
          </p:sp>
          <p:sp>
            <p:nvSpPr>
              <p:cNvPr id="22" name="Rectangle 7"/>
              <p:cNvSpPr>
                <a:spLocks noChangeArrowheads="1"/>
              </p:cNvSpPr>
              <p:nvPr>
                <p:custDataLst>
                  <p:tags r:id="rId13"/>
                </p:custDataLst>
              </p:nvPr>
            </p:nvSpPr>
            <p:spPr bwMode="auto">
              <a:xfrm>
                <a:off x="3962400" y="3200400"/>
                <a:ext cx="1143000" cy="304800"/>
              </a:xfrm>
              <a:prstGeom prst="rect">
                <a:avLst/>
              </a:prstGeom>
              <a:solidFill>
                <a:srgbClr val="FFFFF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a:t>
                </a:r>
              </a:p>
            </p:txBody>
          </p:sp>
          <p:sp>
            <p:nvSpPr>
              <p:cNvPr id="23" name="Text Box 17"/>
              <p:cNvSpPr txBox="1">
                <a:spLocks noChangeArrowheads="1"/>
              </p:cNvSpPr>
              <p:nvPr>
                <p:custDataLst>
                  <p:tags r:id="rId14"/>
                </p:custDataLst>
              </p:nvPr>
            </p:nvSpPr>
            <p:spPr bwMode="auto">
              <a:xfrm>
                <a:off x="4013811" y="2057400"/>
                <a:ext cx="1000893" cy="456473"/>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2</a:t>
                </a:r>
              </a:p>
            </p:txBody>
          </p:sp>
        </p:grpSp>
        <p:grpSp>
          <p:nvGrpSpPr>
            <p:cNvPr id="10" name="Group 9"/>
            <p:cNvGrpSpPr/>
            <p:nvPr/>
          </p:nvGrpSpPr>
          <p:grpSpPr>
            <a:xfrm>
              <a:off x="5486400" y="2057400"/>
              <a:ext cx="1143000" cy="1447800"/>
              <a:chOff x="5486400" y="2057400"/>
              <a:chExt cx="1143000" cy="1447800"/>
            </a:xfrm>
          </p:grpSpPr>
          <p:sp>
            <p:nvSpPr>
              <p:cNvPr id="16" name="Rectangle 8"/>
              <p:cNvSpPr>
                <a:spLocks noChangeArrowheads="1"/>
              </p:cNvSpPr>
              <p:nvPr>
                <p:custDataLst>
                  <p:tags r:id="rId7"/>
                </p:custDataLst>
              </p:nvPr>
            </p:nvSpPr>
            <p:spPr bwMode="auto">
              <a:xfrm>
                <a:off x="5486400" y="2895600"/>
                <a:ext cx="1143000" cy="304800"/>
              </a:xfrm>
              <a:prstGeom prst="rect">
                <a:avLst/>
              </a:prstGeom>
              <a:solidFill>
                <a:srgbClr val="D5F1CF"/>
              </a:solidFill>
              <a:ln w="1270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7" name="Rectangle 9"/>
              <p:cNvSpPr>
                <a:spLocks noChangeArrowheads="1"/>
              </p:cNvSpPr>
              <p:nvPr>
                <p:custDataLst>
                  <p:tags r:id="rId8"/>
                </p:custDataLst>
              </p:nvPr>
            </p:nvSpPr>
            <p:spPr bwMode="auto">
              <a:xfrm>
                <a:off x="5486400" y="2590800"/>
                <a:ext cx="1143000" cy="304800"/>
              </a:xfrm>
              <a:prstGeom prst="rect">
                <a:avLst/>
              </a:prstGeom>
              <a:solidFill>
                <a:srgbClr val="FFFFF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a:t>
                </a:r>
              </a:p>
            </p:txBody>
          </p:sp>
          <p:sp>
            <p:nvSpPr>
              <p:cNvPr id="18" name="Rectangle 10"/>
              <p:cNvSpPr>
                <a:spLocks noChangeArrowheads="1"/>
              </p:cNvSpPr>
              <p:nvPr>
                <p:custDataLst>
                  <p:tags r:id="rId9"/>
                </p:custDataLst>
              </p:nvPr>
            </p:nvSpPr>
            <p:spPr bwMode="auto">
              <a:xfrm>
                <a:off x="5486400" y="3200400"/>
                <a:ext cx="1143000" cy="304800"/>
              </a:xfrm>
              <a:prstGeom prst="rect">
                <a:avLst/>
              </a:prstGeom>
              <a:solidFill>
                <a:schemeClr val="bg1">
                  <a:lumMod val="75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a:t>
                </a:r>
              </a:p>
            </p:txBody>
          </p:sp>
          <p:sp>
            <p:nvSpPr>
              <p:cNvPr id="19" name="Text Box 18"/>
              <p:cNvSpPr txBox="1">
                <a:spLocks noChangeArrowheads="1"/>
              </p:cNvSpPr>
              <p:nvPr>
                <p:custDataLst>
                  <p:tags r:id="rId10"/>
                </p:custDataLst>
              </p:nvPr>
            </p:nvSpPr>
            <p:spPr bwMode="auto">
              <a:xfrm>
                <a:off x="5537811" y="2057400"/>
                <a:ext cx="1000893" cy="456473"/>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3</a:t>
                </a:r>
              </a:p>
            </p:txBody>
          </p:sp>
        </p:grpSp>
        <p:grpSp>
          <p:nvGrpSpPr>
            <p:cNvPr id="11" name="Group 10"/>
            <p:cNvGrpSpPr/>
            <p:nvPr/>
          </p:nvGrpSpPr>
          <p:grpSpPr>
            <a:xfrm>
              <a:off x="7010400" y="2057400"/>
              <a:ext cx="1143000" cy="1447800"/>
              <a:chOff x="7010400" y="2057400"/>
              <a:chExt cx="1143000" cy="1447800"/>
            </a:xfrm>
          </p:grpSpPr>
          <p:sp>
            <p:nvSpPr>
              <p:cNvPr id="12" name="Rectangle 11"/>
              <p:cNvSpPr>
                <a:spLocks noChangeArrowheads="1"/>
              </p:cNvSpPr>
              <p:nvPr>
                <p:custDataLst>
                  <p:tags r:id="rId3"/>
                </p:custDataLst>
              </p:nvPr>
            </p:nvSpPr>
            <p:spPr bwMode="auto">
              <a:xfrm>
                <a:off x="7010400" y="2895600"/>
                <a:ext cx="1143000" cy="304800"/>
              </a:xfrm>
              <a:prstGeom prst="rect">
                <a:avLst/>
              </a:prstGeom>
              <a:solidFill>
                <a:srgbClr val="D5F1CF"/>
              </a:solidFill>
              <a:ln w="1270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3" name="Rectangle 12"/>
              <p:cNvSpPr>
                <a:spLocks noChangeArrowheads="1"/>
              </p:cNvSpPr>
              <p:nvPr>
                <p:custDataLst>
                  <p:tags r:id="rId4"/>
                </p:custDataLst>
              </p:nvPr>
            </p:nvSpPr>
            <p:spPr bwMode="auto">
              <a:xfrm>
                <a:off x="7010400" y="2590800"/>
                <a:ext cx="1143000" cy="304800"/>
              </a:xfrm>
              <a:prstGeom prst="rect">
                <a:avLst/>
              </a:prstGeom>
              <a:solidFill>
                <a:srgbClr val="FFFFF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a:t>
                </a:r>
              </a:p>
            </p:txBody>
          </p:sp>
          <p:sp>
            <p:nvSpPr>
              <p:cNvPr id="14" name="Rectangle 13"/>
              <p:cNvSpPr>
                <a:spLocks noChangeArrowheads="1"/>
              </p:cNvSpPr>
              <p:nvPr>
                <p:custDataLst>
                  <p:tags r:id="rId5"/>
                </p:custDataLst>
              </p:nvPr>
            </p:nvSpPr>
            <p:spPr bwMode="auto">
              <a:xfrm>
                <a:off x="7010400" y="3200400"/>
                <a:ext cx="1143000" cy="304800"/>
              </a:xfrm>
              <a:prstGeom prst="rect">
                <a:avLst/>
              </a:prstGeom>
              <a:solidFill>
                <a:srgbClr val="FFFFF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a:t>
                </a:r>
              </a:p>
            </p:txBody>
          </p:sp>
          <p:sp>
            <p:nvSpPr>
              <p:cNvPr id="15" name="Text Box 19"/>
              <p:cNvSpPr txBox="1">
                <a:spLocks noChangeArrowheads="1"/>
              </p:cNvSpPr>
              <p:nvPr>
                <p:custDataLst>
                  <p:tags r:id="rId6"/>
                </p:custDataLst>
              </p:nvPr>
            </p:nvSpPr>
            <p:spPr bwMode="auto">
              <a:xfrm>
                <a:off x="7061811" y="2057400"/>
                <a:ext cx="1000893" cy="456473"/>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400" b="1" i="1" dirty="0">
                    <a:solidFill>
                      <a:srgbClr val="C00000"/>
                    </a:solidFill>
                    <a:latin typeface="Calibri" panose="020F0502020204030204" pitchFamily="34" charset="0"/>
                    <a:cs typeface="Calibri" panose="020F0502020204030204" pitchFamily="34" charset="0"/>
                  </a:rPr>
                  <a:t>Case 4</a:t>
                </a:r>
              </a:p>
            </p:txBody>
          </p:sp>
        </p:grpSp>
      </p:grpSp>
    </p:spTree>
    <p:extLst>
      <p:ext uri="{BB962C8B-B14F-4D97-AF65-F5344CB8AC3E}">
        <p14:creationId xmlns:p14="http://schemas.microsoft.com/office/powerpoint/2010/main" val="24318313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Freeing with LIFO Policy (Case </a:t>
            </a:r>
            <a:r>
              <a:rPr lang="en-US" dirty="0">
                <a:solidFill>
                  <a:srgbClr val="FF0000"/>
                </a:solidFill>
              </a:rPr>
              <a:t>1</a:t>
            </a:r>
            <a:r>
              <a:rPr lang="en-US" dirty="0"/>
              <a:t>)</a:t>
            </a:r>
          </a:p>
        </p:txBody>
      </p:sp>
      <p:sp>
        <p:nvSpPr>
          <p:cNvPr id="3" name="Content Placeholder 2"/>
          <p:cNvSpPr>
            <a:spLocks noGrp="1"/>
          </p:cNvSpPr>
          <p:nvPr>
            <p:ph idx="1"/>
          </p:nvPr>
        </p:nvSpPr>
        <p:spPr>
          <a:xfrm>
            <a:off x="396875" y="3474720"/>
            <a:ext cx="8366125" cy="1097280"/>
          </a:xfrm>
        </p:spPr>
        <p:txBody>
          <a:bodyPr/>
          <a:lstStyle/>
          <a:p>
            <a:r>
              <a:rPr lang="en-GB" sz="2400" dirty="0"/>
              <a:t>Insert the freed block at the root of the list</a:t>
            </a:r>
          </a:p>
        </p:txBody>
      </p:sp>
      <p:sp>
        <p:nvSpPr>
          <p:cNvPr id="4" name="Slide Number Placeholder 3"/>
          <p:cNvSpPr>
            <a:spLocks noGrp="1"/>
          </p:cNvSpPr>
          <p:nvPr>
            <p:ph type="sldNum" sz="quarter" idx="10"/>
          </p:nvPr>
        </p:nvSpPr>
        <p:spPr/>
        <p:txBody>
          <a:bodyPr/>
          <a:lstStyle/>
          <a:p>
            <a:fld id="{C0BB463C-2B8D-41E5-9457-1404AA9BBE8D}" type="slidenum">
              <a:rPr lang="en-US" smtClean="0"/>
              <a:t>21</a:t>
            </a:fld>
            <a:endParaRPr lang="en-US"/>
          </a:p>
        </p:txBody>
      </p:sp>
      <p:grpSp>
        <p:nvGrpSpPr>
          <p:cNvPr id="89" name="Group 88"/>
          <p:cNvGrpSpPr/>
          <p:nvPr/>
        </p:nvGrpSpPr>
        <p:grpSpPr>
          <a:xfrm>
            <a:off x="393192" y="1365318"/>
            <a:ext cx="8366760" cy="2130425"/>
            <a:chOff x="393192" y="1362456"/>
            <a:chExt cx="8366760" cy="2130425"/>
          </a:xfrm>
        </p:grpSpPr>
        <p:sp>
          <p:nvSpPr>
            <p:cNvPr id="6" name="Rectangle 95"/>
            <p:cNvSpPr>
              <a:spLocks noChangeArrowheads="1"/>
            </p:cNvSpPr>
            <p:nvPr>
              <p:custDataLst>
                <p:tags r:id="rId57"/>
              </p:custDataLst>
            </p:nvPr>
          </p:nvSpPr>
          <p:spPr bwMode="auto">
            <a:xfrm>
              <a:off x="393192" y="1362456"/>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7" name="Text Box 63"/>
            <p:cNvSpPr txBox="1">
              <a:spLocks noChangeArrowheads="1"/>
            </p:cNvSpPr>
            <p:nvPr>
              <p:custDataLst>
                <p:tags r:id="rId58"/>
              </p:custDataLst>
            </p:nvPr>
          </p:nvSpPr>
          <p:spPr bwMode="auto">
            <a:xfrm>
              <a:off x="393192" y="1362456"/>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pPr>
              <a:r>
                <a:rPr lang="en-GB" b="1" i="1" dirty="0">
                  <a:latin typeface="Calibri" panose="020F0502020204030204" pitchFamily="34" charset="0"/>
                  <a:ea typeface="Arial Unicode MS" panose="020B0604020202020204" pitchFamily="34" charset="-128"/>
                  <a:cs typeface="Calibri" panose="020F0502020204030204" pitchFamily="34" charset="0"/>
                </a:rPr>
                <a:t>Before</a:t>
              </a:r>
            </a:p>
          </p:txBody>
        </p:sp>
      </p:grpSp>
      <p:grpSp>
        <p:nvGrpSpPr>
          <p:cNvPr id="86" name="Group 85"/>
          <p:cNvGrpSpPr/>
          <p:nvPr/>
        </p:nvGrpSpPr>
        <p:grpSpPr>
          <a:xfrm>
            <a:off x="393192" y="4498975"/>
            <a:ext cx="8366760" cy="2130425"/>
            <a:chOff x="393192" y="4498975"/>
            <a:chExt cx="8366760" cy="2130425"/>
          </a:xfrm>
        </p:grpSpPr>
        <p:sp>
          <p:nvSpPr>
            <p:cNvPr id="8" name="Rectangle 96"/>
            <p:cNvSpPr>
              <a:spLocks noChangeArrowheads="1"/>
            </p:cNvSpPr>
            <p:nvPr>
              <p:custDataLst>
                <p:tags r:id="rId55"/>
              </p:custDataLst>
            </p:nvPr>
          </p:nvSpPr>
          <p:spPr bwMode="auto">
            <a:xfrm>
              <a:off x="393192" y="4498975"/>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9" name="Text Box 64"/>
            <p:cNvSpPr txBox="1">
              <a:spLocks noChangeArrowheads="1"/>
            </p:cNvSpPr>
            <p:nvPr>
              <p:custDataLst>
                <p:tags r:id="rId56"/>
              </p:custDataLst>
            </p:nvPr>
          </p:nvSpPr>
          <p:spPr bwMode="auto">
            <a:xfrm>
              <a:off x="393192" y="4498975"/>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After</a:t>
              </a:r>
            </a:p>
          </p:txBody>
        </p:sp>
      </p:grpSp>
      <p:grpSp>
        <p:nvGrpSpPr>
          <p:cNvPr id="88" name="Group 87"/>
          <p:cNvGrpSpPr/>
          <p:nvPr/>
        </p:nvGrpSpPr>
        <p:grpSpPr>
          <a:xfrm>
            <a:off x="644616" y="2288862"/>
            <a:ext cx="852997" cy="304800"/>
            <a:chOff x="644616" y="2286000"/>
            <a:chExt cx="852997" cy="304800"/>
          </a:xfrm>
        </p:grpSpPr>
        <p:sp>
          <p:nvSpPr>
            <p:cNvPr id="10" name="Rectangle 41"/>
            <p:cNvSpPr>
              <a:spLocks noChangeArrowheads="1"/>
            </p:cNvSpPr>
            <p:nvPr>
              <p:custDataLst>
                <p:tags r:id="rId53"/>
              </p:custDataLst>
            </p:nvPr>
          </p:nvSpPr>
          <p:spPr bwMode="auto">
            <a:xfrm>
              <a:off x="1192813" y="228600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 name="Text Box 90"/>
            <p:cNvSpPr txBox="1">
              <a:spLocks noChangeArrowheads="1"/>
            </p:cNvSpPr>
            <p:nvPr>
              <p:custDataLst>
                <p:tags r:id="rId54"/>
              </p:custDataLst>
            </p:nvPr>
          </p:nvSpPr>
          <p:spPr bwMode="auto">
            <a:xfrm>
              <a:off x="644616" y="2286000"/>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sp>
        <p:nvSpPr>
          <p:cNvPr id="12" name="Freeform 8"/>
          <p:cNvSpPr>
            <a:spLocks/>
          </p:cNvSpPr>
          <p:nvPr>
            <p:custDataLst>
              <p:tags r:id="rId1"/>
            </p:custDataLst>
          </p:nvPr>
        </p:nvSpPr>
        <p:spPr bwMode="auto">
          <a:xfrm>
            <a:off x="1489676" y="2049463"/>
            <a:ext cx="5862637" cy="388937"/>
          </a:xfrm>
          <a:custGeom>
            <a:avLst/>
            <a:gdLst/>
            <a:ahLst/>
            <a:cxnLst>
              <a:cxn ang="0">
                <a:pos x="0" y="245"/>
              </a:cxn>
              <a:cxn ang="0">
                <a:pos x="677" y="33"/>
              </a:cxn>
              <a:cxn ang="0">
                <a:pos x="3057" y="48"/>
              </a:cxn>
              <a:cxn ang="0">
                <a:pos x="3693" y="245"/>
              </a:cxn>
            </a:cxnLst>
            <a:rect l="0" t="0" r="r" b="b"/>
            <a:pathLst>
              <a:path w="3693" h="245">
                <a:moveTo>
                  <a:pt x="0" y="245"/>
                </a:moveTo>
                <a:cubicBezTo>
                  <a:pt x="113" y="210"/>
                  <a:pt x="168" y="66"/>
                  <a:pt x="677" y="33"/>
                </a:cubicBezTo>
                <a:cubicBezTo>
                  <a:pt x="1186" y="0"/>
                  <a:pt x="2554" y="13"/>
                  <a:pt x="3057" y="48"/>
                </a:cubicBezTo>
                <a:cubicBezTo>
                  <a:pt x="3560" y="83"/>
                  <a:pt x="3560" y="204"/>
                  <a:pt x="3693" y="245"/>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21" name="Group 20"/>
          <p:cNvGrpSpPr/>
          <p:nvPr/>
        </p:nvGrpSpPr>
        <p:grpSpPr>
          <a:xfrm>
            <a:off x="7365013" y="2209800"/>
            <a:ext cx="1065213" cy="762000"/>
            <a:chOff x="7365013" y="2209800"/>
            <a:chExt cx="1065213" cy="762000"/>
          </a:xfrm>
        </p:grpSpPr>
        <p:grpSp>
          <p:nvGrpSpPr>
            <p:cNvPr id="13" name="Group 42"/>
            <p:cNvGrpSpPr>
              <a:grpSpLocks/>
            </p:cNvGrpSpPr>
            <p:nvPr>
              <p:custDataLst>
                <p:tags r:id="rId45"/>
              </p:custDataLst>
            </p:nvPr>
          </p:nvGrpSpPr>
          <p:grpSpPr bwMode="auto">
            <a:xfrm>
              <a:off x="7365013" y="2209800"/>
              <a:ext cx="1065213" cy="455613"/>
              <a:chOff x="4560" y="1308"/>
              <a:chExt cx="671" cy="287"/>
            </a:xfrm>
          </p:grpSpPr>
          <p:sp>
            <p:nvSpPr>
              <p:cNvPr id="14" name="Rectangle 43"/>
              <p:cNvSpPr>
                <a:spLocks noChangeArrowheads="1"/>
              </p:cNvSpPr>
              <p:nvPr>
                <p:custDataLst>
                  <p:tags r:id="rId49"/>
                </p:custDataLst>
              </p:nvPr>
            </p:nvSpPr>
            <p:spPr bwMode="auto">
              <a:xfrm>
                <a:off x="4560"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 name="Rectangle 44"/>
              <p:cNvSpPr>
                <a:spLocks noChangeArrowheads="1"/>
              </p:cNvSpPr>
              <p:nvPr>
                <p:custDataLst>
                  <p:tags r:id="rId50"/>
                </p:custDataLst>
              </p:nvPr>
            </p:nvSpPr>
            <p:spPr bwMode="auto">
              <a:xfrm>
                <a:off x="4752"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 name="Rectangle 45"/>
              <p:cNvSpPr>
                <a:spLocks noChangeArrowheads="1"/>
              </p:cNvSpPr>
              <p:nvPr>
                <p:custDataLst>
                  <p:tags r:id="rId51"/>
                </p:custDataLst>
              </p:nvPr>
            </p:nvSpPr>
            <p:spPr bwMode="auto">
              <a:xfrm>
                <a:off x="4944"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7" name="Rectangle 46"/>
              <p:cNvSpPr>
                <a:spLocks noChangeArrowheads="1"/>
              </p:cNvSpPr>
              <p:nvPr>
                <p:custDataLst>
                  <p:tags r:id="rId52"/>
                </p:custDataLst>
              </p:nvPr>
            </p:nvSpPr>
            <p:spPr bwMode="auto">
              <a:xfrm>
                <a:off x="5040" y="130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8" name="Line 48"/>
            <p:cNvSpPr>
              <a:spLocks noChangeShapeType="1"/>
            </p:cNvSpPr>
            <p:nvPr>
              <p:custDataLst>
                <p:tags r:id="rId46"/>
              </p:custDataLst>
            </p:nvPr>
          </p:nvSpPr>
          <p:spPr bwMode="auto">
            <a:xfrm>
              <a:off x="75174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9" name="Oval 47"/>
            <p:cNvSpPr>
              <a:spLocks noChangeArrowheads="1"/>
            </p:cNvSpPr>
            <p:nvPr>
              <p:custDataLst>
                <p:tags r:id="rId47"/>
              </p:custDataLst>
            </p:nvPr>
          </p:nvSpPr>
          <p:spPr bwMode="auto">
            <a:xfrm>
              <a:off x="7441213" y="2362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20" name="Oval 49"/>
            <p:cNvSpPr>
              <a:spLocks noChangeArrowheads="1"/>
            </p:cNvSpPr>
            <p:nvPr>
              <p:custDataLst>
                <p:tags r:id="rId48"/>
              </p:custDataLst>
            </p:nvPr>
          </p:nvSpPr>
          <p:spPr bwMode="auto">
            <a:xfrm>
              <a:off x="7746013" y="2362200"/>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22" name="Rounded Rectangle 21"/>
          <p:cNvSpPr/>
          <p:nvPr/>
        </p:nvSpPr>
        <p:spPr bwMode="auto">
          <a:xfrm>
            <a:off x="7040880" y="365760"/>
            <a:ext cx="1828800" cy="822960"/>
          </a:xfrm>
          <a:prstGeom prst="roundRect">
            <a:avLst/>
          </a:prstGeom>
          <a:noFill/>
          <a:ln w="25400" cap="flat" cmpd="sng" algn="ctr">
            <a:solidFill>
              <a:srgbClr val="CC0000"/>
            </a:solidFill>
            <a:prstDash val="solid"/>
            <a:round/>
            <a:headEnd type="none" w="med" len="med"/>
            <a:tailEnd type="triangle" w="med" len="med"/>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solidFill>
                  <a:srgbClr val="C00000"/>
                </a:solidFill>
                <a:latin typeface="Calibri" charset="0"/>
                <a:ea typeface="Calibri" charset="0"/>
                <a:cs typeface="Calibri" charset="0"/>
              </a:rPr>
              <a:t>Boundary tags not shown, but don’t forget about them!</a:t>
            </a:r>
          </a:p>
        </p:txBody>
      </p:sp>
      <p:grpSp>
        <p:nvGrpSpPr>
          <p:cNvPr id="36" name="Group 35"/>
          <p:cNvGrpSpPr/>
          <p:nvPr/>
        </p:nvGrpSpPr>
        <p:grpSpPr>
          <a:xfrm>
            <a:off x="2788920" y="2212848"/>
            <a:ext cx="3657600" cy="457200"/>
            <a:chOff x="2778125" y="2616201"/>
            <a:chExt cx="3657600" cy="457200"/>
          </a:xfrm>
        </p:grpSpPr>
        <p:sp>
          <p:nvSpPr>
            <p:cNvPr id="23" name="Rectangle 1"/>
            <p:cNvSpPr>
              <a:spLocks noChangeArrowheads="1"/>
            </p:cNvSpPr>
            <p:nvPr>
              <p:custDataLst>
                <p:tags r:id="rId32"/>
              </p:custDataLst>
            </p:nvPr>
          </p:nvSpPr>
          <p:spPr bwMode="auto">
            <a:xfrm>
              <a:off x="3997325" y="2616201"/>
              <a:ext cx="1219200" cy="457200"/>
            </a:xfrm>
            <a:prstGeom prst="rect">
              <a:avLst/>
            </a:prstGeom>
            <a:solidFill>
              <a:srgbClr val="F6F5BD"/>
            </a:solidFill>
            <a:ln w="9525">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4" name="Rectangle 5"/>
            <p:cNvSpPr>
              <a:spLocks noChangeArrowheads="1"/>
            </p:cNvSpPr>
            <p:nvPr>
              <p:custDataLst>
                <p:tags r:id="rId33"/>
              </p:custDataLst>
            </p:nvPr>
          </p:nvSpPr>
          <p:spPr bwMode="auto">
            <a:xfrm>
              <a:off x="39973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5" name="Rectangle 6"/>
            <p:cNvSpPr>
              <a:spLocks noChangeArrowheads="1"/>
            </p:cNvSpPr>
            <p:nvPr>
              <p:custDataLst>
                <p:tags r:id="rId34"/>
              </p:custDataLst>
            </p:nvPr>
          </p:nvSpPr>
          <p:spPr bwMode="auto">
            <a:xfrm>
              <a:off x="43021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6" name="Rectangle 7"/>
            <p:cNvSpPr>
              <a:spLocks noChangeArrowheads="1"/>
            </p:cNvSpPr>
            <p:nvPr>
              <p:custDataLst>
                <p:tags r:id="rId35"/>
              </p:custDataLst>
            </p:nvPr>
          </p:nvSpPr>
          <p:spPr bwMode="auto">
            <a:xfrm>
              <a:off x="46069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7" name="Rectangle 8"/>
            <p:cNvSpPr>
              <a:spLocks noChangeArrowheads="1"/>
            </p:cNvSpPr>
            <p:nvPr>
              <p:custDataLst>
                <p:tags r:id="rId36"/>
              </p:custDataLst>
            </p:nvPr>
          </p:nvSpPr>
          <p:spPr bwMode="auto">
            <a:xfrm>
              <a:off x="49117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8" name="Rectangle 9"/>
            <p:cNvSpPr>
              <a:spLocks noChangeArrowheads="1"/>
            </p:cNvSpPr>
            <p:nvPr>
              <p:custDataLst>
                <p:tags r:id="rId37"/>
              </p:custDataLst>
            </p:nvPr>
          </p:nvSpPr>
          <p:spPr bwMode="auto">
            <a:xfrm>
              <a:off x="58261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9" name="Rectangle 10"/>
            <p:cNvSpPr>
              <a:spLocks noChangeArrowheads="1"/>
            </p:cNvSpPr>
            <p:nvPr>
              <p:custDataLst>
                <p:tags r:id="rId38"/>
              </p:custDataLst>
            </p:nvPr>
          </p:nvSpPr>
          <p:spPr bwMode="auto">
            <a:xfrm>
              <a:off x="61309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0" name="Rectangle 11"/>
            <p:cNvSpPr>
              <a:spLocks noChangeArrowheads="1"/>
            </p:cNvSpPr>
            <p:nvPr>
              <p:custDataLst>
                <p:tags r:id="rId39"/>
              </p:custDataLst>
            </p:nvPr>
          </p:nvSpPr>
          <p:spPr bwMode="auto">
            <a:xfrm>
              <a:off x="27781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1" name="Rectangle 12"/>
            <p:cNvSpPr>
              <a:spLocks noChangeArrowheads="1"/>
            </p:cNvSpPr>
            <p:nvPr>
              <p:custDataLst>
                <p:tags r:id="rId40"/>
              </p:custDataLst>
            </p:nvPr>
          </p:nvSpPr>
          <p:spPr bwMode="auto">
            <a:xfrm>
              <a:off x="30829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2" name="Rectangle 13"/>
            <p:cNvSpPr>
              <a:spLocks noChangeArrowheads="1"/>
            </p:cNvSpPr>
            <p:nvPr>
              <p:custDataLst>
                <p:tags r:id="rId41"/>
              </p:custDataLst>
            </p:nvPr>
          </p:nvSpPr>
          <p:spPr bwMode="auto">
            <a:xfrm>
              <a:off x="33877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3" name="Rectangle 14"/>
            <p:cNvSpPr>
              <a:spLocks noChangeArrowheads="1"/>
            </p:cNvSpPr>
            <p:nvPr>
              <p:custDataLst>
                <p:tags r:id="rId42"/>
              </p:custDataLst>
            </p:nvPr>
          </p:nvSpPr>
          <p:spPr bwMode="auto">
            <a:xfrm>
              <a:off x="36925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4" name="Rectangle 15"/>
            <p:cNvSpPr>
              <a:spLocks noChangeArrowheads="1"/>
            </p:cNvSpPr>
            <p:nvPr>
              <p:custDataLst>
                <p:tags r:id="rId43"/>
              </p:custDataLst>
            </p:nvPr>
          </p:nvSpPr>
          <p:spPr bwMode="auto">
            <a:xfrm>
              <a:off x="52165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5" name="Rectangle 16"/>
            <p:cNvSpPr>
              <a:spLocks noChangeArrowheads="1"/>
            </p:cNvSpPr>
            <p:nvPr>
              <p:custDataLst>
                <p:tags r:id="rId44"/>
              </p:custDataLst>
            </p:nvPr>
          </p:nvSpPr>
          <p:spPr bwMode="auto">
            <a:xfrm>
              <a:off x="5521325" y="2692401"/>
              <a:ext cx="304800" cy="304800"/>
            </a:xfrm>
            <a:prstGeom prst="rect">
              <a:avLst/>
            </a:prstGeom>
            <a:solidFill>
              <a:srgbClr val="C0C0C0"/>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grpSp>
      <p:grpSp>
        <p:nvGrpSpPr>
          <p:cNvPr id="90" name="Group 89"/>
          <p:cNvGrpSpPr/>
          <p:nvPr/>
        </p:nvGrpSpPr>
        <p:grpSpPr>
          <a:xfrm>
            <a:off x="3877056" y="1424645"/>
            <a:ext cx="1057341" cy="861355"/>
            <a:chOff x="3877056" y="1424645"/>
            <a:chExt cx="1057341" cy="861355"/>
          </a:xfrm>
        </p:grpSpPr>
        <p:sp>
          <p:nvSpPr>
            <p:cNvPr id="37" name="Text Box 26"/>
            <p:cNvSpPr txBox="1">
              <a:spLocks noChangeArrowheads="1"/>
            </p:cNvSpPr>
            <p:nvPr>
              <p:custDataLst>
                <p:tags r:id="rId29"/>
              </p:custDataLst>
            </p:nvPr>
          </p:nvSpPr>
          <p:spPr bwMode="auto">
            <a:xfrm>
              <a:off x="3877056" y="1424645"/>
              <a:ext cx="1057341" cy="350738"/>
            </a:xfrm>
            <a:prstGeom prst="rect">
              <a:avLst/>
            </a:prstGeom>
            <a:noFill/>
            <a:ln w="9525">
              <a:noFill/>
              <a:round/>
              <a:headEnd/>
              <a:tailEnd/>
            </a:ln>
            <a:effectLst/>
          </p:spPr>
          <p:txBody>
            <a:bodyPr wrap="none" lIns="45720" tIns="46800" rIns="45720" bIns="46800">
              <a:spAutoFit/>
            </a:bodyPr>
            <a:lstStyle/>
            <a:p>
              <a:pPr algn="ctr">
                <a:lnSpc>
                  <a:spcPct val="90000"/>
                </a:lnSpc>
                <a:buFont typeface="Courier New" pitchFamily="49"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ourier New" panose="02070309020205020404" pitchFamily="49" charset="0"/>
                  <a:ea typeface="Arial Unicode MS" panose="020B0604020202020204" pitchFamily="34" charset="-128"/>
                  <a:cs typeface="Courier New" panose="02070309020205020404" pitchFamily="49" charset="0"/>
                </a:rPr>
                <a:t>free( )</a:t>
              </a:r>
            </a:p>
          </p:txBody>
        </p:sp>
        <p:sp>
          <p:nvSpPr>
            <p:cNvPr id="38" name="Oval 27"/>
            <p:cNvSpPr>
              <a:spLocks noChangeArrowheads="1"/>
            </p:cNvSpPr>
            <p:nvPr>
              <p:custDataLst>
                <p:tags r:id="rId30"/>
              </p:custDataLst>
            </p:nvPr>
          </p:nvSpPr>
          <p:spPr bwMode="auto">
            <a:xfrm>
              <a:off x="4608512" y="1527048"/>
              <a:ext cx="152400" cy="152400"/>
            </a:xfrm>
            <a:prstGeom prst="ellipse">
              <a:avLst/>
            </a:prstGeom>
            <a:solidFill>
              <a:schemeClr val="tx1"/>
            </a:solidFill>
            <a:ln w="9525">
              <a:noFill/>
              <a:round/>
              <a:headEnd/>
              <a:tailEnd/>
            </a:ln>
            <a:effectLst/>
          </p:spPr>
          <p:txBody>
            <a:bodyPr wrap="none" anchor="ctr"/>
            <a:lstStyle/>
            <a:p>
              <a:endParaRPr lang="en-US" dirty="0">
                <a:latin typeface="Lato" panose="020F0502020204030203" pitchFamily="34" charset="0"/>
              </a:endParaRPr>
            </a:p>
          </p:txBody>
        </p:sp>
        <p:sp>
          <p:nvSpPr>
            <p:cNvPr id="39" name="Line 28"/>
            <p:cNvSpPr>
              <a:spLocks noChangeShapeType="1"/>
            </p:cNvSpPr>
            <p:nvPr>
              <p:custDataLst>
                <p:tags r:id="rId31"/>
              </p:custDataLst>
            </p:nvPr>
          </p:nvSpPr>
          <p:spPr bwMode="auto">
            <a:xfrm flipH="1">
              <a:off x="4149725" y="1600200"/>
              <a:ext cx="536575" cy="685800"/>
            </a:xfrm>
            <a:prstGeom prst="line">
              <a:avLst/>
            </a:prstGeom>
            <a:noFill/>
            <a:ln w="5724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pSp>
      <p:grpSp>
        <p:nvGrpSpPr>
          <p:cNvPr id="75" name="Group 74"/>
          <p:cNvGrpSpPr/>
          <p:nvPr/>
        </p:nvGrpSpPr>
        <p:grpSpPr>
          <a:xfrm>
            <a:off x="2793013" y="5527675"/>
            <a:ext cx="3657600" cy="304800"/>
            <a:chOff x="2793013" y="5527675"/>
            <a:chExt cx="3657600" cy="304800"/>
          </a:xfrm>
        </p:grpSpPr>
        <p:sp>
          <p:nvSpPr>
            <p:cNvPr id="61" name="Rectangle 53"/>
            <p:cNvSpPr>
              <a:spLocks noChangeArrowheads="1"/>
            </p:cNvSpPr>
            <p:nvPr>
              <p:custDataLst>
                <p:tags r:id="rId15"/>
              </p:custDataLst>
            </p:nvPr>
          </p:nvSpPr>
          <p:spPr bwMode="auto">
            <a:xfrm>
              <a:off x="40122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2" name="Rectangle 54"/>
            <p:cNvSpPr>
              <a:spLocks noChangeArrowheads="1"/>
            </p:cNvSpPr>
            <p:nvPr>
              <p:custDataLst>
                <p:tags r:id="rId16"/>
              </p:custDataLst>
            </p:nvPr>
          </p:nvSpPr>
          <p:spPr bwMode="auto">
            <a:xfrm>
              <a:off x="43170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3" name="Rectangle 55"/>
            <p:cNvSpPr>
              <a:spLocks noChangeArrowheads="1"/>
            </p:cNvSpPr>
            <p:nvPr>
              <p:custDataLst>
                <p:tags r:id="rId17"/>
              </p:custDataLst>
            </p:nvPr>
          </p:nvSpPr>
          <p:spPr bwMode="auto">
            <a:xfrm>
              <a:off x="46218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4" name="Rectangle 56"/>
            <p:cNvSpPr>
              <a:spLocks noChangeArrowheads="1"/>
            </p:cNvSpPr>
            <p:nvPr>
              <p:custDataLst>
                <p:tags r:id="rId18"/>
              </p:custDataLst>
            </p:nvPr>
          </p:nvSpPr>
          <p:spPr bwMode="auto">
            <a:xfrm>
              <a:off x="49266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5" name="Rectangle 57"/>
            <p:cNvSpPr>
              <a:spLocks noChangeArrowheads="1"/>
            </p:cNvSpPr>
            <p:nvPr>
              <p:custDataLst>
                <p:tags r:id="rId19"/>
              </p:custDataLst>
            </p:nvPr>
          </p:nvSpPr>
          <p:spPr bwMode="auto">
            <a:xfrm>
              <a:off x="58410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6" name="Rectangle 58"/>
            <p:cNvSpPr>
              <a:spLocks noChangeArrowheads="1"/>
            </p:cNvSpPr>
            <p:nvPr>
              <p:custDataLst>
                <p:tags r:id="rId20"/>
              </p:custDataLst>
            </p:nvPr>
          </p:nvSpPr>
          <p:spPr bwMode="auto">
            <a:xfrm>
              <a:off x="61458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7" name="Rectangle 59"/>
            <p:cNvSpPr>
              <a:spLocks noChangeArrowheads="1"/>
            </p:cNvSpPr>
            <p:nvPr>
              <p:custDataLst>
                <p:tags r:id="rId21"/>
              </p:custDataLst>
            </p:nvPr>
          </p:nvSpPr>
          <p:spPr bwMode="auto">
            <a:xfrm>
              <a:off x="27930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8" name="Rectangle 60"/>
            <p:cNvSpPr>
              <a:spLocks noChangeArrowheads="1"/>
            </p:cNvSpPr>
            <p:nvPr>
              <p:custDataLst>
                <p:tags r:id="rId22"/>
              </p:custDataLst>
            </p:nvPr>
          </p:nvSpPr>
          <p:spPr bwMode="auto">
            <a:xfrm>
              <a:off x="30978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9" name="Rectangle 61"/>
            <p:cNvSpPr>
              <a:spLocks noChangeArrowheads="1"/>
            </p:cNvSpPr>
            <p:nvPr>
              <p:custDataLst>
                <p:tags r:id="rId23"/>
              </p:custDataLst>
            </p:nvPr>
          </p:nvSpPr>
          <p:spPr bwMode="auto">
            <a:xfrm>
              <a:off x="34026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0" name="Rectangle 62"/>
            <p:cNvSpPr>
              <a:spLocks noChangeArrowheads="1"/>
            </p:cNvSpPr>
            <p:nvPr>
              <p:custDataLst>
                <p:tags r:id="rId24"/>
              </p:custDataLst>
            </p:nvPr>
          </p:nvSpPr>
          <p:spPr bwMode="auto">
            <a:xfrm>
              <a:off x="37074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1" name="Oval 63"/>
            <p:cNvSpPr>
              <a:spLocks noChangeArrowheads="1"/>
            </p:cNvSpPr>
            <p:nvPr>
              <p:custDataLst>
                <p:tags r:id="rId25"/>
              </p:custDataLst>
            </p:nvPr>
          </p:nvSpPr>
          <p:spPr bwMode="auto">
            <a:xfrm>
              <a:off x="40884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72" name="Rectangle 64"/>
            <p:cNvSpPr>
              <a:spLocks noChangeArrowheads="1"/>
            </p:cNvSpPr>
            <p:nvPr>
              <p:custDataLst>
                <p:tags r:id="rId26"/>
              </p:custDataLst>
            </p:nvPr>
          </p:nvSpPr>
          <p:spPr bwMode="auto">
            <a:xfrm>
              <a:off x="55362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3" name="Rectangle 82"/>
            <p:cNvSpPr>
              <a:spLocks noChangeArrowheads="1"/>
            </p:cNvSpPr>
            <p:nvPr>
              <p:custDataLst>
                <p:tags r:id="rId27"/>
              </p:custDataLst>
            </p:nvPr>
          </p:nvSpPr>
          <p:spPr bwMode="auto">
            <a:xfrm>
              <a:off x="52314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4" name="Oval 83"/>
            <p:cNvSpPr>
              <a:spLocks noChangeArrowheads="1"/>
            </p:cNvSpPr>
            <p:nvPr>
              <p:custDataLst>
                <p:tags r:id="rId28"/>
              </p:custDataLst>
            </p:nvPr>
          </p:nvSpPr>
          <p:spPr bwMode="auto">
            <a:xfrm>
              <a:off x="4393213" y="5603875"/>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57" name="Freeform 51"/>
          <p:cNvSpPr>
            <a:spLocks/>
          </p:cNvSpPr>
          <p:nvPr>
            <p:custDataLst>
              <p:tags r:id="rId2"/>
            </p:custDataLst>
          </p:nvPr>
        </p:nvSpPr>
        <p:spPr bwMode="auto">
          <a:xfrm>
            <a:off x="4149725" y="5376672"/>
            <a:ext cx="3200400" cy="304800"/>
          </a:xfrm>
          <a:custGeom>
            <a:avLst/>
            <a:gdLst/>
            <a:ahLst/>
            <a:cxnLst>
              <a:cxn ang="0">
                <a:pos x="0" y="218"/>
              </a:cxn>
              <a:cxn ang="0">
                <a:pos x="472" y="31"/>
              </a:cxn>
              <a:cxn ang="0">
                <a:pos x="2109" y="31"/>
              </a:cxn>
              <a:cxn ang="0">
                <a:pos x="2784" y="218"/>
              </a:cxn>
            </a:cxnLst>
            <a:rect l="0" t="0" r="r" b="b"/>
            <a:pathLst>
              <a:path w="2784" h="218">
                <a:moveTo>
                  <a:pt x="0" y="218"/>
                </a:moveTo>
                <a:cubicBezTo>
                  <a:pt x="79" y="187"/>
                  <a:pt x="121" y="62"/>
                  <a:pt x="472" y="31"/>
                </a:cubicBezTo>
                <a:cubicBezTo>
                  <a:pt x="823" y="0"/>
                  <a:pt x="1724" y="0"/>
                  <a:pt x="2109" y="31"/>
                </a:cubicBezTo>
                <a:cubicBezTo>
                  <a:pt x="2494" y="62"/>
                  <a:pt x="2644" y="179"/>
                  <a:pt x="2784" y="218"/>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sp>
        <p:nvSpPr>
          <p:cNvPr id="60" name="Freeform 58"/>
          <p:cNvSpPr>
            <a:spLocks/>
          </p:cNvSpPr>
          <p:nvPr>
            <p:custDataLst>
              <p:tags r:id="rId3"/>
            </p:custDataLst>
          </p:nvPr>
        </p:nvSpPr>
        <p:spPr bwMode="auto">
          <a:xfrm>
            <a:off x="1481052" y="5248656"/>
            <a:ext cx="2671763" cy="441325"/>
          </a:xfrm>
          <a:custGeom>
            <a:avLst/>
            <a:gdLst/>
            <a:ahLst/>
            <a:cxnLst>
              <a:cxn ang="0">
                <a:pos x="0" y="278"/>
              </a:cxn>
              <a:cxn ang="0">
                <a:pos x="480" y="41"/>
              </a:cxn>
              <a:cxn ang="0">
                <a:pos x="1445" y="30"/>
              </a:cxn>
              <a:cxn ang="0">
                <a:pos x="1683" y="182"/>
              </a:cxn>
            </a:cxnLst>
            <a:rect l="0" t="0" r="r" b="b"/>
            <a:pathLst>
              <a:path w="1683" h="278">
                <a:moveTo>
                  <a:pt x="0" y="278"/>
                </a:moveTo>
                <a:cubicBezTo>
                  <a:pt x="80" y="238"/>
                  <a:pt x="239" y="82"/>
                  <a:pt x="480" y="41"/>
                </a:cubicBezTo>
                <a:cubicBezTo>
                  <a:pt x="721" y="0"/>
                  <a:pt x="1245" y="7"/>
                  <a:pt x="1445" y="30"/>
                </a:cubicBezTo>
                <a:cubicBezTo>
                  <a:pt x="1645" y="53"/>
                  <a:pt x="1634" y="150"/>
                  <a:pt x="1683" y="182"/>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84" name="Group 83"/>
          <p:cNvGrpSpPr/>
          <p:nvPr/>
        </p:nvGrpSpPr>
        <p:grpSpPr>
          <a:xfrm>
            <a:off x="7365013" y="5452872"/>
            <a:ext cx="1065213" cy="762000"/>
            <a:chOff x="7365013" y="5451475"/>
            <a:chExt cx="1065213" cy="762000"/>
          </a:xfrm>
        </p:grpSpPr>
        <p:grpSp>
          <p:nvGrpSpPr>
            <p:cNvPr id="76" name="Group 74"/>
            <p:cNvGrpSpPr>
              <a:grpSpLocks/>
            </p:cNvGrpSpPr>
            <p:nvPr>
              <p:custDataLst>
                <p:tags r:id="rId7"/>
              </p:custDataLst>
            </p:nvPr>
          </p:nvGrpSpPr>
          <p:grpSpPr bwMode="auto">
            <a:xfrm>
              <a:off x="7365013" y="5451475"/>
              <a:ext cx="1065213" cy="455613"/>
              <a:chOff x="4560" y="3350"/>
              <a:chExt cx="671" cy="287"/>
            </a:xfrm>
          </p:grpSpPr>
          <p:sp>
            <p:nvSpPr>
              <p:cNvPr id="77" name="Rectangle 75"/>
              <p:cNvSpPr>
                <a:spLocks noChangeArrowheads="1"/>
              </p:cNvSpPr>
              <p:nvPr>
                <p:custDataLst>
                  <p:tags r:id="rId11"/>
                </p:custDataLst>
              </p:nvPr>
            </p:nvSpPr>
            <p:spPr bwMode="auto">
              <a:xfrm>
                <a:off x="4560"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8" name="Rectangle 76"/>
              <p:cNvSpPr>
                <a:spLocks noChangeArrowheads="1"/>
              </p:cNvSpPr>
              <p:nvPr>
                <p:custDataLst>
                  <p:tags r:id="rId12"/>
                </p:custDataLst>
              </p:nvPr>
            </p:nvSpPr>
            <p:spPr bwMode="auto">
              <a:xfrm>
                <a:off x="4752"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9" name="Rectangle 77"/>
              <p:cNvSpPr>
                <a:spLocks noChangeArrowheads="1"/>
              </p:cNvSpPr>
              <p:nvPr>
                <p:custDataLst>
                  <p:tags r:id="rId13"/>
                </p:custDataLst>
              </p:nvPr>
            </p:nvSpPr>
            <p:spPr bwMode="auto">
              <a:xfrm>
                <a:off x="4944"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0" name="Rectangle 78"/>
              <p:cNvSpPr>
                <a:spLocks noChangeArrowheads="1"/>
              </p:cNvSpPr>
              <p:nvPr>
                <p:custDataLst>
                  <p:tags r:id="rId14"/>
                </p:custDataLst>
              </p:nvPr>
            </p:nvSpPr>
            <p:spPr bwMode="auto">
              <a:xfrm>
                <a:off x="5040" y="33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81" name="Oval 79"/>
            <p:cNvSpPr>
              <a:spLocks noChangeArrowheads="1"/>
            </p:cNvSpPr>
            <p:nvPr>
              <p:custDataLst>
                <p:tags r:id="rId8"/>
              </p:custDataLst>
            </p:nvPr>
          </p:nvSpPr>
          <p:spPr bwMode="auto">
            <a:xfrm>
              <a:off x="74412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82" name="Line 80"/>
            <p:cNvSpPr>
              <a:spLocks noChangeShapeType="1"/>
            </p:cNvSpPr>
            <p:nvPr>
              <p:custDataLst>
                <p:tags r:id="rId9"/>
              </p:custDataLst>
            </p:nvPr>
          </p:nvSpPr>
          <p:spPr bwMode="auto">
            <a:xfrm>
              <a:off x="7517413" y="568007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83" name="Oval 81"/>
            <p:cNvSpPr>
              <a:spLocks noChangeArrowheads="1"/>
            </p:cNvSpPr>
            <p:nvPr>
              <p:custDataLst>
                <p:tags r:id="rId10"/>
              </p:custDataLst>
            </p:nvPr>
          </p:nvSpPr>
          <p:spPr bwMode="auto">
            <a:xfrm>
              <a:off x="7746013" y="5603875"/>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58" name="Freeform 52"/>
          <p:cNvSpPr>
            <a:spLocks/>
          </p:cNvSpPr>
          <p:nvPr>
            <p:custDataLst>
              <p:tags r:id="rId4"/>
            </p:custDataLst>
          </p:nvPr>
        </p:nvSpPr>
        <p:spPr bwMode="auto">
          <a:xfrm>
            <a:off x="5059363" y="5696712"/>
            <a:ext cx="2752725" cy="371475"/>
          </a:xfrm>
          <a:custGeom>
            <a:avLst/>
            <a:gdLst/>
            <a:ahLst/>
            <a:cxnLst>
              <a:cxn ang="0">
                <a:pos x="1734" y="0"/>
              </a:cxn>
              <a:cxn ang="0">
                <a:pos x="1481" y="192"/>
              </a:cxn>
              <a:cxn ang="0">
                <a:pos x="304" y="217"/>
              </a:cxn>
              <a:cxn ang="0">
                <a:pos x="0" y="91"/>
              </a:cxn>
            </a:cxnLst>
            <a:rect l="0" t="0" r="r" b="b"/>
            <a:pathLst>
              <a:path w="1734" h="234">
                <a:moveTo>
                  <a:pt x="1734" y="0"/>
                </a:moveTo>
                <a:cubicBezTo>
                  <a:pt x="1692" y="32"/>
                  <a:pt x="1719" y="156"/>
                  <a:pt x="1481" y="192"/>
                </a:cubicBezTo>
                <a:cubicBezTo>
                  <a:pt x="1243" y="228"/>
                  <a:pt x="551" y="234"/>
                  <a:pt x="304" y="217"/>
                </a:cubicBezTo>
                <a:cubicBezTo>
                  <a:pt x="57" y="200"/>
                  <a:pt x="63" y="117"/>
                  <a:pt x="0" y="91"/>
                </a:cubicBezTo>
              </a:path>
            </a:pathLst>
          </a:custGeom>
          <a:noFill/>
          <a:ln w="57240">
            <a:solidFill>
              <a:srgbClr val="C00000"/>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87" name="Group 86"/>
          <p:cNvGrpSpPr/>
          <p:nvPr/>
        </p:nvGrpSpPr>
        <p:grpSpPr>
          <a:xfrm>
            <a:off x="638510" y="5527675"/>
            <a:ext cx="859103" cy="309245"/>
            <a:chOff x="638510" y="5527675"/>
            <a:chExt cx="859103" cy="309245"/>
          </a:xfrm>
        </p:grpSpPr>
        <p:sp>
          <p:nvSpPr>
            <p:cNvPr id="52" name="Rectangle 41"/>
            <p:cNvSpPr>
              <a:spLocks noChangeArrowheads="1"/>
            </p:cNvSpPr>
            <p:nvPr>
              <p:custDataLst>
                <p:tags r:id="rId5"/>
              </p:custDataLst>
            </p:nvPr>
          </p:nvSpPr>
          <p:spPr bwMode="auto">
            <a:xfrm>
              <a:off x="1192813" y="553212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85" name="Text Box 90"/>
            <p:cNvSpPr txBox="1">
              <a:spLocks noChangeArrowheads="1"/>
            </p:cNvSpPr>
            <p:nvPr>
              <p:custDataLst>
                <p:tags r:id="rId6"/>
              </p:custDataLst>
            </p:nvPr>
          </p:nvSpPr>
          <p:spPr bwMode="auto">
            <a:xfrm>
              <a:off x="638510" y="5527675"/>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spTree>
    <p:extLst>
      <p:ext uri="{BB962C8B-B14F-4D97-AF65-F5344CB8AC3E}">
        <p14:creationId xmlns:p14="http://schemas.microsoft.com/office/powerpoint/2010/main" val="36815026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5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6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7" grpId="0" animBg="1"/>
      <p:bldP spid="60" grpId="0" animBg="1"/>
      <p:bldP spid="58"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Freeing with LIFO Policy (Case </a:t>
            </a:r>
            <a:r>
              <a:rPr lang="en-US" dirty="0">
                <a:solidFill>
                  <a:srgbClr val="FF0000"/>
                </a:solidFill>
              </a:rPr>
              <a:t>2</a:t>
            </a:r>
            <a:r>
              <a:rPr lang="en-US" dirty="0"/>
              <a:t>)</a:t>
            </a:r>
          </a:p>
        </p:txBody>
      </p:sp>
      <p:sp>
        <p:nvSpPr>
          <p:cNvPr id="3" name="Content Placeholder 2"/>
          <p:cNvSpPr>
            <a:spLocks noGrp="1"/>
          </p:cNvSpPr>
          <p:nvPr>
            <p:ph idx="1"/>
          </p:nvPr>
        </p:nvSpPr>
        <p:spPr>
          <a:xfrm>
            <a:off x="393827" y="3474720"/>
            <a:ext cx="8366125" cy="1097280"/>
          </a:xfrm>
        </p:spPr>
        <p:txBody>
          <a:bodyPr/>
          <a:lstStyle/>
          <a:p>
            <a:r>
              <a:rPr lang="en-GB" sz="2400" dirty="0"/>
              <a:t>Splice </a:t>
            </a:r>
            <a:r>
              <a:rPr lang="en-GB" sz="2400" i="1" u="sng" dirty="0"/>
              <a:t>successor</a:t>
            </a:r>
            <a:r>
              <a:rPr lang="en-GB" sz="2400" dirty="0"/>
              <a:t> block out of list, coalesce both memory blocks, and insert the new block at the root of the list</a:t>
            </a:r>
          </a:p>
        </p:txBody>
      </p:sp>
      <p:sp>
        <p:nvSpPr>
          <p:cNvPr id="4" name="Slide Number Placeholder 3"/>
          <p:cNvSpPr>
            <a:spLocks noGrp="1"/>
          </p:cNvSpPr>
          <p:nvPr>
            <p:ph type="sldNum" sz="quarter" idx="10"/>
          </p:nvPr>
        </p:nvSpPr>
        <p:spPr/>
        <p:txBody>
          <a:bodyPr/>
          <a:lstStyle/>
          <a:p>
            <a:fld id="{C0BB463C-2B8D-41E5-9457-1404AA9BBE8D}" type="slidenum">
              <a:rPr lang="en-US" smtClean="0"/>
              <a:t>22</a:t>
            </a:fld>
            <a:endParaRPr lang="en-US"/>
          </a:p>
        </p:txBody>
      </p:sp>
      <p:sp>
        <p:nvSpPr>
          <p:cNvPr id="5" name="Rounded Rectangle 4"/>
          <p:cNvSpPr/>
          <p:nvPr/>
        </p:nvSpPr>
        <p:spPr bwMode="auto">
          <a:xfrm>
            <a:off x="7040880" y="365760"/>
            <a:ext cx="1828800" cy="822960"/>
          </a:xfrm>
          <a:prstGeom prst="roundRect">
            <a:avLst/>
          </a:prstGeom>
          <a:noFill/>
          <a:ln w="25400" cap="flat" cmpd="sng" algn="ctr">
            <a:solidFill>
              <a:srgbClr val="CC0000"/>
            </a:solidFill>
            <a:prstDash val="solid"/>
            <a:round/>
            <a:headEnd type="none" w="med" len="med"/>
            <a:tailEnd type="triangle" w="med" len="med"/>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solidFill>
                  <a:srgbClr val="C00000"/>
                </a:solidFill>
                <a:latin typeface="Calibri" charset="0"/>
                <a:ea typeface="Calibri" charset="0"/>
                <a:cs typeface="Calibri" charset="0"/>
              </a:rPr>
              <a:t>Boundary tags not shown, but don’t forget about them!</a:t>
            </a:r>
          </a:p>
        </p:txBody>
      </p:sp>
      <p:grpSp>
        <p:nvGrpSpPr>
          <p:cNvPr id="6" name="Group 5"/>
          <p:cNvGrpSpPr/>
          <p:nvPr/>
        </p:nvGrpSpPr>
        <p:grpSpPr>
          <a:xfrm>
            <a:off x="393192" y="1368108"/>
            <a:ext cx="8366760" cy="2130425"/>
            <a:chOff x="393192" y="1362456"/>
            <a:chExt cx="8366760" cy="2130425"/>
          </a:xfrm>
        </p:grpSpPr>
        <p:sp>
          <p:nvSpPr>
            <p:cNvPr id="7" name="Rectangle 95"/>
            <p:cNvSpPr>
              <a:spLocks noChangeArrowheads="1"/>
            </p:cNvSpPr>
            <p:nvPr>
              <p:custDataLst>
                <p:tags r:id="rId93"/>
              </p:custDataLst>
            </p:nvPr>
          </p:nvSpPr>
          <p:spPr bwMode="auto">
            <a:xfrm>
              <a:off x="393192" y="1362456"/>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8" name="Text Box 63"/>
            <p:cNvSpPr txBox="1">
              <a:spLocks noChangeArrowheads="1"/>
            </p:cNvSpPr>
            <p:nvPr>
              <p:custDataLst>
                <p:tags r:id="rId94"/>
              </p:custDataLst>
            </p:nvPr>
          </p:nvSpPr>
          <p:spPr bwMode="auto">
            <a:xfrm>
              <a:off x="393192" y="1362456"/>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pPr>
              <a:r>
                <a:rPr lang="en-GB" b="1" i="1" dirty="0">
                  <a:latin typeface="Calibri" panose="020F0502020204030204" pitchFamily="34" charset="0"/>
                  <a:ea typeface="Arial Unicode MS" panose="020B0604020202020204" pitchFamily="34" charset="-128"/>
                  <a:cs typeface="Calibri" panose="020F0502020204030204" pitchFamily="34" charset="0"/>
                </a:rPr>
                <a:t>Before</a:t>
              </a:r>
            </a:p>
          </p:txBody>
        </p:sp>
      </p:grpSp>
      <p:grpSp>
        <p:nvGrpSpPr>
          <p:cNvPr id="9" name="Group 8"/>
          <p:cNvGrpSpPr/>
          <p:nvPr/>
        </p:nvGrpSpPr>
        <p:grpSpPr>
          <a:xfrm>
            <a:off x="644616" y="2291652"/>
            <a:ext cx="852997" cy="304800"/>
            <a:chOff x="644616" y="2286000"/>
            <a:chExt cx="852997" cy="304800"/>
          </a:xfrm>
        </p:grpSpPr>
        <p:sp>
          <p:nvSpPr>
            <p:cNvPr id="10" name="Rectangle 41"/>
            <p:cNvSpPr>
              <a:spLocks noChangeArrowheads="1"/>
            </p:cNvSpPr>
            <p:nvPr>
              <p:custDataLst>
                <p:tags r:id="rId91"/>
              </p:custDataLst>
            </p:nvPr>
          </p:nvSpPr>
          <p:spPr bwMode="auto">
            <a:xfrm>
              <a:off x="1192813" y="228600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 name="Text Box 90"/>
            <p:cNvSpPr txBox="1">
              <a:spLocks noChangeArrowheads="1"/>
            </p:cNvSpPr>
            <p:nvPr>
              <p:custDataLst>
                <p:tags r:id="rId92"/>
              </p:custDataLst>
            </p:nvPr>
          </p:nvSpPr>
          <p:spPr bwMode="auto">
            <a:xfrm>
              <a:off x="644616" y="2286000"/>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grpSp>
        <p:nvGrpSpPr>
          <p:cNvPr id="12" name="Group 11"/>
          <p:cNvGrpSpPr/>
          <p:nvPr/>
        </p:nvGrpSpPr>
        <p:grpSpPr>
          <a:xfrm>
            <a:off x="7365013" y="2212590"/>
            <a:ext cx="1065213" cy="762000"/>
            <a:chOff x="7365013" y="2209800"/>
            <a:chExt cx="1065213" cy="762000"/>
          </a:xfrm>
        </p:grpSpPr>
        <p:grpSp>
          <p:nvGrpSpPr>
            <p:cNvPr id="13" name="Group 42"/>
            <p:cNvGrpSpPr>
              <a:grpSpLocks/>
            </p:cNvGrpSpPr>
            <p:nvPr>
              <p:custDataLst>
                <p:tags r:id="rId83"/>
              </p:custDataLst>
            </p:nvPr>
          </p:nvGrpSpPr>
          <p:grpSpPr bwMode="auto">
            <a:xfrm>
              <a:off x="7365013" y="2209800"/>
              <a:ext cx="1065213" cy="455613"/>
              <a:chOff x="4560" y="1308"/>
              <a:chExt cx="671" cy="287"/>
            </a:xfrm>
          </p:grpSpPr>
          <p:sp>
            <p:nvSpPr>
              <p:cNvPr id="17" name="Rectangle 43"/>
              <p:cNvSpPr>
                <a:spLocks noChangeArrowheads="1"/>
              </p:cNvSpPr>
              <p:nvPr>
                <p:custDataLst>
                  <p:tags r:id="rId87"/>
                </p:custDataLst>
              </p:nvPr>
            </p:nvSpPr>
            <p:spPr bwMode="auto">
              <a:xfrm>
                <a:off x="4560"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8" name="Rectangle 44"/>
              <p:cNvSpPr>
                <a:spLocks noChangeArrowheads="1"/>
              </p:cNvSpPr>
              <p:nvPr>
                <p:custDataLst>
                  <p:tags r:id="rId88"/>
                </p:custDataLst>
              </p:nvPr>
            </p:nvSpPr>
            <p:spPr bwMode="auto">
              <a:xfrm>
                <a:off x="4752"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 name="Rectangle 45"/>
              <p:cNvSpPr>
                <a:spLocks noChangeArrowheads="1"/>
              </p:cNvSpPr>
              <p:nvPr>
                <p:custDataLst>
                  <p:tags r:id="rId89"/>
                </p:custDataLst>
              </p:nvPr>
            </p:nvSpPr>
            <p:spPr bwMode="auto">
              <a:xfrm>
                <a:off x="4944"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 name="Rectangle 46"/>
              <p:cNvSpPr>
                <a:spLocks noChangeArrowheads="1"/>
              </p:cNvSpPr>
              <p:nvPr>
                <p:custDataLst>
                  <p:tags r:id="rId90"/>
                </p:custDataLst>
              </p:nvPr>
            </p:nvSpPr>
            <p:spPr bwMode="auto">
              <a:xfrm>
                <a:off x="5040" y="130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4" name="Line 48"/>
            <p:cNvSpPr>
              <a:spLocks noChangeShapeType="1"/>
            </p:cNvSpPr>
            <p:nvPr>
              <p:custDataLst>
                <p:tags r:id="rId84"/>
              </p:custDataLst>
            </p:nvPr>
          </p:nvSpPr>
          <p:spPr bwMode="auto">
            <a:xfrm>
              <a:off x="75174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5" name="Oval 47"/>
            <p:cNvSpPr>
              <a:spLocks noChangeArrowheads="1"/>
            </p:cNvSpPr>
            <p:nvPr>
              <p:custDataLst>
                <p:tags r:id="rId85"/>
              </p:custDataLst>
            </p:nvPr>
          </p:nvSpPr>
          <p:spPr bwMode="auto">
            <a:xfrm>
              <a:off x="7441213" y="2362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6" name="Oval 49"/>
            <p:cNvSpPr>
              <a:spLocks noChangeArrowheads="1"/>
            </p:cNvSpPr>
            <p:nvPr>
              <p:custDataLst>
                <p:tags r:id="rId86"/>
              </p:custDataLst>
            </p:nvPr>
          </p:nvSpPr>
          <p:spPr bwMode="auto">
            <a:xfrm>
              <a:off x="7746013" y="2362200"/>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60" name="Freeform 8"/>
          <p:cNvSpPr>
            <a:spLocks/>
          </p:cNvSpPr>
          <p:nvPr>
            <p:custDataLst>
              <p:tags r:id="rId1"/>
            </p:custDataLst>
          </p:nvPr>
        </p:nvSpPr>
        <p:spPr bwMode="auto">
          <a:xfrm>
            <a:off x="1489676" y="2049463"/>
            <a:ext cx="5862637" cy="388937"/>
          </a:xfrm>
          <a:custGeom>
            <a:avLst/>
            <a:gdLst/>
            <a:ahLst/>
            <a:cxnLst>
              <a:cxn ang="0">
                <a:pos x="0" y="245"/>
              </a:cxn>
              <a:cxn ang="0">
                <a:pos x="677" y="33"/>
              </a:cxn>
              <a:cxn ang="0">
                <a:pos x="3057" y="48"/>
              </a:cxn>
              <a:cxn ang="0">
                <a:pos x="3693" y="245"/>
              </a:cxn>
            </a:cxnLst>
            <a:rect l="0" t="0" r="r" b="b"/>
            <a:pathLst>
              <a:path w="3693" h="245">
                <a:moveTo>
                  <a:pt x="0" y="245"/>
                </a:moveTo>
                <a:cubicBezTo>
                  <a:pt x="113" y="210"/>
                  <a:pt x="168" y="66"/>
                  <a:pt x="677" y="33"/>
                </a:cubicBezTo>
                <a:cubicBezTo>
                  <a:pt x="1186" y="0"/>
                  <a:pt x="2554" y="13"/>
                  <a:pt x="3057" y="48"/>
                </a:cubicBezTo>
                <a:cubicBezTo>
                  <a:pt x="3560" y="83"/>
                  <a:pt x="3560" y="204"/>
                  <a:pt x="3693" y="245"/>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36" name="Group 35"/>
          <p:cNvGrpSpPr/>
          <p:nvPr/>
        </p:nvGrpSpPr>
        <p:grpSpPr>
          <a:xfrm>
            <a:off x="2793013" y="2209800"/>
            <a:ext cx="3657600" cy="457200"/>
            <a:chOff x="2793013" y="2209800"/>
            <a:chExt cx="3657600" cy="457200"/>
          </a:xfrm>
        </p:grpSpPr>
        <p:sp>
          <p:nvSpPr>
            <p:cNvPr id="21" name="Rectangle 1"/>
            <p:cNvSpPr>
              <a:spLocks noChangeArrowheads="1"/>
            </p:cNvSpPr>
            <p:nvPr>
              <p:custDataLst>
                <p:tags r:id="rId68"/>
              </p:custDataLst>
            </p:nvPr>
          </p:nvSpPr>
          <p:spPr bwMode="auto">
            <a:xfrm>
              <a:off x="4012213" y="2209800"/>
              <a:ext cx="1219200" cy="457200"/>
            </a:xfrm>
            <a:prstGeom prst="rect">
              <a:avLst/>
            </a:prstGeom>
            <a:solidFill>
              <a:srgbClr val="F6F5BD"/>
            </a:solidFill>
            <a:ln w="9525">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2" name="Rectangle 11"/>
            <p:cNvSpPr>
              <a:spLocks noChangeArrowheads="1"/>
            </p:cNvSpPr>
            <p:nvPr>
              <p:custDataLst>
                <p:tags r:id="rId69"/>
              </p:custDataLst>
            </p:nvPr>
          </p:nvSpPr>
          <p:spPr bwMode="auto">
            <a:xfrm>
              <a:off x="40122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3" name="Rectangle 12"/>
            <p:cNvSpPr>
              <a:spLocks noChangeArrowheads="1"/>
            </p:cNvSpPr>
            <p:nvPr>
              <p:custDataLst>
                <p:tags r:id="rId70"/>
              </p:custDataLst>
            </p:nvPr>
          </p:nvSpPr>
          <p:spPr bwMode="auto">
            <a:xfrm>
              <a:off x="43170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4" name="Rectangle 13"/>
            <p:cNvSpPr>
              <a:spLocks noChangeArrowheads="1"/>
            </p:cNvSpPr>
            <p:nvPr>
              <p:custDataLst>
                <p:tags r:id="rId71"/>
              </p:custDataLst>
            </p:nvPr>
          </p:nvSpPr>
          <p:spPr bwMode="auto">
            <a:xfrm>
              <a:off x="46218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5" name="Rectangle 14"/>
            <p:cNvSpPr>
              <a:spLocks noChangeArrowheads="1"/>
            </p:cNvSpPr>
            <p:nvPr>
              <p:custDataLst>
                <p:tags r:id="rId72"/>
              </p:custDataLst>
            </p:nvPr>
          </p:nvSpPr>
          <p:spPr bwMode="auto">
            <a:xfrm>
              <a:off x="49266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6" name="Rectangle 15"/>
            <p:cNvSpPr>
              <a:spLocks noChangeArrowheads="1"/>
            </p:cNvSpPr>
            <p:nvPr>
              <p:custDataLst>
                <p:tags r:id="rId73"/>
              </p:custDataLst>
            </p:nvPr>
          </p:nvSpPr>
          <p:spPr bwMode="auto">
            <a:xfrm>
              <a:off x="5841013" y="2286000"/>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7" name="Rectangle 16"/>
            <p:cNvSpPr>
              <a:spLocks noChangeArrowheads="1"/>
            </p:cNvSpPr>
            <p:nvPr>
              <p:custDataLst>
                <p:tags r:id="rId74"/>
              </p:custDataLst>
            </p:nvPr>
          </p:nvSpPr>
          <p:spPr bwMode="auto">
            <a:xfrm>
              <a:off x="6145813" y="2286000"/>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8" name="Rectangle 17"/>
            <p:cNvSpPr>
              <a:spLocks noChangeArrowheads="1"/>
            </p:cNvSpPr>
            <p:nvPr>
              <p:custDataLst>
                <p:tags r:id="rId75"/>
              </p:custDataLst>
            </p:nvPr>
          </p:nvSpPr>
          <p:spPr bwMode="auto">
            <a:xfrm>
              <a:off x="27930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9" name="Rectangle 18"/>
            <p:cNvSpPr>
              <a:spLocks noChangeArrowheads="1"/>
            </p:cNvSpPr>
            <p:nvPr>
              <p:custDataLst>
                <p:tags r:id="rId76"/>
              </p:custDataLst>
            </p:nvPr>
          </p:nvSpPr>
          <p:spPr bwMode="auto">
            <a:xfrm>
              <a:off x="30978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0" name="Rectangle 19"/>
            <p:cNvSpPr>
              <a:spLocks noChangeArrowheads="1"/>
            </p:cNvSpPr>
            <p:nvPr>
              <p:custDataLst>
                <p:tags r:id="rId77"/>
              </p:custDataLst>
            </p:nvPr>
          </p:nvSpPr>
          <p:spPr bwMode="auto">
            <a:xfrm>
              <a:off x="34026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1" name="Rectangle 20"/>
            <p:cNvSpPr>
              <a:spLocks noChangeArrowheads="1"/>
            </p:cNvSpPr>
            <p:nvPr>
              <p:custDataLst>
                <p:tags r:id="rId78"/>
              </p:custDataLst>
            </p:nvPr>
          </p:nvSpPr>
          <p:spPr bwMode="auto">
            <a:xfrm>
              <a:off x="3707413" y="2286000"/>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2" name="Rectangle 21"/>
            <p:cNvSpPr>
              <a:spLocks noChangeArrowheads="1"/>
            </p:cNvSpPr>
            <p:nvPr>
              <p:custDataLst>
                <p:tags r:id="rId79"/>
              </p:custDataLst>
            </p:nvPr>
          </p:nvSpPr>
          <p:spPr bwMode="auto">
            <a:xfrm>
              <a:off x="5231413" y="2286000"/>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3" name="Rectangle 22"/>
            <p:cNvSpPr>
              <a:spLocks noChangeArrowheads="1"/>
            </p:cNvSpPr>
            <p:nvPr>
              <p:custDataLst>
                <p:tags r:id="rId80"/>
              </p:custDataLst>
            </p:nvPr>
          </p:nvSpPr>
          <p:spPr bwMode="auto">
            <a:xfrm>
              <a:off x="5536213" y="2286000"/>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4" name="Oval 33"/>
            <p:cNvSpPr>
              <a:spLocks noChangeArrowheads="1"/>
            </p:cNvSpPr>
            <p:nvPr>
              <p:custDataLst>
                <p:tags r:id="rId81"/>
              </p:custDataLst>
            </p:nvPr>
          </p:nvSpPr>
          <p:spPr bwMode="auto">
            <a:xfrm>
              <a:off x="5307613" y="2362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35" name="Oval 39"/>
            <p:cNvSpPr>
              <a:spLocks noChangeArrowheads="1"/>
            </p:cNvSpPr>
            <p:nvPr>
              <p:custDataLst>
                <p:tags r:id="rId82"/>
              </p:custDataLst>
            </p:nvPr>
          </p:nvSpPr>
          <p:spPr bwMode="auto">
            <a:xfrm flipV="1">
              <a:off x="5612413" y="23622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55" name="Group 54"/>
          <p:cNvGrpSpPr/>
          <p:nvPr/>
        </p:nvGrpSpPr>
        <p:grpSpPr>
          <a:xfrm>
            <a:off x="5231413" y="1524000"/>
            <a:ext cx="1065213" cy="1827213"/>
            <a:chOff x="5231413" y="1524000"/>
            <a:chExt cx="1065213" cy="1827213"/>
          </a:xfrm>
        </p:grpSpPr>
        <p:grpSp>
          <p:nvGrpSpPr>
            <p:cNvPr id="37" name="Group 23"/>
            <p:cNvGrpSpPr>
              <a:grpSpLocks/>
            </p:cNvGrpSpPr>
            <p:nvPr>
              <p:custDataLst>
                <p:tags r:id="rId50"/>
              </p:custDataLst>
            </p:nvPr>
          </p:nvGrpSpPr>
          <p:grpSpPr bwMode="auto">
            <a:xfrm>
              <a:off x="5231413" y="1524000"/>
              <a:ext cx="1065213" cy="455613"/>
              <a:chOff x="3216" y="876"/>
              <a:chExt cx="671" cy="287"/>
            </a:xfrm>
          </p:grpSpPr>
          <p:sp>
            <p:nvSpPr>
              <p:cNvPr id="38" name="Rectangle 24"/>
              <p:cNvSpPr>
                <a:spLocks noChangeArrowheads="1"/>
              </p:cNvSpPr>
              <p:nvPr>
                <p:custDataLst>
                  <p:tags r:id="rId64"/>
                </p:custDataLst>
              </p:nvPr>
            </p:nvSpPr>
            <p:spPr bwMode="auto">
              <a:xfrm>
                <a:off x="3216"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9" name="Rectangle 25"/>
              <p:cNvSpPr>
                <a:spLocks noChangeArrowheads="1"/>
              </p:cNvSpPr>
              <p:nvPr>
                <p:custDataLst>
                  <p:tags r:id="rId65"/>
                </p:custDataLst>
              </p:nvPr>
            </p:nvSpPr>
            <p:spPr bwMode="auto">
              <a:xfrm>
                <a:off x="3408"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0" name="Rectangle 26"/>
              <p:cNvSpPr>
                <a:spLocks noChangeArrowheads="1"/>
              </p:cNvSpPr>
              <p:nvPr>
                <p:custDataLst>
                  <p:tags r:id="rId66"/>
                </p:custDataLst>
              </p:nvPr>
            </p:nvSpPr>
            <p:spPr bwMode="auto">
              <a:xfrm>
                <a:off x="3600"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1" name="Rectangle 27"/>
              <p:cNvSpPr>
                <a:spLocks noChangeArrowheads="1"/>
              </p:cNvSpPr>
              <p:nvPr>
                <p:custDataLst>
                  <p:tags r:id="rId67"/>
                </p:custDataLst>
              </p:nvPr>
            </p:nvSpPr>
            <p:spPr bwMode="auto">
              <a:xfrm>
                <a:off x="3696" y="876"/>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42" name="Group 28"/>
            <p:cNvGrpSpPr>
              <a:grpSpLocks/>
            </p:cNvGrpSpPr>
            <p:nvPr>
              <p:custDataLst>
                <p:tags r:id="rId51"/>
              </p:custDataLst>
            </p:nvPr>
          </p:nvGrpSpPr>
          <p:grpSpPr bwMode="auto">
            <a:xfrm>
              <a:off x="5231413" y="2895600"/>
              <a:ext cx="1065213" cy="455613"/>
              <a:chOff x="3216" y="1740"/>
              <a:chExt cx="671" cy="287"/>
            </a:xfrm>
          </p:grpSpPr>
          <p:sp>
            <p:nvSpPr>
              <p:cNvPr id="43" name="Rectangle 29"/>
              <p:cNvSpPr>
                <a:spLocks noChangeArrowheads="1"/>
              </p:cNvSpPr>
              <p:nvPr>
                <p:custDataLst>
                  <p:tags r:id="rId60"/>
                </p:custDataLst>
              </p:nvPr>
            </p:nvSpPr>
            <p:spPr bwMode="auto">
              <a:xfrm>
                <a:off x="3216"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4" name="Rectangle 30"/>
              <p:cNvSpPr>
                <a:spLocks noChangeArrowheads="1"/>
              </p:cNvSpPr>
              <p:nvPr>
                <p:custDataLst>
                  <p:tags r:id="rId61"/>
                </p:custDataLst>
              </p:nvPr>
            </p:nvSpPr>
            <p:spPr bwMode="auto">
              <a:xfrm>
                <a:off x="3408"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5" name="Rectangle 31"/>
              <p:cNvSpPr>
                <a:spLocks noChangeArrowheads="1"/>
              </p:cNvSpPr>
              <p:nvPr>
                <p:custDataLst>
                  <p:tags r:id="rId62"/>
                </p:custDataLst>
              </p:nvPr>
            </p:nvSpPr>
            <p:spPr bwMode="auto">
              <a:xfrm>
                <a:off x="3600"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6" name="Rectangle 32"/>
              <p:cNvSpPr>
                <a:spLocks noChangeArrowheads="1"/>
              </p:cNvSpPr>
              <p:nvPr>
                <p:custDataLst>
                  <p:tags r:id="rId63"/>
                </p:custDataLst>
              </p:nvPr>
            </p:nvSpPr>
            <p:spPr bwMode="auto">
              <a:xfrm>
                <a:off x="3696" y="174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47" name="Line 34"/>
            <p:cNvSpPr>
              <a:spLocks noChangeShapeType="1"/>
            </p:cNvSpPr>
            <p:nvPr>
              <p:custDataLst>
                <p:tags r:id="rId52"/>
              </p:custDataLst>
            </p:nvPr>
          </p:nvSpPr>
          <p:spPr bwMode="auto">
            <a:xfrm>
              <a:off x="53838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48" name="Oval 35"/>
            <p:cNvSpPr>
              <a:spLocks noChangeArrowheads="1"/>
            </p:cNvSpPr>
            <p:nvPr>
              <p:custDataLst>
                <p:tags r:id="rId53"/>
              </p:custDataLst>
            </p:nvPr>
          </p:nvSpPr>
          <p:spPr bwMode="auto">
            <a:xfrm>
              <a:off x="5307613" y="16764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49" name="Line 36"/>
            <p:cNvSpPr>
              <a:spLocks noChangeShapeType="1"/>
            </p:cNvSpPr>
            <p:nvPr>
              <p:custDataLst>
                <p:tags r:id="rId54"/>
              </p:custDataLst>
            </p:nvPr>
          </p:nvSpPr>
          <p:spPr bwMode="auto">
            <a:xfrm>
              <a:off x="5383813" y="17526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50" name="Oval 37"/>
            <p:cNvSpPr>
              <a:spLocks noChangeArrowheads="1"/>
            </p:cNvSpPr>
            <p:nvPr>
              <p:custDataLst>
                <p:tags r:id="rId55"/>
              </p:custDataLst>
            </p:nvPr>
          </p:nvSpPr>
          <p:spPr bwMode="auto">
            <a:xfrm flipV="1">
              <a:off x="5612413" y="30480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51" name="Line 38"/>
            <p:cNvSpPr>
              <a:spLocks noChangeShapeType="1"/>
            </p:cNvSpPr>
            <p:nvPr>
              <p:custDataLst>
                <p:tags r:id="rId56"/>
              </p:custDataLst>
            </p:nvPr>
          </p:nvSpPr>
          <p:spPr bwMode="auto">
            <a:xfrm flipV="1">
              <a:off x="5688613" y="2589213"/>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52" name="Line 40"/>
            <p:cNvSpPr>
              <a:spLocks noChangeShapeType="1"/>
            </p:cNvSpPr>
            <p:nvPr>
              <p:custDataLst>
                <p:tags r:id="rId57"/>
              </p:custDataLst>
            </p:nvPr>
          </p:nvSpPr>
          <p:spPr bwMode="auto">
            <a:xfrm flipV="1">
              <a:off x="5688613" y="1903413"/>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53" name="Oval 86"/>
            <p:cNvSpPr>
              <a:spLocks noChangeArrowheads="1"/>
            </p:cNvSpPr>
            <p:nvPr>
              <p:custDataLst>
                <p:tags r:id="rId58"/>
              </p:custDataLst>
            </p:nvPr>
          </p:nvSpPr>
          <p:spPr bwMode="auto">
            <a:xfrm>
              <a:off x="5307613" y="30480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54" name="Oval 89"/>
            <p:cNvSpPr>
              <a:spLocks noChangeArrowheads="1"/>
            </p:cNvSpPr>
            <p:nvPr>
              <p:custDataLst>
                <p:tags r:id="rId59"/>
              </p:custDataLst>
            </p:nvPr>
          </p:nvSpPr>
          <p:spPr bwMode="auto">
            <a:xfrm flipV="1">
              <a:off x="5612413" y="16764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56" name="Group 55"/>
          <p:cNvGrpSpPr/>
          <p:nvPr/>
        </p:nvGrpSpPr>
        <p:grpSpPr>
          <a:xfrm>
            <a:off x="3877056" y="1427435"/>
            <a:ext cx="1057341" cy="861355"/>
            <a:chOff x="3877056" y="1424645"/>
            <a:chExt cx="1057341" cy="861355"/>
          </a:xfrm>
        </p:grpSpPr>
        <p:sp>
          <p:nvSpPr>
            <p:cNvPr id="57" name="Text Box 26"/>
            <p:cNvSpPr txBox="1">
              <a:spLocks noChangeArrowheads="1"/>
            </p:cNvSpPr>
            <p:nvPr>
              <p:custDataLst>
                <p:tags r:id="rId47"/>
              </p:custDataLst>
            </p:nvPr>
          </p:nvSpPr>
          <p:spPr bwMode="auto">
            <a:xfrm>
              <a:off x="3877056" y="1424645"/>
              <a:ext cx="1057341" cy="350738"/>
            </a:xfrm>
            <a:prstGeom prst="rect">
              <a:avLst/>
            </a:prstGeom>
            <a:noFill/>
            <a:ln w="9525">
              <a:noFill/>
              <a:round/>
              <a:headEnd/>
              <a:tailEnd/>
            </a:ln>
            <a:effectLst/>
          </p:spPr>
          <p:txBody>
            <a:bodyPr wrap="none" lIns="45720" tIns="46800" rIns="45720" bIns="46800">
              <a:spAutoFit/>
            </a:bodyPr>
            <a:lstStyle/>
            <a:p>
              <a:pPr algn="ctr">
                <a:lnSpc>
                  <a:spcPct val="90000"/>
                </a:lnSpc>
                <a:buFont typeface="Courier New" pitchFamily="49"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ourier New" panose="02070309020205020404" pitchFamily="49" charset="0"/>
                  <a:ea typeface="Arial Unicode MS" panose="020B0604020202020204" pitchFamily="34" charset="-128"/>
                  <a:cs typeface="Courier New" panose="02070309020205020404" pitchFamily="49" charset="0"/>
                </a:rPr>
                <a:t>free( )</a:t>
              </a:r>
            </a:p>
          </p:txBody>
        </p:sp>
        <p:sp>
          <p:nvSpPr>
            <p:cNvPr id="58" name="Oval 27"/>
            <p:cNvSpPr>
              <a:spLocks noChangeArrowheads="1"/>
            </p:cNvSpPr>
            <p:nvPr>
              <p:custDataLst>
                <p:tags r:id="rId48"/>
              </p:custDataLst>
            </p:nvPr>
          </p:nvSpPr>
          <p:spPr bwMode="auto">
            <a:xfrm>
              <a:off x="4608512" y="1527048"/>
              <a:ext cx="152400" cy="152400"/>
            </a:xfrm>
            <a:prstGeom prst="ellipse">
              <a:avLst/>
            </a:prstGeom>
            <a:solidFill>
              <a:schemeClr val="tx1"/>
            </a:solidFill>
            <a:ln w="9525">
              <a:noFill/>
              <a:round/>
              <a:headEnd/>
              <a:tailEnd/>
            </a:ln>
            <a:effectLst/>
          </p:spPr>
          <p:txBody>
            <a:bodyPr wrap="none" anchor="ctr"/>
            <a:lstStyle/>
            <a:p>
              <a:endParaRPr lang="en-US" dirty="0">
                <a:latin typeface="Lato" panose="020F0502020204030203" pitchFamily="34" charset="0"/>
              </a:endParaRPr>
            </a:p>
          </p:txBody>
        </p:sp>
        <p:sp>
          <p:nvSpPr>
            <p:cNvPr id="59" name="Line 28"/>
            <p:cNvSpPr>
              <a:spLocks noChangeShapeType="1"/>
            </p:cNvSpPr>
            <p:nvPr>
              <p:custDataLst>
                <p:tags r:id="rId49"/>
              </p:custDataLst>
            </p:nvPr>
          </p:nvSpPr>
          <p:spPr bwMode="auto">
            <a:xfrm flipH="1">
              <a:off x="4149725" y="1600200"/>
              <a:ext cx="536575" cy="685800"/>
            </a:xfrm>
            <a:prstGeom prst="line">
              <a:avLst/>
            </a:prstGeom>
            <a:noFill/>
            <a:ln w="5724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pSp>
      <p:grpSp>
        <p:nvGrpSpPr>
          <p:cNvPr id="61" name="Group 60"/>
          <p:cNvGrpSpPr/>
          <p:nvPr/>
        </p:nvGrpSpPr>
        <p:grpSpPr>
          <a:xfrm>
            <a:off x="393192" y="4498975"/>
            <a:ext cx="8366760" cy="2130425"/>
            <a:chOff x="393192" y="4498975"/>
            <a:chExt cx="8366760" cy="2130425"/>
          </a:xfrm>
        </p:grpSpPr>
        <p:sp>
          <p:nvSpPr>
            <p:cNvPr id="62" name="Rectangle 96"/>
            <p:cNvSpPr>
              <a:spLocks noChangeArrowheads="1"/>
            </p:cNvSpPr>
            <p:nvPr>
              <p:custDataLst>
                <p:tags r:id="rId45"/>
              </p:custDataLst>
            </p:nvPr>
          </p:nvSpPr>
          <p:spPr bwMode="auto">
            <a:xfrm>
              <a:off x="393192" y="4498975"/>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63" name="Text Box 64"/>
            <p:cNvSpPr txBox="1">
              <a:spLocks noChangeArrowheads="1"/>
            </p:cNvSpPr>
            <p:nvPr>
              <p:custDataLst>
                <p:tags r:id="rId46"/>
              </p:custDataLst>
            </p:nvPr>
          </p:nvSpPr>
          <p:spPr bwMode="auto">
            <a:xfrm>
              <a:off x="393192" y="4498975"/>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After</a:t>
              </a:r>
            </a:p>
          </p:txBody>
        </p:sp>
      </p:grpSp>
      <p:grpSp>
        <p:nvGrpSpPr>
          <p:cNvPr id="64" name="Group 63"/>
          <p:cNvGrpSpPr/>
          <p:nvPr/>
        </p:nvGrpSpPr>
        <p:grpSpPr>
          <a:xfrm>
            <a:off x="638510" y="5527675"/>
            <a:ext cx="859103" cy="309245"/>
            <a:chOff x="638510" y="5527675"/>
            <a:chExt cx="859103" cy="309245"/>
          </a:xfrm>
        </p:grpSpPr>
        <p:sp>
          <p:nvSpPr>
            <p:cNvPr id="65" name="Rectangle 41"/>
            <p:cNvSpPr>
              <a:spLocks noChangeArrowheads="1"/>
            </p:cNvSpPr>
            <p:nvPr>
              <p:custDataLst>
                <p:tags r:id="rId43"/>
              </p:custDataLst>
            </p:nvPr>
          </p:nvSpPr>
          <p:spPr bwMode="auto">
            <a:xfrm>
              <a:off x="1192813" y="553212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66" name="Text Box 90"/>
            <p:cNvSpPr txBox="1">
              <a:spLocks noChangeArrowheads="1"/>
            </p:cNvSpPr>
            <p:nvPr>
              <p:custDataLst>
                <p:tags r:id="rId44"/>
              </p:custDataLst>
            </p:nvPr>
          </p:nvSpPr>
          <p:spPr bwMode="auto">
            <a:xfrm>
              <a:off x="638510" y="5527675"/>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grpSp>
        <p:nvGrpSpPr>
          <p:cNvPr id="119" name="Group 118"/>
          <p:cNvGrpSpPr/>
          <p:nvPr/>
        </p:nvGrpSpPr>
        <p:grpSpPr>
          <a:xfrm>
            <a:off x="5231413" y="6139656"/>
            <a:ext cx="1065213" cy="455613"/>
            <a:chOff x="5231413" y="6137275"/>
            <a:chExt cx="1065213" cy="455613"/>
          </a:xfrm>
        </p:grpSpPr>
        <p:grpSp>
          <p:nvGrpSpPr>
            <p:cNvPr id="67" name="Group 2"/>
            <p:cNvGrpSpPr>
              <a:grpSpLocks/>
            </p:cNvGrpSpPr>
            <p:nvPr>
              <p:custDataLst>
                <p:tags r:id="rId36"/>
              </p:custDataLst>
            </p:nvPr>
          </p:nvGrpSpPr>
          <p:grpSpPr bwMode="auto">
            <a:xfrm>
              <a:off x="5231413" y="6137275"/>
              <a:ext cx="1065213" cy="455613"/>
              <a:chOff x="3216" y="3782"/>
              <a:chExt cx="671" cy="287"/>
            </a:xfrm>
          </p:grpSpPr>
          <p:sp>
            <p:nvSpPr>
              <p:cNvPr id="68" name="Rectangle 3"/>
              <p:cNvSpPr>
                <a:spLocks noChangeArrowheads="1"/>
              </p:cNvSpPr>
              <p:nvPr>
                <p:custDataLst>
                  <p:tags r:id="rId39"/>
                </p:custDataLst>
              </p:nvPr>
            </p:nvSpPr>
            <p:spPr bwMode="auto">
              <a:xfrm>
                <a:off x="3216"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9" name="Rectangle 4"/>
              <p:cNvSpPr>
                <a:spLocks noChangeArrowheads="1"/>
              </p:cNvSpPr>
              <p:nvPr>
                <p:custDataLst>
                  <p:tags r:id="rId40"/>
                </p:custDataLst>
              </p:nvPr>
            </p:nvSpPr>
            <p:spPr bwMode="auto">
              <a:xfrm>
                <a:off x="3408"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0" name="Rectangle 5"/>
              <p:cNvSpPr>
                <a:spLocks noChangeArrowheads="1"/>
              </p:cNvSpPr>
              <p:nvPr>
                <p:custDataLst>
                  <p:tags r:id="rId41"/>
                </p:custDataLst>
              </p:nvPr>
            </p:nvSpPr>
            <p:spPr bwMode="auto">
              <a:xfrm>
                <a:off x="3600"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1" name="Rectangle 6"/>
              <p:cNvSpPr>
                <a:spLocks noChangeArrowheads="1"/>
              </p:cNvSpPr>
              <p:nvPr>
                <p:custDataLst>
                  <p:tags r:id="rId42"/>
                </p:custDataLst>
              </p:nvPr>
            </p:nvSpPr>
            <p:spPr bwMode="auto">
              <a:xfrm>
                <a:off x="3696" y="3782"/>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92" name="Oval 72"/>
            <p:cNvSpPr>
              <a:spLocks noChangeArrowheads="1"/>
            </p:cNvSpPr>
            <p:nvPr>
              <p:custDataLst>
                <p:tags r:id="rId37"/>
              </p:custDataLst>
            </p:nvPr>
          </p:nvSpPr>
          <p:spPr bwMode="auto">
            <a:xfrm flipV="1">
              <a:off x="5612413" y="6288088"/>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105" name="Oval 87"/>
            <p:cNvSpPr>
              <a:spLocks noChangeArrowheads="1"/>
            </p:cNvSpPr>
            <p:nvPr>
              <p:custDataLst>
                <p:tags r:id="rId38"/>
              </p:custDataLst>
            </p:nvPr>
          </p:nvSpPr>
          <p:spPr bwMode="auto">
            <a:xfrm>
              <a:off x="5307613" y="62896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grpSp>
        <p:nvGrpSpPr>
          <p:cNvPr id="118" name="Group 117"/>
          <p:cNvGrpSpPr/>
          <p:nvPr/>
        </p:nvGrpSpPr>
        <p:grpSpPr>
          <a:xfrm>
            <a:off x="5231413" y="4765675"/>
            <a:ext cx="1065213" cy="455613"/>
            <a:chOff x="5231413" y="4765675"/>
            <a:chExt cx="1065213" cy="455613"/>
          </a:xfrm>
        </p:grpSpPr>
        <p:grpSp>
          <p:nvGrpSpPr>
            <p:cNvPr id="85" name="Group 65"/>
            <p:cNvGrpSpPr>
              <a:grpSpLocks/>
            </p:cNvGrpSpPr>
            <p:nvPr>
              <p:custDataLst>
                <p:tags r:id="rId29"/>
              </p:custDataLst>
            </p:nvPr>
          </p:nvGrpSpPr>
          <p:grpSpPr bwMode="auto">
            <a:xfrm>
              <a:off x="5231413" y="4765675"/>
              <a:ext cx="1065213" cy="455613"/>
              <a:chOff x="3216" y="2918"/>
              <a:chExt cx="671" cy="287"/>
            </a:xfrm>
          </p:grpSpPr>
          <p:sp>
            <p:nvSpPr>
              <p:cNvPr id="86" name="Rectangle 66"/>
              <p:cNvSpPr>
                <a:spLocks noChangeArrowheads="1"/>
              </p:cNvSpPr>
              <p:nvPr>
                <p:custDataLst>
                  <p:tags r:id="rId32"/>
                </p:custDataLst>
              </p:nvPr>
            </p:nvSpPr>
            <p:spPr bwMode="auto">
              <a:xfrm>
                <a:off x="3216"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7" name="Rectangle 67"/>
              <p:cNvSpPr>
                <a:spLocks noChangeArrowheads="1"/>
              </p:cNvSpPr>
              <p:nvPr>
                <p:custDataLst>
                  <p:tags r:id="rId33"/>
                </p:custDataLst>
              </p:nvPr>
            </p:nvSpPr>
            <p:spPr bwMode="auto">
              <a:xfrm>
                <a:off x="3408"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8" name="Rectangle 68"/>
              <p:cNvSpPr>
                <a:spLocks noChangeArrowheads="1"/>
              </p:cNvSpPr>
              <p:nvPr>
                <p:custDataLst>
                  <p:tags r:id="rId34"/>
                </p:custDataLst>
              </p:nvPr>
            </p:nvSpPr>
            <p:spPr bwMode="auto">
              <a:xfrm>
                <a:off x="3600"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9" name="Rectangle 69"/>
              <p:cNvSpPr>
                <a:spLocks noChangeArrowheads="1"/>
              </p:cNvSpPr>
              <p:nvPr>
                <p:custDataLst>
                  <p:tags r:id="rId35"/>
                </p:custDataLst>
              </p:nvPr>
            </p:nvSpPr>
            <p:spPr bwMode="auto">
              <a:xfrm>
                <a:off x="3696" y="291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90" name="Oval 70"/>
            <p:cNvSpPr>
              <a:spLocks noChangeArrowheads="1"/>
            </p:cNvSpPr>
            <p:nvPr>
              <p:custDataLst>
                <p:tags r:id="rId30"/>
              </p:custDataLst>
            </p:nvPr>
          </p:nvSpPr>
          <p:spPr bwMode="auto">
            <a:xfrm>
              <a:off x="5307613" y="49180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06" name="Oval 88"/>
            <p:cNvSpPr>
              <a:spLocks noChangeArrowheads="1"/>
            </p:cNvSpPr>
            <p:nvPr>
              <p:custDataLst>
                <p:tags r:id="rId31"/>
              </p:custDataLst>
            </p:nvPr>
          </p:nvSpPr>
          <p:spPr bwMode="auto">
            <a:xfrm flipV="1">
              <a:off x="5612413" y="4916488"/>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72" name="Line 7"/>
          <p:cNvSpPr>
            <a:spLocks noChangeShapeType="1"/>
          </p:cNvSpPr>
          <p:nvPr>
            <p:custDataLst>
              <p:tags r:id="rId2"/>
            </p:custDataLst>
          </p:nvPr>
        </p:nvSpPr>
        <p:spPr bwMode="auto">
          <a:xfrm flipV="1">
            <a:off x="5688613" y="5145088"/>
            <a:ext cx="1588" cy="12223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91" name="Line 71"/>
          <p:cNvSpPr>
            <a:spLocks noChangeShapeType="1"/>
          </p:cNvSpPr>
          <p:nvPr>
            <p:custDataLst>
              <p:tags r:id="rId3"/>
            </p:custDataLst>
          </p:nvPr>
        </p:nvSpPr>
        <p:spPr bwMode="auto">
          <a:xfrm>
            <a:off x="5383813" y="4994275"/>
            <a:ext cx="1588" cy="12192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grpSp>
        <p:nvGrpSpPr>
          <p:cNvPr id="120" name="Group 119"/>
          <p:cNvGrpSpPr/>
          <p:nvPr/>
        </p:nvGrpSpPr>
        <p:grpSpPr>
          <a:xfrm>
            <a:off x="2793013" y="5527675"/>
            <a:ext cx="3657600" cy="304800"/>
            <a:chOff x="2793013" y="5527675"/>
            <a:chExt cx="3657600" cy="304800"/>
          </a:xfrm>
        </p:grpSpPr>
        <p:sp>
          <p:nvSpPr>
            <p:cNvPr id="73" name="Rectangle 53"/>
            <p:cNvSpPr>
              <a:spLocks noChangeArrowheads="1"/>
            </p:cNvSpPr>
            <p:nvPr>
              <p:custDataLst>
                <p:tags r:id="rId15"/>
              </p:custDataLst>
            </p:nvPr>
          </p:nvSpPr>
          <p:spPr bwMode="auto">
            <a:xfrm>
              <a:off x="40122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4" name="Rectangle 54"/>
            <p:cNvSpPr>
              <a:spLocks noChangeArrowheads="1"/>
            </p:cNvSpPr>
            <p:nvPr>
              <p:custDataLst>
                <p:tags r:id="rId16"/>
              </p:custDataLst>
            </p:nvPr>
          </p:nvSpPr>
          <p:spPr bwMode="auto">
            <a:xfrm>
              <a:off x="43170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5" name="Rectangle 55"/>
            <p:cNvSpPr>
              <a:spLocks noChangeArrowheads="1"/>
            </p:cNvSpPr>
            <p:nvPr>
              <p:custDataLst>
                <p:tags r:id="rId17"/>
              </p:custDataLst>
            </p:nvPr>
          </p:nvSpPr>
          <p:spPr bwMode="auto">
            <a:xfrm>
              <a:off x="46218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6" name="Rectangle 56"/>
            <p:cNvSpPr>
              <a:spLocks noChangeArrowheads="1"/>
            </p:cNvSpPr>
            <p:nvPr>
              <p:custDataLst>
                <p:tags r:id="rId18"/>
              </p:custDataLst>
            </p:nvPr>
          </p:nvSpPr>
          <p:spPr bwMode="auto">
            <a:xfrm>
              <a:off x="49266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7" name="Rectangle 57"/>
            <p:cNvSpPr>
              <a:spLocks noChangeArrowheads="1"/>
            </p:cNvSpPr>
            <p:nvPr>
              <p:custDataLst>
                <p:tags r:id="rId19"/>
              </p:custDataLst>
            </p:nvPr>
          </p:nvSpPr>
          <p:spPr bwMode="auto">
            <a:xfrm>
              <a:off x="58410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8" name="Rectangle 58"/>
            <p:cNvSpPr>
              <a:spLocks noChangeArrowheads="1"/>
            </p:cNvSpPr>
            <p:nvPr>
              <p:custDataLst>
                <p:tags r:id="rId20"/>
              </p:custDataLst>
            </p:nvPr>
          </p:nvSpPr>
          <p:spPr bwMode="auto">
            <a:xfrm>
              <a:off x="61458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9" name="Rectangle 59"/>
            <p:cNvSpPr>
              <a:spLocks noChangeArrowheads="1"/>
            </p:cNvSpPr>
            <p:nvPr>
              <p:custDataLst>
                <p:tags r:id="rId21"/>
              </p:custDataLst>
            </p:nvPr>
          </p:nvSpPr>
          <p:spPr bwMode="auto">
            <a:xfrm>
              <a:off x="27930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0" name="Rectangle 60"/>
            <p:cNvSpPr>
              <a:spLocks noChangeArrowheads="1"/>
            </p:cNvSpPr>
            <p:nvPr>
              <p:custDataLst>
                <p:tags r:id="rId22"/>
              </p:custDataLst>
            </p:nvPr>
          </p:nvSpPr>
          <p:spPr bwMode="auto">
            <a:xfrm>
              <a:off x="30978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1" name="Rectangle 61"/>
            <p:cNvSpPr>
              <a:spLocks noChangeArrowheads="1"/>
            </p:cNvSpPr>
            <p:nvPr>
              <p:custDataLst>
                <p:tags r:id="rId23"/>
              </p:custDataLst>
            </p:nvPr>
          </p:nvSpPr>
          <p:spPr bwMode="auto">
            <a:xfrm>
              <a:off x="34026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2" name="Rectangle 62"/>
            <p:cNvSpPr>
              <a:spLocks noChangeArrowheads="1"/>
            </p:cNvSpPr>
            <p:nvPr>
              <p:custDataLst>
                <p:tags r:id="rId24"/>
              </p:custDataLst>
            </p:nvPr>
          </p:nvSpPr>
          <p:spPr bwMode="auto">
            <a:xfrm>
              <a:off x="3707413" y="552767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3" name="Oval 63"/>
            <p:cNvSpPr>
              <a:spLocks noChangeArrowheads="1"/>
            </p:cNvSpPr>
            <p:nvPr>
              <p:custDataLst>
                <p:tags r:id="rId25"/>
              </p:custDataLst>
            </p:nvPr>
          </p:nvSpPr>
          <p:spPr bwMode="auto">
            <a:xfrm>
              <a:off x="40884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84" name="Rectangle 64"/>
            <p:cNvSpPr>
              <a:spLocks noChangeArrowheads="1"/>
            </p:cNvSpPr>
            <p:nvPr>
              <p:custDataLst>
                <p:tags r:id="rId26"/>
              </p:custDataLst>
            </p:nvPr>
          </p:nvSpPr>
          <p:spPr bwMode="auto">
            <a:xfrm>
              <a:off x="55362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1" name="Rectangle 82"/>
            <p:cNvSpPr>
              <a:spLocks noChangeArrowheads="1"/>
            </p:cNvSpPr>
            <p:nvPr>
              <p:custDataLst>
                <p:tags r:id="rId27"/>
              </p:custDataLst>
            </p:nvPr>
          </p:nvSpPr>
          <p:spPr bwMode="auto">
            <a:xfrm>
              <a:off x="5231413" y="552767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2" name="Oval 83"/>
            <p:cNvSpPr>
              <a:spLocks noChangeArrowheads="1"/>
            </p:cNvSpPr>
            <p:nvPr>
              <p:custDataLst>
                <p:tags r:id="rId28"/>
              </p:custDataLst>
            </p:nvPr>
          </p:nvSpPr>
          <p:spPr bwMode="auto">
            <a:xfrm>
              <a:off x="4393213" y="5603875"/>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103" name="Freeform 84"/>
          <p:cNvSpPr>
            <a:spLocks/>
          </p:cNvSpPr>
          <p:nvPr>
            <p:custDataLst>
              <p:tags r:id="rId4"/>
            </p:custDataLst>
          </p:nvPr>
        </p:nvSpPr>
        <p:spPr bwMode="auto">
          <a:xfrm>
            <a:off x="4151913" y="5326063"/>
            <a:ext cx="3213100" cy="354012"/>
          </a:xfrm>
          <a:custGeom>
            <a:avLst/>
            <a:gdLst/>
            <a:ahLst/>
            <a:cxnLst>
              <a:cxn ang="0">
                <a:pos x="0" y="223"/>
              </a:cxn>
              <a:cxn ang="0">
                <a:pos x="288" y="31"/>
              </a:cxn>
              <a:cxn ang="0">
                <a:pos x="1349" y="36"/>
              </a:cxn>
              <a:cxn ang="0">
                <a:pos x="2024" y="223"/>
              </a:cxn>
            </a:cxnLst>
            <a:rect l="0" t="0" r="r" b="b"/>
            <a:pathLst>
              <a:path w="2024" h="223">
                <a:moveTo>
                  <a:pt x="0" y="223"/>
                </a:moveTo>
                <a:cubicBezTo>
                  <a:pt x="48" y="191"/>
                  <a:pt x="63" y="62"/>
                  <a:pt x="288" y="31"/>
                </a:cubicBezTo>
                <a:cubicBezTo>
                  <a:pt x="513" y="0"/>
                  <a:pt x="1060" y="4"/>
                  <a:pt x="1349" y="36"/>
                </a:cubicBezTo>
                <a:cubicBezTo>
                  <a:pt x="1638" y="68"/>
                  <a:pt x="1884" y="184"/>
                  <a:pt x="2024" y="223"/>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sp>
        <p:nvSpPr>
          <p:cNvPr id="107" name="Freeform 94"/>
          <p:cNvSpPr>
            <a:spLocks/>
          </p:cNvSpPr>
          <p:nvPr>
            <p:custDataLst>
              <p:tags r:id="rId5"/>
            </p:custDataLst>
          </p:nvPr>
        </p:nvSpPr>
        <p:spPr bwMode="auto">
          <a:xfrm>
            <a:off x="1481738" y="5235575"/>
            <a:ext cx="2662238" cy="436563"/>
          </a:xfrm>
          <a:custGeom>
            <a:avLst/>
            <a:gdLst/>
            <a:ahLst/>
            <a:cxnLst>
              <a:cxn ang="0">
                <a:pos x="0" y="275"/>
              </a:cxn>
              <a:cxn ang="0">
                <a:pos x="515" y="43"/>
              </a:cxn>
              <a:cxn ang="0">
                <a:pos x="1389" y="22"/>
              </a:cxn>
              <a:cxn ang="0">
                <a:pos x="1677" y="174"/>
              </a:cxn>
            </a:cxnLst>
            <a:rect l="0" t="0" r="r" b="b"/>
            <a:pathLst>
              <a:path w="1677" h="275">
                <a:moveTo>
                  <a:pt x="0" y="275"/>
                </a:moveTo>
                <a:cubicBezTo>
                  <a:pt x="86" y="236"/>
                  <a:pt x="284" y="85"/>
                  <a:pt x="515" y="43"/>
                </a:cubicBezTo>
                <a:cubicBezTo>
                  <a:pt x="746" y="1"/>
                  <a:pt x="1195" y="0"/>
                  <a:pt x="1389" y="22"/>
                </a:cubicBezTo>
                <a:cubicBezTo>
                  <a:pt x="1583" y="44"/>
                  <a:pt x="1617" y="142"/>
                  <a:pt x="1677" y="174"/>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109" name="Group 108"/>
          <p:cNvGrpSpPr/>
          <p:nvPr/>
        </p:nvGrpSpPr>
        <p:grpSpPr>
          <a:xfrm>
            <a:off x="7365013" y="5452872"/>
            <a:ext cx="1065213" cy="762000"/>
            <a:chOff x="7365013" y="5451475"/>
            <a:chExt cx="1065213" cy="762000"/>
          </a:xfrm>
        </p:grpSpPr>
        <p:grpSp>
          <p:nvGrpSpPr>
            <p:cNvPr id="110" name="Group 74"/>
            <p:cNvGrpSpPr>
              <a:grpSpLocks/>
            </p:cNvGrpSpPr>
            <p:nvPr>
              <p:custDataLst>
                <p:tags r:id="rId7"/>
              </p:custDataLst>
            </p:nvPr>
          </p:nvGrpSpPr>
          <p:grpSpPr bwMode="auto">
            <a:xfrm>
              <a:off x="7365013" y="5451475"/>
              <a:ext cx="1065213" cy="455613"/>
              <a:chOff x="4560" y="3350"/>
              <a:chExt cx="671" cy="287"/>
            </a:xfrm>
          </p:grpSpPr>
          <p:sp>
            <p:nvSpPr>
              <p:cNvPr id="114" name="Rectangle 75"/>
              <p:cNvSpPr>
                <a:spLocks noChangeArrowheads="1"/>
              </p:cNvSpPr>
              <p:nvPr>
                <p:custDataLst>
                  <p:tags r:id="rId11"/>
                </p:custDataLst>
              </p:nvPr>
            </p:nvSpPr>
            <p:spPr bwMode="auto">
              <a:xfrm>
                <a:off x="4560"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5" name="Rectangle 76"/>
              <p:cNvSpPr>
                <a:spLocks noChangeArrowheads="1"/>
              </p:cNvSpPr>
              <p:nvPr>
                <p:custDataLst>
                  <p:tags r:id="rId12"/>
                </p:custDataLst>
              </p:nvPr>
            </p:nvSpPr>
            <p:spPr bwMode="auto">
              <a:xfrm>
                <a:off x="4752"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6" name="Rectangle 77"/>
              <p:cNvSpPr>
                <a:spLocks noChangeArrowheads="1"/>
              </p:cNvSpPr>
              <p:nvPr>
                <p:custDataLst>
                  <p:tags r:id="rId13"/>
                </p:custDataLst>
              </p:nvPr>
            </p:nvSpPr>
            <p:spPr bwMode="auto">
              <a:xfrm>
                <a:off x="4944"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7" name="Rectangle 78"/>
              <p:cNvSpPr>
                <a:spLocks noChangeArrowheads="1"/>
              </p:cNvSpPr>
              <p:nvPr>
                <p:custDataLst>
                  <p:tags r:id="rId14"/>
                </p:custDataLst>
              </p:nvPr>
            </p:nvSpPr>
            <p:spPr bwMode="auto">
              <a:xfrm>
                <a:off x="5040" y="33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11" name="Oval 79"/>
            <p:cNvSpPr>
              <a:spLocks noChangeArrowheads="1"/>
            </p:cNvSpPr>
            <p:nvPr>
              <p:custDataLst>
                <p:tags r:id="rId8"/>
              </p:custDataLst>
            </p:nvPr>
          </p:nvSpPr>
          <p:spPr bwMode="auto">
            <a:xfrm>
              <a:off x="74412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2" name="Line 80"/>
            <p:cNvSpPr>
              <a:spLocks noChangeShapeType="1"/>
            </p:cNvSpPr>
            <p:nvPr>
              <p:custDataLst>
                <p:tags r:id="rId9"/>
              </p:custDataLst>
            </p:nvPr>
          </p:nvSpPr>
          <p:spPr bwMode="auto">
            <a:xfrm>
              <a:off x="7517413" y="568007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13" name="Oval 81"/>
            <p:cNvSpPr>
              <a:spLocks noChangeArrowheads="1"/>
            </p:cNvSpPr>
            <p:nvPr>
              <p:custDataLst>
                <p:tags r:id="rId10"/>
              </p:custDataLst>
            </p:nvPr>
          </p:nvSpPr>
          <p:spPr bwMode="auto">
            <a:xfrm>
              <a:off x="7746013" y="5603875"/>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104" name="Freeform 85"/>
          <p:cNvSpPr>
            <a:spLocks/>
          </p:cNvSpPr>
          <p:nvPr>
            <p:custDataLst>
              <p:tags r:id="rId6"/>
            </p:custDataLst>
          </p:nvPr>
        </p:nvSpPr>
        <p:spPr bwMode="auto">
          <a:xfrm>
            <a:off x="4696425" y="5656263"/>
            <a:ext cx="3125788" cy="325112"/>
          </a:xfrm>
          <a:custGeom>
            <a:avLst/>
            <a:gdLst/>
            <a:ahLst/>
            <a:cxnLst>
              <a:cxn ang="0">
                <a:pos x="864" y="15"/>
              </a:cxn>
              <a:cxn ang="0">
                <a:pos x="745" y="227"/>
              </a:cxn>
              <a:cxn ang="0">
                <a:pos x="210" y="35"/>
              </a:cxn>
              <a:cxn ang="0">
                <a:pos x="0" y="15"/>
              </a:cxn>
            </a:cxnLst>
            <a:rect l="0" t="0" r="r" b="b"/>
            <a:pathLst>
              <a:path w="864" h="230">
                <a:moveTo>
                  <a:pt x="864" y="15"/>
                </a:moveTo>
                <a:cubicBezTo>
                  <a:pt x="844" y="50"/>
                  <a:pt x="854" y="224"/>
                  <a:pt x="745" y="227"/>
                </a:cubicBezTo>
                <a:cubicBezTo>
                  <a:pt x="636" y="230"/>
                  <a:pt x="334" y="70"/>
                  <a:pt x="210" y="35"/>
                </a:cubicBezTo>
                <a:cubicBezTo>
                  <a:pt x="86" y="0"/>
                  <a:pt x="44" y="19"/>
                  <a:pt x="0" y="15"/>
                </a:cubicBezTo>
              </a:path>
            </a:pathLst>
          </a:custGeom>
          <a:noFill/>
          <a:ln w="57240">
            <a:solidFill>
              <a:srgbClr val="C00000"/>
            </a:solidFill>
            <a:round/>
            <a:headEnd/>
            <a:tailEnd type="triangle" w="med" len="med"/>
          </a:ln>
          <a:effectLst/>
        </p:spPr>
        <p:txBody>
          <a:bodyPr wrap="none" anchor="ctr"/>
          <a:lstStyle/>
          <a:p>
            <a:endParaRPr lang="en-US" dirty="0">
              <a:latin typeface="Lato" panose="020F0502020204030203" pitchFamily="34" charset="0"/>
            </a:endParaRPr>
          </a:p>
        </p:txBody>
      </p:sp>
    </p:spTree>
    <p:extLst>
      <p:ext uri="{BB962C8B-B14F-4D97-AF65-F5344CB8AC3E}">
        <p14:creationId xmlns:p14="http://schemas.microsoft.com/office/powerpoint/2010/main" val="946661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1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9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0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2" grpId="0" animBg="1"/>
      <p:bldP spid="91" grpId="0" animBg="1"/>
      <p:bldP spid="103" grpId="0" animBg="1"/>
      <p:bldP spid="107" grpId="0" animBg="1"/>
      <p:bldP spid="10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Freeing with LIFO Policy (Case </a:t>
            </a:r>
            <a:r>
              <a:rPr lang="en-US" dirty="0">
                <a:solidFill>
                  <a:srgbClr val="FF0000"/>
                </a:solidFill>
              </a:rPr>
              <a:t>3</a:t>
            </a:r>
            <a:r>
              <a:rPr lang="en-US" dirty="0"/>
              <a:t>)</a:t>
            </a:r>
          </a:p>
        </p:txBody>
      </p:sp>
      <p:sp>
        <p:nvSpPr>
          <p:cNvPr id="3" name="Content Placeholder 2"/>
          <p:cNvSpPr>
            <a:spLocks noGrp="1"/>
          </p:cNvSpPr>
          <p:nvPr>
            <p:ph idx="1"/>
          </p:nvPr>
        </p:nvSpPr>
        <p:spPr>
          <a:xfrm>
            <a:off x="393827" y="3474815"/>
            <a:ext cx="8366125" cy="1097280"/>
          </a:xfrm>
        </p:spPr>
        <p:txBody>
          <a:bodyPr/>
          <a:lstStyle/>
          <a:p>
            <a:r>
              <a:rPr lang="en-GB" sz="2400" dirty="0"/>
              <a:t>Splice </a:t>
            </a:r>
            <a:r>
              <a:rPr lang="en-GB" sz="2400" i="1" u="sng" dirty="0"/>
              <a:t>predecessor</a:t>
            </a:r>
            <a:r>
              <a:rPr lang="en-GB" sz="2400" dirty="0"/>
              <a:t> block out of list, coalesce both memory blocks, and insert the new block at the root of the list</a:t>
            </a:r>
          </a:p>
        </p:txBody>
      </p:sp>
      <p:sp>
        <p:nvSpPr>
          <p:cNvPr id="4" name="Slide Number Placeholder 3"/>
          <p:cNvSpPr>
            <a:spLocks noGrp="1"/>
          </p:cNvSpPr>
          <p:nvPr>
            <p:ph type="sldNum" sz="quarter" idx="10"/>
          </p:nvPr>
        </p:nvSpPr>
        <p:spPr/>
        <p:txBody>
          <a:bodyPr/>
          <a:lstStyle/>
          <a:p>
            <a:fld id="{C0BB463C-2B8D-41E5-9457-1404AA9BBE8D}" type="slidenum">
              <a:rPr lang="en-US" smtClean="0"/>
              <a:t>23</a:t>
            </a:fld>
            <a:endParaRPr lang="en-US"/>
          </a:p>
        </p:txBody>
      </p:sp>
      <p:sp>
        <p:nvSpPr>
          <p:cNvPr id="5" name="Rounded Rectangle 4"/>
          <p:cNvSpPr/>
          <p:nvPr/>
        </p:nvSpPr>
        <p:spPr bwMode="auto">
          <a:xfrm>
            <a:off x="7040880" y="365760"/>
            <a:ext cx="1828800" cy="822960"/>
          </a:xfrm>
          <a:prstGeom prst="roundRect">
            <a:avLst/>
          </a:prstGeom>
          <a:noFill/>
          <a:ln w="25400" cap="flat" cmpd="sng" algn="ctr">
            <a:solidFill>
              <a:srgbClr val="CC0000"/>
            </a:solidFill>
            <a:prstDash val="solid"/>
            <a:round/>
            <a:headEnd type="none" w="med" len="med"/>
            <a:tailEnd type="triangle" w="med" len="med"/>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solidFill>
                  <a:srgbClr val="C00000"/>
                </a:solidFill>
                <a:latin typeface="Calibri" charset="0"/>
                <a:ea typeface="Calibri" charset="0"/>
                <a:cs typeface="Calibri" charset="0"/>
              </a:rPr>
              <a:t>Boundary tags not shown, but don’t forget about them!</a:t>
            </a:r>
          </a:p>
        </p:txBody>
      </p:sp>
      <p:grpSp>
        <p:nvGrpSpPr>
          <p:cNvPr id="6" name="Group 5"/>
          <p:cNvGrpSpPr/>
          <p:nvPr/>
        </p:nvGrpSpPr>
        <p:grpSpPr>
          <a:xfrm>
            <a:off x="393192" y="1368108"/>
            <a:ext cx="8366760" cy="2130425"/>
            <a:chOff x="393192" y="1362456"/>
            <a:chExt cx="8366760" cy="2130425"/>
          </a:xfrm>
        </p:grpSpPr>
        <p:sp>
          <p:nvSpPr>
            <p:cNvPr id="7" name="Rectangle 95"/>
            <p:cNvSpPr>
              <a:spLocks noChangeArrowheads="1"/>
            </p:cNvSpPr>
            <p:nvPr>
              <p:custDataLst>
                <p:tags r:id="rId93"/>
              </p:custDataLst>
            </p:nvPr>
          </p:nvSpPr>
          <p:spPr bwMode="auto">
            <a:xfrm>
              <a:off x="393192" y="1362456"/>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8" name="Text Box 63"/>
            <p:cNvSpPr txBox="1">
              <a:spLocks noChangeArrowheads="1"/>
            </p:cNvSpPr>
            <p:nvPr>
              <p:custDataLst>
                <p:tags r:id="rId94"/>
              </p:custDataLst>
            </p:nvPr>
          </p:nvSpPr>
          <p:spPr bwMode="auto">
            <a:xfrm>
              <a:off x="393192" y="1362456"/>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pPr>
              <a:r>
                <a:rPr lang="en-GB" b="1" i="1" dirty="0">
                  <a:latin typeface="Calibri" panose="020F0502020204030204" pitchFamily="34" charset="0"/>
                  <a:ea typeface="Arial Unicode MS" panose="020B0604020202020204" pitchFamily="34" charset="-128"/>
                  <a:cs typeface="Calibri" panose="020F0502020204030204" pitchFamily="34" charset="0"/>
                </a:rPr>
                <a:t>Before</a:t>
              </a:r>
            </a:p>
          </p:txBody>
        </p:sp>
      </p:grpSp>
      <p:grpSp>
        <p:nvGrpSpPr>
          <p:cNvPr id="25" name="Group 24"/>
          <p:cNvGrpSpPr/>
          <p:nvPr/>
        </p:nvGrpSpPr>
        <p:grpSpPr>
          <a:xfrm>
            <a:off x="2793013" y="2206625"/>
            <a:ext cx="3657600" cy="457200"/>
            <a:chOff x="2793013" y="2206625"/>
            <a:chExt cx="3657600" cy="457200"/>
          </a:xfrm>
        </p:grpSpPr>
        <p:sp>
          <p:nvSpPr>
            <p:cNvPr id="26" name="Rectangle 1"/>
            <p:cNvSpPr>
              <a:spLocks noChangeArrowheads="1"/>
            </p:cNvSpPr>
            <p:nvPr>
              <p:custDataLst>
                <p:tags r:id="rId78"/>
              </p:custDataLst>
            </p:nvPr>
          </p:nvSpPr>
          <p:spPr bwMode="auto">
            <a:xfrm>
              <a:off x="4012213" y="2206625"/>
              <a:ext cx="1219200" cy="457200"/>
            </a:xfrm>
            <a:prstGeom prst="rect">
              <a:avLst/>
            </a:prstGeom>
            <a:solidFill>
              <a:srgbClr val="F6F5BD"/>
            </a:solidFill>
            <a:ln w="9525">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7" name="Rectangle 17"/>
            <p:cNvSpPr>
              <a:spLocks noChangeArrowheads="1"/>
            </p:cNvSpPr>
            <p:nvPr>
              <p:custDataLst>
                <p:tags r:id="rId79"/>
              </p:custDataLst>
            </p:nvPr>
          </p:nvSpPr>
          <p:spPr bwMode="auto">
            <a:xfrm>
              <a:off x="40122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8" name="Rectangle 18"/>
            <p:cNvSpPr>
              <a:spLocks noChangeArrowheads="1"/>
            </p:cNvSpPr>
            <p:nvPr>
              <p:custDataLst>
                <p:tags r:id="rId80"/>
              </p:custDataLst>
            </p:nvPr>
          </p:nvSpPr>
          <p:spPr bwMode="auto">
            <a:xfrm>
              <a:off x="43170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9" name="Rectangle 19"/>
            <p:cNvSpPr>
              <a:spLocks noChangeArrowheads="1"/>
            </p:cNvSpPr>
            <p:nvPr>
              <p:custDataLst>
                <p:tags r:id="rId81"/>
              </p:custDataLst>
            </p:nvPr>
          </p:nvSpPr>
          <p:spPr bwMode="auto">
            <a:xfrm>
              <a:off x="46218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0" name="Rectangle 20"/>
            <p:cNvSpPr>
              <a:spLocks noChangeArrowheads="1"/>
            </p:cNvSpPr>
            <p:nvPr>
              <p:custDataLst>
                <p:tags r:id="rId82"/>
              </p:custDataLst>
            </p:nvPr>
          </p:nvSpPr>
          <p:spPr bwMode="auto">
            <a:xfrm>
              <a:off x="49266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1" name="Rectangle 21"/>
            <p:cNvSpPr>
              <a:spLocks noChangeArrowheads="1"/>
            </p:cNvSpPr>
            <p:nvPr>
              <p:custDataLst>
                <p:tags r:id="rId83"/>
              </p:custDataLst>
            </p:nvPr>
          </p:nvSpPr>
          <p:spPr bwMode="auto">
            <a:xfrm>
              <a:off x="58410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2" name="Rectangle 22"/>
            <p:cNvSpPr>
              <a:spLocks noChangeArrowheads="1"/>
            </p:cNvSpPr>
            <p:nvPr>
              <p:custDataLst>
                <p:tags r:id="rId84"/>
              </p:custDataLst>
            </p:nvPr>
          </p:nvSpPr>
          <p:spPr bwMode="auto">
            <a:xfrm>
              <a:off x="61458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3" name="Rectangle 23"/>
            <p:cNvSpPr>
              <a:spLocks noChangeArrowheads="1"/>
            </p:cNvSpPr>
            <p:nvPr>
              <p:custDataLst>
                <p:tags r:id="rId85"/>
              </p:custDataLst>
            </p:nvPr>
          </p:nvSpPr>
          <p:spPr bwMode="auto">
            <a:xfrm>
              <a:off x="2793013" y="228282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4" name="Rectangle 24"/>
            <p:cNvSpPr>
              <a:spLocks noChangeArrowheads="1"/>
            </p:cNvSpPr>
            <p:nvPr>
              <p:custDataLst>
                <p:tags r:id="rId86"/>
              </p:custDataLst>
            </p:nvPr>
          </p:nvSpPr>
          <p:spPr bwMode="auto">
            <a:xfrm>
              <a:off x="3097813" y="228282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5" name="Rectangle 25"/>
            <p:cNvSpPr>
              <a:spLocks noChangeArrowheads="1"/>
            </p:cNvSpPr>
            <p:nvPr>
              <p:custDataLst>
                <p:tags r:id="rId87"/>
              </p:custDataLst>
            </p:nvPr>
          </p:nvSpPr>
          <p:spPr bwMode="auto">
            <a:xfrm>
              <a:off x="3402613" y="228282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6" name="Rectangle 26"/>
            <p:cNvSpPr>
              <a:spLocks noChangeArrowheads="1"/>
            </p:cNvSpPr>
            <p:nvPr>
              <p:custDataLst>
                <p:tags r:id="rId88"/>
              </p:custDataLst>
            </p:nvPr>
          </p:nvSpPr>
          <p:spPr bwMode="auto">
            <a:xfrm>
              <a:off x="3707413" y="2282825"/>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7" name="Oval 37"/>
            <p:cNvSpPr>
              <a:spLocks noChangeArrowheads="1"/>
            </p:cNvSpPr>
            <p:nvPr>
              <p:custDataLst>
                <p:tags r:id="rId89"/>
              </p:custDataLst>
            </p:nvPr>
          </p:nvSpPr>
          <p:spPr bwMode="auto">
            <a:xfrm>
              <a:off x="2869213" y="235902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38" name="Oval 43"/>
            <p:cNvSpPr>
              <a:spLocks noChangeArrowheads="1"/>
            </p:cNvSpPr>
            <p:nvPr>
              <p:custDataLst>
                <p:tags r:id="rId90"/>
              </p:custDataLst>
            </p:nvPr>
          </p:nvSpPr>
          <p:spPr bwMode="auto">
            <a:xfrm flipV="1">
              <a:off x="3174013" y="235743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39" name="Rectangle 45"/>
            <p:cNvSpPr>
              <a:spLocks noChangeArrowheads="1"/>
            </p:cNvSpPr>
            <p:nvPr>
              <p:custDataLst>
                <p:tags r:id="rId91"/>
              </p:custDataLst>
            </p:nvPr>
          </p:nvSpPr>
          <p:spPr bwMode="auto">
            <a:xfrm>
              <a:off x="52314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0" name="Rectangle 46"/>
            <p:cNvSpPr>
              <a:spLocks noChangeArrowheads="1"/>
            </p:cNvSpPr>
            <p:nvPr>
              <p:custDataLst>
                <p:tags r:id="rId92"/>
              </p:custDataLst>
            </p:nvPr>
          </p:nvSpPr>
          <p:spPr bwMode="auto">
            <a:xfrm>
              <a:off x="5536213" y="2282825"/>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grpSp>
      <p:sp>
        <p:nvSpPr>
          <p:cNvPr id="61" name="Freeform 14"/>
          <p:cNvSpPr>
            <a:spLocks/>
          </p:cNvSpPr>
          <p:nvPr>
            <p:custDataLst>
              <p:tags r:id="rId1"/>
            </p:custDataLst>
          </p:nvPr>
        </p:nvSpPr>
        <p:spPr bwMode="auto">
          <a:xfrm>
            <a:off x="1497613" y="2046287"/>
            <a:ext cx="5862637" cy="388938"/>
          </a:xfrm>
          <a:custGeom>
            <a:avLst/>
            <a:gdLst/>
            <a:ahLst/>
            <a:cxnLst>
              <a:cxn ang="0">
                <a:pos x="0" y="245"/>
              </a:cxn>
              <a:cxn ang="0">
                <a:pos x="677" y="33"/>
              </a:cxn>
              <a:cxn ang="0">
                <a:pos x="3057" y="48"/>
              </a:cxn>
              <a:cxn ang="0">
                <a:pos x="3693" y="245"/>
              </a:cxn>
            </a:cxnLst>
            <a:rect l="0" t="0" r="r" b="b"/>
            <a:pathLst>
              <a:path w="3693" h="245">
                <a:moveTo>
                  <a:pt x="0" y="245"/>
                </a:moveTo>
                <a:cubicBezTo>
                  <a:pt x="113" y="210"/>
                  <a:pt x="168" y="66"/>
                  <a:pt x="677" y="33"/>
                </a:cubicBezTo>
                <a:cubicBezTo>
                  <a:pt x="1186" y="0"/>
                  <a:pt x="2554" y="13"/>
                  <a:pt x="3057" y="48"/>
                </a:cubicBezTo>
                <a:cubicBezTo>
                  <a:pt x="3560" y="83"/>
                  <a:pt x="3560" y="204"/>
                  <a:pt x="3693" y="245"/>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9" name="Group 8"/>
          <p:cNvGrpSpPr/>
          <p:nvPr/>
        </p:nvGrpSpPr>
        <p:grpSpPr>
          <a:xfrm>
            <a:off x="644616" y="2291652"/>
            <a:ext cx="852997" cy="304800"/>
            <a:chOff x="644616" y="2286000"/>
            <a:chExt cx="852997" cy="304800"/>
          </a:xfrm>
        </p:grpSpPr>
        <p:sp>
          <p:nvSpPr>
            <p:cNvPr id="10" name="Rectangle 41"/>
            <p:cNvSpPr>
              <a:spLocks noChangeArrowheads="1"/>
            </p:cNvSpPr>
            <p:nvPr>
              <p:custDataLst>
                <p:tags r:id="rId76"/>
              </p:custDataLst>
            </p:nvPr>
          </p:nvSpPr>
          <p:spPr bwMode="auto">
            <a:xfrm>
              <a:off x="1192813" y="228600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 name="Text Box 90"/>
            <p:cNvSpPr txBox="1">
              <a:spLocks noChangeArrowheads="1"/>
            </p:cNvSpPr>
            <p:nvPr>
              <p:custDataLst>
                <p:tags r:id="rId77"/>
              </p:custDataLst>
            </p:nvPr>
          </p:nvSpPr>
          <p:spPr bwMode="auto">
            <a:xfrm>
              <a:off x="644616" y="2286000"/>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grpSp>
        <p:nvGrpSpPr>
          <p:cNvPr id="12" name="Group 11"/>
          <p:cNvGrpSpPr/>
          <p:nvPr/>
        </p:nvGrpSpPr>
        <p:grpSpPr>
          <a:xfrm>
            <a:off x="7365013" y="2212590"/>
            <a:ext cx="1065213" cy="762000"/>
            <a:chOff x="7365013" y="2209800"/>
            <a:chExt cx="1065213" cy="762000"/>
          </a:xfrm>
        </p:grpSpPr>
        <p:grpSp>
          <p:nvGrpSpPr>
            <p:cNvPr id="13" name="Group 42"/>
            <p:cNvGrpSpPr>
              <a:grpSpLocks/>
            </p:cNvGrpSpPr>
            <p:nvPr>
              <p:custDataLst>
                <p:tags r:id="rId68"/>
              </p:custDataLst>
            </p:nvPr>
          </p:nvGrpSpPr>
          <p:grpSpPr bwMode="auto">
            <a:xfrm>
              <a:off x="7365013" y="2209800"/>
              <a:ext cx="1065213" cy="455613"/>
              <a:chOff x="4560" y="1308"/>
              <a:chExt cx="671" cy="287"/>
            </a:xfrm>
          </p:grpSpPr>
          <p:sp>
            <p:nvSpPr>
              <p:cNvPr id="17" name="Rectangle 43"/>
              <p:cNvSpPr>
                <a:spLocks noChangeArrowheads="1"/>
              </p:cNvSpPr>
              <p:nvPr>
                <p:custDataLst>
                  <p:tags r:id="rId72"/>
                </p:custDataLst>
              </p:nvPr>
            </p:nvSpPr>
            <p:spPr bwMode="auto">
              <a:xfrm>
                <a:off x="4560"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8" name="Rectangle 44"/>
              <p:cNvSpPr>
                <a:spLocks noChangeArrowheads="1"/>
              </p:cNvSpPr>
              <p:nvPr>
                <p:custDataLst>
                  <p:tags r:id="rId73"/>
                </p:custDataLst>
              </p:nvPr>
            </p:nvSpPr>
            <p:spPr bwMode="auto">
              <a:xfrm>
                <a:off x="4752"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 name="Rectangle 45"/>
              <p:cNvSpPr>
                <a:spLocks noChangeArrowheads="1"/>
              </p:cNvSpPr>
              <p:nvPr>
                <p:custDataLst>
                  <p:tags r:id="rId74"/>
                </p:custDataLst>
              </p:nvPr>
            </p:nvSpPr>
            <p:spPr bwMode="auto">
              <a:xfrm>
                <a:off x="4944"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 name="Rectangle 46"/>
              <p:cNvSpPr>
                <a:spLocks noChangeArrowheads="1"/>
              </p:cNvSpPr>
              <p:nvPr>
                <p:custDataLst>
                  <p:tags r:id="rId75"/>
                </p:custDataLst>
              </p:nvPr>
            </p:nvSpPr>
            <p:spPr bwMode="auto">
              <a:xfrm>
                <a:off x="5040" y="130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4" name="Line 48"/>
            <p:cNvSpPr>
              <a:spLocks noChangeShapeType="1"/>
            </p:cNvSpPr>
            <p:nvPr>
              <p:custDataLst>
                <p:tags r:id="rId69"/>
              </p:custDataLst>
            </p:nvPr>
          </p:nvSpPr>
          <p:spPr bwMode="auto">
            <a:xfrm>
              <a:off x="75174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5" name="Oval 47"/>
            <p:cNvSpPr>
              <a:spLocks noChangeArrowheads="1"/>
            </p:cNvSpPr>
            <p:nvPr>
              <p:custDataLst>
                <p:tags r:id="rId70"/>
              </p:custDataLst>
            </p:nvPr>
          </p:nvSpPr>
          <p:spPr bwMode="auto">
            <a:xfrm>
              <a:off x="7441213" y="2362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6" name="Oval 49"/>
            <p:cNvSpPr>
              <a:spLocks noChangeArrowheads="1"/>
            </p:cNvSpPr>
            <p:nvPr>
              <p:custDataLst>
                <p:tags r:id="rId71"/>
              </p:custDataLst>
            </p:nvPr>
          </p:nvSpPr>
          <p:spPr bwMode="auto">
            <a:xfrm>
              <a:off x="7746013" y="2362200"/>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grpSp>
        <p:nvGrpSpPr>
          <p:cNvPr id="21" name="Group 20"/>
          <p:cNvGrpSpPr/>
          <p:nvPr/>
        </p:nvGrpSpPr>
        <p:grpSpPr>
          <a:xfrm>
            <a:off x="3877056" y="1427435"/>
            <a:ext cx="1057341" cy="861355"/>
            <a:chOff x="3877056" y="1424645"/>
            <a:chExt cx="1057341" cy="861355"/>
          </a:xfrm>
        </p:grpSpPr>
        <p:sp>
          <p:nvSpPr>
            <p:cNvPr id="22" name="Text Box 26"/>
            <p:cNvSpPr txBox="1">
              <a:spLocks noChangeArrowheads="1"/>
            </p:cNvSpPr>
            <p:nvPr>
              <p:custDataLst>
                <p:tags r:id="rId65"/>
              </p:custDataLst>
            </p:nvPr>
          </p:nvSpPr>
          <p:spPr bwMode="auto">
            <a:xfrm>
              <a:off x="3877056" y="1424645"/>
              <a:ext cx="1057341" cy="350738"/>
            </a:xfrm>
            <a:prstGeom prst="rect">
              <a:avLst/>
            </a:prstGeom>
            <a:noFill/>
            <a:ln w="9525">
              <a:noFill/>
              <a:round/>
              <a:headEnd/>
              <a:tailEnd/>
            </a:ln>
            <a:effectLst/>
          </p:spPr>
          <p:txBody>
            <a:bodyPr wrap="none" lIns="45720" tIns="46800" rIns="45720" bIns="46800">
              <a:spAutoFit/>
            </a:bodyPr>
            <a:lstStyle/>
            <a:p>
              <a:pPr algn="ctr">
                <a:lnSpc>
                  <a:spcPct val="90000"/>
                </a:lnSpc>
                <a:buFont typeface="Courier New" pitchFamily="49"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ourier New" panose="02070309020205020404" pitchFamily="49" charset="0"/>
                  <a:ea typeface="Arial Unicode MS" panose="020B0604020202020204" pitchFamily="34" charset="-128"/>
                  <a:cs typeface="Courier New" panose="02070309020205020404" pitchFamily="49" charset="0"/>
                </a:rPr>
                <a:t>free( )</a:t>
              </a:r>
            </a:p>
          </p:txBody>
        </p:sp>
        <p:sp>
          <p:nvSpPr>
            <p:cNvPr id="23" name="Oval 27"/>
            <p:cNvSpPr>
              <a:spLocks noChangeArrowheads="1"/>
            </p:cNvSpPr>
            <p:nvPr>
              <p:custDataLst>
                <p:tags r:id="rId66"/>
              </p:custDataLst>
            </p:nvPr>
          </p:nvSpPr>
          <p:spPr bwMode="auto">
            <a:xfrm>
              <a:off x="4608512" y="1527048"/>
              <a:ext cx="152400" cy="152400"/>
            </a:xfrm>
            <a:prstGeom prst="ellipse">
              <a:avLst/>
            </a:prstGeom>
            <a:solidFill>
              <a:schemeClr val="tx1"/>
            </a:solidFill>
            <a:ln w="9525">
              <a:noFill/>
              <a:round/>
              <a:headEnd/>
              <a:tailEnd/>
            </a:ln>
            <a:effectLst/>
          </p:spPr>
          <p:txBody>
            <a:bodyPr wrap="none" anchor="ctr"/>
            <a:lstStyle/>
            <a:p>
              <a:endParaRPr lang="en-US" dirty="0">
                <a:latin typeface="Lato" panose="020F0502020204030203" pitchFamily="34" charset="0"/>
              </a:endParaRPr>
            </a:p>
          </p:txBody>
        </p:sp>
        <p:sp>
          <p:nvSpPr>
            <p:cNvPr id="24" name="Line 28"/>
            <p:cNvSpPr>
              <a:spLocks noChangeShapeType="1"/>
            </p:cNvSpPr>
            <p:nvPr>
              <p:custDataLst>
                <p:tags r:id="rId67"/>
              </p:custDataLst>
            </p:nvPr>
          </p:nvSpPr>
          <p:spPr bwMode="auto">
            <a:xfrm flipH="1">
              <a:off x="4149725" y="1600200"/>
              <a:ext cx="536575" cy="685800"/>
            </a:xfrm>
            <a:prstGeom prst="line">
              <a:avLst/>
            </a:prstGeom>
            <a:noFill/>
            <a:ln w="5724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pSp>
      <p:grpSp>
        <p:nvGrpSpPr>
          <p:cNvPr id="41" name="Group 40"/>
          <p:cNvGrpSpPr/>
          <p:nvPr/>
        </p:nvGrpSpPr>
        <p:grpSpPr>
          <a:xfrm>
            <a:off x="2793013" y="1520825"/>
            <a:ext cx="1065213" cy="914400"/>
            <a:chOff x="2793013" y="1520825"/>
            <a:chExt cx="1065213" cy="914400"/>
          </a:xfrm>
        </p:grpSpPr>
        <p:grpSp>
          <p:nvGrpSpPr>
            <p:cNvPr id="42" name="Group 27"/>
            <p:cNvGrpSpPr>
              <a:grpSpLocks/>
            </p:cNvGrpSpPr>
            <p:nvPr>
              <p:custDataLst>
                <p:tags r:id="rId56"/>
              </p:custDataLst>
            </p:nvPr>
          </p:nvGrpSpPr>
          <p:grpSpPr bwMode="auto">
            <a:xfrm>
              <a:off x="2793013" y="1520825"/>
              <a:ext cx="1065213" cy="455612"/>
              <a:chOff x="1680" y="831"/>
              <a:chExt cx="671" cy="287"/>
            </a:xfrm>
          </p:grpSpPr>
          <p:sp>
            <p:nvSpPr>
              <p:cNvPr id="47" name="Rectangle 28"/>
              <p:cNvSpPr>
                <a:spLocks noChangeArrowheads="1"/>
              </p:cNvSpPr>
              <p:nvPr>
                <p:custDataLst>
                  <p:tags r:id="rId61"/>
                </p:custDataLst>
              </p:nvPr>
            </p:nvSpPr>
            <p:spPr bwMode="auto">
              <a:xfrm>
                <a:off x="1680"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8" name="Rectangle 29"/>
              <p:cNvSpPr>
                <a:spLocks noChangeArrowheads="1"/>
              </p:cNvSpPr>
              <p:nvPr>
                <p:custDataLst>
                  <p:tags r:id="rId62"/>
                </p:custDataLst>
              </p:nvPr>
            </p:nvSpPr>
            <p:spPr bwMode="auto">
              <a:xfrm>
                <a:off x="1872"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9" name="Rectangle 30"/>
              <p:cNvSpPr>
                <a:spLocks noChangeArrowheads="1"/>
              </p:cNvSpPr>
              <p:nvPr>
                <p:custDataLst>
                  <p:tags r:id="rId63"/>
                </p:custDataLst>
              </p:nvPr>
            </p:nvSpPr>
            <p:spPr bwMode="auto">
              <a:xfrm>
                <a:off x="2064"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0" name="Rectangle 31"/>
              <p:cNvSpPr>
                <a:spLocks noChangeArrowheads="1"/>
              </p:cNvSpPr>
              <p:nvPr>
                <p:custDataLst>
                  <p:tags r:id="rId64"/>
                </p:custDataLst>
              </p:nvPr>
            </p:nvSpPr>
            <p:spPr bwMode="auto">
              <a:xfrm>
                <a:off x="2160" y="831"/>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43" name="Oval 39"/>
            <p:cNvSpPr>
              <a:spLocks noChangeArrowheads="1"/>
            </p:cNvSpPr>
            <p:nvPr>
              <p:custDataLst>
                <p:tags r:id="rId57"/>
              </p:custDataLst>
            </p:nvPr>
          </p:nvSpPr>
          <p:spPr bwMode="auto">
            <a:xfrm>
              <a:off x="2869213" y="167322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44" name="Line 40"/>
            <p:cNvSpPr>
              <a:spLocks noChangeShapeType="1"/>
            </p:cNvSpPr>
            <p:nvPr>
              <p:custDataLst>
                <p:tags r:id="rId58"/>
              </p:custDataLst>
            </p:nvPr>
          </p:nvSpPr>
          <p:spPr bwMode="auto">
            <a:xfrm>
              <a:off x="2945413" y="174942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45" name="Line 44"/>
            <p:cNvSpPr>
              <a:spLocks noChangeShapeType="1"/>
            </p:cNvSpPr>
            <p:nvPr>
              <p:custDataLst>
                <p:tags r:id="rId59"/>
              </p:custDataLst>
            </p:nvPr>
          </p:nvSpPr>
          <p:spPr bwMode="auto">
            <a:xfrm flipV="1">
              <a:off x="3250213" y="1898650"/>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46" name="Oval 90"/>
            <p:cNvSpPr>
              <a:spLocks noChangeArrowheads="1"/>
            </p:cNvSpPr>
            <p:nvPr>
              <p:custDataLst>
                <p:tags r:id="rId60"/>
              </p:custDataLst>
            </p:nvPr>
          </p:nvSpPr>
          <p:spPr bwMode="auto">
            <a:xfrm flipV="1">
              <a:off x="3174013" y="167163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51" name="Group 50"/>
          <p:cNvGrpSpPr/>
          <p:nvPr/>
        </p:nvGrpSpPr>
        <p:grpSpPr>
          <a:xfrm>
            <a:off x="2793013" y="2435225"/>
            <a:ext cx="1065213" cy="912812"/>
            <a:chOff x="2793013" y="2435225"/>
            <a:chExt cx="1065213" cy="912812"/>
          </a:xfrm>
        </p:grpSpPr>
        <p:grpSp>
          <p:nvGrpSpPr>
            <p:cNvPr id="52" name="Group 32"/>
            <p:cNvGrpSpPr>
              <a:grpSpLocks/>
            </p:cNvGrpSpPr>
            <p:nvPr>
              <p:custDataLst>
                <p:tags r:id="rId47"/>
              </p:custDataLst>
            </p:nvPr>
          </p:nvGrpSpPr>
          <p:grpSpPr bwMode="auto">
            <a:xfrm>
              <a:off x="2793013" y="2892425"/>
              <a:ext cx="1065213" cy="455612"/>
              <a:chOff x="1680" y="1695"/>
              <a:chExt cx="671" cy="287"/>
            </a:xfrm>
          </p:grpSpPr>
          <p:sp>
            <p:nvSpPr>
              <p:cNvPr id="57" name="Rectangle 33"/>
              <p:cNvSpPr>
                <a:spLocks noChangeArrowheads="1"/>
              </p:cNvSpPr>
              <p:nvPr>
                <p:custDataLst>
                  <p:tags r:id="rId52"/>
                </p:custDataLst>
              </p:nvPr>
            </p:nvSpPr>
            <p:spPr bwMode="auto">
              <a:xfrm>
                <a:off x="1680"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8" name="Rectangle 34"/>
              <p:cNvSpPr>
                <a:spLocks noChangeArrowheads="1"/>
              </p:cNvSpPr>
              <p:nvPr>
                <p:custDataLst>
                  <p:tags r:id="rId53"/>
                </p:custDataLst>
              </p:nvPr>
            </p:nvSpPr>
            <p:spPr bwMode="auto">
              <a:xfrm>
                <a:off x="1872"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9" name="Rectangle 35"/>
              <p:cNvSpPr>
                <a:spLocks noChangeArrowheads="1"/>
              </p:cNvSpPr>
              <p:nvPr>
                <p:custDataLst>
                  <p:tags r:id="rId54"/>
                </p:custDataLst>
              </p:nvPr>
            </p:nvSpPr>
            <p:spPr bwMode="auto">
              <a:xfrm>
                <a:off x="2064"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0" name="Rectangle 36"/>
              <p:cNvSpPr>
                <a:spLocks noChangeArrowheads="1"/>
              </p:cNvSpPr>
              <p:nvPr>
                <p:custDataLst>
                  <p:tags r:id="rId55"/>
                </p:custDataLst>
              </p:nvPr>
            </p:nvSpPr>
            <p:spPr bwMode="auto">
              <a:xfrm>
                <a:off x="2160" y="1695"/>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53" name="Line 38"/>
            <p:cNvSpPr>
              <a:spLocks noChangeShapeType="1"/>
            </p:cNvSpPr>
            <p:nvPr>
              <p:custDataLst>
                <p:tags r:id="rId48"/>
              </p:custDataLst>
            </p:nvPr>
          </p:nvSpPr>
          <p:spPr bwMode="auto">
            <a:xfrm>
              <a:off x="2945413" y="243522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54" name="Oval 41"/>
            <p:cNvSpPr>
              <a:spLocks noChangeArrowheads="1"/>
            </p:cNvSpPr>
            <p:nvPr>
              <p:custDataLst>
                <p:tags r:id="rId49"/>
              </p:custDataLst>
            </p:nvPr>
          </p:nvSpPr>
          <p:spPr bwMode="auto">
            <a:xfrm flipV="1">
              <a:off x="3174013" y="304323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55" name="Line 42"/>
            <p:cNvSpPr>
              <a:spLocks noChangeShapeType="1"/>
            </p:cNvSpPr>
            <p:nvPr>
              <p:custDataLst>
                <p:tags r:id="rId50"/>
              </p:custDataLst>
            </p:nvPr>
          </p:nvSpPr>
          <p:spPr bwMode="auto">
            <a:xfrm flipV="1">
              <a:off x="3250213" y="2584450"/>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56" name="Oval 87"/>
            <p:cNvSpPr>
              <a:spLocks noChangeArrowheads="1"/>
            </p:cNvSpPr>
            <p:nvPr>
              <p:custDataLst>
                <p:tags r:id="rId51"/>
              </p:custDataLst>
            </p:nvPr>
          </p:nvSpPr>
          <p:spPr bwMode="auto">
            <a:xfrm>
              <a:off x="2869213" y="304482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grpSp>
        <p:nvGrpSpPr>
          <p:cNvPr id="62" name="Group 61"/>
          <p:cNvGrpSpPr/>
          <p:nvPr/>
        </p:nvGrpSpPr>
        <p:grpSpPr>
          <a:xfrm>
            <a:off x="393192" y="4462400"/>
            <a:ext cx="8366760" cy="2130425"/>
            <a:chOff x="393192" y="4498975"/>
            <a:chExt cx="8366760" cy="2130425"/>
          </a:xfrm>
        </p:grpSpPr>
        <p:sp>
          <p:nvSpPr>
            <p:cNvPr id="63" name="Rectangle 96"/>
            <p:cNvSpPr>
              <a:spLocks noChangeArrowheads="1"/>
            </p:cNvSpPr>
            <p:nvPr>
              <p:custDataLst>
                <p:tags r:id="rId45"/>
              </p:custDataLst>
            </p:nvPr>
          </p:nvSpPr>
          <p:spPr bwMode="auto">
            <a:xfrm>
              <a:off x="393192" y="4498975"/>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64" name="Text Box 64"/>
            <p:cNvSpPr txBox="1">
              <a:spLocks noChangeArrowheads="1"/>
            </p:cNvSpPr>
            <p:nvPr>
              <p:custDataLst>
                <p:tags r:id="rId46"/>
              </p:custDataLst>
            </p:nvPr>
          </p:nvSpPr>
          <p:spPr bwMode="auto">
            <a:xfrm>
              <a:off x="393192" y="4498975"/>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After</a:t>
              </a:r>
            </a:p>
          </p:txBody>
        </p:sp>
      </p:grpSp>
      <p:grpSp>
        <p:nvGrpSpPr>
          <p:cNvPr id="65" name="Group 64"/>
          <p:cNvGrpSpPr/>
          <p:nvPr/>
        </p:nvGrpSpPr>
        <p:grpSpPr>
          <a:xfrm>
            <a:off x="638510" y="5527613"/>
            <a:ext cx="859103" cy="309245"/>
            <a:chOff x="638510" y="5527675"/>
            <a:chExt cx="859103" cy="309245"/>
          </a:xfrm>
        </p:grpSpPr>
        <p:sp>
          <p:nvSpPr>
            <p:cNvPr id="66" name="Rectangle 41"/>
            <p:cNvSpPr>
              <a:spLocks noChangeArrowheads="1"/>
            </p:cNvSpPr>
            <p:nvPr>
              <p:custDataLst>
                <p:tags r:id="rId43"/>
              </p:custDataLst>
            </p:nvPr>
          </p:nvSpPr>
          <p:spPr bwMode="auto">
            <a:xfrm>
              <a:off x="1192813" y="553212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67" name="Text Box 90"/>
            <p:cNvSpPr txBox="1">
              <a:spLocks noChangeArrowheads="1"/>
            </p:cNvSpPr>
            <p:nvPr>
              <p:custDataLst>
                <p:tags r:id="rId44"/>
              </p:custDataLst>
            </p:nvPr>
          </p:nvSpPr>
          <p:spPr bwMode="auto">
            <a:xfrm>
              <a:off x="638510" y="5527675"/>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grpSp>
        <p:nvGrpSpPr>
          <p:cNvPr id="68" name="Group 67"/>
          <p:cNvGrpSpPr/>
          <p:nvPr/>
        </p:nvGrpSpPr>
        <p:grpSpPr>
          <a:xfrm>
            <a:off x="7365013" y="5452810"/>
            <a:ext cx="1065213" cy="762000"/>
            <a:chOff x="7365013" y="5451475"/>
            <a:chExt cx="1065213" cy="762000"/>
          </a:xfrm>
        </p:grpSpPr>
        <p:grpSp>
          <p:nvGrpSpPr>
            <p:cNvPr id="69" name="Group 74"/>
            <p:cNvGrpSpPr>
              <a:grpSpLocks/>
            </p:cNvGrpSpPr>
            <p:nvPr>
              <p:custDataLst>
                <p:tags r:id="rId35"/>
              </p:custDataLst>
            </p:nvPr>
          </p:nvGrpSpPr>
          <p:grpSpPr bwMode="auto">
            <a:xfrm>
              <a:off x="7365013" y="5451475"/>
              <a:ext cx="1065213" cy="455613"/>
              <a:chOff x="4560" y="3350"/>
              <a:chExt cx="671" cy="287"/>
            </a:xfrm>
          </p:grpSpPr>
          <p:sp>
            <p:nvSpPr>
              <p:cNvPr id="73" name="Rectangle 75"/>
              <p:cNvSpPr>
                <a:spLocks noChangeArrowheads="1"/>
              </p:cNvSpPr>
              <p:nvPr>
                <p:custDataLst>
                  <p:tags r:id="rId39"/>
                </p:custDataLst>
              </p:nvPr>
            </p:nvSpPr>
            <p:spPr bwMode="auto">
              <a:xfrm>
                <a:off x="4560"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4" name="Rectangle 76"/>
              <p:cNvSpPr>
                <a:spLocks noChangeArrowheads="1"/>
              </p:cNvSpPr>
              <p:nvPr>
                <p:custDataLst>
                  <p:tags r:id="rId40"/>
                </p:custDataLst>
              </p:nvPr>
            </p:nvSpPr>
            <p:spPr bwMode="auto">
              <a:xfrm>
                <a:off x="4752"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5" name="Rectangle 77"/>
              <p:cNvSpPr>
                <a:spLocks noChangeArrowheads="1"/>
              </p:cNvSpPr>
              <p:nvPr>
                <p:custDataLst>
                  <p:tags r:id="rId41"/>
                </p:custDataLst>
              </p:nvPr>
            </p:nvSpPr>
            <p:spPr bwMode="auto">
              <a:xfrm>
                <a:off x="4944"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6" name="Rectangle 78"/>
              <p:cNvSpPr>
                <a:spLocks noChangeArrowheads="1"/>
              </p:cNvSpPr>
              <p:nvPr>
                <p:custDataLst>
                  <p:tags r:id="rId42"/>
                </p:custDataLst>
              </p:nvPr>
            </p:nvSpPr>
            <p:spPr bwMode="auto">
              <a:xfrm>
                <a:off x="5040" y="33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70" name="Oval 79"/>
            <p:cNvSpPr>
              <a:spLocks noChangeArrowheads="1"/>
            </p:cNvSpPr>
            <p:nvPr>
              <p:custDataLst>
                <p:tags r:id="rId36"/>
              </p:custDataLst>
            </p:nvPr>
          </p:nvSpPr>
          <p:spPr bwMode="auto">
            <a:xfrm>
              <a:off x="74412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71" name="Line 80"/>
            <p:cNvSpPr>
              <a:spLocks noChangeShapeType="1"/>
            </p:cNvSpPr>
            <p:nvPr>
              <p:custDataLst>
                <p:tags r:id="rId37"/>
              </p:custDataLst>
            </p:nvPr>
          </p:nvSpPr>
          <p:spPr bwMode="auto">
            <a:xfrm>
              <a:off x="7517413" y="568007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72" name="Oval 81"/>
            <p:cNvSpPr>
              <a:spLocks noChangeArrowheads="1"/>
            </p:cNvSpPr>
            <p:nvPr>
              <p:custDataLst>
                <p:tags r:id="rId38"/>
              </p:custDataLst>
            </p:nvPr>
          </p:nvSpPr>
          <p:spPr bwMode="auto">
            <a:xfrm>
              <a:off x="7746013" y="5603875"/>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91" name="Group 90"/>
          <p:cNvGrpSpPr/>
          <p:nvPr/>
        </p:nvGrpSpPr>
        <p:grpSpPr>
          <a:xfrm>
            <a:off x="2793013" y="6135624"/>
            <a:ext cx="1065213" cy="455613"/>
            <a:chOff x="2793013" y="6097587"/>
            <a:chExt cx="1065213" cy="455613"/>
          </a:xfrm>
        </p:grpSpPr>
        <p:grpSp>
          <p:nvGrpSpPr>
            <p:cNvPr id="92" name="Group 2"/>
            <p:cNvGrpSpPr>
              <a:grpSpLocks/>
            </p:cNvGrpSpPr>
            <p:nvPr>
              <p:custDataLst>
                <p:tags r:id="rId28"/>
              </p:custDataLst>
            </p:nvPr>
          </p:nvGrpSpPr>
          <p:grpSpPr bwMode="auto">
            <a:xfrm>
              <a:off x="2793013" y="6097587"/>
              <a:ext cx="1065213" cy="455613"/>
              <a:chOff x="1680" y="3714"/>
              <a:chExt cx="671" cy="287"/>
            </a:xfrm>
          </p:grpSpPr>
          <p:sp>
            <p:nvSpPr>
              <p:cNvPr id="95" name="Rectangle 3"/>
              <p:cNvSpPr>
                <a:spLocks noChangeArrowheads="1"/>
              </p:cNvSpPr>
              <p:nvPr>
                <p:custDataLst>
                  <p:tags r:id="rId31"/>
                </p:custDataLst>
              </p:nvPr>
            </p:nvSpPr>
            <p:spPr bwMode="auto">
              <a:xfrm>
                <a:off x="1680"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6" name="Rectangle 4"/>
              <p:cNvSpPr>
                <a:spLocks noChangeArrowheads="1"/>
              </p:cNvSpPr>
              <p:nvPr>
                <p:custDataLst>
                  <p:tags r:id="rId32"/>
                </p:custDataLst>
              </p:nvPr>
            </p:nvSpPr>
            <p:spPr bwMode="auto">
              <a:xfrm>
                <a:off x="1872"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7" name="Rectangle 5"/>
              <p:cNvSpPr>
                <a:spLocks noChangeArrowheads="1"/>
              </p:cNvSpPr>
              <p:nvPr>
                <p:custDataLst>
                  <p:tags r:id="rId33"/>
                </p:custDataLst>
              </p:nvPr>
            </p:nvSpPr>
            <p:spPr bwMode="auto">
              <a:xfrm>
                <a:off x="2064"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8" name="Rectangle 6"/>
              <p:cNvSpPr>
                <a:spLocks noChangeArrowheads="1"/>
              </p:cNvSpPr>
              <p:nvPr>
                <p:custDataLst>
                  <p:tags r:id="rId34"/>
                </p:custDataLst>
              </p:nvPr>
            </p:nvSpPr>
            <p:spPr bwMode="auto">
              <a:xfrm>
                <a:off x="2160" y="3714"/>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93" name="Oval 71"/>
            <p:cNvSpPr>
              <a:spLocks noChangeArrowheads="1"/>
            </p:cNvSpPr>
            <p:nvPr>
              <p:custDataLst>
                <p:tags r:id="rId29"/>
              </p:custDataLst>
            </p:nvPr>
          </p:nvSpPr>
          <p:spPr bwMode="auto">
            <a:xfrm flipV="1">
              <a:off x="3174013" y="62484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94" name="Oval 88"/>
            <p:cNvSpPr>
              <a:spLocks noChangeArrowheads="1"/>
            </p:cNvSpPr>
            <p:nvPr>
              <p:custDataLst>
                <p:tags r:id="rId30"/>
              </p:custDataLst>
            </p:nvPr>
          </p:nvSpPr>
          <p:spPr bwMode="auto">
            <a:xfrm>
              <a:off x="2869213" y="62499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grpSp>
        <p:nvGrpSpPr>
          <p:cNvPr id="99" name="Group 98"/>
          <p:cNvGrpSpPr/>
          <p:nvPr/>
        </p:nvGrpSpPr>
        <p:grpSpPr>
          <a:xfrm>
            <a:off x="2793013" y="4769386"/>
            <a:ext cx="1065213" cy="455613"/>
            <a:chOff x="2793013" y="4725987"/>
            <a:chExt cx="1065213" cy="455613"/>
          </a:xfrm>
        </p:grpSpPr>
        <p:grpSp>
          <p:nvGrpSpPr>
            <p:cNvPr id="100" name="Group 8"/>
            <p:cNvGrpSpPr>
              <a:grpSpLocks/>
            </p:cNvGrpSpPr>
            <p:nvPr>
              <p:custDataLst>
                <p:tags r:id="rId21"/>
              </p:custDataLst>
            </p:nvPr>
          </p:nvGrpSpPr>
          <p:grpSpPr bwMode="auto">
            <a:xfrm>
              <a:off x="2793013" y="4725987"/>
              <a:ext cx="1065213" cy="455613"/>
              <a:chOff x="1680" y="2850"/>
              <a:chExt cx="671" cy="287"/>
            </a:xfrm>
          </p:grpSpPr>
          <p:sp>
            <p:nvSpPr>
              <p:cNvPr id="103" name="Rectangle 9"/>
              <p:cNvSpPr>
                <a:spLocks noChangeArrowheads="1"/>
              </p:cNvSpPr>
              <p:nvPr>
                <p:custDataLst>
                  <p:tags r:id="rId24"/>
                </p:custDataLst>
              </p:nvPr>
            </p:nvSpPr>
            <p:spPr bwMode="auto">
              <a:xfrm>
                <a:off x="1680"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4" name="Rectangle 10"/>
              <p:cNvSpPr>
                <a:spLocks noChangeArrowheads="1"/>
              </p:cNvSpPr>
              <p:nvPr>
                <p:custDataLst>
                  <p:tags r:id="rId25"/>
                </p:custDataLst>
              </p:nvPr>
            </p:nvSpPr>
            <p:spPr bwMode="auto">
              <a:xfrm>
                <a:off x="1872"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5" name="Rectangle 11"/>
              <p:cNvSpPr>
                <a:spLocks noChangeArrowheads="1"/>
              </p:cNvSpPr>
              <p:nvPr>
                <p:custDataLst>
                  <p:tags r:id="rId26"/>
                </p:custDataLst>
              </p:nvPr>
            </p:nvSpPr>
            <p:spPr bwMode="auto">
              <a:xfrm>
                <a:off x="2064"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6" name="Rectangle 12"/>
              <p:cNvSpPr>
                <a:spLocks noChangeArrowheads="1"/>
              </p:cNvSpPr>
              <p:nvPr>
                <p:custDataLst>
                  <p:tags r:id="rId27"/>
                </p:custDataLst>
              </p:nvPr>
            </p:nvSpPr>
            <p:spPr bwMode="auto">
              <a:xfrm>
                <a:off x="2160" y="28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01" name="Oval 70"/>
            <p:cNvSpPr>
              <a:spLocks noChangeArrowheads="1"/>
            </p:cNvSpPr>
            <p:nvPr>
              <p:custDataLst>
                <p:tags r:id="rId22"/>
              </p:custDataLst>
            </p:nvPr>
          </p:nvSpPr>
          <p:spPr bwMode="auto">
            <a:xfrm>
              <a:off x="2869213" y="48783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02" name="Oval 89"/>
            <p:cNvSpPr>
              <a:spLocks noChangeArrowheads="1"/>
            </p:cNvSpPr>
            <p:nvPr>
              <p:custDataLst>
                <p:tags r:id="rId23"/>
              </p:custDataLst>
            </p:nvPr>
          </p:nvSpPr>
          <p:spPr bwMode="auto">
            <a:xfrm flipV="1">
              <a:off x="3174013" y="48768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122" name="Line 7"/>
          <p:cNvSpPr>
            <a:spLocks noChangeShapeType="1"/>
          </p:cNvSpPr>
          <p:nvPr>
            <p:custDataLst>
              <p:tags r:id="rId2"/>
            </p:custDataLst>
          </p:nvPr>
        </p:nvSpPr>
        <p:spPr bwMode="auto">
          <a:xfrm flipV="1">
            <a:off x="3250213" y="5148072"/>
            <a:ext cx="1588" cy="12223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123" name="Line 13"/>
          <p:cNvSpPr>
            <a:spLocks noChangeShapeType="1"/>
          </p:cNvSpPr>
          <p:nvPr>
            <p:custDataLst>
              <p:tags r:id="rId3"/>
            </p:custDataLst>
          </p:nvPr>
        </p:nvSpPr>
        <p:spPr bwMode="auto">
          <a:xfrm>
            <a:off x="2945413" y="5001768"/>
            <a:ext cx="1588" cy="12192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grpSp>
        <p:nvGrpSpPr>
          <p:cNvPr id="107" name="Group 106"/>
          <p:cNvGrpSpPr/>
          <p:nvPr/>
        </p:nvGrpSpPr>
        <p:grpSpPr>
          <a:xfrm>
            <a:off x="2793013" y="5537482"/>
            <a:ext cx="3657600" cy="304800"/>
            <a:chOff x="2793013" y="5487987"/>
            <a:chExt cx="3657600" cy="304800"/>
          </a:xfrm>
        </p:grpSpPr>
        <p:sp>
          <p:nvSpPr>
            <p:cNvPr id="108" name="Rectangle 59"/>
            <p:cNvSpPr>
              <a:spLocks noChangeArrowheads="1"/>
            </p:cNvSpPr>
            <p:nvPr>
              <p:custDataLst>
                <p:tags r:id="rId7"/>
              </p:custDataLst>
            </p:nvPr>
          </p:nvSpPr>
          <p:spPr bwMode="auto">
            <a:xfrm>
              <a:off x="40122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09" name="Rectangle 60"/>
            <p:cNvSpPr>
              <a:spLocks noChangeArrowheads="1"/>
            </p:cNvSpPr>
            <p:nvPr>
              <p:custDataLst>
                <p:tags r:id="rId8"/>
              </p:custDataLst>
            </p:nvPr>
          </p:nvSpPr>
          <p:spPr bwMode="auto">
            <a:xfrm>
              <a:off x="43170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0" name="Rectangle 61"/>
            <p:cNvSpPr>
              <a:spLocks noChangeArrowheads="1"/>
            </p:cNvSpPr>
            <p:nvPr>
              <p:custDataLst>
                <p:tags r:id="rId9"/>
              </p:custDataLst>
            </p:nvPr>
          </p:nvSpPr>
          <p:spPr bwMode="auto">
            <a:xfrm>
              <a:off x="46218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1" name="Rectangle 62"/>
            <p:cNvSpPr>
              <a:spLocks noChangeArrowheads="1"/>
            </p:cNvSpPr>
            <p:nvPr>
              <p:custDataLst>
                <p:tags r:id="rId10"/>
              </p:custDataLst>
            </p:nvPr>
          </p:nvSpPr>
          <p:spPr bwMode="auto">
            <a:xfrm>
              <a:off x="49266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2" name="Rectangle 63"/>
            <p:cNvSpPr>
              <a:spLocks noChangeArrowheads="1"/>
            </p:cNvSpPr>
            <p:nvPr>
              <p:custDataLst>
                <p:tags r:id="rId11"/>
              </p:custDataLst>
            </p:nvPr>
          </p:nvSpPr>
          <p:spPr bwMode="auto">
            <a:xfrm>
              <a:off x="5841013" y="54879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3" name="Rectangle 64"/>
            <p:cNvSpPr>
              <a:spLocks noChangeArrowheads="1"/>
            </p:cNvSpPr>
            <p:nvPr>
              <p:custDataLst>
                <p:tags r:id="rId12"/>
              </p:custDataLst>
            </p:nvPr>
          </p:nvSpPr>
          <p:spPr bwMode="auto">
            <a:xfrm>
              <a:off x="6145813" y="54879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4" name="Rectangle 65"/>
            <p:cNvSpPr>
              <a:spLocks noChangeArrowheads="1"/>
            </p:cNvSpPr>
            <p:nvPr>
              <p:custDataLst>
                <p:tags r:id="rId13"/>
              </p:custDataLst>
            </p:nvPr>
          </p:nvSpPr>
          <p:spPr bwMode="auto">
            <a:xfrm>
              <a:off x="27930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5" name="Rectangle 66"/>
            <p:cNvSpPr>
              <a:spLocks noChangeArrowheads="1"/>
            </p:cNvSpPr>
            <p:nvPr>
              <p:custDataLst>
                <p:tags r:id="rId14"/>
              </p:custDataLst>
            </p:nvPr>
          </p:nvSpPr>
          <p:spPr bwMode="auto">
            <a:xfrm>
              <a:off x="30978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6" name="Rectangle 67"/>
            <p:cNvSpPr>
              <a:spLocks noChangeArrowheads="1"/>
            </p:cNvSpPr>
            <p:nvPr>
              <p:custDataLst>
                <p:tags r:id="rId15"/>
              </p:custDataLst>
            </p:nvPr>
          </p:nvSpPr>
          <p:spPr bwMode="auto">
            <a:xfrm>
              <a:off x="34026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7" name="Rectangle 68"/>
            <p:cNvSpPr>
              <a:spLocks noChangeArrowheads="1"/>
            </p:cNvSpPr>
            <p:nvPr>
              <p:custDataLst>
                <p:tags r:id="rId16"/>
              </p:custDataLst>
            </p:nvPr>
          </p:nvSpPr>
          <p:spPr bwMode="auto">
            <a:xfrm>
              <a:off x="37074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18" name="Oval 69"/>
            <p:cNvSpPr>
              <a:spLocks noChangeArrowheads="1"/>
            </p:cNvSpPr>
            <p:nvPr>
              <p:custDataLst>
                <p:tags r:id="rId17"/>
              </p:custDataLst>
            </p:nvPr>
          </p:nvSpPr>
          <p:spPr bwMode="auto">
            <a:xfrm>
              <a:off x="2869213" y="55641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9" name="Rectangle 72"/>
            <p:cNvSpPr>
              <a:spLocks noChangeArrowheads="1"/>
            </p:cNvSpPr>
            <p:nvPr>
              <p:custDataLst>
                <p:tags r:id="rId18"/>
              </p:custDataLst>
            </p:nvPr>
          </p:nvSpPr>
          <p:spPr bwMode="auto">
            <a:xfrm>
              <a:off x="5536213" y="54879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20" name="Rectangle 83"/>
            <p:cNvSpPr>
              <a:spLocks noChangeArrowheads="1"/>
            </p:cNvSpPr>
            <p:nvPr>
              <p:custDataLst>
                <p:tags r:id="rId19"/>
              </p:custDataLst>
            </p:nvPr>
          </p:nvSpPr>
          <p:spPr bwMode="auto">
            <a:xfrm>
              <a:off x="5231413" y="54879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21" name="Oval 84"/>
            <p:cNvSpPr>
              <a:spLocks noChangeArrowheads="1"/>
            </p:cNvSpPr>
            <p:nvPr>
              <p:custDataLst>
                <p:tags r:id="rId20"/>
              </p:custDataLst>
            </p:nvPr>
          </p:nvSpPr>
          <p:spPr bwMode="auto">
            <a:xfrm>
              <a:off x="3174013" y="5564187"/>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124" name="Line 82"/>
          <p:cNvSpPr>
            <a:spLocks noChangeShapeType="1"/>
          </p:cNvSpPr>
          <p:nvPr>
            <p:custDataLst>
              <p:tags r:id="rId4"/>
            </p:custDataLst>
          </p:nvPr>
        </p:nvSpPr>
        <p:spPr bwMode="auto">
          <a:xfrm>
            <a:off x="1421413" y="5687568"/>
            <a:ext cx="1371600" cy="1588"/>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25" name="Freeform 85"/>
          <p:cNvSpPr>
            <a:spLocks/>
          </p:cNvSpPr>
          <p:nvPr>
            <p:custDataLst>
              <p:tags r:id="rId5"/>
            </p:custDataLst>
          </p:nvPr>
        </p:nvSpPr>
        <p:spPr bwMode="auto">
          <a:xfrm>
            <a:off x="2945413" y="5340096"/>
            <a:ext cx="4419600" cy="346075"/>
          </a:xfrm>
          <a:custGeom>
            <a:avLst/>
            <a:gdLst/>
            <a:ahLst/>
            <a:cxnLst>
              <a:cxn ang="0">
                <a:pos x="0" y="218"/>
              </a:cxn>
              <a:cxn ang="0">
                <a:pos x="472" y="31"/>
              </a:cxn>
              <a:cxn ang="0">
                <a:pos x="2109" y="31"/>
              </a:cxn>
              <a:cxn ang="0">
                <a:pos x="2784" y="218"/>
              </a:cxn>
            </a:cxnLst>
            <a:rect l="0" t="0" r="r" b="b"/>
            <a:pathLst>
              <a:path w="2784" h="218">
                <a:moveTo>
                  <a:pt x="0" y="218"/>
                </a:moveTo>
                <a:cubicBezTo>
                  <a:pt x="79" y="187"/>
                  <a:pt x="121" y="62"/>
                  <a:pt x="472" y="31"/>
                </a:cubicBezTo>
                <a:cubicBezTo>
                  <a:pt x="823" y="0"/>
                  <a:pt x="1724" y="0"/>
                  <a:pt x="2109" y="31"/>
                </a:cubicBezTo>
                <a:cubicBezTo>
                  <a:pt x="2494" y="62"/>
                  <a:pt x="2644" y="179"/>
                  <a:pt x="2784" y="218"/>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sp>
        <p:nvSpPr>
          <p:cNvPr id="126" name="Freeform 86"/>
          <p:cNvSpPr>
            <a:spLocks/>
          </p:cNvSpPr>
          <p:nvPr>
            <p:custDataLst>
              <p:tags r:id="rId6"/>
            </p:custDataLst>
          </p:nvPr>
        </p:nvSpPr>
        <p:spPr bwMode="auto">
          <a:xfrm>
            <a:off x="3401025" y="5687568"/>
            <a:ext cx="4421188" cy="381000"/>
          </a:xfrm>
          <a:custGeom>
            <a:avLst/>
            <a:gdLst/>
            <a:ahLst/>
            <a:cxnLst>
              <a:cxn ang="0">
                <a:pos x="1720" y="0"/>
              </a:cxn>
              <a:cxn ang="0">
                <a:pos x="1389" y="212"/>
              </a:cxn>
              <a:cxn ang="0">
                <a:pos x="262" y="222"/>
              </a:cxn>
              <a:cxn ang="0">
                <a:pos x="0" y="101"/>
              </a:cxn>
            </a:cxnLst>
            <a:rect l="0" t="0" r="r" b="b"/>
            <a:pathLst>
              <a:path w="1720" h="249">
                <a:moveTo>
                  <a:pt x="1720" y="0"/>
                </a:moveTo>
                <a:cubicBezTo>
                  <a:pt x="1665" y="35"/>
                  <a:pt x="1632" y="175"/>
                  <a:pt x="1389" y="212"/>
                </a:cubicBezTo>
                <a:cubicBezTo>
                  <a:pt x="1146" y="249"/>
                  <a:pt x="493" y="240"/>
                  <a:pt x="262" y="222"/>
                </a:cubicBezTo>
                <a:cubicBezTo>
                  <a:pt x="31" y="204"/>
                  <a:pt x="55" y="126"/>
                  <a:pt x="0" y="101"/>
                </a:cubicBezTo>
              </a:path>
            </a:pathLst>
          </a:custGeom>
          <a:noFill/>
          <a:ln w="57240">
            <a:solidFill>
              <a:srgbClr val="C00000"/>
            </a:solidFill>
            <a:round/>
            <a:headEnd/>
            <a:tailEnd type="triangle" w="med" len="med"/>
          </a:ln>
          <a:effectLst/>
        </p:spPr>
        <p:txBody>
          <a:bodyPr wrap="none" anchor="ctr"/>
          <a:lstStyle/>
          <a:p>
            <a:endParaRPr lang="en-US" dirty="0">
              <a:latin typeface="Lato" panose="020F0502020204030203" pitchFamily="34" charset="0"/>
            </a:endParaRPr>
          </a:p>
        </p:txBody>
      </p:sp>
    </p:spTree>
    <p:extLst>
      <p:ext uri="{BB962C8B-B14F-4D97-AF65-F5344CB8AC3E}">
        <p14:creationId xmlns:p14="http://schemas.microsoft.com/office/powerpoint/2010/main" val="1502975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5"/>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9"/>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7"/>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4"/>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22" grpId="0" animBg="1"/>
      <p:bldP spid="123" grpId="0" animBg="1"/>
      <p:bldP spid="124" grpId="0" animBg="1"/>
      <p:bldP spid="125" grpId="0" animBg="1"/>
      <p:bldP spid="12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Freeing with LIFO Policy (Case </a:t>
            </a:r>
            <a:r>
              <a:rPr lang="en-US" dirty="0">
                <a:solidFill>
                  <a:srgbClr val="FF0000"/>
                </a:solidFill>
              </a:rPr>
              <a:t>4</a:t>
            </a:r>
            <a:r>
              <a:rPr lang="en-US" dirty="0"/>
              <a:t>)</a:t>
            </a:r>
          </a:p>
        </p:txBody>
      </p:sp>
      <p:sp>
        <p:nvSpPr>
          <p:cNvPr id="3" name="Content Placeholder 2"/>
          <p:cNvSpPr>
            <a:spLocks noGrp="1"/>
          </p:cNvSpPr>
          <p:nvPr>
            <p:ph idx="1"/>
          </p:nvPr>
        </p:nvSpPr>
        <p:spPr>
          <a:xfrm>
            <a:off x="396875" y="3474720"/>
            <a:ext cx="8366125" cy="1097280"/>
          </a:xfrm>
        </p:spPr>
        <p:txBody>
          <a:bodyPr/>
          <a:lstStyle/>
          <a:p>
            <a:r>
              <a:rPr lang="en-US" sz="2400" dirty="0"/>
              <a:t>Splice </a:t>
            </a:r>
            <a:r>
              <a:rPr lang="en-US" sz="2400" i="1" u="sng" dirty="0"/>
              <a:t>predecessor</a:t>
            </a:r>
            <a:r>
              <a:rPr lang="en-US" sz="2400" dirty="0"/>
              <a:t> and </a:t>
            </a:r>
            <a:r>
              <a:rPr lang="en-US" sz="2400" i="1" u="sng" dirty="0"/>
              <a:t>successor</a:t>
            </a:r>
            <a:r>
              <a:rPr lang="en-US" sz="2400" dirty="0"/>
              <a:t> blocks out of list, coalesce all 3 memory blocks, and insert the new block at the root of the list</a:t>
            </a:r>
          </a:p>
        </p:txBody>
      </p:sp>
      <p:sp>
        <p:nvSpPr>
          <p:cNvPr id="4" name="Slide Number Placeholder 3"/>
          <p:cNvSpPr>
            <a:spLocks noGrp="1"/>
          </p:cNvSpPr>
          <p:nvPr>
            <p:ph type="sldNum" sz="quarter" idx="10"/>
          </p:nvPr>
        </p:nvSpPr>
        <p:spPr/>
        <p:txBody>
          <a:bodyPr/>
          <a:lstStyle/>
          <a:p>
            <a:fld id="{C0BB463C-2B8D-41E5-9457-1404AA9BBE8D}" type="slidenum">
              <a:rPr lang="en-US" smtClean="0"/>
              <a:t>24</a:t>
            </a:fld>
            <a:endParaRPr lang="en-US"/>
          </a:p>
        </p:txBody>
      </p:sp>
      <p:sp>
        <p:nvSpPr>
          <p:cNvPr id="5" name="Rounded Rectangle 4"/>
          <p:cNvSpPr/>
          <p:nvPr/>
        </p:nvSpPr>
        <p:spPr bwMode="auto">
          <a:xfrm>
            <a:off x="7040880" y="365760"/>
            <a:ext cx="1828800" cy="822960"/>
          </a:xfrm>
          <a:prstGeom prst="roundRect">
            <a:avLst/>
          </a:prstGeom>
          <a:noFill/>
          <a:ln w="25400" cap="flat" cmpd="sng" algn="ctr">
            <a:solidFill>
              <a:srgbClr val="CC0000"/>
            </a:solidFill>
            <a:prstDash val="solid"/>
            <a:round/>
            <a:headEnd type="none" w="med" len="med"/>
            <a:tailEnd type="triangle" w="med" len="med"/>
          </a:ln>
          <a:effectLst/>
        </p:spPr>
        <p:txBody>
          <a:bodyPr vert="horz" wrap="square" lIns="0" tIns="45720" rIns="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US" sz="1600" dirty="0">
                <a:solidFill>
                  <a:srgbClr val="C00000"/>
                </a:solidFill>
                <a:latin typeface="Calibri" charset="0"/>
                <a:ea typeface="Calibri" charset="0"/>
                <a:cs typeface="Calibri" charset="0"/>
              </a:rPr>
              <a:t>Boundary tags not shown, but don’t forget about them!</a:t>
            </a:r>
          </a:p>
        </p:txBody>
      </p:sp>
      <p:grpSp>
        <p:nvGrpSpPr>
          <p:cNvPr id="6" name="Group 5"/>
          <p:cNvGrpSpPr/>
          <p:nvPr/>
        </p:nvGrpSpPr>
        <p:grpSpPr>
          <a:xfrm>
            <a:off x="393192" y="1368108"/>
            <a:ext cx="8366760" cy="2130425"/>
            <a:chOff x="393192" y="1362456"/>
            <a:chExt cx="8366760" cy="2130425"/>
          </a:xfrm>
        </p:grpSpPr>
        <p:sp>
          <p:nvSpPr>
            <p:cNvPr id="7" name="Rectangle 95"/>
            <p:cNvSpPr>
              <a:spLocks noChangeArrowheads="1"/>
            </p:cNvSpPr>
            <p:nvPr>
              <p:custDataLst>
                <p:tags r:id="rId129"/>
              </p:custDataLst>
            </p:nvPr>
          </p:nvSpPr>
          <p:spPr bwMode="auto">
            <a:xfrm>
              <a:off x="393192" y="1362456"/>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8" name="Text Box 63"/>
            <p:cNvSpPr txBox="1">
              <a:spLocks noChangeArrowheads="1"/>
            </p:cNvSpPr>
            <p:nvPr>
              <p:custDataLst>
                <p:tags r:id="rId130"/>
              </p:custDataLst>
            </p:nvPr>
          </p:nvSpPr>
          <p:spPr bwMode="auto">
            <a:xfrm>
              <a:off x="393192" y="1362456"/>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pPr>
              <a:r>
                <a:rPr lang="en-GB" b="1" i="1" dirty="0">
                  <a:latin typeface="Calibri" panose="020F0502020204030204" pitchFamily="34" charset="0"/>
                  <a:ea typeface="Arial Unicode MS" panose="020B0604020202020204" pitchFamily="34" charset="-128"/>
                  <a:cs typeface="Calibri" panose="020F0502020204030204" pitchFamily="34" charset="0"/>
                </a:rPr>
                <a:t>Before</a:t>
              </a:r>
            </a:p>
          </p:txBody>
        </p:sp>
      </p:grpSp>
      <p:grpSp>
        <p:nvGrpSpPr>
          <p:cNvPr id="64" name="Group 63"/>
          <p:cNvGrpSpPr/>
          <p:nvPr/>
        </p:nvGrpSpPr>
        <p:grpSpPr>
          <a:xfrm>
            <a:off x="2788920" y="2203704"/>
            <a:ext cx="3657600" cy="457200"/>
            <a:chOff x="2800866" y="2224087"/>
            <a:chExt cx="3657600" cy="457200"/>
          </a:xfrm>
        </p:grpSpPr>
        <p:sp>
          <p:nvSpPr>
            <p:cNvPr id="65" name="Rectangle 1"/>
            <p:cNvSpPr>
              <a:spLocks noChangeArrowheads="1"/>
            </p:cNvSpPr>
            <p:nvPr>
              <p:custDataLst>
                <p:tags r:id="rId112"/>
              </p:custDataLst>
            </p:nvPr>
          </p:nvSpPr>
          <p:spPr bwMode="auto">
            <a:xfrm>
              <a:off x="4020066" y="2224087"/>
              <a:ext cx="1219200" cy="457200"/>
            </a:xfrm>
            <a:prstGeom prst="rect">
              <a:avLst/>
            </a:prstGeom>
            <a:solidFill>
              <a:srgbClr val="F6F5BD"/>
            </a:solidFill>
            <a:ln w="9525">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6" name="Rectangle 23"/>
            <p:cNvSpPr>
              <a:spLocks noChangeArrowheads="1"/>
            </p:cNvSpPr>
            <p:nvPr>
              <p:custDataLst>
                <p:tags r:id="rId113"/>
              </p:custDataLst>
            </p:nvPr>
          </p:nvSpPr>
          <p:spPr bwMode="auto">
            <a:xfrm>
              <a:off x="4020066" y="23002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7" name="Rectangle 24"/>
            <p:cNvSpPr>
              <a:spLocks noChangeArrowheads="1"/>
            </p:cNvSpPr>
            <p:nvPr>
              <p:custDataLst>
                <p:tags r:id="rId114"/>
              </p:custDataLst>
            </p:nvPr>
          </p:nvSpPr>
          <p:spPr bwMode="auto">
            <a:xfrm>
              <a:off x="4324866" y="23002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8" name="Rectangle 25"/>
            <p:cNvSpPr>
              <a:spLocks noChangeArrowheads="1"/>
            </p:cNvSpPr>
            <p:nvPr>
              <p:custDataLst>
                <p:tags r:id="rId115"/>
              </p:custDataLst>
            </p:nvPr>
          </p:nvSpPr>
          <p:spPr bwMode="auto">
            <a:xfrm>
              <a:off x="4629666" y="23002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9" name="Rectangle 26"/>
            <p:cNvSpPr>
              <a:spLocks noChangeArrowheads="1"/>
            </p:cNvSpPr>
            <p:nvPr>
              <p:custDataLst>
                <p:tags r:id="rId116"/>
              </p:custDataLst>
            </p:nvPr>
          </p:nvSpPr>
          <p:spPr bwMode="auto">
            <a:xfrm>
              <a:off x="4934466" y="2300287"/>
              <a:ext cx="304800" cy="304800"/>
            </a:xfrm>
            <a:prstGeom prst="rect">
              <a:avLst/>
            </a:prstGeom>
            <a:solidFill>
              <a:srgbClr val="C0C0C0"/>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0" name="Rectangle 27"/>
            <p:cNvSpPr>
              <a:spLocks noChangeArrowheads="1"/>
            </p:cNvSpPr>
            <p:nvPr>
              <p:custDataLst>
                <p:tags r:id="rId117"/>
              </p:custDataLst>
            </p:nvPr>
          </p:nvSpPr>
          <p:spPr bwMode="auto">
            <a:xfrm>
              <a:off x="58488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1" name="Rectangle 28"/>
            <p:cNvSpPr>
              <a:spLocks noChangeArrowheads="1"/>
            </p:cNvSpPr>
            <p:nvPr>
              <p:custDataLst>
                <p:tags r:id="rId118"/>
              </p:custDataLst>
            </p:nvPr>
          </p:nvSpPr>
          <p:spPr bwMode="auto">
            <a:xfrm>
              <a:off x="61536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2" name="Rectangle 29"/>
            <p:cNvSpPr>
              <a:spLocks noChangeArrowheads="1"/>
            </p:cNvSpPr>
            <p:nvPr>
              <p:custDataLst>
                <p:tags r:id="rId119"/>
              </p:custDataLst>
            </p:nvPr>
          </p:nvSpPr>
          <p:spPr bwMode="auto">
            <a:xfrm>
              <a:off x="2800866" y="2300287"/>
              <a:ext cx="304800" cy="304800"/>
            </a:xfrm>
            <a:prstGeom prst="rect">
              <a:avLst/>
            </a:prstGeom>
            <a:solidFill>
              <a:schemeClr val="bg1"/>
            </a:solidFill>
            <a:ln w="3240">
              <a:solidFill>
                <a:srgbClr val="0000FF"/>
              </a:solidFill>
              <a:miter lim="800000"/>
              <a:headEnd/>
              <a:tailEnd/>
            </a:ln>
            <a:effectLst/>
          </p:spPr>
          <p:txBody>
            <a:bodyPr wrap="none" anchor="ctr"/>
            <a:lstStyle/>
            <a:p>
              <a:endParaRPr lang="en-US" dirty="0">
                <a:latin typeface="Lato" panose="020F0502020204030203" pitchFamily="34" charset="0"/>
              </a:endParaRPr>
            </a:p>
          </p:txBody>
        </p:sp>
        <p:sp>
          <p:nvSpPr>
            <p:cNvPr id="73" name="Rectangle 30"/>
            <p:cNvSpPr>
              <a:spLocks noChangeArrowheads="1"/>
            </p:cNvSpPr>
            <p:nvPr>
              <p:custDataLst>
                <p:tags r:id="rId120"/>
              </p:custDataLst>
            </p:nvPr>
          </p:nvSpPr>
          <p:spPr bwMode="auto">
            <a:xfrm>
              <a:off x="31056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4" name="Rectangle 31"/>
            <p:cNvSpPr>
              <a:spLocks noChangeArrowheads="1"/>
            </p:cNvSpPr>
            <p:nvPr>
              <p:custDataLst>
                <p:tags r:id="rId121"/>
              </p:custDataLst>
            </p:nvPr>
          </p:nvSpPr>
          <p:spPr bwMode="auto">
            <a:xfrm>
              <a:off x="34104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5" name="Rectangle 32"/>
            <p:cNvSpPr>
              <a:spLocks noChangeArrowheads="1"/>
            </p:cNvSpPr>
            <p:nvPr>
              <p:custDataLst>
                <p:tags r:id="rId122"/>
              </p:custDataLst>
            </p:nvPr>
          </p:nvSpPr>
          <p:spPr bwMode="auto">
            <a:xfrm>
              <a:off x="37152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6" name="Oval 43"/>
            <p:cNvSpPr>
              <a:spLocks noChangeArrowheads="1"/>
            </p:cNvSpPr>
            <p:nvPr>
              <p:custDataLst>
                <p:tags r:id="rId123"/>
              </p:custDataLst>
            </p:nvPr>
          </p:nvSpPr>
          <p:spPr bwMode="auto">
            <a:xfrm>
              <a:off x="2877066" y="23764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77" name="Oval 49"/>
            <p:cNvSpPr>
              <a:spLocks noChangeArrowheads="1"/>
            </p:cNvSpPr>
            <p:nvPr>
              <p:custDataLst>
                <p:tags r:id="rId124"/>
              </p:custDataLst>
            </p:nvPr>
          </p:nvSpPr>
          <p:spPr bwMode="auto">
            <a:xfrm flipV="1">
              <a:off x="3181866" y="237648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78" name="Rectangle 51"/>
            <p:cNvSpPr>
              <a:spLocks noChangeArrowheads="1"/>
            </p:cNvSpPr>
            <p:nvPr>
              <p:custDataLst>
                <p:tags r:id="rId125"/>
              </p:custDataLst>
            </p:nvPr>
          </p:nvSpPr>
          <p:spPr bwMode="auto">
            <a:xfrm>
              <a:off x="52392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79" name="Rectangle 52"/>
            <p:cNvSpPr>
              <a:spLocks noChangeArrowheads="1"/>
            </p:cNvSpPr>
            <p:nvPr>
              <p:custDataLst>
                <p:tags r:id="rId126"/>
              </p:custDataLst>
            </p:nvPr>
          </p:nvSpPr>
          <p:spPr bwMode="auto">
            <a:xfrm>
              <a:off x="5544066" y="23002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80" name="Oval 63"/>
            <p:cNvSpPr>
              <a:spLocks noChangeArrowheads="1"/>
            </p:cNvSpPr>
            <p:nvPr>
              <p:custDataLst>
                <p:tags r:id="rId127"/>
              </p:custDataLst>
            </p:nvPr>
          </p:nvSpPr>
          <p:spPr bwMode="auto">
            <a:xfrm>
              <a:off x="5315466" y="23764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81" name="Oval 69"/>
            <p:cNvSpPr>
              <a:spLocks noChangeArrowheads="1"/>
            </p:cNvSpPr>
            <p:nvPr>
              <p:custDataLst>
                <p:tags r:id="rId128"/>
              </p:custDataLst>
            </p:nvPr>
          </p:nvSpPr>
          <p:spPr bwMode="auto">
            <a:xfrm flipV="1">
              <a:off x="5620266" y="237648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9" name="Group 8"/>
          <p:cNvGrpSpPr/>
          <p:nvPr/>
        </p:nvGrpSpPr>
        <p:grpSpPr>
          <a:xfrm>
            <a:off x="644616" y="2291652"/>
            <a:ext cx="852997" cy="304800"/>
            <a:chOff x="644616" y="2286000"/>
            <a:chExt cx="852997" cy="304800"/>
          </a:xfrm>
        </p:grpSpPr>
        <p:sp>
          <p:nvSpPr>
            <p:cNvPr id="10" name="Rectangle 41"/>
            <p:cNvSpPr>
              <a:spLocks noChangeArrowheads="1"/>
            </p:cNvSpPr>
            <p:nvPr>
              <p:custDataLst>
                <p:tags r:id="rId110"/>
              </p:custDataLst>
            </p:nvPr>
          </p:nvSpPr>
          <p:spPr bwMode="auto">
            <a:xfrm>
              <a:off x="1192813" y="228600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1" name="Text Box 90"/>
            <p:cNvSpPr txBox="1">
              <a:spLocks noChangeArrowheads="1"/>
            </p:cNvSpPr>
            <p:nvPr>
              <p:custDataLst>
                <p:tags r:id="rId111"/>
              </p:custDataLst>
            </p:nvPr>
          </p:nvSpPr>
          <p:spPr bwMode="auto">
            <a:xfrm>
              <a:off x="644616" y="2286000"/>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sp>
        <p:nvSpPr>
          <p:cNvPr id="214" name="Freeform 14"/>
          <p:cNvSpPr>
            <a:spLocks/>
          </p:cNvSpPr>
          <p:nvPr>
            <p:custDataLst>
              <p:tags r:id="rId1"/>
            </p:custDataLst>
          </p:nvPr>
        </p:nvSpPr>
        <p:spPr bwMode="auto">
          <a:xfrm>
            <a:off x="1497613" y="2046287"/>
            <a:ext cx="5862637" cy="388938"/>
          </a:xfrm>
          <a:custGeom>
            <a:avLst/>
            <a:gdLst/>
            <a:ahLst/>
            <a:cxnLst>
              <a:cxn ang="0">
                <a:pos x="0" y="245"/>
              </a:cxn>
              <a:cxn ang="0">
                <a:pos x="677" y="33"/>
              </a:cxn>
              <a:cxn ang="0">
                <a:pos x="3057" y="48"/>
              </a:cxn>
              <a:cxn ang="0">
                <a:pos x="3693" y="245"/>
              </a:cxn>
            </a:cxnLst>
            <a:rect l="0" t="0" r="r" b="b"/>
            <a:pathLst>
              <a:path w="3693" h="245">
                <a:moveTo>
                  <a:pt x="0" y="245"/>
                </a:moveTo>
                <a:cubicBezTo>
                  <a:pt x="113" y="210"/>
                  <a:pt x="168" y="66"/>
                  <a:pt x="677" y="33"/>
                </a:cubicBezTo>
                <a:cubicBezTo>
                  <a:pt x="1186" y="0"/>
                  <a:pt x="2554" y="13"/>
                  <a:pt x="3057" y="48"/>
                </a:cubicBezTo>
                <a:cubicBezTo>
                  <a:pt x="3560" y="83"/>
                  <a:pt x="3560" y="204"/>
                  <a:pt x="3693" y="245"/>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grpSp>
        <p:nvGrpSpPr>
          <p:cNvPr id="12" name="Group 11"/>
          <p:cNvGrpSpPr/>
          <p:nvPr/>
        </p:nvGrpSpPr>
        <p:grpSpPr>
          <a:xfrm>
            <a:off x="7365013" y="2212590"/>
            <a:ext cx="1065213" cy="762000"/>
            <a:chOff x="7365013" y="2209800"/>
            <a:chExt cx="1065213" cy="762000"/>
          </a:xfrm>
        </p:grpSpPr>
        <p:grpSp>
          <p:nvGrpSpPr>
            <p:cNvPr id="13" name="Group 42"/>
            <p:cNvGrpSpPr>
              <a:grpSpLocks/>
            </p:cNvGrpSpPr>
            <p:nvPr>
              <p:custDataLst>
                <p:tags r:id="rId102"/>
              </p:custDataLst>
            </p:nvPr>
          </p:nvGrpSpPr>
          <p:grpSpPr bwMode="auto">
            <a:xfrm>
              <a:off x="7365013" y="2209800"/>
              <a:ext cx="1065213" cy="455613"/>
              <a:chOff x="4560" y="1308"/>
              <a:chExt cx="671" cy="287"/>
            </a:xfrm>
          </p:grpSpPr>
          <p:sp>
            <p:nvSpPr>
              <p:cNvPr id="17" name="Rectangle 43"/>
              <p:cNvSpPr>
                <a:spLocks noChangeArrowheads="1"/>
              </p:cNvSpPr>
              <p:nvPr>
                <p:custDataLst>
                  <p:tags r:id="rId106"/>
                </p:custDataLst>
              </p:nvPr>
            </p:nvSpPr>
            <p:spPr bwMode="auto">
              <a:xfrm>
                <a:off x="4560"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8" name="Rectangle 44"/>
              <p:cNvSpPr>
                <a:spLocks noChangeArrowheads="1"/>
              </p:cNvSpPr>
              <p:nvPr>
                <p:custDataLst>
                  <p:tags r:id="rId107"/>
                </p:custDataLst>
              </p:nvPr>
            </p:nvSpPr>
            <p:spPr bwMode="auto">
              <a:xfrm>
                <a:off x="4752"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 name="Rectangle 45"/>
              <p:cNvSpPr>
                <a:spLocks noChangeArrowheads="1"/>
              </p:cNvSpPr>
              <p:nvPr>
                <p:custDataLst>
                  <p:tags r:id="rId108"/>
                </p:custDataLst>
              </p:nvPr>
            </p:nvSpPr>
            <p:spPr bwMode="auto">
              <a:xfrm>
                <a:off x="4944" y="135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 name="Rectangle 46"/>
              <p:cNvSpPr>
                <a:spLocks noChangeArrowheads="1"/>
              </p:cNvSpPr>
              <p:nvPr>
                <p:custDataLst>
                  <p:tags r:id="rId109"/>
                </p:custDataLst>
              </p:nvPr>
            </p:nvSpPr>
            <p:spPr bwMode="auto">
              <a:xfrm>
                <a:off x="5040" y="130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4" name="Line 48"/>
            <p:cNvSpPr>
              <a:spLocks noChangeShapeType="1"/>
            </p:cNvSpPr>
            <p:nvPr>
              <p:custDataLst>
                <p:tags r:id="rId103"/>
              </p:custDataLst>
            </p:nvPr>
          </p:nvSpPr>
          <p:spPr bwMode="auto">
            <a:xfrm>
              <a:off x="75174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15" name="Oval 47"/>
            <p:cNvSpPr>
              <a:spLocks noChangeArrowheads="1"/>
            </p:cNvSpPr>
            <p:nvPr>
              <p:custDataLst>
                <p:tags r:id="rId104"/>
              </p:custDataLst>
            </p:nvPr>
          </p:nvSpPr>
          <p:spPr bwMode="auto">
            <a:xfrm>
              <a:off x="7441213" y="23622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6" name="Oval 49"/>
            <p:cNvSpPr>
              <a:spLocks noChangeArrowheads="1"/>
            </p:cNvSpPr>
            <p:nvPr>
              <p:custDataLst>
                <p:tags r:id="rId105"/>
              </p:custDataLst>
            </p:nvPr>
          </p:nvSpPr>
          <p:spPr bwMode="auto">
            <a:xfrm>
              <a:off x="7746013" y="2362200"/>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grpSp>
        <p:nvGrpSpPr>
          <p:cNvPr id="21" name="Group 20"/>
          <p:cNvGrpSpPr/>
          <p:nvPr/>
        </p:nvGrpSpPr>
        <p:grpSpPr>
          <a:xfrm>
            <a:off x="3877056" y="1427435"/>
            <a:ext cx="1057341" cy="861355"/>
            <a:chOff x="3877056" y="1424645"/>
            <a:chExt cx="1057341" cy="861355"/>
          </a:xfrm>
        </p:grpSpPr>
        <p:sp>
          <p:nvSpPr>
            <p:cNvPr id="22" name="Text Box 26"/>
            <p:cNvSpPr txBox="1">
              <a:spLocks noChangeArrowheads="1"/>
            </p:cNvSpPr>
            <p:nvPr>
              <p:custDataLst>
                <p:tags r:id="rId99"/>
              </p:custDataLst>
            </p:nvPr>
          </p:nvSpPr>
          <p:spPr bwMode="auto">
            <a:xfrm>
              <a:off x="3877056" y="1424645"/>
              <a:ext cx="1057341" cy="350738"/>
            </a:xfrm>
            <a:prstGeom prst="rect">
              <a:avLst/>
            </a:prstGeom>
            <a:noFill/>
            <a:ln w="9525">
              <a:noFill/>
              <a:round/>
              <a:headEnd/>
              <a:tailEnd/>
            </a:ln>
            <a:effectLst/>
          </p:spPr>
          <p:txBody>
            <a:bodyPr wrap="none" lIns="45720" tIns="46800" rIns="45720" bIns="46800">
              <a:spAutoFit/>
            </a:bodyPr>
            <a:lstStyle/>
            <a:p>
              <a:pPr algn="ctr">
                <a:lnSpc>
                  <a:spcPct val="90000"/>
                </a:lnSpc>
                <a:buFont typeface="Courier New" pitchFamily="49"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ourier New" panose="02070309020205020404" pitchFamily="49" charset="0"/>
                  <a:ea typeface="Arial Unicode MS" panose="020B0604020202020204" pitchFamily="34" charset="-128"/>
                  <a:cs typeface="Courier New" panose="02070309020205020404" pitchFamily="49" charset="0"/>
                </a:rPr>
                <a:t>free( )</a:t>
              </a:r>
            </a:p>
          </p:txBody>
        </p:sp>
        <p:sp>
          <p:nvSpPr>
            <p:cNvPr id="23" name="Oval 27"/>
            <p:cNvSpPr>
              <a:spLocks noChangeArrowheads="1"/>
            </p:cNvSpPr>
            <p:nvPr>
              <p:custDataLst>
                <p:tags r:id="rId100"/>
              </p:custDataLst>
            </p:nvPr>
          </p:nvSpPr>
          <p:spPr bwMode="auto">
            <a:xfrm>
              <a:off x="4608512" y="1527048"/>
              <a:ext cx="152400" cy="152400"/>
            </a:xfrm>
            <a:prstGeom prst="ellipse">
              <a:avLst/>
            </a:prstGeom>
            <a:solidFill>
              <a:schemeClr val="tx1"/>
            </a:solidFill>
            <a:ln w="9525">
              <a:noFill/>
              <a:round/>
              <a:headEnd/>
              <a:tailEnd/>
            </a:ln>
            <a:effectLst/>
          </p:spPr>
          <p:txBody>
            <a:bodyPr wrap="none" anchor="ctr"/>
            <a:lstStyle/>
            <a:p>
              <a:endParaRPr lang="en-US" dirty="0">
                <a:latin typeface="Lato" panose="020F0502020204030203" pitchFamily="34" charset="0"/>
              </a:endParaRPr>
            </a:p>
          </p:txBody>
        </p:sp>
        <p:sp>
          <p:nvSpPr>
            <p:cNvPr id="24" name="Line 28"/>
            <p:cNvSpPr>
              <a:spLocks noChangeShapeType="1"/>
            </p:cNvSpPr>
            <p:nvPr>
              <p:custDataLst>
                <p:tags r:id="rId101"/>
              </p:custDataLst>
            </p:nvPr>
          </p:nvSpPr>
          <p:spPr bwMode="auto">
            <a:xfrm flipH="1">
              <a:off x="4149725" y="1600200"/>
              <a:ext cx="536575" cy="685800"/>
            </a:xfrm>
            <a:prstGeom prst="line">
              <a:avLst/>
            </a:prstGeom>
            <a:noFill/>
            <a:ln w="57240">
              <a:solidFill>
                <a:schemeClr val="tx1"/>
              </a:solidFill>
              <a:miter lim="800000"/>
              <a:headEnd/>
              <a:tailEnd type="triangle" w="med" len="med"/>
            </a:ln>
            <a:effectLst/>
          </p:spPr>
          <p:txBody>
            <a:bodyPr/>
            <a:lstStyle/>
            <a:p>
              <a:endParaRPr lang="en-US" dirty="0">
                <a:latin typeface="Lato" panose="020F0502020204030203" pitchFamily="34" charset="0"/>
              </a:endParaRPr>
            </a:p>
          </p:txBody>
        </p:sp>
      </p:grpSp>
      <p:grpSp>
        <p:nvGrpSpPr>
          <p:cNvPr id="25" name="Group 24"/>
          <p:cNvGrpSpPr/>
          <p:nvPr/>
        </p:nvGrpSpPr>
        <p:grpSpPr>
          <a:xfrm>
            <a:off x="2793013" y="1520825"/>
            <a:ext cx="1065213" cy="914400"/>
            <a:chOff x="2793013" y="1520825"/>
            <a:chExt cx="1065213" cy="914400"/>
          </a:xfrm>
        </p:grpSpPr>
        <p:grpSp>
          <p:nvGrpSpPr>
            <p:cNvPr id="26" name="Group 27"/>
            <p:cNvGrpSpPr>
              <a:grpSpLocks/>
            </p:cNvGrpSpPr>
            <p:nvPr>
              <p:custDataLst>
                <p:tags r:id="rId90"/>
              </p:custDataLst>
            </p:nvPr>
          </p:nvGrpSpPr>
          <p:grpSpPr bwMode="auto">
            <a:xfrm>
              <a:off x="2793013" y="1520825"/>
              <a:ext cx="1065213" cy="455612"/>
              <a:chOff x="1680" y="831"/>
              <a:chExt cx="671" cy="287"/>
            </a:xfrm>
          </p:grpSpPr>
          <p:sp>
            <p:nvSpPr>
              <p:cNvPr id="31" name="Rectangle 28"/>
              <p:cNvSpPr>
                <a:spLocks noChangeArrowheads="1"/>
              </p:cNvSpPr>
              <p:nvPr>
                <p:custDataLst>
                  <p:tags r:id="rId95"/>
                </p:custDataLst>
              </p:nvPr>
            </p:nvSpPr>
            <p:spPr bwMode="auto">
              <a:xfrm>
                <a:off x="1680"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2" name="Rectangle 29"/>
              <p:cNvSpPr>
                <a:spLocks noChangeArrowheads="1"/>
              </p:cNvSpPr>
              <p:nvPr>
                <p:custDataLst>
                  <p:tags r:id="rId96"/>
                </p:custDataLst>
              </p:nvPr>
            </p:nvSpPr>
            <p:spPr bwMode="auto">
              <a:xfrm>
                <a:off x="1872"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3" name="Rectangle 30"/>
              <p:cNvSpPr>
                <a:spLocks noChangeArrowheads="1"/>
              </p:cNvSpPr>
              <p:nvPr>
                <p:custDataLst>
                  <p:tags r:id="rId97"/>
                </p:custDataLst>
              </p:nvPr>
            </p:nvSpPr>
            <p:spPr bwMode="auto">
              <a:xfrm>
                <a:off x="2064" y="879"/>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34" name="Rectangle 31"/>
              <p:cNvSpPr>
                <a:spLocks noChangeArrowheads="1"/>
              </p:cNvSpPr>
              <p:nvPr>
                <p:custDataLst>
                  <p:tags r:id="rId98"/>
                </p:custDataLst>
              </p:nvPr>
            </p:nvSpPr>
            <p:spPr bwMode="auto">
              <a:xfrm>
                <a:off x="2160" y="831"/>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27" name="Oval 39"/>
            <p:cNvSpPr>
              <a:spLocks noChangeArrowheads="1"/>
            </p:cNvSpPr>
            <p:nvPr>
              <p:custDataLst>
                <p:tags r:id="rId91"/>
              </p:custDataLst>
            </p:nvPr>
          </p:nvSpPr>
          <p:spPr bwMode="auto">
            <a:xfrm>
              <a:off x="2869213" y="167322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28" name="Line 40"/>
            <p:cNvSpPr>
              <a:spLocks noChangeShapeType="1"/>
            </p:cNvSpPr>
            <p:nvPr>
              <p:custDataLst>
                <p:tags r:id="rId92"/>
              </p:custDataLst>
            </p:nvPr>
          </p:nvSpPr>
          <p:spPr bwMode="auto">
            <a:xfrm>
              <a:off x="2945413" y="174942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29" name="Line 44"/>
            <p:cNvSpPr>
              <a:spLocks noChangeShapeType="1"/>
            </p:cNvSpPr>
            <p:nvPr>
              <p:custDataLst>
                <p:tags r:id="rId93"/>
              </p:custDataLst>
            </p:nvPr>
          </p:nvSpPr>
          <p:spPr bwMode="auto">
            <a:xfrm flipV="1">
              <a:off x="3250213" y="1898650"/>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30" name="Oval 90"/>
            <p:cNvSpPr>
              <a:spLocks noChangeArrowheads="1"/>
            </p:cNvSpPr>
            <p:nvPr>
              <p:custDataLst>
                <p:tags r:id="rId94"/>
              </p:custDataLst>
            </p:nvPr>
          </p:nvSpPr>
          <p:spPr bwMode="auto">
            <a:xfrm flipV="1">
              <a:off x="3174013" y="167163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35" name="Group 34"/>
          <p:cNvGrpSpPr/>
          <p:nvPr/>
        </p:nvGrpSpPr>
        <p:grpSpPr>
          <a:xfrm>
            <a:off x="2793013" y="2435225"/>
            <a:ext cx="1065213" cy="912812"/>
            <a:chOff x="2793013" y="2435225"/>
            <a:chExt cx="1065213" cy="912812"/>
          </a:xfrm>
        </p:grpSpPr>
        <p:grpSp>
          <p:nvGrpSpPr>
            <p:cNvPr id="36" name="Group 32"/>
            <p:cNvGrpSpPr>
              <a:grpSpLocks/>
            </p:cNvGrpSpPr>
            <p:nvPr>
              <p:custDataLst>
                <p:tags r:id="rId81"/>
              </p:custDataLst>
            </p:nvPr>
          </p:nvGrpSpPr>
          <p:grpSpPr bwMode="auto">
            <a:xfrm>
              <a:off x="2793013" y="2892425"/>
              <a:ext cx="1065213" cy="455612"/>
              <a:chOff x="1680" y="1695"/>
              <a:chExt cx="671" cy="287"/>
            </a:xfrm>
          </p:grpSpPr>
          <p:sp>
            <p:nvSpPr>
              <p:cNvPr id="41" name="Rectangle 33"/>
              <p:cNvSpPr>
                <a:spLocks noChangeArrowheads="1"/>
              </p:cNvSpPr>
              <p:nvPr>
                <p:custDataLst>
                  <p:tags r:id="rId86"/>
                </p:custDataLst>
              </p:nvPr>
            </p:nvSpPr>
            <p:spPr bwMode="auto">
              <a:xfrm>
                <a:off x="1680"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2" name="Rectangle 34"/>
              <p:cNvSpPr>
                <a:spLocks noChangeArrowheads="1"/>
              </p:cNvSpPr>
              <p:nvPr>
                <p:custDataLst>
                  <p:tags r:id="rId87"/>
                </p:custDataLst>
              </p:nvPr>
            </p:nvSpPr>
            <p:spPr bwMode="auto">
              <a:xfrm>
                <a:off x="1872"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3" name="Rectangle 35"/>
              <p:cNvSpPr>
                <a:spLocks noChangeArrowheads="1"/>
              </p:cNvSpPr>
              <p:nvPr>
                <p:custDataLst>
                  <p:tags r:id="rId88"/>
                </p:custDataLst>
              </p:nvPr>
            </p:nvSpPr>
            <p:spPr bwMode="auto">
              <a:xfrm>
                <a:off x="2064" y="1743"/>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44" name="Rectangle 36"/>
              <p:cNvSpPr>
                <a:spLocks noChangeArrowheads="1"/>
              </p:cNvSpPr>
              <p:nvPr>
                <p:custDataLst>
                  <p:tags r:id="rId89"/>
                </p:custDataLst>
              </p:nvPr>
            </p:nvSpPr>
            <p:spPr bwMode="auto">
              <a:xfrm>
                <a:off x="2160" y="1695"/>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37" name="Line 38"/>
            <p:cNvSpPr>
              <a:spLocks noChangeShapeType="1"/>
            </p:cNvSpPr>
            <p:nvPr>
              <p:custDataLst>
                <p:tags r:id="rId82"/>
              </p:custDataLst>
            </p:nvPr>
          </p:nvSpPr>
          <p:spPr bwMode="auto">
            <a:xfrm>
              <a:off x="2945413" y="243522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38" name="Oval 41"/>
            <p:cNvSpPr>
              <a:spLocks noChangeArrowheads="1"/>
            </p:cNvSpPr>
            <p:nvPr>
              <p:custDataLst>
                <p:tags r:id="rId83"/>
              </p:custDataLst>
            </p:nvPr>
          </p:nvSpPr>
          <p:spPr bwMode="auto">
            <a:xfrm flipV="1">
              <a:off x="3174013" y="3043237"/>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39" name="Line 42"/>
            <p:cNvSpPr>
              <a:spLocks noChangeShapeType="1"/>
            </p:cNvSpPr>
            <p:nvPr>
              <p:custDataLst>
                <p:tags r:id="rId84"/>
              </p:custDataLst>
            </p:nvPr>
          </p:nvSpPr>
          <p:spPr bwMode="auto">
            <a:xfrm flipV="1">
              <a:off x="3250213" y="2584450"/>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40" name="Oval 87"/>
            <p:cNvSpPr>
              <a:spLocks noChangeArrowheads="1"/>
            </p:cNvSpPr>
            <p:nvPr>
              <p:custDataLst>
                <p:tags r:id="rId85"/>
              </p:custDataLst>
            </p:nvPr>
          </p:nvSpPr>
          <p:spPr bwMode="auto">
            <a:xfrm>
              <a:off x="2869213" y="304482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grpSp>
        <p:nvGrpSpPr>
          <p:cNvPr id="45" name="Group 44"/>
          <p:cNvGrpSpPr/>
          <p:nvPr/>
        </p:nvGrpSpPr>
        <p:grpSpPr>
          <a:xfrm>
            <a:off x="5231413" y="1524000"/>
            <a:ext cx="1065213" cy="1827213"/>
            <a:chOff x="5231413" y="1524000"/>
            <a:chExt cx="1065213" cy="1827213"/>
          </a:xfrm>
        </p:grpSpPr>
        <p:grpSp>
          <p:nvGrpSpPr>
            <p:cNvPr id="46" name="Group 23"/>
            <p:cNvGrpSpPr>
              <a:grpSpLocks/>
            </p:cNvGrpSpPr>
            <p:nvPr>
              <p:custDataLst>
                <p:tags r:id="rId63"/>
              </p:custDataLst>
            </p:nvPr>
          </p:nvGrpSpPr>
          <p:grpSpPr bwMode="auto">
            <a:xfrm>
              <a:off x="5231413" y="1524000"/>
              <a:ext cx="1065213" cy="455613"/>
              <a:chOff x="3216" y="876"/>
              <a:chExt cx="671" cy="287"/>
            </a:xfrm>
          </p:grpSpPr>
          <p:sp>
            <p:nvSpPr>
              <p:cNvPr id="60" name="Rectangle 24"/>
              <p:cNvSpPr>
                <a:spLocks noChangeArrowheads="1"/>
              </p:cNvSpPr>
              <p:nvPr>
                <p:custDataLst>
                  <p:tags r:id="rId77"/>
                </p:custDataLst>
              </p:nvPr>
            </p:nvSpPr>
            <p:spPr bwMode="auto">
              <a:xfrm>
                <a:off x="3216"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1" name="Rectangle 25"/>
              <p:cNvSpPr>
                <a:spLocks noChangeArrowheads="1"/>
              </p:cNvSpPr>
              <p:nvPr>
                <p:custDataLst>
                  <p:tags r:id="rId78"/>
                </p:custDataLst>
              </p:nvPr>
            </p:nvSpPr>
            <p:spPr bwMode="auto">
              <a:xfrm>
                <a:off x="3408"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2" name="Rectangle 26"/>
              <p:cNvSpPr>
                <a:spLocks noChangeArrowheads="1"/>
              </p:cNvSpPr>
              <p:nvPr>
                <p:custDataLst>
                  <p:tags r:id="rId79"/>
                </p:custDataLst>
              </p:nvPr>
            </p:nvSpPr>
            <p:spPr bwMode="auto">
              <a:xfrm>
                <a:off x="3600" y="924"/>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63" name="Rectangle 27"/>
              <p:cNvSpPr>
                <a:spLocks noChangeArrowheads="1"/>
              </p:cNvSpPr>
              <p:nvPr>
                <p:custDataLst>
                  <p:tags r:id="rId80"/>
                </p:custDataLst>
              </p:nvPr>
            </p:nvSpPr>
            <p:spPr bwMode="auto">
              <a:xfrm>
                <a:off x="3696" y="876"/>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47" name="Group 28"/>
            <p:cNvGrpSpPr>
              <a:grpSpLocks/>
            </p:cNvGrpSpPr>
            <p:nvPr>
              <p:custDataLst>
                <p:tags r:id="rId64"/>
              </p:custDataLst>
            </p:nvPr>
          </p:nvGrpSpPr>
          <p:grpSpPr bwMode="auto">
            <a:xfrm>
              <a:off x="5231413" y="2895600"/>
              <a:ext cx="1065213" cy="455613"/>
              <a:chOff x="3216" y="1740"/>
              <a:chExt cx="671" cy="287"/>
            </a:xfrm>
          </p:grpSpPr>
          <p:sp>
            <p:nvSpPr>
              <p:cNvPr id="56" name="Rectangle 29"/>
              <p:cNvSpPr>
                <a:spLocks noChangeArrowheads="1"/>
              </p:cNvSpPr>
              <p:nvPr>
                <p:custDataLst>
                  <p:tags r:id="rId73"/>
                </p:custDataLst>
              </p:nvPr>
            </p:nvSpPr>
            <p:spPr bwMode="auto">
              <a:xfrm>
                <a:off x="3216"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7" name="Rectangle 30"/>
              <p:cNvSpPr>
                <a:spLocks noChangeArrowheads="1"/>
              </p:cNvSpPr>
              <p:nvPr>
                <p:custDataLst>
                  <p:tags r:id="rId74"/>
                </p:custDataLst>
              </p:nvPr>
            </p:nvSpPr>
            <p:spPr bwMode="auto">
              <a:xfrm>
                <a:off x="3408"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8" name="Rectangle 31"/>
              <p:cNvSpPr>
                <a:spLocks noChangeArrowheads="1"/>
              </p:cNvSpPr>
              <p:nvPr>
                <p:custDataLst>
                  <p:tags r:id="rId75"/>
                </p:custDataLst>
              </p:nvPr>
            </p:nvSpPr>
            <p:spPr bwMode="auto">
              <a:xfrm>
                <a:off x="3600" y="178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59" name="Rectangle 32"/>
              <p:cNvSpPr>
                <a:spLocks noChangeArrowheads="1"/>
              </p:cNvSpPr>
              <p:nvPr>
                <p:custDataLst>
                  <p:tags r:id="rId76"/>
                </p:custDataLst>
              </p:nvPr>
            </p:nvSpPr>
            <p:spPr bwMode="auto">
              <a:xfrm>
                <a:off x="3696" y="174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48" name="Line 34"/>
            <p:cNvSpPr>
              <a:spLocks noChangeShapeType="1"/>
            </p:cNvSpPr>
            <p:nvPr>
              <p:custDataLst>
                <p:tags r:id="rId65"/>
              </p:custDataLst>
            </p:nvPr>
          </p:nvSpPr>
          <p:spPr bwMode="auto">
            <a:xfrm>
              <a:off x="5383813" y="24384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49" name="Oval 35"/>
            <p:cNvSpPr>
              <a:spLocks noChangeArrowheads="1"/>
            </p:cNvSpPr>
            <p:nvPr>
              <p:custDataLst>
                <p:tags r:id="rId66"/>
              </p:custDataLst>
            </p:nvPr>
          </p:nvSpPr>
          <p:spPr bwMode="auto">
            <a:xfrm>
              <a:off x="5307613" y="16764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50" name="Line 36"/>
            <p:cNvSpPr>
              <a:spLocks noChangeShapeType="1"/>
            </p:cNvSpPr>
            <p:nvPr>
              <p:custDataLst>
                <p:tags r:id="rId67"/>
              </p:custDataLst>
            </p:nvPr>
          </p:nvSpPr>
          <p:spPr bwMode="auto">
            <a:xfrm>
              <a:off x="5383813" y="1752600"/>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51" name="Oval 37"/>
            <p:cNvSpPr>
              <a:spLocks noChangeArrowheads="1"/>
            </p:cNvSpPr>
            <p:nvPr>
              <p:custDataLst>
                <p:tags r:id="rId68"/>
              </p:custDataLst>
            </p:nvPr>
          </p:nvSpPr>
          <p:spPr bwMode="auto">
            <a:xfrm flipV="1">
              <a:off x="5612413" y="30480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52" name="Line 38"/>
            <p:cNvSpPr>
              <a:spLocks noChangeShapeType="1"/>
            </p:cNvSpPr>
            <p:nvPr>
              <p:custDataLst>
                <p:tags r:id="rId69"/>
              </p:custDataLst>
            </p:nvPr>
          </p:nvSpPr>
          <p:spPr bwMode="auto">
            <a:xfrm flipV="1">
              <a:off x="5688613" y="2589213"/>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53" name="Line 40"/>
            <p:cNvSpPr>
              <a:spLocks noChangeShapeType="1"/>
            </p:cNvSpPr>
            <p:nvPr>
              <p:custDataLst>
                <p:tags r:id="rId70"/>
              </p:custDataLst>
            </p:nvPr>
          </p:nvSpPr>
          <p:spPr bwMode="auto">
            <a:xfrm flipV="1">
              <a:off x="5688613" y="1903413"/>
              <a:ext cx="1588" cy="5365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sp>
          <p:nvSpPr>
            <p:cNvPr id="54" name="Oval 86"/>
            <p:cNvSpPr>
              <a:spLocks noChangeArrowheads="1"/>
            </p:cNvSpPr>
            <p:nvPr>
              <p:custDataLst>
                <p:tags r:id="rId71"/>
              </p:custDataLst>
            </p:nvPr>
          </p:nvSpPr>
          <p:spPr bwMode="auto">
            <a:xfrm>
              <a:off x="5307613" y="3048000"/>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55" name="Oval 89"/>
            <p:cNvSpPr>
              <a:spLocks noChangeArrowheads="1"/>
            </p:cNvSpPr>
            <p:nvPr>
              <p:custDataLst>
                <p:tags r:id="rId72"/>
              </p:custDataLst>
            </p:nvPr>
          </p:nvSpPr>
          <p:spPr bwMode="auto">
            <a:xfrm flipV="1">
              <a:off x="5612413" y="16764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82" name="Group 81"/>
          <p:cNvGrpSpPr/>
          <p:nvPr/>
        </p:nvGrpSpPr>
        <p:grpSpPr>
          <a:xfrm>
            <a:off x="393192" y="4462400"/>
            <a:ext cx="8366760" cy="2130425"/>
            <a:chOff x="393192" y="4498975"/>
            <a:chExt cx="8366760" cy="2130425"/>
          </a:xfrm>
        </p:grpSpPr>
        <p:sp>
          <p:nvSpPr>
            <p:cNvPr id="83" name="Rectangle 96"/>
            <p:cNvSpPr>
              <a:spLocks noChangeArrowheads="1"/>
            </p:cNvSpPr>
            <p:nvPr>
              <p:custDataLst>
                <p:tags r:id="rId61"/>
              </p:custDataLst>
            </p:nvPr>
          </p:nvSpPr>
          <p:spPr bwMode="auto">
            <a:xfrm>
              <a:off x="393192" y="4498975"/>
              <a:ext cx="8366760" cy="2130425"/>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sp>
          <p:nvSpPr>
            <p:cNvPr id="84" name="Text Box 64"/>
            <p:cNvSpPr txBox="1">
              <a:spLocks noChangeArrowheads="1"/>
            </p:cNvSpPr>
            <p:nvPr>
              <p:custDataLst>
                <p:tags r:id="rId62"/>
              </p:custDataLst>
            </p:nvPr>
          </p:nvSpPr>
          <p:spPr bwMode="auto">
            <a:xfrm>
              <a:off x="393192" y="4498975"/>
              <a:ext cx="914400" cy="365760"/>
            </a:xfrm>
            <a:prstGeom prst="rect">
              <a:avLst/>
            </a:prstGeom>
            <a:noFill/>
            <a:ln w="9525">
              <a:noFill/>
              <a:round/>
              <a:headEnd/>
              <a:tailEnd/>
            </a:ln>
            <a:effectLst/>
          </p:spPr>
          <p:txBody>
            <a:bodyPr wrap="none" lIns="91440" tIns="46800" rIns="91440" bIns="4680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latin typeface="Calibri" panose="020F0502020204030204" pitchFamily="34" charset="0"/>
                  <a:ea typeface="Arial Unicode MS" panose="020B0604020202020204" pitchFamily="34" charset="-128"/>
                  <a:cs typeface="Calibri" panose="020F0502020204030204" pitchFamily="34" charset="0"/>
                </a:rPr>
                <a:t>After</a:t>
              </a:r>
            </a:p>
          </p:txBody>
        </p:sp>
      </p:grpSp>
      <p:grpSp>
        <p:nvGrpSpPr>
          <p:cNvPr id="85" name="Group 84"/>
          <p:cNvGrpSpPr/>
          <p:nvPr/>
        </p:nvGrpSpPr>
        <p:grpSpPr>
          <a:xfrm>
            <a:off x="638510" y="5527613"/>
            <a:ext cx="859103" cy="309245"/>
            <a:chOff x="638510" y="5527675"/>
            <a:chExt cx="859103" cy="309245"/>
          </a:xfrm>
        </p:grpSpPr>
        <p:sp>
          <p:nvSpPr>
            <p:cNvPr id="86" name="Rectangle 41"/>
            <p:cNvSpPr>
              <a:spLocks noChangeArrowheads="1"/>
            </p:cNvSpPr>
            <p:nvPr>
              <p:custDataLst>
                <p:tags r:id="rId59"/>
              </p:custDataLst>
            </p:nvPr>
          </p:nvSpPr>
          <p:spPr bwMode="auto">
            <a:xfrm>
              <a:off x="1192813" y="5532120"/>
              <a:ext cx="304800" cy="304800"/>
            </a:xfrm>
            <a:prstGeom prst="rect">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87" name="Text Box 90"/>
            <p:cNvSpPr txBox="1">
              <a:spLocks noChangeArrowheads="1"/>
            </p:cNvSpPr>
            <p:nvPr>
              <p:custDataLst>
                <p:tags r:id="rId60"/>
              </p:custDataLst>
            </p:nvPr>
          </p:nvSpPr>
          <p:spPr bwMode="auto">
            <a:xfrm>
              <a:off x="638510" y="5527675"/>
              <a:ext cx="545149" cy="301752"/>
            </a:xfrm>
            <a:prstGeom prst="rect">
              <a:avLst/>
            </a:prstGeom>
            <a:noFill/>
            <a:ln w="9525">
              <a:noFill/>
              <a:round/>
              <a:headEnd/>
              <a:tailEnd/>
            </a:ln>
            <a:effectLst/>
          </p:spPr>
          <p:txBody>
            <a:bodyPr wrap="none" lIns="45720" tIns="0" rIns="45720" bIns="0" anchor="ctr" anchorCtr="0">
              <a:normAutofit/>
            </a:bodyPr>
            <a:lstStyle/>
            <a:p>
              <a:pPr>
                <a:lnSpc>
                  <a:spcPct val="9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ea typeface="Arial Unicode MS" panose="020B0604020202020204" pitchFamily="34" charset="-128"/>
                  <a:cs typeface="Calibri" panose="020F0502020204030204" pitchFamily="34" charset="0"/>
                </a:rPr>
                <a:t>Root</a:t>
              </a:r>
            </a:p>
          </p:txBody>
        </p:sp>
      </p:grpSp>
      <p:grpSp>
        <p:nvGrpSpPr>
          <p:cNvPr id="88" name="Group 87"/>
          <p:cNvGrpSpPr/>
          <p:nvPr/>
        </p:nvGrpSpPr>
        <p:grpSpPr>
          <a:xfrm>
            <a:off x="7365013" y="5452810"/>
            <a:ext cx="1065213" cy="762000"/>
            <a:chOff x="7365013" y="5451475"/>
            <a:chExt cx="1065213" cy="762000"/>
          </a:xfrm>
        </p:grpSpPr>
        <p:grpSp>
          <p:nvGrpSpPr>
            <p:cNvPr id="89" name="Group 74"/>
            <p:cNvGrpSpPr>
              <a:grpSpLocks/>
            </p:cNvGrpSpPr>
            <p:nvPr>
              <p:custDataLst>
                <p:tags r:id="rId51"/>
              </p:custDataLst>
            </p:nvPr>
          </p:nvGrpSpPr>
          <p:grpSpPr bwMode="auto">
            <a:xfrm>
              <a:off x="7365013" y="5451475"/>
              <a:ext cx="1065213" cy="455613"/>
              <a:chOff x="4560" y="3350"/>
              <a:chExt cx="671" cy="287"/>
            </a:xfrm>
          </p:grpSpPr>
          <p:sp>
            <p:nvSpPr>
              <p:cNvPr id="93" name="Rectangle 75"/>
              <p:cNvSpPr>
                <a:spLocks noChangeArrowheads="1"/>
              </p:cNvSpPr>
              <p:nvPr>
                <p:custDataLst>
                  <p:tags r:id="rId55"/>
                </p:custDataLst>
              </p:nvPr>
            </p:nvSpPr>
            <p:spPr bwMode="auto">
              <a:xfrm>
                <a:off x="4560"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4" name="Rectangle 76"/>
              <p:cNvSpPr>
                <a:spLocks noChangeArrowheads="1"/>
              </p:cNvSpPr>
              <p:nvPr>
                <p:custDataLst>
                  <p:tags r:id="rId56"/>
                </p:custDataLst>
              </p:nvPr>
            </p:nvSpPr>
            <p:spPr bwMode="auto">
              <a:xfrm>
                <a:off x="4752"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5" name="Rectangle 77"/>
              <p:cNvSpPr>
                <a:spLocks noChangeArrowheads="1"/>
              </p:cNvSpPr>
              <p:nvPr>
                <p:custDataLst>
                  <p:tags r:id="rId57"/>
                </p:custDataLst>
              </p:nvPr>
            </p:nvSpPr>
            <p:spPr bwMode="auto">
              <a:xfrm>
                <a:off x="4944" y="33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96" name="Rectangle 78"/>
              <p:cNvSpPr>
                <a:spLocks noChangeArrowheads="1"/>
              </p:cNvSpPr>
              <p:nvPr>
                <p:custDataLst>
                  <p:tags r:id="rId58"/>
                </p:custDataLst>
              </p:nvPr>
            </p:nvSpPr>
            <p:spPr bwMode="auto">
              <a:xfrm>
                <a:off x="5040" y="33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90" name="Oval 79"/>
            <p:cNvSpPr>
              <a:spLocks noChangeArrowheads="1"/>
            </p:cNvSpPr>
            <p:nvPr>
              <p:custDataLst>
                <p:tags r:id="rId52"/>
              </p:custDataLst>
            </p:nvPr>
          </p:nvSpPr>
          <p:spPr bwMode="auto">
            <a:xfrm>
              <a:off x="7441213" y="56038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91" name="Line 80"/>
            <p:cNvSpPr>
              <a:spLocks noChangeShapeType="1"/>
            </p:cNvSpPr>
            <p:nvPr>
              <p:custDataLst>
                <p:tags r:id="rId53"/>
              </p:custDataLst>
            </p:nvPr>
          </p:nvSpPr>
          <p:spPr bwMode="auto">
            <a:xfrm>
              <a:off x="7517413" y="5680075"/>
              <a:ext cx="1588" cy="5334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92" name="Oval 81"/>
            <p:cNvSpPr>
              <a:spLocks noChangeArrowheads="1"/>
            </p:cNvSpPr>
            <p:nvPr>
              <p:custDataLst>
                <p:tags r:id="rId54"/>
              </p:custDataLst>
            </p:nvPr>
          </p:nvSpPr>
          <p:spPr bwMode="auto">
            <a:xfrm>
              <a:off x="7746013" y="5603875"/>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grpSp>
        <p:nvGrpSpPr>
          <p:cNvPr id="144" name="Group 143"/>
          <p:cNvGrpSpPr/>
          <p:nvPr/>
        </p:nvGrpSpPr>
        <p:grpSpPr>
          <a:xfrm>
            <a:off x="2793013" y="6135624"/>
            <a:ext cx="1065213" cy="455613"/>
            <a:chOff x="2793013" y="6097587"/>
            <a:chExt cx="1065213" cy="455613"/>
          </a:xfrm>
        </p:grpSpPr>
        <p:grpSp>
          <p:nvGrpSpPr>
            <p:cNvPr id="145" name="Group 2"/>
            <p:cNvGrpSpPr>
              <a:grpSpLocks/>
            </p:cNvGrpSpPr>
            <p:nvPr>
              <p:custDataLst>
                <p:tags r:id="rId44"/>
              </p:custDataLst>
            </p:nvPr>
          </p:nvGrpSpPr>
          <p:grpSpPr bwMode="auto">
            <a:xfrm>
              <a:off x="2793013" y="6097587"/>
              <a:ext cx="1065213" cy="455613"/>
              <a:chOff x="1680" y="3714"/>
              <a:chExt cx="671" cy="287"/>
            </a:xfrm>
          </p:grpSpPr>
          <p:sp>
            <p:nvSpPr>
              <p:cNvPr id="148" name="Rectangle 3"/>
              <p:cNvSpPr>
                <a:spLocks noChangeArrowheads="1"/>
              </p:cNvSpPr>
              <p:nvPr>
                <p:custDataLst>
                  <p:tags r:id="rId47"/>
                </p:custDataLst>
              </p:nvPr>
            </p:nvSpPr>
            <p:spPr bwMode="auto">
              <a:xfrm>
                <a:off x="1680"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49" name="Rectangle 4"/>
              <p:cNvSpPr>
                <a:spLocks noChangeArrowheads="1"/>
              </p:cNvSpPr>
              <p:nvPr>
                <p:custDataLst>
                  <p:tags r:id="rId48"/>
                </p:custDataLst>
              </p:nvPr>
            </p:nvSpPr>
            <p:spPr bwMode="auto">
              <a:xfrm>
                <a:off x="1872"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0" name="Rectangle 5"/>
              <p:cNvSpPr>
                <a:spLocks noChangeArrowheads="1"/>
              </p:cNvSpPr>
              <p:nvPr>
                <p:custDataLst>
                  <p:tags r:id="rId49"/>
                </p:custDataLst>
              </p:nvPr>
            </p:nvSpPr>
            <p:spPr bwMode="auto">
              <a:xfrm>
                <a:off x="2064" y="3762"/>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1" name="Rectangle 6"/>
              <p:cNvSpPr>
                <a:spLocks noChangeArrowheads="1"/>
              </p:cNvSpPr>
              <p:nvPr>
                <p:custDataLst>
                  <p:tags r:id="rId50"/>
                </p:custDataLst>
              </p:nvPr>
            </p:nvSpPr>
            <p:spPr bwMode="auto">
              <a:xfrm>
                <a:off x="2160" y="3714"/>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46" name="Oval 71"/>
            <p:cNvSpPr>
              <a:spLocks noChangeArrowheads="1"/>
            </p:cNvSpPr>
            <p:nvPr>
              <p:custDataLst>
                <p:tags r:id="rId45"/>
              </p:custDataLst>
            </p:nvPr>
          </p:nvSpPr>
          <p:spPr bwMode="auto">
            <a:xfrm flipV="1">
              <a:off x="3174013" y="62484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147" name="Oval 88"/>
            <p:cNvSpPr>
              <a:spLocks noChangeArrowheads="1"/>
            </p:cNvSpPr>
            <p:nvPr>
              <p:custDataLst>
                <p:tags r:id="rId46"/>
              </p:custDataLst>
            </p:nvPr>
          </p:nvSpPr>
          <p:spPr bwMode="auto">
            <a:xfrm>
              <a:off x="2869213" y="62499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grpSp>
        <p:nvGrpSpPr>
          <p:cNvPr id="152" name="Group 151"/>
          <p:cNvGrpSpPr/>
          <p:nvPr/>
        </p:nvGrpSpPr>
        <p:grpSpPr>
          <a:xfrm>
            <a:off x="2793013" y="4769386"/>
            <a:ext cx="1065213" cy="455613"/>
            <a:chOff x="2793013" y="4725987"/>
            <a:chExt cx="1065213" cy="455613"/>
          </a:xfrm>
        </p:grpSpPr>
        <p:grpSp>
          <p:nvGrpSpPr>
            <p:cNvPr id="153" name="Group 8"/>
            <p:cNvGrpSpPr>
              <a:grpSpLocks/>
            </p:cNvGrpSpPr>
            <p:nvPr>
              <p:custDataLst>
                <p:tags r:id="rId37"/>
              </p:custDataLst>
            </p:nvPr>
          </p:nvGrpSpPr>
          <p:grpSpPr bwMode="auto">
            <a:xfrm>
              <a:off x="2793013" y="4725987"/>
              <a:ext cx="1065213" cy="455613"/>
              <a:chOff x="1680" y="2850"/>
              <a:chExt cx="671" cy="287"/>
            </a:xfrm>
          </p:grpSpPr>
          <p:sp>
            <p:nvSpPr>
              <p:cNvPr id="156" name="Rectangle 9"/>
              <p:cNvSpPr>
                <a:spLocks noChangeArrowheads="1"/>
              </p:cNvSpPr>
              <p:nvPr>
                <p:custDataLst>
                  <p:tags r:id="rId40"/>
                </p:custDataLst>
              </p:nvPr>
            </p:nvSpPr>
            <p:spPr bwMode="auto">
              <a:xfrm>
                <a:off x="1680"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7" name="Rectangle 10"/>
              <p:cNvSpPr>
                <a:spLocks noChangeArrowheads="1"/>
              </p:cNvSpPr>
              <p:nvPr>
                <p:custDataLst>
                  <p:tags r:id="rId41"/>
                </p:custDataLst>
              </p:nvPr>
            </p:nvSpPr>
            <p:spPr bwMode="auto">
              <a:xfrm>
                <a:off x="1872"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8" name="Rectangle 11"/>
              <p:cNvSpPr>
                <a:spLocks noChangeArrowheads="1"/>
              </p:cNvSpPr>
              <p:nvPr>
                <p:custDataLst>
                  <p:tags r:id="rId42"/>
                </p:custDataLst>
              </p:nvPr>
            </p:nvSpPr>
            <p:spPr bwMode="auto">
              <a:xfrm>
                <a:off x="2064" y="2898"/>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59" name="Rectangle 12"/>
              <p:cNvSpPr>
                <a:spLocks noChangeArrowheads="1"/>
              </p:cNvSpPr>
              <p:nvPr>
                <p:custDataLst>
                  <p:tags r:id="rId43"/>
                </p:custDataLst>
              </p:nvPr>
            </p:nvSpPr>
            <p:spPr bwMode="auto">
              <a:xfrm>
                <a:off x="2160" y="2850"/>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54" name="Oval 70"/>
            <p:cNvSpPr>
              <a:spLocks noChangeArrowheads="1"/>
            </p:cNvSpPr>
            <p:nvPr>
              <p:custDataLst>
                <p:tags r:id="rId38"/>
              </p:custDataLst>
            </p:nvPr>
          </p:nvSpPr>
          <p:spPr bwMode="auto">
            <a:xfrm>
              <a:off x="2869213" y="48783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55" name="Oval 89"/>
            <p:cNvSpPr>
              <a:spLocks noChangeArrowheads="1"/>
            </p:cNvSpPr>
            <p:nvPr>
              <p:custDataLst>
                <p:tags r:id="rId39"/>
              </p:custDataLst>
            </p:nvPr>
          </p:nvSpPr>
          <p:spPr bwMode="auto">
            <a:xfrm flipV="1">
              <a:off x="3174013" y="4876800"/>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207" name="Line 7"/>
          <p:cNvSpPr>
            <a:spLocks noChangeShapeType="1"/>
          </p:cNvSpPr>
          <p:nvPr>
            <p:custDataLst>
              <p:tags r:id="rId2"/>
            </p:custDataLst>
          </p:nvPr>
        </p:nvSpPr>
        <p:spPr bwMode="auto">
          <a:xfrm flipV="1">
            <a:off x="3246120" y="5148072"/>
            <a:ext cx="1588" cy="12223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grpSp>
        <p:nvGrpSpPr>
          <p:cNvPr id="199" name="Group 198"/>
          <p:cNvGrpSpPr/>
          <p:nvPr/>
        </p:nvGrpSpPr>
        <p:grpSpPr>
          <a:xfrm>
            <a:off x="5231413" y="4765675"/>
            <a:ext cx="1065213" cy="455613"/>
            <a:chOff x="5231413" y="4765675"/>
            <a:chExt cx="1065213" cy="455613"/>
          </a:xfrm>
        </p:grpSpPr>
        <p:grpSp>
          <p:nvGrpSpPr>
            <p:cNvPr id="200" name="Group 65"/>
            <p:cNvGrpSpPr>
              <a:grpSpLocks/>
            </p:cNvGrpSpPr>
            <p:nvPr>
              <p:custDataLst>
                <p:tags r:id="rId30"/>
              </p:custDataLst>
            </p:nvPr>
          </p:nvGrpSpPr>
          <p:grpSpPr bwMode="auto">
            <a:xfrm>
              <a:off x="5231413" y="4765675"/>
              <a:ext cx="1065213" cy="455613"/>
              <a:chOff x="3216" y="2918"/>
              <a:chExt cx="671" cy="287"/>
            </a:xfrm>
          </p:grpSpPr>
          <p:sp>
            <p:nvSpPr>
              <p:cNvPr id="203" name="Rectangle 66"/>
              <p:cNvSpPr>
                <a:spLocks noChangeArrowheads="1"/>
              </p:cNvSpPr>
              <p:nvPr>
                <p:custDataLst>
                  <p:tags r:id="rId33"/>
                </p:custDataLst>
              </p:nvPr>
            </p:nvSpPr>
            <p:spPr bwMode="auto">
              <a:xfrm>
                <a:off x="3216"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4" name="Rectangle 67"/>
              <p:cNvSpPr>
                <a:spLocks noChangeArrowheads="1"/>
              </p:cNvSpPr>
              <p:nvPr>
                <p:custDataLst>
                  <p:tags r:id="rId34"/>
                </p:custDataLst>
              </p:nvPr>
            </p:nvSpPr>
            <p:spPr bwMode="auto">
              <a:xfrm>
                <a:off x="3408"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5" name="Rectangle 68"/>
              <p:cNvSpPr>
                <a:spLocks noChangeArrowheads="1"/>
              </p:cNvSpPr>
              <p:nvPr>
                <p:custDataLst>
                  <p:tags r:id="rId35"/>
                </p:custDataLst>
              </p:nvPr>
            </p:nvSpPr>
            <p:spPr bwMode="auto">
              <a:xfrm>
                <a:off x="3600" y="2966"/>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206" name="Rectangle 69"/>
              <p:cNvSpPr>
                <a:spLocks noChangeArrowheads="1"/>
              </p:cNvSpPr>
              <p:nvPr>
                <p:custDataLst>
                  <p:tags r:id="rId36"/>
                </p:custDataLst>
              </p:nvPr>
            </p:nvSpPr>
            <p:spPr bwMode="auto">
              <a:xfrm>
                <a:off x="3696" y="2918"/>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201" name="Oval 70"/>
            <p:cNvSpPr>
              <a:spLocks noChangeArrowheads="1"/>
            </p:cNvSpPr>
            <p:nvPr>
              <p:custDataLst>
                <p:tags r:id="rId31"/>
              </p:custDataLst>
            </p:nvPr>
          </p:nvSpPr>
          <p:spPr bwMode="auto">
            <a:xfrm>
              <a:off x="5307613" y="49180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202" name="Oval 88"/>
            <p:cNvSpPr>
              <a:spLocks noChangeArrowheads="1"/>
            </p:cNvSpPr>
            <p:nvPr>
              <p:custDataLst>
                <p:tags r:id="rId32"/>
              </p:custDataLst>
            </p:nvPr>
          </p:nvSpPr>
          <p:spPr bwMode="auto">
            <a:xfrm flipV="1">
              <a:off x="5612413" y="4916488"/>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grpSp>
      <p:sp>
        <p:nvSpPr>
          <p:cNvPr id="208" name="Line 13"/>
          <p:cNvSpPr>
            <a:spLocks noChangeShapeType="1"/>
          </p:cNvSpPr>
          <p:nvPr>
            <p:custDataLst>
              <p:tags r:id="rId3"/>
            </p:custDataLst>
          </p:nvPr>
        </p:nvSpPr>
        <p:spPr bwMode="auto">
          <a:xfrm>
            <a:off x="2944368" y="5001768"/>
            <a:ext cx="1588" cy="12192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
        <p:nvSpPr>
          <p:cNvPr id="210" name="Line 103"/>
          <p:cNvSpPr>
            <a:spLocks noChangeShapeType="1"/>
          </p:cNvSpPr>
          <p:nvPr>
            <p:custDataLst>
              <p:tags r:id="rId4"/>
            </p:custDataLst>
          </p:nvPr>
        </p:nvSpPr>
        <p:spPr bwMode="auto">
          <a:xfrm>
            <a:off x="5385816" y="5001768"/>
            <a:ext cx="1588" cy="1219200"/>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grpSp>
        <p:nvGrpSpPr>
          <p:cNvPr id="191" name="Group 190"/>
          <p:cNvGrpSpPr/>
          <p:nvPr/>
        </p:nvGrpSpPr>
        <p:grpSpPr>
          <a:xfrm>
            <a:off x="5230870" y="6139740"/>
            <a:ext cx="1065213" cy="455613"/>
            <a:chOff x="5231413" y="6137275"/>
            <a:chExt cx="1065213" cy="455613"/>
          </a:xfrm>
        </p:grpSpPr>
        <p:grpSp>
          <p:nvGrpSpPr>
            <p:cNvPr id="192" name="Group 2"/>
            <p:cNvGrpSpPr>
              <a:grpSpLocks/>
            </p:cNvGrpSpPr>
            <p:nvPr>
              <p:custDataLst>
                <p:tags r:id="rId23"/>
              </p:custDataLst>
            </p:nvPr>
          </p:nvGrpSpPr>
          <p:grpSpPr bwMode="auto">
            <a:xfrm>
              <a:off x="5231413" y="6137275"/>
              <a:ext cx="1065213" cy="455613"/>
              <a:chOff x="3216" y="3782"/>
              <a:chExt cx="671" cy="287"/>
            </a:xfrm>
          </p:grpSpPr>
          <p:sp>
            <p:nvSpPr>
              <p:cNvPr id="195" name="Rectangle 3"/>
              <p:cNvSpPr>
                <a:spLocks noChangeArrowheads="1"/>
              </p:cNvSpPr>
              <p:nvPr>
                <p:custDataLst>
                  <p:tags r:id="rId26"/>
                </p:custDataLst>
              </p:nvPr>
            </p:nvSpPr>
            <p:spPr bwMode="auto">
              <a:xfrm>
                <a:off x="3216"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6" name="Rectangle 4"/>
              <p:cNvSpPr>
                <a:spLocks noChangeArrowheads="1"/>
              </p:cNvSpPr>
              <p:nvPr>
                <p:custDataLst>
                  <p:tags r:id="rId27"/>
                </p:custDataLst>
              </p:nvPr>
            </p:nvSpPr>
            <p:spPr bwMode="auto">
              <a:xfrm>
                <a:off x="3408"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7" name="Rectangle 5"/>
              <p:cNvSpPr>
                <a:spLocks noChangeArrowheads="1"/>
              </p:cNvSpPr>
              <p:nvPr>
                <p:custDataLst>
                  <p:tags r:id="rId28"/>
                </p:custDataLst>
              </p:nvPr>
            </p:nvSpPr>
            <p:spPr bwMode="auto">
              <a:xfrm>
                <a:off x="3600" y="3830"/>
                <a:ext cx="192" cy="192"/>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98" name="Rectangle 6"/>
              <p:cNvSpPr>
                <a:spLocks noChangeArrowheads="1"/>
              </p:cNvSpPr>
              <p:nvPr>
                <p:custDataLst>
                  <p:tags r:id="rId29"/>
                </p:custDataLst>
              </p:nvPr>
            </p:nvSpPr>
            <p:spPr bwMode="auto">
              <a:xfrm>
                <a:off x="3696" y="3782"/>
                <a:ext cx="192" cy="288"/>
              </a:xfrm>
              <a:prstGeom prst="rect">
                <a:avLst/>
              </a:prstGeom>
              <a:solidFill>
                <a:schemeClr val="bg2">
                  <a:lumMod val="20000"/>
                  <a:lumOff val="80000"/>
                </a:schemeClr>
              </a:solidFill>
              <a:ln w="9525">
                <a:noFill/>
                <a:round/>
                <a:headEnd/>
                <a:tailEnd/>
              </a:ln>
              <a:effectLst/>
            </p:spPr>
            <p:txBody>
              <a:bodyPr wrap="none" anchor="ctr"/>
              <a:lstStyle/>
              <a:p>
                <a:endParaRPr lang="en-US" dirty="0">
                  <a:latin typeface="Lato" panose="020F0502020204030203" pitchFamily="34" charset="0"/>
                </a:endParaRPr>
              </a:p>
            </p:txBody>
          </p:sp>
        </p:grpSp>
        <p:sp>
          <p:nvSpPr>
            <p:cNvPr id="193" name="Oval 72"/>
            <p:cNvSpPr>
              <a:spLocks noChangeArrowheads="1"/>
            </p:cNvSpPr>
            <p:nvPr>
              <p:custDataLst>
                <p:tags r:id="rId24"/>
              </p:custDataLst>
            </p:nvPr>
          </p:nvSpPr>
          <p:spPr bwMode="auto">
            <a:xfrm flipV="1">
              <a:off x="5612413" y="6288088"/>
              <a:ext cx="152400" cy="152400"/>
            </a:xfrm>
            <a:prstGeom prst="ellipse">
              <a:avLst/>
            </a:prstGeom>
            <a:solidFill>
              <a:srgbClr val="C00000"/>
            </a:solidFill>
            <a:ln w="9525">
              <a:noFill/>
              <a:round/>
              <a:headEnd/>
              <a:tailEnd/>
            </a:ln>
            <a:effectLst/>
          </p:spPr>
          <p:txBody>
            <a:bodyPr wrap="none" anchor="ctr"/>
            <a:lstStyle/>
            <a:p>
              <a:endParaRPr lang="en-US" dirty="0">
                <a:latin typeface="Lato" panose="020F0502020204030203" pitchFamily="34" charset="0"/>
              </a:endParaRPr>
            </a:p>
          </p:txBody>
        </p:sp>
        <p:sp>
          <p:nvSpPr>
            <p:cNvPr id="194" name="Oval 87"/>
            <p:cNvSpPr>
              <a:spLocks noChangeArrowheads="1"/>
            </p:cNvSpPr>
            <p:nvPr>
              <p:custDataLst>
                <p:tags r:id="rId25"/>
              </p:custDataLst>
            </p:nvPr>
          </p:nvSpPr>
          <p:spPr bwMode="auto">
            <a:xfrm>
              <a:off x="5307613" y="6289675"/>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grpSp>
      <p:sp>
        <p:nvSpPr>
          <p:cNvPr id="209" name="Line 19"/>
          <p:cNvSpPr>
            <a:spLocks noChangeShapeType="1"/>
          </p:cNvSpPr>
          <p:nvPr>
            <p:custDataLst>
              <p:tags r:id="rId5"/>
            </p:custDataLst>
          </p:nvPr>
        </p:nvSpPr>
        <p:spPr bwMode="auto">
          <a:xfrm flipV="1">
            <a:off x="5687568" y="5148072"/>
            <a:ext cx="1588" cy="1222375"/>
          </a:xfrm>
          <a:prstGeom prst="line">
            <a:avLst/>
          </a:prstGeom>
          <a:noFill/>
          <a:ln w="57240">
            <a:solidFill>
              <a:srgbClr val="C00000"/>
            </a:solidFill>
            <a:miter lim="800000"/>
            <a:headEnd/>
            <a:tailEnd type="triangle" w="med" len="med"/>
          </a:ln>
          <a:effectLst/>
        </p:spPr>
        <p:txBody>
          <a:bodyPr/>
          <a:lstStyle/>
          <a:p>
            <a:endParaRPr lang="en-US" dirty="0">
              <a:latin typeface="Lato" panose="020F0502020204030203" pitchFamily="34" charset="0"/>
            </a:endParaRPr>
          </a:p>
        </p:txBody>
      </p:sp>
      <p:grpSp>
        <p:nvGrpSpPr>
          <p:cNvPr id="160" name="Group 159"/>
          <p:cNvGrpSpPr/>
          <p:nvPr/>
        </p:nvGrpSpPr>
        <p:grpSpPr>
          <a:xfrm>
            <a:off x="2793013" y="5537482"/>
            <a:ext cx="3657600" cy="304800"/>
            <a:chOff x="2793013" y="5487987"/>
            <a:chExt cx="3657600" cy="304800"/>
          </a:xfrm>
        </p:grpSpPr>
        <p:sp>
          <p:nvSpPr>
            <p:cNvPr id="161" name="Rectangle 59"/>
            <p:cNvSpPr>
              <a:spLocks noChangeArrowheads="1"/>
            </p:cNvSpPr>
            <p:nvPr>
              <p:custDataLst>
                <p:tags r:id="rId9"/>
              </p:custDataLst>
            </p:nvPr>
          </p:nvSpPr>
          <p:spPr bwMode="auto">
            <a:xfrm>
              <a:off x="40122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2" name="Rectangle 60"/>
            <p:cNvSpPr>
              <a:spLocks noChangeArrowheads="1"/>
            </p:cNvSpPr>
            <p:nvPr>
              <p:custDataLst>
                <p:tags r:id="rId10"/>
              </p:custDataLst>
            </p:nvPr>
          </p:nvSpPr>
          <p:spPr bwMode="auto">
            <a:xfrm>
              <a:off x="43170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3" name="Rectangle 61"/>
            <p:cNvSpPr>
              <a:spLocks noChangeArrowheads="1"/>
            </p:cNvSpPr>
            <p:nvPr>
              <p:custDataLst>
                <p:tags r:id="rId11"/>
              </p:custDataLst>
            </p:nvPr>
          </p:nvSpPr>
          <p:spPr bwMode="auto">
            <a:xfrm>
              <a:off x="46218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4" name="Rectangle 62"/>
            <p:cNvSpPr>
              <a:spLocks noChangeArrowheads="1"/>
            </p:cNvSpPr>
            <p:nvPr>
              <p:custDataLst>
                <p:tags r:id="rId12"/>
              </p:custDataLst>
            </p:nvPr>
          </p:nvSpPr>
          <p:spPr bwMode="auto">
            <a:xfrm>
              <a:off x="49266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5" name="Rectangle 63"/>
            <p:cNvSpPr>
              <a:spLocks noChangeArrowheads="1"/>
            </p:cNvSpPr>
            <p:nvPr>
              <p:custDataLst>
                <p:tags r:id="rId13"/>
              </p:custDataLst>
            </p:nvPr>
          </p:nvSpPr>
          <p:spPr bwMode="auto">
            <a:xfrm>
              <a:off x="5841013" y="5487987"/>
              <a:ext cx="304800" cy="304800"/>
            </a:xfrm>
            <a:prstGeom prst="rect">
              <a:avLst/>
            </a:prstGeom>
            <a:solidFill>
              <a:schemeClr val="bg1"/>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6" name="Rectangle 64"/>
            <p:cNvSpPr>
              <a:spLocks noChangeArrowheads="1"/>
            </p:cNvSpPr>
            <p:nvPr>
              <p:custDataLst>
                <p:tags r:id="rId14"/>
              </p:custDataLst>
            </p:nvPr>
          </p:nvSpPr>
          <p:spPr bwMode="auto">
            <a:xfrm>
              <a:off x="6145813" y="5487987"/>
              <a:ext cx="304800" cy="304800"/>
            </a:xfrm>
            <a:prstGeom prst="rect">
              <a:avLst/>
            </a:prstGeom>
            <a:solidFill>
              <a:schemeClr val="bg1"/>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7" name="Rectangle 65"/>
            <p:cNvSpPr>
              <a:spLocks noChangeArrowheads="1"/>
            </p:cNvSpPr>
            <p:nvPr>
              <p:custDataLst>
                <p:tags r:id="rId15"/>
              </p:custDataLst>
            </p:nvPr>
          </p:nvSpPr>
          <p:spPr bwMode="auto">
            <a:xfrm>
              <a:off x="27930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8" name="Rectangle 66"/>
            <p:cNvSpPr>
              <a:spLocks noChangeArrowheads="1"/>
            </p:cNvSpPr>
            <p:nvPr>
              <p:custDataLst>
                <p:tags r:id="rId16"/>
              </p:custDataLst>
            </p:nvPr>
          </p:nvSpPr>
          <p:spPr bwMode="auto">
            <a:xfrm>
              <a:off x="30978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69" name="Rectangle 67"/>
            <p:cNvSpPr>
              <a:spLocks noChangeArrowheads="1"/>
            </p:cNvSpPr>
            <p:nvPr>
              <p:custDataLst>
                <p:tags r:id="rId17"/>
              </p:custDataLst>
            </p:nvPr>
          </p:nvSpPr>
          <p:spPr bwMode="auto">
            <a:xfrm>
              <a:off x="34026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70" name="Rectangle 68"/>
            <p:cNvSpPr>
              <a:spLocks noChangeArrowheads="1"/>
            </p:cNvSpPr>
            <p:nvPr>
              <p:custDataLst>
                <p:tags r:id="rId18"/>
              </p:custDataLst>
            </p:nvPr>
          </p:nvSpPr>
          <p:spPr bwMode="auto">
            <a:xfrm>
              <a:off x="3707413" y="5487987"/>
              <a:ext cx="304800" cy="304800"/>
            </a:xfrm>
            <a:prstGeom prst="rect">
              <a:avLst/>
            </a:prstGeom>
            <a:solidFill>
              <a:srgbClr val="FFFFFF"/>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71" name="Oval 69"/>
            <p:cNvSpPr>
              <a:spLocks noChangeArrowheads="1"/>
            </p:cNvSpPr>
            <p:nvPr>
              <p:custDataLst>
                <p:tags r:id="rId19"/>
              </p:custDataLst>
            </p:nvPr>
          </p:nvSpPr>
          <p:spPr bwMode="auto">
            <a:xfrm>
              <a:off x="2869213" y="5564187"/>
              <a:ext cx="152400" cy="152400"/>
            </a:xfrm>
            <a:prstGeom prst="ellipse">
              <a:avLst/>
            </a:prstGeom>
            <a:solidFill>
              <a:srgbClr val="0000FF"/>
            </a:solidFill>
            <a:ln w="9525">
              <a:solidFill>
                <a:srgbClr val="0000FF"/>
              </a:solidFill>
              <a:round/>
              <a:headEnd/>
              <a:tailEnd/>
            </a:ln>
            <a:effectLst/>
          </p:spPr>
          <p:txBody>
            <a:bodyPr wrap="none" anchor="ctr"/>
            <a:lstStyle/>
            <a:p>
              <a:endParaRPr lang="en-US" dirty="0">
                <a:latin typeface="Lato" panose="020F0502020204030203" pitchFamily="34" charset="0"/>
              </a:endParaRPr>
            </a:p>
          </p:txBody>
        </p:sp>
        <p:sp>
          <p:nvSpPr>
            <p:cNvPr id="172" name="Rectangle 72"/>
            <p:cNvSpPr>
              <a:spLocks noChangeArrowheads="1"/>
            </p:cNvSpPr>
            <p:nvPr>
              <p:custDataLst>
                <p:tags r:id="rId20"/>
              </p:custDataLst>
            </p:nvPr>
          </p:nvSpPr>
          <p:spPr bwMode="auto">
            <a:xfrm>
              <a:off x="5536213" y="5487987"/>
              <a:ext cx="304800" cy="304800"/>
            </a:xfrm>
            <a:prstGeom prst="rect">
              <a:avLst/>
            </a:prstGeom>
            <a:solidFill>
              <a:schemeClr val="bg1"/>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73" name="Rectangle 83"/>
            <p:cNvSpPr>
              <a:spLocks noChangeArrowheads="1"/>
            </p:cNvSpPr>
            <p:nvPr>
              <p:custDataLst>
                <p:tags r:id="rId21"/>
              </p:custDataLst>
            </p:nvPr>
          </p:nvSpPr>
          <p:spPr bwMode="auto">
            <a:xfrm>
              <a:off x="5231413" y="5487987"/>
              <a:ext cx="304800" cy="304800"/>
            </a:xfrm>
            <a:prstGeom prst="rect">
              <a:avLst/>
            </a:prstGeom>
            <a:solidFill>
              <a:schemeClr val="bg1"/>
            </a:solidFill>
            <a:ln w="3240">
              <a:solidFill>
                <a:srgbClr val="000066"/>
              </a:solidFill>
              <a:miter lim="800000"/>
              <a:headEnd/>
              <a:tailEnd/>
            </a:ln>
            <a:effectLst/>
          </p:spPr>
          <p:txBody>
            <a:bodyPr wrap="none" anchor="ctr"/>
            <a:lstStyle/>
            <a:p>
              <a:endParaRPr lang="en-US" dirty="0">
                <a:latin typeface="Lato" panose="020F0502020204030203" pitchFamily="34" charset="0"/>
              </a:endParaRPr>
            </a:p>
          </p:txBody>
        </p:sp>
        <p:sp>
          <p:nvSpPr>
            <p:cNvPr id="174" name="Oval 84"/>
            <p:cNvSpPr>
              <a:spLocks noChangeArrowheads="1"/>
            </p:cNvSpPr>
            <p:nvPr>
              <p:custDataLst>
                <p:tags r:id="rId22"/>
              </p:custDataLst>
            </p:nvPr>
          </p:nvSpPr>
          <p:spPr bwMode="auto">
            <a:xfrm>
              <a:off x="3174013" y="5564187"/>
              <a:ext cx="152400" cy="152400"/>
            </a:xfrm>
            <a:prstGeom prst="ellipse">
              <a:avLst/>
            </a:prstGeom>
            <a:noFill/>
            <a:ln w="28440">
              <a:solidFill>
                <a:srgbClr val="C00000"/>
              </a:solidFill>
              <a:miter lim="800000"/>
              <a:headEnd/>
              <a:tailEnd/>
            </a:ln>
            <a:effectLst/>
          </p:spPr>
          <p:txBody>
            <a:bodyPr wrap="none" anchor="ctr"/>
            <a:lstStyle/>
            <a:p>
              <a:endParaRPr lang="en-US" dirty="0">
                <a:latin typeface="Lato" panose="020F0502020204030203" pitchFamily="34" charset="0"/>
              </a:endParaRPr>
            </a:p>
          </p:txBody>
        </p:sp>
      </p:grpSp>
      <p:sp>
        <p:nvSpPr>
          <p:cNvPr id="211" name="Freeform 117"/>
          <p:cNvSpPr>
            <a:spLocks/>
          </p:cNvSpPr>
          <p:nvPr>
            <p:custDataLst>
              <p:tags r:id="rId6"/>
            </p:custDataLst>
          </p:nvPr>
        </p:nvSpPr>
        <p:spPr bwMode="auto">
          <a:xfrm>
            <a:off x="2953266" y="5340096"/>
            <a:ext cx="4419600" cy="346075"/>
          </a:xfrm>
          <a:custGeom>
            <a:avLst/>
            <a:gdLst/>
            <a:ahLst/>
            <a:cxnLst>
              <a:cxn ang="0">
                <a:pos x="0" y="218"/>
              </a:cxn>
              <a:cxn ang="0">
                <a:pos x="472" y="31"/>
              </a:cxn>
              <a:cxn ang="0">
                <a:pos x="2109" y="31"/>
              </a:cxn>
              <a:cxn ang="0">
                <a:pos x="2784" y="218"/>
              </a:cxn>
            </a:cxnLst>
            <a:rect l="0" t="0" r="r" b="b"/>
            <a:pathLst>
              <a:path w="2784" h="218">
                <a:moveTo>
                  <a:pt x="0" y="218"/>
                </a:moveTo>
                <a:cubicBezTo>
                  <a:pt x="79" y="187"/>
                  <a:pt x="121" y="62"/>
                  <a:pt x="472" y="31"/>
                </a:cubicBezTo>
                <a:cubicBezTo>
                  <a:pt x="823" y="0"/>
                  <a:pt x="1724" y="0"/>
                  <a:pt x="2109" y="31"/>
                </a:cubicBezTo>
                <a:cubicBezTo>
                  <a:pt x="2494" y="62"/>
                  <a:pt x="2644" y="179"/>
                  <a:pt x="2784" y="218"/>
                </a:cubicBezTo>
              </a:path>
            </a:pathLst>
          </a:custGeom>
          <a:noFill/>
          <a:ln w="57240">
            <a:solidFill>
              <a:srgbClr val="0000FF"/>
            </a:solidFill>
            <a:round/>
            <a:headEnd/>
            <a:tailEnd type="triangle" w="med" len="med"/>
          </a:ln>
          <a:effectLst/>
        </p:spPr>
        <p:txBody>
          <a:bodyPr wrap="none" anchor="ctr"/>
          <a:lstStyle/>
          <a:p>
            <a:endParaRPr lang="en-US" dirty="0">
              <a:latin typeface="Lato" panose="020F0502020204030203" pitchFamily="34" charset="0"/>
            </a:endParaRPr>
          </a:p>
        </p:txBody>
      </p:sp>
      <p:sp>
        <p:nvSpPr>
          <p:cNvPr id="212" name="Freeform 118"/>
          <p:cNvSpPr>
            <a:spLocks/>
          </p:cNvSpPr>
          <p:nvPr>
            <p:custDataLst>
              <p:tags r:id="rId7"/>
            </p:custDataLst>
          </p:nvPr>
        </p:nvSpPr>
        <p:spPr bwMode="auto">
          <a:xfrm>
            <a:off x="3485078" y="5660136"/>
            <a:ext cx="4344988" cy="174625"/>
          </a:xfrm>
          <a:custGeom>
            <a:avLst/>
            <a:gdLst/>
            <a:ahLst/>
            <a:cxnLst>
              <a:cxn ang="0">
                <a:pos x="864" y="15"/>
              </a:cxn>
              <a:cxn ang="0">
                <a:pos x="745" y="227"/>
              </a:cxn>
              <a:cxn ang="0">
                <a:pos x="210" y="35"/>
              </a:cxn>
              <a:cxn ang="0">
                <a:pos x="0" y="15"/>
              </a:cxn>
            </a:cxnLst>
            <a:rect l="0" t="0" r="r" b="b"/>
            <a:pathLst>
              <a:path w="864" h="230">
                <a:moveTo>
                  <a:pt x="864" y="15"/>
                </a:moveTo>
                <a:cubicBezTo>
                  <a:pt x="844" y="50"/>
                  <a:pt x="854" y="224"/>
                  <a:pt x="745" y="227"/>
                </a:cubicBezTo>
                <a:cubicBezTo>
                  <a:pt x="636" y="230"/>
                  <a:pt x="334" y="70"/>
                  <a:pt x="210" y="35"/>
                </a:cubicBezTo>
                <a:cubicBezTo>
                  <a:pt x="86" y="0"/>
                  <a:pt x="44" y="19"/>
                  <a:pt x="0" y="15"/>
                </a:cubicBezTo>
              </a:path>
            </a:pathLst>
          </a:custGeom>
          <a:noFill/>
          <a:ln w="57240">
            <a:solidFill>
              <a:srgbClr val="C00000"/>
            </a:solidFill>
            <a:round/>
            <a:headEnd/>
            <a:tailEnd type="triangle" w="med" len="med"/>
          </a:ln>
          <a:effectLst/>
        </p:spPr>
        <p:txBody>
          <a:bodyPr wrap="none" anchor="ctr"/>
          <a:lstStyle/>
          <a:p>
            <a:endParaRPr lang="en-US" dirty="0">
              <a:latin typeface="Lato" panose="020F0502020204030203" pitchFamily="34" charset="0"/>
            </a:endParaRPr>
          </a:p>
        </p:txBody>
      </p:sp>
      <p:sp>
        <p:nvSpPr>
          <p:cNvPr id="213" name="Line 114"/>
          <p:cNvSpPr>
            <a:spLocks noChangeShapeType="1"/>
          </p:cNvSpPr>
          <p:nvPr>
            <p:custDataLst>
              <p:tags r:id="rId8"/>
            </p:custDataLst>
          </p:nvPr>
        </p:nvSpPr>
        <p:spPr bwMode="auto">
          <a:xfrm>
            <a:off x="1417320" y="5687568"/>
            <a:ext cx="1371600" cy="1587"/>
          </a:xfrm>
          <a:prstGeom prst="line">
            <a:avLst/>
          </a:prstGeom>
          <a:noFill/>
          <a:ln w="57240">
            <a:solidFill>
              <a:srgbClr val="0000FF"/>
            </a:solidFill>
            <a:miter lim="800000"/>
            <a:headEnd/>
            <a:tailEnd type="triangle" w="med" len="med"/>
          </a:ln>
          <a:effectLst/>
        </p:spPr>
        <p:txBody>
          <a:bodyPr/>
          <a:lstStyle/>
          <a:p>
            <a:endParaRPr lang="en-US" dirty="0">
              <a:latin typeface="Lato" panose="020F0502020204030203" pitchFamily="34" charset="0"/>
            </a:endParaRPr>
          </a:p>
        </p:txBody>
      </p:sp>
    </p:spTree>
    <p:extLst>
      <p:ext uri="{BB962C8B-B14F-4D97-AF65-F5344CB8AC3E}">
        <p14:creationId xmlns:p14="http://schemas.microsoft.com/office/powerpoint/2010/main" val="18944812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5"/>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52"/>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6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44"/>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9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08"/>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7"/>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10"/>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20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 grpId="0" animBg="1"/>
      <p:bldP spid="208" grpId="0" animBg="1"/>
      <p:bldP spid="210" grpId="0" animBg="1"/>
      <p:bldP spid="209" grpId="0" animBg="1"/>
      <p:bldP spid="211" grpId="0" animBg="1"/>
      <p:bldP spid="212" grpId="0" animBg="1"/>
      <p:bldP spid="213"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custDataLst>
              <p:tags r:id="rId1"/>
            </p:custDataLst>
          </p:nvPr>
        </p:nvSpPr>
        <p:spPr/>
        <p:txBody>
          <a:bodyPr/>
          <a:lstStyle/>
          <a:p>
            <a:r>
              <a:rPr lang="en-US" dirty="0"/>
              <a:t>Do we always need the boundary tags?</a:t>
            </a:r>
          </a:p>
        </p:txBody>
      </p:sp>
      <p:sp>
        <p:nvSpPr>
          <p:cNvPr id="3" name="Content Placeholder 2"/>
          <p:cNvSpPr>
            <a:spLocks noGrp="1"/>
          </p:cNvSpPr>
          <p:nvPr>
            <p:ph idx="1"/>
            <p:custDataLst>
              <p:tags r:id="rId2"/>
            </p:custDataLst>
          </p:nvPr>
        </p:nvSpPr>
        <p:spPr>
          <a:xfrm>
            <a:off x="396875" y="4823937"/>
            <a:ext cx="8366125" cy="1510187"/>
          </a:xfrm>
        </p:spPr>
        <p:txBody>
          <a:bodyPr/>
          <a:lstStyle/>
          <a:p>
            <a:r>
              <a:rPr lang="en-US"/>
              <a:t>Lab 9 </a:t>
            </a:r>
            <a:r>
              <a:rPr lang="en-US" dirty="0"/>
              <a:t>suggests no…</a:t>
            </a:r>
          </a:p>
        </p:txBody>
      </p:sp>
      <p:sp>
        <p:nvSpPr>
          <p:cNvPr id="4" name="Slide Number Placeholder 3"/>
          <p:cNvSpPr>
            <a:spLocks noGrp="1"/>
          </p:cNvSpPr>
          <p:nvPr>
            <p:ph type="sldNum" sz="quarter" idx="10"/>
            <p:custDataLst>
              <p:tags r:id="rId3"/>
            </p:custDataLst>
          </p:nvPr>
        </p:nvSpPr>
        <p:spPr/>
        <p:txBody>
          <a:bodyPr/>
          <a:lstStyle/>
          <a:p>
            <a:fld id="{7CBE8339-D2AD-46DC-A898-FD1E949067F0}" type="slidenum">
              <a:rPr lang="en-US" smtClean="0"/>
              <a:pPr/>
              <a:t>25</a:t>
            </a:fld>
            <a:endParaRPr lang="en-US"/>
          </a:p>
        </p:txBody>
      </p:sp>
      <p:grpSp>
        <p:nvGrpSpPr>
          <p:cNvPr id="22" name="Group 21"/>
          <p:cNvGrpSpPr/>
          <p:nvPr>
            <p:custDataLst>
              <p:tags r:id="rId4"/>
            </p:custDataLst>
          </p:nvPr>
        </p:nvGrpSpPr>
        <p:grpSpPr>
          <a:xfrm>
            <a:off x="5103812" y="1609344"/>
            <a:ext cx="1677988" cy="2743200"/>
            <a:chOff x="5103812" y="1295400"/>
            <a:chExt cx="1677988" cy="2743200"/>
          </a:xfrm>
        </p:grpSpPr>
        <p:sp>
          <p:nvSpPr>
            <p:cNvPr id="23" name="Rectangle 3"/>
            <p:cNvSpPr>
              <a:spLocks noChangeArrowheads="1"/>
            </p:cNvSpPr>
            <p:nvPr>
              <p:custDataLst>
                <p:tags r:id="rId13"/>
              </p:custDataLst>
            </p:nvPr>
          </p:nvSpPr>
          <p:spPr bwMode="auto">
            <a:xfrm>
              <a:off x="5105400" y="1752600"/>
              <a:ext cx="1370013"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24" name="Rectangle 6"/>
            <p:cNvSpPr>
              <a:spLocks noChangeArrowheads="1"/>
            </p:cNvSpPr>
            <p:nvPr>
              <p:custDataLst>
                <p:tags r:id="rId14"/>
              </p:custDataLst>
            </p:nvPr>
          </p:nvSpPr>
          <p:spPr bwMode="auto">
            <a:xfrm>
              <a:off x="5105400" y="2895600"/>
              <a:ext cx="1676400" cy="762000"/>
            </a:xfrm>
            <a:prstGeom prst="rect">
              <a:avLst/>
            </a:prstGeom>
            <a:solidFill>
              <a:schemeClr val="bg1"/>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sz="1600" dirty="0">
                <a:latin typeface="Calibri" panose="020F0502020204030204" pitchFamily="34" charset="0"/>
                <a:cs typeface="Calibri" panose="020F0502020204030204" pitchFamily="34" charset="0"/>
              </a:endParaRPr>
            </a:p>
          </p:txBody>
        </p:sp>
        <p:sp>
          <p:nvSpPr>
            <p:cNvPr id="25" name="Rectangle 8"/>
            <p:cNvSpPr>
              <a:spLocks noChangeArrowheads="1"/>
            </p:cNvSpPr>
            <p:nvPr>
              <p:custDataLst>
                <p:tags r:id="rId15"/>
              </p:custDataLst>
            </p:nvPr>
          </p:nvSpPr>
          <p:spPr bwMode="auto">
            <a:xfrm>
              <a:off x="6477000" y="1752600"/>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26" name="Rectangle 9"/>
            <p:cNvSpPr>
              <a:spLocks noChangeArrowheads="1"/>
            </p:cNvSpPr>
            <p:nvPr>
              <p:custDataLst>
                <p:tags r:id="rId16"/>
              </p:custDataLst>
            </p:nvPr>
          </p:nvSpPr>
          <p:spPr bwMode="auto">
            <a:xfrm>
              <a:off x="5103812" y="3657600"/>
              <a:ext cx="1373187"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27" name="Rectangle 10"/>
            <p:cNvSpPr>
              <a:spLocks noChangeArrowheads="1"/>
            </p:cNvSpPr>
            <p:nvPr>
              <p:custDataLst>
                <p:tags r:id="rId17"/>
              </p:custDataLst>
            </p:nvPr>
          </p:nvSpPr>
          <p:spPr bwMode="auto">
            <a:xfrm>
              <a:off x="6477000" y="3657600"/>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28" name="Rectangle 3"/>
            <p:cNvSpPr>
              <a:spLocks noChangeArrowheads="1"/>
            </p:cNvSpPr>
            <p:nvPr>
              <p:custDataLst>
                <p:tags r:id="rId18"/>
              </p:custDataLst>
            </p:nvPr>
          </p:nvSpPr>
          <p:spPr bwMode="auto">
            <a:xfrm>
              <a:off x="5105400" y="2133600"/>
              <a:ext cx="1676400" cy="381000"/>
            </a:xfrm>
            <a:prstGeom prst="rect">
              <a:avLst/>
            </a:prstGeom>
            <a:solidFill>
              <a:schemeClr val="accent2">
                <a:lumMod val="20000"/>
                <a:lumOff val="80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next</a:t>
              </a:r>
            </a:p>
          </p:txBody>
        </p:sp>
        <p:sp>
          <p:nvSpPr>
            <p:cNvPr id="29" name="Rectangle 3"/>
            <p:cNvSpPr>
              <a:spLocks noChangeArrowheads="1"/>
            </p:cNvSpPr>
            <p:nvPr>
              <p:custDataLst>
                <p:tags r:id="rId19"/>
              </p:custDataLst>
            </p:nvPr>
          </p:nvSpPr>
          <p:spPr bwMode="auto">
            <a:xfrm>
              <a:off x="5105400" y="2514600"/>
              <a:ext cx="1676400" cy="381000"/>
            </a:xfrm>
            <a:prstGeom prst="rect">
              <a:avLst/>
            </a:prstGeom>
            <a:solidFill>
              <a:schemeClr val="accent2">
                <a:lumMod val="20000"/>
                <a:lumOff val="80000"/>
              </a:schemeClr>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err="1">
                  <a:latin typeface="Calibri" panose="020F0502020204030204" pitchFamily="34" charset="0"/>
                  <a:cs typeface="Calibri" panose="020F0502020204030204" pitchFamily="34" charset="0"/>
                </a:rPr>
                <a:t>prev</a:t>
              </a:r>
              <a:endParaRPr lang="en-GB" sz="1600" dirty="0">
                <a:latin typeface="Calibri" panose="020F0502020204030204" pitchFamily="34" charset="0"/>
                <a:cs typeface="Calibri" panose="020F0502020204030204" pitchFamily="34" charset="0"/>
              </a:endParaRPr>
            </a:p>
          </p:txBody>
        </p:sp>
        <p:sp>
          <p:nvSpPr>
            <p:cNvPr id="30" name="TextBox 29"/>
            <p:cNvSpPr txBox="1"/>
            <p:nvPr>
              <p:custDataLst>
                <p:tags r:id="rId20"/>
              </p:custDataLst>
            </p:nvPr>
          </p:nvSpPr>
          <p:spPr>
            <a:xfrm>
              <a:off x="5327429" y="1295400"/>
              <a:ext cx="1227259" cy="369332"/>
            </a:xfrm>
            <a:prstGeom prst="rect">
              <a:avLst/>
            </a:prstGeom>
            <a:noFill/>
          </p:spPr>
          <p:txBody>
            <a:bodyPr wrap="none" rtlCol="0">
              <a:spAutoFit/>
            </a:bodyPr>
            <a:lstStyle/>
            <a:p>
              <a:pPr algn="ctr"/>
              <a:r>
                <a:rPr lang="en-US" sz="1800" b="1" u="sng" dirty="0">
                  <a:latin typeface="Calibri" panose="020F0502020204030204" pitchFamily="34" charset="0"/>
                  <a:cs typeface="Calibri" panose="020F0502020204030204" pitchFamily="34" charset="0"/>
                </a:rPr>
                <a:t>Free</a:t>
              </a:r>
              <a:r>
                <a:rPr lang="en-US" sz="1800" b="1" dirty="0">
                  <a:latin typeface="Calibri" panose="020F0502020204030204" pitchFamily="34" charset="0"/>
                  <a:cs typeface="Calibri" panose="020F0502020204030204" pitchFamily="34" charset="0"/>
                </a:rPr>
                <a:t> block:</a:t>
              </a:r>
            </a:p>
          </p:txBody>
        </p:sp>
      </p:grpSp>
      <p:grpSp>
        <p:nvGrpSpPr>
          <p:cNvPr id="31" name="Group 3"/>
          <p:cNvGrpSpPr/>
          <p:nvPr>
            <p:custDataLst>
              <p:tags r:id="rId5"/>
            </p:custDataLst>
          </p:nvPr>
        </p:nvGrpSpPr>
        <p:grpSpPr>
          <a:xfrm>
            <a:off x="1123503" y="1609344"/>
            <a:ext cx="2630528" cy="3114351"/>
            <a:chOff x="1123503" y="1136846"/>
            <a:chExt cx="2630528" cy="3114351"/>
          </a:xfrm>
        </p:grpSpPr>
        <p:sp>
          <p:nvSpPr>
            <p:cNvPr id="32" name="Rectangle 3"/>
            <p:cNvSpPr>
              <a:spLocks noChangeArrowheads="1"/>
            </p:cNvSpPr>
            <p:nvPr>
              <p:custDataLst>
                <p:tags r:id="rId6"/>
              </p:custDataLst>
            </p:nvPr>
          </p:nvSpPr>
          <p:spPr bwMode="auto">
            <a:xfrm>
              <a:off x="1600200" y="1595472"/>
              <a:ext cx="1370013"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33" name="Rectangle 6"/>
            <p:cNvSpPr>
              <a:spLocks noChangeArrowheads="1"/>
            </p:cNvSpPr>
            <p:nvPr>
              <p:custDataLst>
                <p:tags r:id="rId7"/>
              </p:custDataLst>
            </p:nvPr>
          </p:nvSpPr>
          <p:spPr bwMode="auto">
            <a:xfrm>
              <a:off x="1600200" y="1976472"/>
              <a:ext cx="1676400" cy="1524000"/>
            </a:xfrm>
            <a:prstGeom prst="rect">
              <a:avLst/>
            </a:prstGeom>
            <a:solidFill>
              <a:srgbClr val="D5F1C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payload and</a:t>
              </a:r>
            </a:p>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padding</a:t>
              </a:r>
            </a:p>
          </p:txBody>
        </p:sp>
        <p:sp>
          <p:nvSpPr>
            <p:cNvPr id="34" name="Rectangle 8"/>
            <p:cNvSpPr>
              <a:spLocks noChangeArrowheads="1"/>
            </p:cNvSpPr>
            <p:nvPr>
              <p:custDataLst>
                <p:tags r:id="rId8"/>
              </p:custDataLst>
            </p:nvPr>
          </p:nvSpPr>
          <p:spPr bwMode="auto">
            <a:xfrm>
              <a:off x="2971800" y="1595472"/>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35" name="Rectangle 9"/>
            <p:cNvSpPr>
              <a:spLocks noChangeArrowheads="1"/>
            </p:cNvSpPr>
            <p:nvPr>
              <p:custDataLst>
                <p:tags r:id="rId9"/>
              </p:custDataLst>
            </p:nvPr>
          </p:nvSpPr>
          <p:spPr bwMode="auto">
            <a:xfrm>
              <a:off x="1598612" y="3500472"/>
              <a:ext cx="1373187" cy="38100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36" name="Rectangle 10"/>
            <p:cNvSpPr>
              <a:spLocks noChangeArrowheads="1"/>
            </p:cNvSpPr>
            <p:nvPr>
              <p:custDataLst>
                <p:tags r:id="rId10"/>
              </p:custDataLst>
            </p:nvPr>
          </p:nvSpPr>
          <p:spPr bwMode="auto">
            <a:xfrm>
              <a:off x="2971800" y="3500472"/>
              <a:ext cx="304800" cy="381000"/>
            </a:xfrm>
            <a:prstGeom prst="rect">
              <a:avLst/>
            </a:prstGeom>
            <a:solidFill>
              <a:srgbClr val="EBAFA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37" name="TextBox 36"/>
            <p:cNvSpPr txBox="1"/>
            <p:nvPr>
              <p:custDataLst>
                <p:tags r:id="rId11"/>
              </p:custDataLst>
            </p:nvPr>
          </p:nvSpPr>
          <p:spPr>
            <a:xfrm>
              <a:off x="1586757" y="1136846"/>
              <a:ext cx="1709250" cy="369332"/>
            </a:xfrm>
            <a:prstGeom prst="rect">
              <a:avLst/>
            </a:prstGeom>
            <a:noFill/>
          </p:spPr>
          <p:txBody>
            <a:bodyPr wrap="none" rtlCol="0">
              <a:spAutoFit/>
            </a:bodyPr>
            <a:lstStyle/>
            <a:p>
              <a:pPr algn="ctr"/>
              <a:r>
                <a:rPr lang="en-US" sz="1800" b="1" u="sng" dirty="0">
                  <a:latin typeface="Calibri" panose="020F0502020204030204" pitchFamily="34" charset="0"/>
                  <a:cs typeface="Calibri" panose="020F0502020204030204" pitchFamily="34" charset="0"/>
                </a:rPr>
                <a:t>Allocated</a:t>
              </a:r>
              <a:r>
                <a:rPr lang="en-US" sz="1800" b="1" dirty="0">
                  <a:latin typeface="Calibri" panose="020F0502020204030204" pitchFamily="34" charset="0"/>
                  <a:cs typeface="Calibri" panose="020F0502020204030204" pitchFamily="34" charset="0"/>
                </a:rPr>
                <a:t> block:</a:t>
              </a:r>
            </a:p>
          </p:txBody>
        </p:sp>
        <p:sp>
          <p:nvSpPr>
            <p:cNvPr id="38" name="TextBox 37"/>
            <p:cNvSpPr txBox="1"/>
            <p:nvPr>
              <p:custDataLst>
                <p:tags r:id="rId12"/>
              </p:custDataLst>
            </p:nvPr>
          </p:nvSpPr>
          <p:spPr>
            <a:xfrm>
              <a:off x="1123503" y="3881865"/>
              <a:ext cx="2630528" cy="369332"/>
            </a:xfrm>
            <a:prstGeom prst="rect">
              <a:avLst/>
            </a:prstGeom>
            <a:noFill/>
          </p:spPr>
          <p:txBody>
            <a:bodyPr wrap="none" rtlCol="0">
              <a:spAutoFit/>
            </a:bodyPr>
            <a:lstStyle/>
            <a:p>
              <a:pPr algn="ctr"/>
              <a:r>
                <a:rPr lang="en-US" sz="1800" dirty="0">
                  <a:latin typeface="Calibri" panose="020F0502020204030204" pitchFamily="34" charset="0"/>
                  <a:cs typeface="Calibri" panose="020F0502020204030204" pitchFamily="34" charset="0"/>
                </a:rPr>
                <a:t>(same as implicit free list)</a:t>
              </a:r>
            </a:p>
          </p:txBody>
        </p:sp>
      </p:grpSp>
    </p:spTree>
    <p:extLst>
      <p:ext uri="{BB962C8B-B14F-4D97-AF65-F5344CB8AC3E}">
        <p14:creationId xmlns:p14="http://schemas.microsoft.com/office/powerpoint/2010/main" val="19598893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Explicit List Summary</a:t>
            </a:r>
          </a:p>
        </p:txBody>
      </p:sp>
      <p:sp>
        <p:nvSpPr>
          <p:cNvPr id="3" name="Content Placeholder 2"/>
          <p:cNvSpPr>
            <a:spLocks noGrp="1"/>
          </p:cNvSpPr>
          <p:nvPr>
            <p:ph idx="1"/>
          </p:nvPr>
        </p:nvSpPr>
        <p:spPr/>
        <p:txBody>
          <a:bodyPr/>
          <a:lstStyle/>
          <a:p>
            <a:pPr>
              <a:lnSpc>
                <a:spcPct val="95000"/>
              </a:lnSpc>
            </a:pPr>
            <a:r>
              <a:rPr lang="en-GB" sz="2400" dirty="0"/>
              <a:t>Comparison with implicit list:</a:t>
            </a:r>
          </a:p>
          <a:p>
            <a:pPr lvl="1">
              <a:lnSpc>
                <a:spcPct val="100000"/>
              </a:lnSpc>
            </a:pPr>
            <a:r>
              <a:rPr lang="en-GB" sz="2000" dirty="0"/>
              <a:t>Block allocation is linear time in number of </a:t>
            </a:r>
            <a:r>
              <a:rPr lang="en-GB" sz="2000" b="1" i="1" dirty="0">
                <a:solidFill>
                  <a:srgbClr val="C00000"/>
                </a:solidFill>
              </a:rPr>
              <a:t>free</a:t>
            </a:r>
            <a:r>
              <a:rPr lang="en-GB" sz="2000" dirty="0"/>
              <a:t> blocks instead of </a:t>
            </a:r>
            <a:r>
              <a:rPr lang="en-GB" sz="2000" b="1" i="1" dirty="0">
                <a:solidFill>
                  <a:srgbClr val="C00000"/>
                </a:solidFill>
              </a:rPr>
              <a:t>all</a:t>
            </a:r>
            <a:r>
              <a:rPr lang="en-GB" sz="2000" dirty="0"/>
              <a:t> blocks</a:t>
            </a:r>
          </a:p>
          <a:p>
            <a:pPr lvl="2">
              <a:lnSpc>
                <a:spcPct val="107000"/>
              </a:lnSpc>
            </a:pPr>
            <a:r>
              <a:rPr lang="en-GB" sz="1800" b="1" i="1" dirty="0">
                <a:solidFill>
                  <a:srgbClr val="C00000"/>
                </a:solidFill>
              </a:rPr>
              <a:t>Much faster </a:t>
            </a:r>
            <a:r>
              <a:rPr lang="en-GB" sz="1800" dirty="0"/>
              <a:t>when most of the memory is full </a:t>
            </a:r>
          </a:p>
          <a:p>
            <a:pPr lvl="1">
              <a:lnSpc>
                <a:spcPct val="100000"/>
              </a:lnSpc>
            </a:pPr>
            <a:r>
              <a:rPr lang="en-GB" sz="2000" dirty="0"/>
              <a:t>Slightly more complicated allocate and free since we need to splice blocks in and out of the list</a:t>
            </a:r>
          </a:p>
          <a:p>
            <a:pPr lvl="1">
              <a:lnSpc>
                <a:spcPct val="100000"/>
              </a:lnSpc>
            </a:pPr>
            <a:r>
              <a:rPr lang="en-GB" sz="2000" dirty="0"/>
              <a:t>Some extra space for the links (2 extra pointers needed for each free block)</a:t>
            </a:r>
          </a:p>
          <a:p>
            <a:pPr lvl="2"/>
            <a:r>
              <a:rPr lang="en-GB" sz="1800" dirty="0"/>
              <a:t>Increases minimum block size, leading to more internal fragmentation</a:t>
            </a:r>
          </a:p>
          <a:p>
            <a:pPr lvl="2"/>
            <a:endParaRPr lang="en-GB" sz="1800" dirty="0"/>
          </a:p>
          <a:p>
            <a:pPr>
              <a:lnSpc>
                <a:spcPct val="95000"/>
              </a:lnSpc>
            </a:pPr>
            <a:r>
              <a:rPr lang="en-GB" sz="2400" dirty="0"/>
              <a:t>Most common use of explicit lists is in conjunction with </a:t>
            </a:r>
            <a:r>
              <a:rPr lang="en-GB" sz="2400" i="1" dirty="0"/>
              <a:t>segregated free lists</a:t>
            </a:r>
          </a:p>
          <a:p>
            <a:pPr lvl="1">
              <a:lnSpc>
                <a:spcPct val="100000"/>
              </a:lnSpc>
            </a:pPr>
            <a:r>
              <a:rPr lang="en-GB" sz="2000" dirty="0"/>
              <a:t>Keep multiple linked lists of different size classes, or possibly for different types of objects</a:t>
            </a:r>
          </a:p>
        </p:txBody>
      </p:sp>
      <p:sp>
        <p:nvSpPr>
          <p:cNvPr id="4" name="Slide Number Placeholder 3"/>
          <p:cNvSpPr>
            <a:spLocks noGrp="1"/>
          </p:cNvSpPr>
          <p:nvPr>
            <p:ph type="sldNum" sz="quarter" idx="10"/>
          </p:nvPr>
        </p:nvSpPr>
        <p:spPr/>
        <p:txBody>
          <a:bodyPr/>
          <a:lstStyle/>
          <a:p>
            <a:fld id="{C0BB463C-2B8D-41E5-9457-1404AA9BBE8D}" type="slidenum">
              <a:rPr lang="en-US" smtClean="0"/>
              <a:t>26</a:t>
            </a:fld>
            <a:endParaRPr lang="en-US"/>
          </a:p>
        </p:txBody>
      </p:sp>
    </p:spTree>
    <p:extLst>
      <p:ext uri="{BB962C8B-B14F-4D97-AF65-F5344CB8AC3E}">
        <p14:creationId xmlns:p14="http://schemas.microsoft.com/office/powerpoint/2010/main" val="403496116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103120"/>
            <a:ext cx="8229600" cy="4114800"/>
          </a:xfrm>
        </p:spPr>
        <p:txBody>
          <a:bodyPr/>
          <a:lstStyle/>
          <a:p>
            <a:pPr marL="0" indent="0">
              <a:buNone/>
            </a:pPr>
            <a:r>
              <a:rPr lang="en-US" dirty="0"/>
              <a:t>The following slides are about the </a:t>
            </a:r>
            <a:r>
              <a:rPr lang="en-US" b="1" dirty="0" err="1"/>
              <a:t>SegList</a:t>
            </a:r>
            <a:r>
              <a:rPr lang="en-US" b="1" dirty="0"/>
              <a:t> Allocator</a:t>
            </a:r>
            <a:r>
              <a:rPr lang="en-US" dirty="0"/>
              <a:t>, for those curious.  You will NOT be expected to know this material.</a:t>
            </a:r>
          </a:p>
          <a:p>
            <a:endParaRPr lang="en-US" dirty="0"/>
          </a:p>
        </p:txBody>
      </p:sp>
      <p:sp>
        <p:nvSpPr>
          <p:cNvPr id="2" name="Slide Number Placeholder 1"/>
          <p:cNvSpPr>
            <a:spLocks noGrp="1"/>
          </p:cNvSpPr>
          <p:nvPr>
            <p:ph type="sldNum" sz="quarter" idx="10"/>
          </p:nvPr>
        </p:nvSpPr>
        <p:spPr/>
        <p:txBody>
          <a:bodyPr/>
          <a:lstStyle/>
          <a:p>
            <a:fld id="{087F8D93-0595-48F0-80B2-30676001FDF5}" type="slidenum">
              <a:rPr lang="en-US" smtClean="0"/>
              <a:t>27</a:t>
            </a:fld>
            <a:endParaRPr lang="en-US"/>
          </a:p>
        </p:txBody>
      </p:sp>
      <p:sp>
        <p:nvSpPr>
          <p:cNvPr id="7" name="Rectangle 6"/>
          <p:cNvSpPr/>
          <p:nvPr/>
        </p:nvSpPr>
        <p:spPr>
          <a:xfrm>
            <a:off x="-10344" y="457200"/>
            <a:ext cx="9164688" cy="1754326"/>
          </a:xfrm>
          <a:prstGeom prst="rect">
            <a:avLst/>
          </a:prstGeom>
          <a:noFill/>
        </p:spPr>
        <p:txBody>
          <a:bodyPr wrap="none" lIns="91440" tIns="45720" rIns="91440" bIns="45720">
            <a:spAutoFit/>
          </a:bodyPr>
          <a:lstStyle/>
          <a:p>
            <a:pPr algn="ctr"/>
            <a:r>
              <a:rPr lang="en-US" sz="10800" b="1" cap="none" spc="300" dirty="0">
                <a:ln w="11430" cmpd="sng">
                  <a:solidFill>
                    <a:schemeClr val="tx1"/>
                  </a:solidFill>
                  <a:prstDash val="solid"/>
                  <a:miter lim="800000"/>
                </a:ln>
                <a:gradFill>
                  <a:gsLst>
                    <a:gs pos="10000">
                      <a:srgbClr val="ECE7FF"/>
                    </a:gs>
                    <a:gs pos="75000">
                      <a:srgbClr val="4B2A85"/>
                    </a:gs>
                  </a:gsLst>
                  <a:lin ang="5400000"/>
                </a:gradFill>
                <a:effectLst>
                  <a:glow rad="45500">
                    <a:srgbClr val="4B2A85">
                      <a:alpha val="35000"/>
                    </a:srgbClr>
                  </a:glow>
                </a:effectLst>
              </a:rPr>
              <a:t>BONUS SLIDES</a:t>
            </a:r>
          </a:p>
        </p:txBody>
      </p:sp>
    </p:spTree>
    <p:extLst>
      <p:ext uri="{BB962C8B-B14F-4D97-AF65-F5344CB8AC3E}">
        <p14:creationId xmlns:p14="http://schemas.microsoft.com/office/powerpoint/2010/main" val="28909872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2" name="Rectangle 41"/>
          <p:cNvSpPr/>
          <p:nvPr>
            <p:custDataLst>
              <p:tags r:id="rId1"/>
            </p:custDataLst>
          </p:nvPr>
        </p:nvSpPr>
        <p:spPr bwMode="auto">
          <a:xfrm>
            <a:off x="393192" y="4480560"/>
            <a:ext cx="8366760" cy="914400"/>
          </a:xfrm>
          <a:prstGeom prst="rect">
            <a:avLst/>
          </a:prstGeom>
          <a:solidFill>
            <a:schemeClr val="bg2">
              <a:lumMod val="20000"/>
              <a:lumOff val="80000"/>
            </a:schemeClr>
          </a:solidFill>
          <a:ln w="12700" cap="flat" cmpd="sng" algn="ctr">
            <a:noFill/>
            <a:prstDash val="solid"/>
            <a:round/>
            <a:headEnd type="none" w="med" len="med"/>
            <a:tailEnd type="arrow" w="med" len="med"/>
          </a:ln>
          <a:effectLst/>
        </p:spPr>
        <p:txBody>
          <a:bodyPr rtlCol="0" anchor="ctr"/>
          <a:lstStyle/>
          <a:p>
            <a:pPr algn="ctr"/>
            <a:endParaRPr lang="en-US" sz="1600" dirty="0">
              <a:latin typeface="+mn-lt"/>
            </a:endParaRPr>
          </a:p>
        </p:txBody>
      </p:sp>
      <p:sp>
        <p:nvSpPr>
          <p:cNvPr id="2" name="Title 1"/>
          <p:cNvSpPr>
            <a:spLocks noGrp="1"/>
          </p:cNvSpPr>
          <p:nvPr>
            <p:ph type="title"/>
            <p:custDataLst>
              <p:tags r:id="rId2"/>
            </p:custDataLst>
          </p:nvPr>
        </p:nvSpPr>
        <p:spPr/>
        <p:txBody>
          <a:bodyPr/>
          <a:lstStyle/>
          <a:p>
            <a:r>
              <a:rPr lang="en-US" dirty="0"/>
              <a:t>Keeping Track of Free Blocks</a:t>
            </a:r>
          </a:p>
        </p:txBody>
      </p:sp>
      <p:sp>
        <p:nvSpPr>
          <p:cNvPr id="3" name="Content Placeholder 2"/>
          <p:cNvSpPr>
            <a:spLocks noGrp="1"/>
          </p:cNvSpPr>
          <p:nvPr>
            <p:ph idx="1"/>
            <p:custDataLst>
              <p:tags r:id="rId3"/>
            </p:custDataLst>
          </p:nvPr>
        </p:nvSpPr>
        <p:spPr>
          <a:xfrm>
            <a:off x="393192" y="1362456"/>
            <a:ext cx="8366760" cy="4974336"/>
          </a:xfrm>
        </p:spPr>
        <p:txBody>
          <a:bodyPr/>
          <a:lstStyle/>
          <a:p>
            <a:pPr marL="288925" indent="-288925">
              <a:buSzPct val="100000"/>
              <a:buFont typeface="+mj-lt"/>
              <a:buAutoNum type="arabicParenR"/>
            </a:pPr>
            <a:r>
              <a:rPr lang="en-US" sz="2400" dirty="0"/>
              <a:t> </a:t>
            </a:r>
            <a:r>
              <a:rPr lang="en-US" sz="2400" i="1" dirty="0">
                <a:solidFill>
                  <a:srgbClr val="C00000"/>
                </a:solidFill>
              </a:rPr>
              <a:t>Implicit free list </a:t>
            </a:r>
            <a:r>
              <a:rPr lang="en-US" sz="2400" dirty="0"/>
              <a:t>using length – links </a:t>
            </a:r>
            <a:r>
              <a:rPr lang="en-US" sz="2400" u="sng" dirty="0"/>
              <a:t>all</a:t>
            </a:r>
            <a:r>
              <a:rPr lang="en-US" sz="2400" dirty="0"/>
              <a:t> blocks using math</a:t>
            </a:r>
            <a:endParaRPr lang="en-US" sz="1800" dirty="0"/>
          </a:p>
          <a:p>
            <a:pPr lvl="1"/>
            <a:r>
              <a:rPr lang="en-US" sz="2000" dirty="0"/>
              <a:t>No actual pointers, and must check each block if allocated or free</a:t>
            </a:r>
          </a:p>
          <a:p>
            <a:endParaRPr lang="en-US" sz="2400" dirty="0"/>
          </a:p>
          <a:p>
            <a:endParaRPr lang="en-US" sz="2400" dirty="0"/>
          </a:p>
          <a:p>
            <a:pPr marL="288925" indent="-288925">
              <a:buSzPct val="100000"/>
              <a:buFont typeface="+mj-lt"/>
              <a:buAutoNum type="arabicParenR" startAt="2"/>
            </a:pPr>
            <a:r>
              <a:rPr lang="en-US" sz="2400" dirty="0"/>
              <a:t> </a:t>
            </a:r>
            <a:r>
              <a:rPr lang="en-GB" sz="2400" i="1" dirty="0">
                <a:solidFill>
                  <a:srgbClr val="C00000"/>
                </a:solidFill>
              </a:rPr>
              <a:t>Explicit free list</a:t>
            </a:r>
            <a:r>
              <a:rPr lang="en-GB" sz="2400" dirty="0">
                <a:solidFill>
                  <a:srgbClr val="C00000"/>
                </a:solidFill>
              </a:rPr>
              <a:t> </a:t>
            </a:r>
            <a:r>
              <a:rPr lang="en-GB" sz="2400" dirty="0"/>
              <a:t>among </a:t>
            </a:r>
            <a:r>
              <a:rPr lang="en-GB" sz="2400" u="sng" dirty="0"/>
              <a:t>only the free blocks</a:t>
            </a:r>
            <a:r>
              <a:rPr lang="en-GB" sz="2400" dirty="0"/>
              <a:t>, using pointers</a:t>
            </a:r>
            <a:endParaRPr lang="en-GB" sz="1800" dirty="0"/>
          </a:p>
          <a:p>
            <a:pPr lvl="1"/>
            <a:endParaRPr lang="en-GB" sz="2000" dirty="0"/>
          </a:p>
          <a:p>
            <a:pPr lvl="1"/>
            <a:endParaRPr lang="en-GB" sz="2000" dirty="0"/>
          </a:p>
          <a:p>
            <a:pPr lvl="1"/>
            <a:endParaRPr lang="en-GB" sz="2000" dirty="0"/>
          </a:p>
          <a:p>
            <a:pPr marL="288925" indent="-288925">
              <a:lnSpc>
                <a:spcPct val="83000"/>
              </a:lnSpc>
              <a:buSzPct val="100000"/>
              <a:buFont typeface="+mj-lt"/>
              <a:buAutoNum type="arabicParenR" startAt="3"/>
            </a:pPr>
            <a:r>
              <a:rPr lang="en-GB" sz="2400" dirty="0"/>
              <a:t> </a:t>
            </a:r>
            <a:r>
              <a:rPr lang="en-GB" sz="2400" i="1" dirty="0">
                <a:solidFill>
                  <a:srgbClr val="C00000"/>
                </a:solidFill>
              </a:rPr>
              <a:t>Segregated free list</a:t>
            </a:r>
          </a:p>
          <a:p>
            <a:pPr lvl="1">
              <a:lnSpc>
                <a:spcPct val="88000"/>
              </a:lnSpc>
            </a:pPr>
            <a:r>
              <a:rPr lang="en-GB" sz="2000" dirty="0"/>
              <a:t>Different free lists for different size “classes”</a:t>
            </a:r>
            <a:endParaRPr lang="en-US" sz="2000" dirty="0"/>
          </a:p>
          <a:p>
            <a:pPr lvl="1">
              <a:lnSpc>
                <a:spcPct val="88000"/>
              </a:lnSpc>
            </a:pPr>
            <a:endParaRPr lang="en-US" sz="2000" dirty="0"/>
          </a:p>
          <a:p>
            <a:pPr marL="288925" indent="-288925">
              <a:lnSpc>
                <a:spcPct val="83000"/>
              </a:lnSpc>
              <a:buSzPct val="100000"/>
              <a:buFont typeface="+mj-lt"/>
              <a:buAutoNum type="arabicParenR" startAt="4"/>
            </a:pPr>
            <a:r>
              <a:rPr lang="en-US" sz="2400" dirty="0"/>
              <a:t> </a:t>
            </a:r>
            <a:r>
              <a:rPr lang="en-GB" sz="2400" i="1" dirty="0">
                <a:solidFill>
                  <a:srgbClr val="C00000"/>
                </a:solidFill>
              </a:rPr>
              <a:t>Blocks sorted by size</a:t>
            </a:r>
          </a:p>
          <a:p>
            <a:pPr lvl="1">
              <a:lnSpc>
                <a:spcPct val="88000"/>
              </a:lnSpc>
            </a:pPr>
            <a:r>
              <a:rPr lang="en-GB" sz="2000" dirty="0"/>
              <a:t>Can use a balanced binary tree (e.g. red-black tree) with pointers within each free block, and the length used as a key</a:t>
            </a:r>
          </a:p>
        </p:txBody>
      </p:sp>
      <p:sp>
        <p:nvSpPr>
          <p:cNvPr id="44" name="Slide Number Placeholder 43"/>
          <p:cNvSpPr>
            <a:spLocks noGrp="1"/>
          </p:cNvSpPr>
          <p:nvPr>
            <p:ph type="sldNum" sz="quarter" idx="10"/>
            <p:custDataLst>
              <p:tags r:id="rId4"/>
            </p:custDataLst>
          </p:nvPr>
        </p:nvSpPr>
        <p:spPr/>
        <p:txBody>
          <a:bodyPr/>
          <a:lstStyle/>
          <a:p>
            <a:fld id="{7CBE8339-D2AD-46DC-A898-FD1E949067F0}" type="slidenum">
              <a:rPr lang="en-US" smtClean="0"/>
              <a:pPr/>
              <a:t>28</a:t>
            </a:fld>
            <a:endParaRPr lang="en-US"/>
          </a:p>
        </p:txBody>
      </p:sp>
      <p:grpSp>
        <p:nvGrpSpPr>
          <p:cNvPr id="46" name="Group 45"/>
          <p:cNvGrpSpPr/>
          <p:nvPr/>
        </p:nvGrpSpPr>
        <p:grpSpPr>
          <a:xfrm>
            <a:off x="1600200" y="2194560"/>
            <a:ext cx="5181600" cy="541638"/>
            <a:chOff x="1600200" y="1972962"/>
            <a:chExt cx="5181600" cy="541638"/>
          </a:xfrm>
        </p:grpSpPr>
        <p:sp>
          <p:nvSpPr>
            <p:cNvPr id="4" name="Rectangle 4"/>
            <p:cNvSpPr>
              <a:spLocks noChangeArrowheads="1"/>
            </p:cNvSpPr>
            <p:nvPr>
              <p:custDataLst>
                <p:tags r:id="rId29"/>
              </p:custDataLst>
            </p:nvPr>
          </p:nvSpPr>
          <p:spPr bwMode="auto">
            <a:xfrm>
              <a:off x="1600200" y="22098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40</a:t>
              </a:r>
            </a:p>
          </p:txBody>
        </p:sp>
        <p:sp>
          <p:nvSpPr>
            <p:cNvPr id="5" name="Rectangle 5"/>
            <p:cNvSpPr>
              <a:spLocks noChangeArrowheads="1"/>
            </p:cNvSpPr>
            <p:nvPr>
              <p:custDataLst>
                <p:tags r:id="rId30"/>
              </p:custDataLst>
            </p:nvPr>
          </p:nvSpPr>
          <p:spPr bwMode="auto">
            <a:xfrm>
              <a:off x="19050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 name="Rectangle 6"/>
            <p:cNvSpPr>
              <a:spLocks noChangeArrowheads="1"/>
            </p:cNvSpPr>
            <p:nvPr>
              <p:custDataLst>
                <p:tags r:id="rId31"/>
              </p:custDataLst>
            </p:nvPr>
          </p:nvSpPr>
          <p:spPr bwMode="auto">
            <a:xfrm>
              <a:off x="22098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 name="Rectangle 7"/>
            <p:cNvSpPr>
              <a:spLocks noChangeArrowheads="1"/>
            </p:cNvSpPr>
            <p:nvPr>
              <p:custDataLst>
                <p:tags r:id="rId32"/>
              </p:custDataLst>
            </p:nvPr>
          </p:nvSpPr>
          <p:spPr bwMode="auto">
            <a:xfrm>
              <a:off x="25146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 name="Rectangle 8"/>
            <p:cNvSpPr>
              <a:spLocks noChangeArrowheads="1"/>
            </p:cNvSpPr>
            <p:nvPr>
              <p:custDataLst>
                <p:tags r:id="rId33"/>
              </p:custDataLst>
            </p:nvPr>
          </p:nvSpPr>
          <p:spPr bwMode="auto">
            <a:xfrm>
              <a:off x="28194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9" name="Rectangle 9"/>
            <p:cNvSpPr>
              <a:spLocks noChangeArrowheads="1"/>
            </p:cNvSpPr>
            <p:nvPr>
              <p:custDataLst>
                <p:tags r:id="rId34"/>
              </p:custDataLst>
            </p:nvPr>
          </p:nvSpPr>
          <p:spPr bwMode="auto">
            <a:xfrm>
              <a:off x="3124200" y="22098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32</a:t>
              </a:r>
            </a:p>
          </p:txBody>
        </p:sp>
        <p:sp>
          <p:nvSpPr>
            <p:cNvPr id="10" name="Rectangle 10"/>
            <p:cNvSpPr>
              <a:spLocks noChangeArrowheads="1"/>
            </p:cNvSpPr>
            <p:nvPr>
              <p:custDataLst>
                <p:tags r:id="rId35"/>
              </p:custDataLst>
            </p:nvPr>
          </p:nvSpPr>
          <p:spPr bwMode="auto">
            <a:xfrm>
              <a:off x="34290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 name="Rectangle 11"/>
            <p:cNvSpPr>
              <a:spLocks noChangeArrowheads="1"/>
            </p:cNvSpPr>
            <p:nvPr>
              <p:custDataLst>
                <p:tags r:id="rId36"/>
              </p:custDataLst>
            </p:nvPr>
          </p:nvSpPr>
          <p:spPr bwMode="auto">
            <a:xfrm>
              <a:off x="37338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2" name="Rectangle 12"/>
            <p:cNvSpPr>
              <a:spLocks noChangeArrowheads="1"/>
            </p:cNvSpPr>
            <p:nvPr>
              <p:custDataLst>
                <p:tags r:id="rId37"/>
              </p:custDataLst>
            </p:nvPr>
          </p:nvSpPr>
          <p:spPr bwMode="auto">
            <a:xfrm>
              <a:off x="40386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3" name="Rectangle 13"/>
            <p:cNvSpPr>
              <a:spLocks noChangeArrowheads="1"/>
            </p:cNvSpPr>
            <p:nvPr>
              <p:custDataLst>
                <p:tags r:id="rId38"/>
              </p:custDataLst>
            </p:nvPr>
          </p:nvSpPr>
          <p:spPr bwMode="auto">
            <a:xfrm>
              <a:off x="46482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4" name="Rectangle 14"/>
            <p:cNvSpPr>
              <a:spLocks noChangeArrowheads="1"/>
            </p:cNvSpPr>
            <p:nvPr>
              <p:custDataLst>
                <p:tags r:id="rId39"/>
              </p:custDataLst>
            </p:nvPr>
          </p:nvSpPr>
          <p:spPr bwMode="auto">
            <a:xfrm>
              <a:off x="49530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5" name="Rectangle 15"/>
            <p:cNvSpPr>
              <a:spLocks noChangeArrowheads="1"/>
            </p:cNvSpPr>
            <p:nvPr>
              <p:custDataLst>
                <p:tags r:id="rId40"/>
              </p:custDataLst>
            </p:nvPr>
          </p:nvSpPr>
          <p:spPr bwMode="auto">
            <a:xfrm>
              <a:off x="52578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6" name="Rectangle 16"/>
            <p:cNvSpPr>
              <a:spLocks noChangeArrowheads="1"/>
            </p:cNvSpPr>
            <p:nvPr>
              <p:custDataLst>
                <p:tags r:id="rId41"/>
              </p:custDataLst>
            </p:nvPr>
          </p:nvSpPr>
          <p:spPr bwMode="auto">
            <a:xfrm>
              <a:off x="55626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7" name="Rectangle 17"/>
            <p:cNvSpPr>
              <a:spLocks noChangeArrowheads="1"/>
            </p:cNvSpPr>
            <p:nvPr>
              <p:custDataLst>
                <p:tags r:id="rId42"/>
              </p:custDataLst>
            </p:nvPr>
          </p:nvSpPr>
          <p:spPr bwMode="auto">
            <a:xfrm>
              <a:off x="5867400" y="22098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8" name="Rectangle 18"/>
            <p:cNvSpPr>
              <a:spLocks noChangeArrowheads="1"/>
            </p:cNvSpPr>
            <p:nvPr>
              <p:custDataLst>
                <p:tags r:id="rId43"/>
              </p:custDataLst>
            </p:nvPr>
          </p:nvSpPr>
          <p:spPr bwMode="auto">
            <a:xfrm>
              <a:off x="6172200" y="22098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16</a:t>
              </a:r>
            </a:p>
          </p:txBody>
        </p:sp>
        <p:sp>
          <p:nvSpPr>
            <p:cNvPr id="19" name="Rectangle 19"/>
            <p:cNvSpPr>
              <a:spLocks noChangeArrowheads="1"/>
            </p:cNvSpPr>
            <p:nvPr>
              <p:custDataLst>
                <p:tags r:id="rId44"/>
              </p:custDataLst>
            </p:nvPr>
          </p:nvSpPr>
          <p:spPr bwMode="auto">
            <a:xfrm>
              <a:off x="6477000" y="22098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0" name="Rectangle 20"/>
            <p:cNvSpPr>
              <a:spLocks noChangeArrowheads="1"/>
            </p:cNvSpPr>
            <p:nvPr>
              <p:custDataLst>
                <p:tags r:id="rId45"/>
              </p:custDataLst>
            </p:nvPr>
          </p:nvSpPr>
          <p:spPr bwMode="auto">
            <a:xfrm>
              <a:off x="4343400" y="22098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48</a:t>
              </a:r>
            </a:p>
          </p:txBody>
        </p:sp>
        <p:sp>
          <p:nvSpPr>
            <p:cNvPr id="21" name="Freeform 39"/>
            <p:cNvSpPr>
              <a:spLocks/>
            </p:cNvSpPr>
            <p:nvPr>
              <p:custDataLst>
                <p:tags r:id="rId46"/>
              </p:custDataLst>
            </p:nvPr>
          </p:nvSpPr>
          <p:spPr bwMode="auto">
            <a:xfrm>
              <a:off x="1752600" y="1972962"/>
              <a:ext cx="1524000" cy="228600"/>
            </a:xfrm>
            <a:custGeom>
              <a:avLst/>
              <a:gdLst/>
              <a:ahLst/>
              <a:cxnLst>
                <a:cxn ang="0">
                  <a:pos x="0" y="144"/>
                </a:cxn>
                <a:cxn ang="0">
                  <a:pos x="528" y="0"/>
                </a:cxn>
                <a:cxn ang="0">
                  <a:pos x="960" y="144"/>
                </a:cxn>
              </a:cxnLst>
              <a:rect l="0" t="0" r="r" b="b"/>
              <a:pathLst>
                <a:path w="960" h="144">
                  <a:moveTo>
                    <a:pt x="0" y="144"/>
                  </a:moveTo>
                  <a:cubicBezTo>
                    <a:pt x="184" y="72"/>
                    <a:pt x="368" y="0"/>
                    <a:pt x="528" y="0"/>
                  </a:cubicBezTo>
                  <a:cubicBezTo>
                    <a:pt x="688" y="0"/>
                    <a:pt x="824" y="72"/>
                    <a:pt x="960" y="144"/>
                  </a:cubicBezTo>
                </a:path>
              </a:pathLst>
            </a:custGeom>
            <a:noFill/>
            <a:ln w="25560">
              <a:solidFill>
                <a:schemeClr val="tx1"/>
              </a:solidFill>
              <a:prstDash val="dash"/>
              <a:round/>
              <a:headEnd/>
              <a:tailEnd type="triangle" w="med" len="med"/>
            </a:ln>
            <a:effectLst/>
          </p:spPr>
          <p:txBody>
            <a:bodyPr wrap="none" anchor="ctr"/>
            <a:lstStyle/>
            <a:p>
              <a:endParaRPr lang="en-US" dirty="0">
                <a:latin typeface="Lato" panose="020F0502020204030203" pitchFamily="34" charset="0"/>
              </a:endParaRPr>
            </a:p>
          </p:txBody>
        </p:sp>
        <p:sp>
          <p:nvSpPr>
            <p:cNvPr id="22" name="Freeform 40"/>
            <p:cNvSpPr>
              <a:spLocks/>
            </p:cNvSpPr>
            <p:nvPr>
              <p:custDataLst>
                <p:tags r:id="rId47"/>
              </p:custDataLst>
            </p:nvPr>
          </p:nvSpPr>
          <p:spPr bwMode="auto">
            <a:xfrm>
              <a:off x="3276600" y="19729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prstDash val="dash"/>
              <a:round/>
              <a:headEnd/>
              <a:tailEnd type="triangle" w="med" len="med"/>
            </a:ln>
            <a:effectLst/>
          </p:spPr>
          <p:txBody>
            <a:bodyPr wrap="none" anchor="ctr"/>
            <a:lstStyle/>
            <a:p>
              <a:endParaRPr lang="en-US" dirty="0">
                <a:latin typeface="Lato" panose="020F0502020204030203" pitchFamily="34" charset="0"/>
              </a:endParaRPr>
            </a:p>
          </p:txBody>
        </p:sp>
        <p:sp>
          <p:nvSpPr>
            <p:cNvPr id="23" name="Freeform 41"/>
            <p:cNvSpPr>
              <a:spLocks/>
            </p:cNvSpPr>
            <p:nvPr>
              <p:custDataLst>
                <p:tags r:id="rId48"/>
              </p:custDataLst>
            </p:nvPr>
          </p:nvSpPr>
          <p:spPr bwMode="auto">
            <a:xfrm>
              <a:off x="4495800" y="1972962"/>
              <a:ext cx="1828800" cy="228600"/>
            </a:xfrm>
            <a:custGeom>
              <a:avLst/>
              <a:gdLst/>
              <a:ahLst/>
              <a:cxnLst>
                <a:cxn ang="0">
                  <a:pos x="0" y="144"/>
                </a:cxn>
                <a:cxn ang="0">
                  <a:pos x="576" y="0"/>
                </a:cxn>
                <a:cxn ang="0">
                  <a:pos x="1152" y="144"/>
                </a:cxn>
              </a:cxnLst>
              <a:rect l="0" t="0" r="r" b="b"/>
              <a:pathLst>
                <a:path w="1152" h="144">
                  <a:moveTo>
                    <a:pt x="0" y="144"/>
                  </a:moveTo>
                  <a:cubicBezTo>
                    <a:pt x="192" y="72"/>
                    <a:pt x="384" y="0"/>
                    <a:pt x="576" y="0"/>
                  </a:cubicBezTo>
                  <a:cubicBezTo>
                    <a:pt x="768" y="0"/>
                    <a:pt x="960" y="72"/>
                    <a:pt x="1152" y="144"/>
                  </a:cubicBezTo>
                </a:path>
              </a:pathLst>
            </a:custGeom>
            <a:noFill/>
            <a:ln w="25560">
              <a:solidFill>
                <a:schemeClr val="tx1"/>
              </a:solidFill>
              <a:prstDash val="dash"/>
              <a:round/>
              <a:headEnd/>
              <a:tailEnd type="triangle" w="med" len="med"/>
            </a:ln>
            <a:effectLst/>
          </p:spPr>
          <p:txBody>
            <a:bodyPr wrap="none" anchor="ctr"/>
            <a:lstStyle/>
            <a:p>
              <a:endParaRPr lang="en-US" dirty="0">
                <a:latin typeface="Lato" panose="020F0502020204030203" pitchFamily="34" charset="0"/>
              </a:endParaRPr>
            </a:p>
          </p:txBody>
        </p:sp>
      </p:grpSp>
      <p:grpSp>
        <p:nvGrpSpPr>
          <p:cNvPr id="45" name="Group 44"/>
          <p:cNvGrpSpPr/>
          <p:nvPr/>
        </p:nvGrpSpPr>
        <p:grpSpPr>
          <a:xfrm>
            <a:off x="1600200" y="3547530"/>
            <a:ext cx="5181600" cy="635000"/>
            <a:chOff x="1600200" y="3547530"/>
            <a:chExt cx="5181600" cy="635000"/>
          </a:xfrm>
        </p:grpSpPr>
        <p:sp>
          <p:nvSpPr>
            <p:cNvPr id="24" name="Rectangle 21"/>
            <p:cNvSpPr>
              <a:spLocks noChangeArrowheads="1"/>
            </p:cNvSpPr>
            <p:nvPr>
              <p:custDataLst>
                <p:tags r:id="rId11"/>
              </p:custDataLst>
            </p:nvPr>
          </p:nvSpPr>
          <p:spPr bwMode="auto">
            <a:xfrm>
              <a:off x="1600200" y="387773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40</a:t>
              </a:r>
            </a:p>
          </p:txBody>
        </p:sp>
        <p:sp>
          <p:nvSpPr>
            <p:cNvPr id="25" name="Rectangle 22"/>
            <p:cNvSpPr>
              <a:spLocks noChangeArrowheads="1"/>
            </p:cNvSpPr>
            <p:nvPr>
              <p:custDataLst>
                <p:tags r:id="rId12"/>
              </p:custDataLst>
            </p:nvPr>
          </p:nvSpPr>
          <p:spPr bwMode="auto">
            <a:xfrm>
              <a:off x="19050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6" name="Rectangle 23"/>
            <p:cNvSpPr>
              <a:spLocks noChangeArrowheads="1"/>
            </p:cNvSpPr>
            <p:nvPr>
              <p:custDataLst>
                <p:tags r:id="rId13"/>
              </p:custDataLst>
            </p:nvPr>
          </p:nvSpPr>
          <p:spPr bwMode="auto">
            <a:xfrm>
              <a:off x="22098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7" name="Rectangle 24"/>
            <p:cNvSpPr>
              <a:spLocks noChangeArrowheads="1"/>
            </p:cNvSpPr>
            <p:nvPr>
              <p:custDataLst>
                <p:tags r:id="rId14"/>
              </p:custDataLst>
            </p:nvPr>
          </p:nvSpPr>
          <p:spPr bwMode="auto">
            <a:xfrm>
              <a:off x="25146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8" name="Rectangle 25"/>
            <p:cNvSpPr>
              <a:spLocks noChangeArrowheads="1"/>
            </p:cNvSpPr>
            <p:nvPr>
              <p:custDataLst>
                <p:tags r:id="rId15"/>
              </p:custDataLst>
            </p:nvPr>
          </p:nvSpPr>
          <p:spPr bwMode="auto">
            <a:xfrm>
              <a:off x="28194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9" name="Rectangle 26"/>
            <p:cNvSpPr>
              <a:spLocks noChangeArrowheads="1"/>
            </p:cNvSpPr>
            <p:nvPr>
              <p:custDataLst>
                <p:tags r:id="rId16"/>
              </p:custDataLst>
            </p:nvPr>
          </p:nvSpPr>
          <p:spPr bwMode="auto">
            <a:xfrm>
              <a:off x="3124200" y="387773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32</a:t>
              </a:r>
            </a:p>
          </p:txBody>
        </p:sp>
        <p:sp>
          <p:nvSpPr>
            <p:cNvPr id="30" name="Rectangle 27"/>
            <p:cNvSpPr>
              <a:spLocks noChangeArrowheads="1"/>
            </p:cNvSpPr>
            <p:nvPr>
              <p:custDataLst>
                <p:tags r:id="rId17"/>
              </p:custDataLst>
            </p:nvPr>
          </p:nvSpPr>
          <p:spPr bwMode="auto">
            <a:xfrm>
              <a:off x="34290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1" name="Rectangle 28"/>
            <p:cNvSpPr>
              <a:spLocks noChangeArrowheads="1"/>
            </p:cNvSpPr>
            <p:nvPr>
              <p:custDataLst>
                <p:tags r:id="rId18"/>
              </p:custDataLst>
            </p:nvPr>
          </p:nvSpPr>
          <p:spPr bwMode="auto">
            <a:xfrm>
              <a:off x="37338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2" name="Rectangle 29"/>
            <p:cNvSpPr>
              <a:spLocks noChangeArrowheads="1"/>
            </p:cNvSpPr>
            <p:nvPr>
              <p:custDataLst>
                <p:tags r:id="rId19"/>
              </p:custDataLst>
            </p:nvPr>
          </p:nvSpPr>
          <p:spPr bwMode="auto">
            <a:xfrm>
              <a:off x="40386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3" name="Rectangle 30"/>
            <p:cNvSpPr>
              <a:spLocks noChangeArrowheads="1"/>
            </p:cNvSpPr>
            <p:nvPr>
              <p:custDataLst>
                <p:tags r:id="rId20"/>
              </p:custDataLst>
            </p:nvPr>
          </p:nvSpPr>
          <p:spPr bwMode="auto">
            <a:xfrm>
              <a:off x="46482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4" name="Rectangle 31"/>
            <p:cNvSpPr>
              <a:spLocks noChangeArrowheads="1"/>
            </p:cNvSpPr>
            <p:nvPr>
              <p:custDataLst>
                <p:tags r:id="rId21"/>
              </p:custDataLst>
            </p:nvPr>
          </p:nvSpPr>
          <p:spPr bwMode="auto">
            <a:xfrm>
              <a:off x="49530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5" name="Rectangle 32"/>
            <p:cNvSpPr>
              <a:spLocks noChangeArrowheads="1"/>
            </p:cNvSpPr>
            <p:nvPr>
              <p:custDataLst>
                <p:tags r:id="rId22"/>
              </p:custDataLst>
            </p:nvPr>
          </p:nvSpPr>
          <p:spPr bwMode="auto">
            <a:xfrm>
              <a:off x="52578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6" name="Rectangle 33"/>
            <p:cNvSpPr>
              <a:spLocks noChangeArrowheads="1"/>
            </p:cNvSpPr>
            <p:nvPr>
              <p:custDataLst>
                <p:tags r:id="rId23"/>
              </p:custDataLst>
            </p:nvPr>
          </p:nvSpPr>
          <p:spPr bwMode="auto">
            <a:xfrm>
              <a:off x="55626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7" name="Rectangle 34"/>
            <p:cNvSpPr>
              <a:spLocks noChangeArrowheads="1"/>
            </p:cNvSpPr>
            <p:nvPr>
              <p:custDataLst>
                <p:tags r:id="rId24"/>
              </p:custDataLst>
            </p:nvPr>
          </p:nvSpPr>
          <p:spPr bwMode="auto">
            <a:xfrm>
              <a:off x="5867400" y="387773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38" name="Rectangle 35"/>
            <p:cNvSpPr>
              <a:spLocks noChangeArrowheads="1"/>
            </p:cNvSpPr>
            <p:nvPr>
              <p:custDataLst>
                <p:tags r:id="rId25"/>
              </p:custDataLst>
            </p:nvPr>
          </p:nvSpPr>
          <p:spPr bwMode="auto">
            <a:xfrm>
              <a:off x="6172200" y="387773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16</a:t>
              </a:r>
            </a:p>
          </p:txBody>
        </p:sp>
        <p:sp>
          <p:nvSpPr>
            <p:cNvPr id="39" name="Rectangle 36"/>
            <p:cNvSpPr>
              <a:spLocks noChangeArrowheads="1"/>
            </p:cNvSpPr>
            <p:nvPr>
              <p:custDataLst>
                <p:tags r:id="rId26"/>
              </p:custDataLst>
            </p:nvPr>
          </p:nvSpPr>
          <p:spPr bwMode="auto">
            <a:xfrm>
              <a:off x="6477000" y="387773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40" name="Rectangle 37"/>
            <p:cNvSpPr>
              <a:spLocks noChangeArrowheads="1"/>
            </p:cNvSpPr>
            <p:nvPr>
              <p:custDataLst>
                <p:tags r:id="rId27"/>
              </p:custDataLst>
            </p:nvPr>
          </p:nvSpPr>
          <p:spPr bwMode="auto">
            <a:xfrm>
              <a:off x="4343400" y="387773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48</a:t>
              </a:r>
            </a:p>
          </p:txBody>
        </p:sp>
        <p:sp>
          <p:nvSpPr>
            <p:cNvPr id="41" name="Freeform 38"/>
            <p:cNvSpPr>
              <a:spLocks/>
            </p:cNvSpPr>
            <p:nvPr>
              <p:custDataLst>
                <p:tags r:id="rId28"/>
              </p:custDataLst>
            </p:nvPr>
          </p:nvSpPr>
          <p:spPr bwMode="auto">
            <a:xfrm>
              <a:off x="2057400" y="3547530"/>
              <a:ext cx="2438400" cy="482600"/>
            </a:xfrm>
            <a:custGeom>
              <a:avLst/>
              <a:gdLst/>
              <a:ahLst/>
              <a:cxnLst>
                <a:cxn ang="0">
                  <a:pos x="0" y="304"/>
                </a:cxn>
                <a:cxn ang="0">
                  <a:pos x="912" y="16"/>
                </a:cxn>
                <a:cxn ang="0">
                  <a:pos x="1536" y="208"/>
                </a:cxn>
              </a:cxnLst>
              <a:rect l="0" t="0" r="r" b="b"/>
              <a:pathLst>
                <a:path w="1536" h="304">
                  <a:moveTo>
                    <a:pt x="0" y="304"/>
                  </a:moveTo>
                  <a:cubicBezTo>
                    <a:pt x="328" y="167"/>
                    <a:pt x="656" y="31"/>
                    <a:pt x="912" y="16"/>
                  </a:cubicBezTo>
                  <a:cubicBezTo>
                    <a:pt x="1167" y="0"/>
                    <a:pt x="1351" y="104"/>
                    <a:pt x="1536" y="208"/>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grpSp>
      <p:grpSp>
        <p:nvGrpSpPr>
          <p:cNvPr id="53" name="Group 52"/>
          <p:cNvGrpSpPr/>
          <p:nvPr/>
        </p:nvGrpSpPr>
        <p:grpSpPr>
          <a:xfrm>
            <a:off x="6583680" y="457200"/>
            <a:ext cx="2307400" cy="670560"/>
            <a:chOff x="6583680" y="640080"/>
            <a:chExt cx="2307400" cy="670560"/>
          </a:xfrm>
        </p:grpSpPr>
        <p:grpSp>
          <p:nvGrpSpPr>
            <p:cNvPr id="54" name="Group 53"/>
            <p:cNvGrpSpPr/>
            <p:nvPr>
              <p:custDataLst>
                <p:tags r:id="rId5"/>
              </p:custDataLst>
            </p:nvPr>
          </p:nvGrpSpPr>
          <p:grpSpPr>
            <a:xfrm>
              <a:off x="6583680" y="640080"/>
              <a:ext cx="1934990" cy="307108"/>
              <a:chOff x="6704583" y="677030"/>
              <a:chExt cx="1934990" cy="307108"/>
            </a:xfrm>
          </p:grpSpPr>
          <p:sp>
            <p:nvSpPr>
              <p:cNvPr id="58" name="Rectangle 18"/>
              <p:cNvSpPr>
                <a:spLocks noChangeArrowheads="1"/>
              </p:cNvSpPr>
              <p:nvPr>
                <p:custDataLst>
                  <p:tags r:id="rId9"/>
                </p:custDataLst>
              </p:nvPr>
            </p:nvSpPr>
            <p:spPr bwMode="auto">
              <a:xfrm>
                <a:off x="6704583" y="679338"/>
                <a:ext cx="304800" cy="304800"/>
              </a:xfrm>
              <a:prstGeom prst="rect">
                <a:avLst/>
              </a:prstGeom>
              <a:solidFill>
                <a:srgbClr val="FFFFFF"/>
              </a:solidFill>
              <a:ln w="1270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9" name="TextBox 58"/>
              <p:cNvSpPr txBox="1"/>
              <p:nvPr>
                <p:custDataLst>
                  <p:tags r:id="rId10"/>
                </p:custDataLst>
              </p:nvPr>
            </p:nvSpPr>
            <p:spPr>
              <a:xfrm>
                <a:off x="7009383" y="677030"/>
                <a:ext cx="1630190" cy="301752"/>
              </a:xfrm>
              <a:prstGeom prst="rect">
                <a:avLst/>
              </a:prstGeom>
              <a:noFill/>
            </p:spPr>
            <p:txBody>
              <a:bodyPr wrap="none" tIns="0" bIns="0" rtlCol="0" anchor="ctr" anchorCtr="0">
                <a:normAutofit/>
              </a:bodyPr>
              <a:lstStyle/>
              <a:p>
                <a:r>
                  <a:rPr lang="en-US" sz="1600" dirty="0">
                    <a:latin typeface="Calibri" panose="020F0502020204030204" pitchFamily="34" charset="0"/>
                    <a:cs typeface="Calibri" panose="020F0502020204030204" pitchFamily="34" charset="0"/>
                  </a:rPr>
                  <a:t>= 8-byte box (free)</a:t>
                </a:r>
              </a:p>
            </p:txBody>
          </p:sp>
        </p:grpSp>
        <p:grpSp>
          <p:nvGrpSpPr>
            <p:cNvPr id="55" name="Group 54"/>
            <p:cNvGrpSpPr/>
            <p:nvPr>
              <p:custDataLst>
                <p:tags r:id="rId6"/>
              </p:custDataLst>
            </p:nvPr>
          </p:nvGrpSpPr>
          <p:grpSpPr>
            <a:xfrm>
              <a:off x="6583680" y="1005840"/>
              <a:ext cx="2307400" cy="304800"/>
              <a:chOff x="6704583" y="1219863"/>
              <a:chExt cx="2307400" cy="304800"/>
            </a:xfrm>
          </p:grpSpPr>
          <p:sp>
            <p:nvSpPr>
              <p:cNvPr id="56" name="Rectangle 55"/>
              <p:cNvSpPr>
                <a:spLocks noChangeArrowheads="1"/>
              </p:cNvSpPr>
              <p:nvPr>
                <p:custDataLst>
                  <p:tags r:id="rId7"/>
                </p:custDataLst>
              </p:nvPr>
            </p:nvSpPr>
            <p:spPr bwMode="auto">
              <a:xfrm>
                <a:off x="6704583" y="1219863"/>
                <a:ext cx="304800" cy="304800"/>
              </a:xfrm>
              <a:prstGeom prst="rect">
                <a:avLst/>
              </a:prstGeom>
              <a:solidFill>
                <a:srgbClr val="C0C0C0"/>
              </a:solidFill>
              <a:ln w="1270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7" name="TextBox 56"/>
              <p:cNvSpPr txBox="1"/>
              <p:nvPr>
                <p:custDataLst>
                  <p:tags r:id="rId8"/>
                </p:custDataLst>
              </p:nvPr>
            </p:nvSpPr>
            <p:spPr>
              <a:xfrm>
                <a:off x="7009383" y="1222911"/>
                <a:ext cx="2002600" cy="301752"/>
              </a:xfrm>
              <a:prstGeom prst="rect">
                <a:avLst/>
              </a:prstGeom>
              <a:noFill/>
            </p:spPr>
            <p:txBody>
              <a:bodyPr wrap="none" tIns="0" bIns="0" rtlCol="0" anchor="ctr" anchorCtr="0">
                <a:normAutofit/>
              </a:bodyPr>
              <a:lstStyle/>
              <a:p>
                <a:r>
                  <a:rPr lang="en-US" sz="1600" dirty="0">
                    <a:latin typeface="Calibri" panose="020F0502020204030204" pitchFamily="34" charset="0"/>
                    <a:cs typeface="Calibri" panose="020F0502020204030204" pitchFamily="34" charset="0"/>
                  </a:rPr>
                  <a:t>= 8-byte box (allocated)</a:t>
                </a:r>
              </a:p>
            </p:txBody>
          </p:sp>
        </p:grpSp>
      </p:grpSp>
    </p:spTree>
    <p:extLst>
      <p:ext uri="{BB962C8B-B14F-4D97-AF65-F5344CB8AC3E}">
        <p14:creationId xmlns:p14="http://schemas.microsoft.com/office/powerpoint/2010/main" val="116432640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Segregated List (</a:t>
            </a:r>
            <a:r>
              <a:rPr lang="en-US" dirty="0" err="1"/>
              <a:t>SegList</a:t>
            </a:r>
            <a:r>
              <a:rPr lang="en-US" dirty="0"/>
              <a:t>) Allocators</a:t>
            </a:r>
          </a:p>
        </p:txBody>
      </p:sp>
      <p:sp>
        <p:nvSpPr>
          <p:cNvPr id="3" name="Content Placeholder 2"/>
          <p:cNvSpPr>
            <a:spLocks noGrp="1"/>
          </p:cNvSpPr>
          <p:nvPr>
            <p:ph idx="1"/>
          </p:nvPr>
        </p:nvSpPr>
        <p:spPr/>
        <p:txBody>
          <a:bodyPr/>
          <a:lstStyle/>
          <a:p>
            <a:pPr>
              <a:lnSpc>
                <a:spcPct val="95000"/>
              </a:lnSpc>
            </a:pPr>
            <a:r>
              <a:rPr lang="en-GB" sz="2400" dirty="0"/>
              <a:t>Each </a:t>
            </a:r>
            <a:r>
              <a:rPr lang="en-GB" sz="2400" i="1" dirty="0">
                <a:solidFill>
                  <a:srgbClr val="C00000"/>
                </a:solidFill>
              </a:rPr>
              <a:t>size class</a:t>
            </a:r>
            <a:r>
              <a:rPr lang="en-GB" sz="2400" dirty="0">
                <a:solidFill>
                  <a:srgbClr val="C00000"/>
                </a:solidFill>
              </a:rPr>
              <a:t> </a:t>
            </a:r>
            <a:r>
              <a:rPr lang="en-GB" sz="2400" dirty="0"/>
              <a:t>of blocks has its own free list</a:t>
            </a:r>
          </a:p>
          <a:p>
            <a:pPr>
              <a:lnSpc>
                <a:spcPct val="95000"/>
              </a:lnSpc>
            </a:pPr>
            <a:r>
              <a:rPr lang="en-GB" sz="2400" dirty="0"/>
              <a:t>Organized as an </a:t>
            </a:r>
            <a:r>
              <a:rPr lang="en-GB" sz="2400" u="sng" dirty="0"/>
              <a:t>array of free lists</a:t>
            </a:r>
            <a:endParaRPr lang="en-GB" sz="2400" dirty="0"/>
          </a:p>
          <a:p>
            <a:pPr>
              <a:lnSpc>
                <a:spcPct val="95000"/>
              </a:lnSpc>
            </a:pPr>
            <a:endParaRPr lang="en-GB" sz="2400" dirty="0"/>
          </a:p>
          <a:p>
            <a:pPr>
              <a:lnSpc>
                <a:spcPct val="95000"/>
              </a:lnSpc>
            </a:pPr>
            <a:endParaRPr lang="en-GB" sz="2400" dirty="0"/>
          </a:p>
          <a:p>
            <a:pPr>
              <a:lnSpc>
                <a:spcPct val="95000"/>
              </a:lnSpc>
            </a:pPr>
            <a:endParaRPr lang="en-GB" sz="2400" dirty="0"/>
          </a:p>
          <a:p>
            <a:pPr>
              <a:lnSpc>
                <a:spcPct val="95000"/>
              </a:lnSpc>
            </a:pPr>
            <a:endParaRPr lang="en-GB" sz="2400" dirty="0"/>
          </a:p>
          <a:p>
            <a:pPr>
              <a:lnSpc>
                <a:spcPct val="95000"/>
              </a:lnSpc>
            </a:pPr>
            <a:endParaRPr lang="en-GB" sz="2400" dirty="0"/>
          </a:p>
          <a:p>
            <a:pPr>
              <a:lnSpc>
                <a:spcPct val="95000"/>
              </a:lnSpc>
            </a:pPr>
            <a:endParaRPr lang="en-GB" sz="2400" dirty="0"/>
          </a:p>
          <a:p>
            <a:pPr>
              <a:lnSpc>
                <a:spcPct val="95000"/>
              </a:lnSpc>
            </a:pPr>
            <a:endParaRPr lang="en-GB" sz="2400" dirty="0"/>
          </a:p>
          <a:p>
            <a:pPr>
              <a:lnSpc>
                <a:spcPct val="95000"/>
              </a:lnSpc>
            </a:pPr>
            <a:endParaRPr lang="en-US" sz="2400" dirty="0"/>
          </a:p>
          <a:p>
            <a:pPr>
              <a:lnSpc>
                <a:spcPct val="95000"/>
              </a:lnSpc>
            </a:pPr>
            <a:r>
              <a:rPr lang="en-GB" sz="2400" dirty="0"/>
              <a:t>Often have separate classes for each small size</a:t>
            </a:r>
          </a:p>
          <a:p>
            <a:pPr>
              <a:lnSpc>
                <a:spcPct val="95000"/>
              </a:lnSpc>
            </a:pPr>
            <a:r>
              <a:rPr lang="en-GB" sz="2400" dirty="0"/>
              <a:t>For larger sizes: One class for each two-power size</a:t>
            </a:r>
          </a:p>
          <a:p>
            <a:endParaRPr lang="en-US" sz="2400" dirty="0"/>
          </a:p>
        </p:txBody>
      </p:sp>
      <p:sp>
        <p:nvSpPr>
          <p:cNvPr id="4" name="Slide Number Placeholder 3"/>
          <p:cNvSpPr>
            <a:spLocks noGrp="1"/>
          </p:cNvSpPr>
          <p:nvPr>
            <p:ph type="sldNum" sz="quarter" idx="10"/>
          </p:nvPr>
        </p:nvSpPr>
        <p:spPr/>
        <p:txBody>
          <a:bodyPr/>
          <a:lstStyle/>
          <a:p>
            <a:fld id="{C0BB463C-2B8D-41E5-9457-1404AA9BBE8D}" type="slidenum">
              <a:rPr lang="en-US" smtClean="0"/>
              <a:t>29</a:t>
            </a:fld>
            <a:endParaRPr lang="en-US"/>
          </a:p>
        </p:txBody>
      </p:sp>
      <p:grpSp>
        <p:nvGrpSpPr>
          <p:cNvPr id="5" name="Group 4"/>
          <p:cNvGrpSpPr/>
          <p:nvPr>
            <p:custDataLst>
              <p:tags r:id="rId1"/>
            </p:custDataLst>
          </p:nvPr>
        </p:nvGrpSpPr>
        <p:grpSpPr>
          <a:xfrm>
            <a:off x="744773" y="2926080"/>
            <a:ext cx="5865812" cy="2416009"/>
            <a:chOff x="744773" y="1893005"/>
            <a:chExt cx="5865812" cy="2416009"/>
          </a:xfrm>
        </p:grpSpPr>
        <p:sp>
          <p:nvSpPr>
            <p:cNvPr id="6" name="Rectangle 23"/>
            <p:cNvSpPr>
              <a:spLocks noChangeArrowheads="1"/>
            </p:cNvSpPr>
            <p:nvPr>
              <p:custDataLst>
                <p:tags r:id="rId3"/>
              </p:custDataLst>
            </p:nvPr>
          </p:nvSpPr>
          <p:spPr bwMode="auto">
            <a:xfrm>
              <a:off x="14289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7" name="Rectangle 24"/>
            <p:cNvSpPr>
              <a:spLocks noChangeArrowheads="1"/>
            </p:cNvSpPr>
            <p:nvPr>
              <p:custDataLst>
                <p:tags r:id="rId4"/>
              </p:custDataLst>
            </p:nvPr>
          </p:nvSpPr>
          <p:spPr bwMode="auto">
            <a:xfrm>
              <a:off x="17337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8" name="Rectangle 25"/>
            <p:cNvSpPr>
              <a:spLocks noChangeArrowheads="1"/>
            </p:cNvSpPr>
            <p:nvPr>
              <p:custDataLst>
                <p:tags r:id="rId5"/>
              </p:custDataLst>
            </p:nvPr>
          </p:nvSpPr>
          <p:spPr bwMode="auto">
            <a:xfrm>
              <a:off x="20385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9" name="Rectangle 26"/>
            <p:cNvSpPr>
              <a:spLocks noChangeArrowheads="1"/>
            </p:cNvSpPr>
            <p:nvPr>
              <p:custDataLst>
                <p:tags r:id="rId6"/>
              </p:custDataLst>
            </p:nvPr>
          </p:nvSpPr>
          <p:spPr bwMode="auto">
            <a:xfrm>
              <a:off x="23433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0" name="Rectangle 27"/>
            <p:cNvSpPr>
              <a:spLocks noChangeArrowheads="1"/>
            </p:cNvSpPr>
            <p:nvPr>
              <p:custDataLst>
                <p:tags r:id="rId7"/>
              </p:custDataLst>
            </p:nvPr>
          </p:nvSpPr>
          <p:spPr bwMode="auto">
            <a:xfrm>
              <a:off x="29529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1" name="Rectangle 28"/>
            <p:cNvSpPr>
              <a:spLocks noChangeArrowheads="1"/>
            </p:cNvSpPr>
            <p:nvPr>
              <p:custDataLst>
                <p:tags r:id="rId8"/>
              </p:custDataLst>
            </p:nvPr>
          </p:nvSpPr>
          <p:spPr bwMode="auto">
            <a:xfrm>
              <a:off x="32577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2" name="Rectangle 29"/>
            <p:cNvSpPr>
              <a:spLocks noChangeArrowheads="1"/>
            </p:cNvSpPr>
            <p:nvPr>
              <p:custDataLst>
                <p:tags r:id="rId9"/>
              </p:custDataLst>
            </p:nvPr>
          </p:nvSpPr>
          <p:spPr bwMode="auto">
            <a:xfrm>
              <a:off x="35625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3" name="Rectangle 30"/>
            <p:cNvSpPr>
              <a:spLocks noChangeArrowheads="1"/>
            </p:cNvSpPr>
            <p:nvPr>
              <p:custDataLst>
                <p:tags r:id="rId10"/>
              </p:custDataLst>
            </p:nvPr>
          </p:nvSpPr>
          <p:spPr bwMode="auto">
            <a:xfrm>
              <a:off x="38673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4" name="Rectangle 31"/>
            <p:cNvSpPr>
              <a:spLocks noChangeArrowheads="1"/>
            </p:cNvSpPr>
            <p:nvPr>
              <p:custDataLst>
                <p:tags r:id="rId11"/>
              </p:custDataLst>
            </p:nvPr>
          </p:nvSpPr>
          <p:spPr bwMode="auto">
            <a:xfrm>
              <a:off x="44769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5" name="Rectangle 32"/>
            <p:cNvSpPr>
              <a:spLocks noChangeArrowheads="1"/>
            </p:cNvSpPr>
            <p:nvPr>
              <p:custDataLst>
                <p:tags r:id="rId12"/>
              </p:custDataLst>
            </p:nvPr>
          </p:nvSpPr>
          <p:spPr bwMode="auto">
            <a:xfrm>
              <a:off x="47817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6" name="Rectangle 33"/>
            <p:cNvSpPr>
              <a:spLocks noChangeArrowheads="1"/>
            </p:cNvSpPr>
            <p:nvPr>
              <p:custDataLst>
                <p:tags r:id="rId13"/>
              </p:custDataLst>
            </p:nvPr>
          </p:nvSpPr>
          <p:spPr bwMode="auto">
            <a:xfrm>
              <a:off x="50865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7" name="Rectangle 34"/>
            <p:cNvSpPr>
              <a:spLocks noChangeArrowheads="1"/>
            </p:cNvSpPr>
            <p:nvPr>
              <p:custDataLst>
                <p:tags r:id="rId14"/>
              </p:custDataLst>
            </p:nvPr>
          </p:nvSpPr>
          <p:spPr bwMode="auto">
            <a:xfrm>
              <a:off x="5391385" y="25966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8" name="Rectangle 35"/>
            <p:cNvSpPr>
              <a:spLocks noChangeArrowheads="1"/>
            </p:cNvSpPr>
            <p:nvPr>
              <p:custDataLst>
                <p:tags r:id="rId15"/>
              </p:custDataLst>
            </p:nvPr>
          </p:nvSpPr>
          <p:spPr bwMode="auto">
            <a:xfrm>
              <a:off x="14289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19" name="Rectangle 36"/>
            <p:cNvSpPr>
              <a:spLocks noChangeArrowheads="1"/>
            </p:cNvSpPr>
            <p:nvPr>
              <p:custDataLst>
                <p:tags r:id="rId16"/>
              </p:custDataLst>
            </p:nvPr>
          </p:nvSpPr>
          <p:spPr bwMode="auto">
            <a:xfrm>
              <a:off x="17337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0" name="Rectangle 37"/>
            <p:cNvSpPr>
              <a:spLocks noChangeArrowheads="1"/>
            </p:cNvSpPr>
            <p:nvPr>
              <p:custDataLst>
                <p:tags r:id="rId17"/>
              </p:custDataLst>
            </p:nvPr>
          </p:nvSpPr>
          <p:spPr bwMode="auto">
            <a:xfrm>
              <a:off x="20385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1" name="Rectangle 38"/>
            <p:cNvSpPr>
              <a:spLocks noChangeArrowheads="1"/>
            </p:cNvSpPr>
            <p:nvPr>
              <p:custDataLst>
                <p:tags r:id="rId18"/>
              </p:custDataLst>
            </p:nvPr>
          </p:nvSpPr>
          <p:spPr bwMode="auto">
            <a:xfrm>
              <a:off x="23433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2" name="Rectangle 39"/>
            <p:cNvSpPr>
              <a:spLocks noChangeArrowheads="1"/>
            </p:cNvSpPr>
            <p:nvPr>
              <p:custDataLst>
                <p:tags r:id="rId19"/>
              </p:custDataLst>
            </p:nvPr>
          </p:nvSpPr>
          <p:spPr bwMode="auto">
            <a:xfrm>
              <a:off x="26481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3" name="Rectangle 40"/>
            <p:cNvSpPr>
              <a:spLocks noChangeArrowheads="1"/>
            </p:cNvSpPr>
            <p:nvPr>
              <p:custDataLst>
                <p:tags r:id="rId20"/>
              </p:custDataLst>
            </p:nvPr>
          </p:nvSpPr>
          <p:spPr bwMode="auto">
            <a:xfrm>
              <a:off x="29529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4" name="Rectangle 41"/>
            <p:cNvSpPr>
              <a:spLocks noChangeArrowheads="1"/>
            </p:cNvSpPr>
            <p:nvPr>
              <p:custDataLst>
                <p:tags r:id="rId21"/>
              </p:custDataLst>
            </p:nvPr>
          </p:nvSpPr>
          <p:spPr bwMode="auto">
            <a:xfrm>
              <a:off x="32577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5" name="Rectangle 42"/>
            <p:cNvSpPr>
              <a:spLocks noChangeArrowheads="1"/>
            </p:cNvSpPr>
            <p:nvPr>
              <p:custDataLst>
                <p:tags r:id="rId22"/>
              </p:custDataLst>
            </p:nvPr>
          </p:nvSpPr>
          <p:spPr bwMode="auto">
            <a:xfrm>
              <a:off x="35625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6" name="Rectangle 43"/>
            <p:cNvSpPr>
              <a:spLocks noChangeArrowheads="1"/>
            </p:cNvSpPr>
            <p:nvPr>
              <p:custDataLst>
                <p:tags r:id="rId23"/>
              </p:custDataLst>
            </p:nvPr>
          </p:nvSpPr>
          <p:spPr bwMode="auto">
            <a:xfrm>
              <a:off x="41721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7" name="Rectangle 44"/>
            <p:cNvSpPr>
              <a:spLocks noChangeArrowheads="1"/>
            </p:cNvSpPr>
            <p:nvPr>
              <p:custDataLst>
                <p:tags r:id="rId24"/>
              </p:custDataLst>
            </p:nvPr>
          </p:nvSpPr>
          <p:spPr bwMode="auto">
            <a:xfrm>
              <a:off x="44769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8" name="Rectangle 45"/>
            <p:cNvSpPr>
              <a:spLocks noChangeArrowheads="1"/>
            </p:cNvSpPr>
            <p:nvPr>
              <p:custDataLst>
                <p:tags r:id="rId25"/>
              </p:custDataLst>
            </p:nvPr>
          </p:nvSpPr>
          <p:spPr bwMode="auto">
            <a:xfrm>
              <a:off x="47817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29" name="Rectangle 46"/>
            <p:cNvSpPr>
              <a:spLocks noChangeArrowheads="1"/>
            </p:cNvSpPr>
            <p:nvPr>
              <p:custDataLst>
                <p:tags r:id="rId26"/>
              </p:custDataLst>
            </p:nvPr>
          </p:nvSpPr>
          <p:spPr bwMode="auto">
            <a:xfrm>
              <a:off x="50865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0" name="Rectangle 47"/>
            <p:cNvSpPr>
              <a:spLocks noChangeArrowheads="1"/>
            </p:cNvSpPr>
            <p:nvPr>
              <p:custDataLst>
                <p:tags r:id="rId27"/>
              </p:custDataLst>
            </p:nvPr>
          </p:nvSpPr>
          <p:spPr bwMode="auto">
            <a:xfrm>
              <a:off x="53913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1" name="Rectangle 48"/>
            <p:cNvSpPr>
              <a:spLocks noChangeArrowheads="1"/>
            </p:cNvSpPr>
            <p:nvPr>
              <p:custDataLst>
                <p:tags r:id="rId28"/>
              </p:custDataLst>
            </p:nvPr>
          </p:nvSpPr>
          <p:spPr bwMode="auto">
            <a:xfrm>
              <a:off x="5696185" y="32824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2" name="Rectangle 52"/>
            <p:cNvSpPr>
              <a:spLocks noChangeArrowheads="1"/>
            </p:cNvSpPr>
            <p:nvPr>
              <p:custDataLst>
                <p:tags r:id="rId29"/>
              </p:custDataLst>
            </p:nvPr>
          </p:nvSpPr>
          <p:spPr bwMode="auto">
            <a:xfrm>
              <a:off x="14289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3" name="Rectangle 53"/>
            <p:cNvSpPr>
              <a:spLocks noChangeArrowheads="1"/>
            </p:cNvSpPr>
            <p:nvPr>
              <p:custDataLst>
                <p:tags r:id="rId30"/>
              </p:custDataLst>
            </p:nvPr>
          </p:nvSpPr>
          <p:spPr bwMode="auto">
            <a:xfrm>
              <a:off x="17337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4" name="Rectangle 54"/>
            <p:cNvSpPr>
              <a:spLocks noChangeArrowheads="1"/>
            </p:cNvSpPr>
            <p:nvPr>
              <p:custDataLst>
                <p:tags r:id="rId31"/>
              </p:custDataLst>
            </p:nvPr>
          </p:nvSpPr>
          <p:spPr bwMode="auto">
            <a:xfrm>
              <a:off x="20385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5" name="Rectangle 55"/>
            <p:cNvSpPr>
              <a:spLocks noChangeArrowheads="1"/>
            </p:cNvSpPr>
            <p:nvPr>
              <p:custDataLst>
                <p:tags r:id="rId32"/>
              </p:custDataLst>
            </p:nvPr>
          </p:nvSpPr>
          <p:spPr bwMode="auto">
            <a:xfrm>
              <a:off x="23433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6" name="Rectangle 56"/>
            <p:cNvSpPr>
              <a:spLocks noChangeArrowheads="1"/>
            </p:cNvSpPr>
            <p:nvPr>
              <p:custDataLst>
                <p:tags r:id="rId33"/>
              </p:custDataLst>
            </p:nvPr>
          </p:nvSpPr>
          <p:spPr bwMode="auto">
            <a:xfrm>
              <a:off x="26481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7" name="Rectangle 57"/>
            <p:cNvSpPr>
              <a:spLocks noChangeArrowheads="1"/>
            </p:cNvSpPr>
            <p:nvPr>
              <p:custDataLst>
                <p:tags r:id="rId34"/>
              </p:custDataLst>
            </p:nvPr>
          </p:nvSpPr>
          <p:spPr bwMode="auto">
            <a:xfrm>
              <a:off x="29529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8" name="Rectangle 58"/>
            <p:cNvSpPr>
              <a:spLocks noChangeArrowheads="1"/>
            </p:cNvSpPr>
            <p:nvPr>
              <p:custDataLst>
                <p:tags r:id="rId35"/>
              </p:custDataLst>
            </p:nvPr>
          </p:nvSpPr>
          <p:spPr bwMode="auto">
            <a:xfrm>
              <a:off x="32577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39" name="Rectangle 59"/>
            <p:cNvSpPr>
              <a:spLocks noChangeArrowheads="1"/>
            </p:cNvSpPr>
            <p:nvPr>
              <p:custDataLst>
                <p:tags r:id="rId36"/>
              </p:custDataLst>
            </p:nvPr>
          </p:nvSpPr>
          <p:spPr bwMode="auto">
            <a:xfrm>
              <a:off x="35625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0" name="Rectangle 60"/>
            <p:cNvSpPr>
              <a:spLocks noChangeArrowheads="1"/>
            </p:cNvSpPr>
            <p:nvPr>
              <p:custDataLst>
                <p:tags r:id="rId37"/>
              </p:custDataLst>
            </p:nvPr>
          </p:nvSpPr>
          <p:spPr bwMode="auto">
            <a:xfrm>
              <a:off x="38673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1" name="Rectangle 61"/>
            <p:cNvSpPr>
              <a:spLocks noChangeArrowheads="1"/>
            </p:cNvSpPr>
            <p:nvPr>
              <p:custDataLst>
                <p:tags r:id="rId38"/>
              </p:custDataLst>
            </p:nvPr>
          </p:nvSpPr>
          <p:spPr bwMode="auto">
            <a:xfrm>
              <a:off x="41721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2" name="Rectangle 62"/>
            <p:cNvSpPr>
              <a:spLocks noChangeArrowheads="1"/>
            </p:cNvSpPr>
            <p:nvPr>
              <p:custDataLst>
                <p:tags r:id="rId39"/>
              </p:custDataLst>
            </p:nvPr>
          </p:nvSpPr>
          <p:spPr bwMode="auto">
            <a:xfrm>
              <a:off x="44769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3" name="Rectangle 63"/>
            <p:cNvSpPr>
              <a:spLocks noChangeArrowheads="1"/>
            </p:cNvSpPr>
            <p:nvPr>
              <p:custDataLst>
                <p:tags r:id="rId40"/>
              </p:custDataLst>
            </p:nvPr>
          </p:nvSpPr>
          <p:spPr bwMode="auto">
            <a:xfrm>
              <a:off x="47817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4" name="Rectangle 64"/>
            <p:cNvSpPr>
              <a:spLocks noChangeArrowheads="1"/>
            </p:cNvSpPr>
            <p:nvPr>
              <p:custDataLst>
                <p:tags r:id="rId41"/>
              </p:custDataLst>
            </p:nvPr>
          </p:nvSpPr>
          <p:spPr bwMode="auto">
            <a:xfrm>
              <a:off x="50865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5" name="Rectangle 65"/>
            <p:cNvSpPr>
              <a:spLocks noChangeArrowheads="1"/>
            </p:cNvSpPr>
            <p:nvPr>
              <p:custDataLst>
                <p:tags r:id="rId42"/>
              </p:custDataLst>
            </p:nvPr>
          </p:nvSpPr>
          <p:spPr bwMode="auto">
            <a:xfrm>
              <a:off x="53913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6" name="Rectangle 66"/>
            <p:cNvSpPr>
              <a:spLocks noChangeArrowheads="1"/>
            </p:cNvSpPr>
            <p:nvPr>
              <p:custDataLst>
                <p:tags r:id="rId43"/>
              </p:custDataLst>
            </p:nvPr>
          </p:nvSpPr>
          <p:spPr bwMode="auto">
            <a:xfrm>
              <a:off x="56961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7" name="Rectangle 67"/>
            <p:cNvSpPr>
              <a:spLocks noChangeArrowheads="1"/>
            </p:cNvSpPr>
            <p:nvPr>
              <p:custDataLst>
                <p:tags r:id="rId44"/>
              </p:custDataLst>
            </p:nvPr>
          </p:nvSpPr>
          <p:spPr bwMode="auto">
            <a:xfrm>
              <a:off x="6000985" y="3968279"/>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48" name="Text Box 70"/>
            <p:cNvSpPr txBox="1">
              <a:spLocks noChangeArrowheads="1"/>
            </p:cNvSpPr>
            <p:nvPr>
              <p:custDataLst>
                <p:tags r:id="rId45"/>
              </p:custDataLst>
            </p:nvPr>
          </p:nvSpPr>
          <p:spPr bwMode="auto">
            <a:xfrm>
              <a:off x="1032110" y="2580804"/>
              <a:ext cx="390148" cy="340735"/>
            </a:xfrm>
            <a:prstGeom prst="rect">
              <a:avLst/>
            </a:prstGeom>
            <a:noFill/>
            <a:ln w="9525">
              <a:noFill/>
              <a:round/>
              <a:headEnd/>
              <a:tailEnd/>
            </a:ln>
            <a:effectLst/>
          </p:spPr>
          <p:txBody>
            <a:bodyPr wrap="none" lIns="90000" tIns="46800" rIns="90000" bIns="46800">
              <a:spAutoFit/>
            </a:bodyPr>
            <a:lstStyle/>
            <a:p>
              <a:pP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anose="020F0502020204030204" pitchFamily="34" charset="0"/>
                  <a:ea typeface="Arial Unicode MS" panose="020B0604020202020204" pitchFamily="34" charset="-128"/>
                  <a:cs typeface="Calibri" panose="020F0502020204030204" pitchFamily="34" charset="0"/>
                </a:rPr>
                <a:t>32</a:t>
              </a:r>
            </a:p>
          </p:txBody>
        </p:sp>
        <p:sp>
          <p:nvSpPr>
            <p:cNvPr id="49" name="Text Box 71"/>
            <p:cNvSpPr txBox="1">
              <a:spLocks noChangeArrowheads="1"/>
            </p:cNvSpPr>
            <p:nvPr>
              <p:custDataLst>
                <p:tags r:id="rId46"/>
              </p:custDataLst>
            </p:nvPr>
          </p:nvSpPr>
          <p:spPr bwMode="auto">
            <a:xfrm>
              <a:off x="784289" y="3282479"/>
              <a:ext cx="661056" cy="340735"/>
            </a:xfrm>
            <a:prstGeom prst="rect">
              <a:avLst/>
            </a:prstGeom>
            <a:noFill/>
            <a:ln w="9525">
              <a:noFill/>
              <a:round/>
              <a:headEnd/>
              <a:tailEnd/>
            </a:ln>
            <a:effectLst/>
          </p:spPr>
          <p:txBody>
            <a:bodyPr wrap="none" lIns="90000" tIns="46800" rIns="90000" bIns="46800">
              <a:spAutoFit/>
            </a:bodyPr>
            <a:lstStyle/>
            <a:p>
              <a:pP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anose="020F0502020204030204" pitchFamily="34" charset="0"/>
                  <a:ea typeface="Arial Unicode MS" panose="020B0604020202020204" pitchFamily="34" charset="-128"/>
                  <a:cs typeface="Calibri" panose="020F0502020204030204" pitchFamily="34" charset="0"/>
                </a:rPr>
                <a:t>48-64</a:t>
              </a:r>
            </a:p>
          </p:txBody>
        </p:sp>
        <p:sp>
          <p:nvSpPr>
            <p:cNvPr id="50" name="Text Box 72"/>
            <p:cNvSpPr txBox="1">
              <a:spLocks noChangeArrowheads="1"/>
            </p:cNvSpPr>
            <p:nvPr>
              <p:custDataLst>
                <p:tags r:id="rId47"/>
              </p:custDataLst>
            </p:nvPr>
          </p:nvSpPr>
          <p:spPr bwMode="auto">
            <a:xfrm>
              <a:off x="744773" y="3968279"/>
              <a:ext cx="677599" cy="340735"/>
            </a:xfrm>
            <a:prstGeom prst="rect">
              <a:avLst/>
            </a:prstGeom>
            <a:noFill/>
            <a:ln w="9525">
              <a:noFill/>
              <a:round/>
              <a:headEnd/>
              <a:tailEnd/>
            </a:ln>
            <a:effectLst/>
          </p:spPr>
          <p:txBody>
            <a:bodyPr wrap="none" lIns="90000" tIns="46800" rIns="90000" bIns="46800">
              <a:spAutoFit/>
            </a:bodyPr>
            <a:lstStyle/>
            <a:p>
              <a:pP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anose="020F0502020204030204" pitchFamily="34" charset="0"/>
                  <a:ea typeface="Arial Unicode MS" panose="020B0604020202020204" pitchFamily="34" charset="-128"/>
                  <a:cs typeface="Calibri" panose="020F0502020204030204" pitchFamily="34" charset="0"/>
                </a:rPr>
                <a:t>80-inf</a:t>
              </a:r>
            </a:p>
          </p:txBody>
        </p:sp>
        <p:sp>
          <p:nvSpPr>
            <p:cNvPr id="51" name="Line 75"/>
            <p:cNvSpPr>
              <a:spLocks noChangeShapeType="1"/>
            </p:cNvSpPr>
            <p:nvPr>
              <p:custDataLst>
                <p:tags r:id="rId48"/>
              </p:custDataLst>
            </p:nvPr>
          </p:nvSpPr>
          <p:spPr bwMode="auto">
            <a:xfrm>
              <a:off x="3867385" y="3434879"/>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52" name="Line 80"/>
            <p:cNvSpPr>
              <a:spLocks noChangeShapeType="1"/>
            </p:cNvSpPr>
            <p:nvPr>
              <p:custDataLst>
                <p:tags r:id="rId49"/>
              </p:custDataLst>
            </p:nvPr>
          </p:nvSpPr>
          <p:spPr bwMode="auto">
            <a:xfrm>
              <a:off x="2648185" y="2749079"/>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53" name="Line 82"/>
            <p:cNvSpPr>
              <a:spLocks noChangeShapeType="1"/>
            </p:cNvSpPr>
            <p:nvPr>
              <p:custDataLst>
                <p:tags r:id="rId50"/>
              </p:custDataLst>
            </p:nvPr>
          </p:nvSpPr>
          <p:spPr bwMode="auto">
            <a:xfrm>
              <a:off x="4172185" y="2749079"/>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54" name="Line 85"/>
            <p:cNvSpPr>
              <a:spLocks noChangeShapeType="1"/>
            </p:cNvSpPr>
            <p:nvPr>
              <p:custDataLst>
                <p:tags r:id="rId51"/>
              </p:custDataLst>
            </p:nvPr>
          </p:nvSpPr>
          <p:spPr bwMode="auto">
            <a:xfrm>
              <a:off x="6000985" y="3434879"/>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55" name="Line 86"/>
            <p:cNvSpPr>
              <a:spLocks noChangeShapeType="1"/>
            </p:cNvSpPr>
            <p:nvPr>
              <p:custDataLst>
                <p:tags r:id="rId52"/>
              </p:custDataLst>
            </p:nvPr>
          </p:nvSpPr>
          <p:spPr bwMode="auto">
            <a:xfrm>
              <a:off x="5696185" y="2749079"/>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56" name="Line 87"/>
            <p:cNvSpPr>
              <a:spLocks noChangeShapeType="1"/>
            </p:cNvSpPr>
            <p:nvPr>
              <p:custDataLst>
                <p:tags r:id="rId53"/>
              </p:custDataLst>
            </p:nvPr>
          </p:nvSpPr>
          <p:spPr bwMode="auto">
            <a:xfrm>
              <a:off x="6305785" y="4120679"/>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57" name="Rectangle 3"/>
            <p:cNvSpPr>
              <a:spLocks noChangeArrowheads="1"/>
            </p:cNvSpPr>
            <p:nvPr>
              <p:custDataLst>
                <p:tags r:id="rId54"/>
              </p:custDataLst>
            </p:nvPr>
          </p:nvSpPr>
          <p:spPr bwMode="auto">
            <a:xfrm>
              <a:off x="1400763" y="1902412"/>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58" name="Rectangle 4"/>
            <p:cNvSpPr>
              <a:spLocks noChangeArrowheads="1"/>
            </p:cNvSpPr>
            <p:nvPr>
              <p:custDataLst>
                <p:tags r:id="rId55"/>
              </p:custDataLst>
            </p:nvPr>
          </p:nvSpPr>
          <p:spPr bwMode="auto">
            <a:xfrm>
              <a:off x="1705563" y="1902412"/>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59" name="Rectangle 5"/>
            <p:cNvSpPr>
              <a:spLocks noChangeArrowheads="1"/>
            </p:cNvSpPr>
            <p:nvPr>
              <p:custDataLst>
                <p:tags r:id="rId56"/>
              </p:custDataLst>
            </p:nvPr>
          </p:nvSpPr>
          <p:spPr bwMode="auto">
            <a:xfrm>
              <a:off x="2315163" y="1902412"/>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60" name="Rectangle 6"/>
            <p:cNvSpPr>
              <a:spLocks noChangeArrowheads="1"/>
            </p:cNvSpPr>
            <p:nvPr>
              <p:custDataLst>
                <p:tags r:id="rId57"/>
              </p:custDataLst>
            </p:nvPr>
          </p:nvSpPr>
          <p:spPr bwMode="auto">
            <a:xfrm>
              <a:off x="2619963" y="1902412"/>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61" name="Rectangle 7"/>
            <p:cNvSpPr>
              <a:spLocks noChangeArrowheads="1"/>
            </p:cNvSpPr>
            <p:nvPr>
              <p:custDataLst>
                <p:tags r:id="rId58"/>
              </p:custDataLst>
            </p:nvPr>
          </p:nvSpPr>
          <p:spPr bwMode="auto">
            <a:xfrm>
              <a:off x="3229563" y="1902412"/>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62" name="Rectangle 8"/>
            <p:cNvSpPr>
              <a:spLocks noChangeArrowheads="1"/>
            </p:cNvSpPr>
            <p:nvPr>
              <p:custDataLst>
                <p:tags r:id="rId59"/>
              </p:custDataLst>
            </p:nvPr>
          </p:nvSpPr>
          <p:spPr bwMode="auto">
            <a:xfrm>
              <a:off x="3534363" y="1902412"/>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63" name="Rectangle 9"/>
            <p:cNvSpPr>
              <a:spLocks noChangeArrowheads="1"/>
            </p:cNvSpPr>
            <p:nvPr>
              <p:custDataLst>
                <p:tags r:id="rId60"/>
              </p:custDataLst>
            </p:nvPr>
          </p:nvSpPr>
          <p:spPr bwMode="auto">
            <a:xfrm>
              <a:off x="4143963" y="1902412"/>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64" name="Rectangle 10"/>
            <p:cNvSpPr>
              <a:spLocks noChangeArrowheads="1"/>
            </p:cNvSpPr>
            <p:nvPr>
              <p:custDataLst>
                <p:tags r:id="rId61"/>
              </p:custDataLst>
            </p:nvPr>
          </p:nvSpPr>
          <p:spPr bwMode="auto">
            <a:xfrm>
              <a:off x="4448763" y="1902412"/>
              <a:ext cx="304800" cy="304800"/>
            </a:xfrm>
            <a:prstGeom prst="rect">
              <a:avLst/>
            </a:prstGeom>
            <a:solidFill>
              <a:schemeClr val="bg1">
                <a:lumMod val="95000"/>
              </a:schemeClr>
            </a:solidFill>
            <a:ln w="19050">
              <a:solidFill>
                <a:schemeClr val="tx1"/>
              </a:solidFill>
              <a:miter lim="800000"/>
              <a:headEnd/>
              <a:tailEnd/>
            </a:ln>
            <a:effectLst/>
          </p:spPr>
          <p:txBody>
            <a:bodyPr wrap="none" anchor="ctr"/>
            <a:lstStyle/>
            <a:p>
              <a:endParaRPr lang="en-US" dirty="0">
                <a:latin typeface="Calibri" panose="020F0502020204030204" pitchFamily="34" charset="0"/>
                <a:cs typeface="Calibri" panose="020F0502020204030204" pitchFamily="34" charset="0"/>
              </a:endParaRPr>
            </a:p>
          </p:txBody>
        </p:sp>
        <p:sp>
          <p:nvSpPr>
            <p:cNvPr id="65" name="Text Box 68"/>
            <p:cNvSpPr txBox="1">
              <a:spLocks noChangeArrowheads="1"/>
            </p:cNvSpPr>
            <p:nvPr>
              <p:custDataLst>
                <p:tags r:id="rId62"/>
              </p:custDataLst>
            </p:nvPr>
          </p:nvSpPr>
          <p:spPr bwMode="auto">
            <a:xfrm>
              <a:off x="1033272" y="1893005"/>
              <a:ext cx="390148" cy="340735"/>
            </a:xfrm>
            <a:prstGeom prst="rect">
              <a:avLst/>
            </a:prstGeom>
            <a:noFill/>
            <a:ln w="9525">
              <a:noFill/>
              <a:round/>
              <a:headEnd/>
              <a:tailEnd/>
            </a:ln>
            <a:effectLst/>
          </p:spPr>
          <p:txBody>
            <a:bodyPr wrap="none" lIns="90000" tIns="46800" rIns="90000" bIns="46800">
              <a:spAutoFit/>
            </a:bodyPr>
            <a:lstStyle/>
            <a:p>
              <a:pPr>
                <a:lnSpc>
                  <a:spcPct val="100000"/>
                </a:lnSpc>
                <a:buFont typeface="Helvetica" pitchFamily="32"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alibri" panose="020F0502020204030204" pitchFamily="34" charset="0"/>
                  <a:ea typeface="Arial Unicode MS" panose="020B0604020202020204" pitchFamily="34" charset="-128"/>
                  <a:cs typeface="Calibri" panose="020F0502020204030204" pitchFamily="34" charset="0"/>
                </a:rPr>
                <a:t>16</a:t>
              </a:r>
            </a:p>
          </p:txBody>
        </p:sp>
        <p:sp>
          <p:nvSpPr>
            <p:cNvPr id="66" name="Line 73"/>
            <p:cNvSpPr>
              <a:spLocks noChangeShapeType="1"/>
            </p:cNvSpPr>
            <p:nvPr>
              <p:custDataLst>
                <p:tags r:id="rId63"/>
              </p:custDataLst>
            </p:nvPr>
          </p:nvSpPr>
          <p:spPr bwMode="auto">
            <a:xfrm>
              <a:off x="2010363" y="2054812"/>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67" name="Line 74"/>
            <p:cNvSpPr>
              <a:spLocks noChangeShapeType="1"/>
            </p:cNvSpPr>
            <p:nvPr>
              <p:custDataLst>
                <p:tags r:id="rId64"/>
              </p:custDataLst>
            </p:nvPr>
          </p:nvSpPr>
          <p:spPr bwMode="auto">
            <a:xfrm>
              <a:off x="2924763" y="2054812"/>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68" name="Line 76"/>
            <p:cNvSpPr>
              <a:spLocks noChangeShapeType="1"/>
            </p:cNvSpPr>
            <p:nvPr>
              <p:custDataLst>
                <p:tags r:id="rId65"/>
              </p:custDataLst>
            </p:nvPr>
          </p:nvSpPr>
          <p:spPr bwMode="auto">
            <a:xfrm>
              <a:off x="3839163" y="2054812"/>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sp>
          <p:nvSpPr>
            <p:cNvPr id="69" name="Line 83"/>
            <p:cNvSpPr>
              <a:spLocks noChangeShapeType="1"/>
            </p:cNvSpPr>
            <p:nvPr>
              <p:custDataLst>
                <p:tags r:id="rId66"/>
              </p:custDataLst>
            </p:nvPr>
          </p:nvSpPr>
          <p:spPr bwMode="auto">
            <a:xfrm>
              <a:off x="4753563" y="2054812"/>
              <a:ext cx="304800" cy="1588"/>
            </a:xfrm>
            <a:prstGeom prst="line">
              <a:avLst/>
            </a:prstGeom>
            <a:noFill/>
            <a:ln w="19050">
              <a:solidFill>
                <a:schemeClr val="tx1"/>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grpSp>
      <p:sp>
        <p:nvSpPr>
          <p:cNvPr id="70" name="TextBox 69"/>
          <p:cNvSpPr txBox="1"/>
          <p:nvPr>
            <p:custDataLst>
              <p:tags r:id="rId2"/>
            </p:custDataLst>
          </p:nvPr>
        </p:nvSpPr>
        <p:spPr>
          <a:xfrm>
            <a:off x="548640" y="2377440"/>
            <a:ext cx="959943" cy="584775"/>
          </a:xfrm>
          <a:prstGeom prst="rect">
            <a:avLst/>
          </a:prstGeom>
          <a:noFill/>
        </p:spPr>
        <p:txBody>
          <a:bodyPr wrap="none" rtlCol="0">
            <a:spAutoFit/>
          </a:bodyPr>
          <a:lstStyle/>
          <a:p>
            <a:r>
              <a:rPr lang="en-US" sz="1600" dirty="0">
                <a:latin typeface="Calibri" panose="020F0502020204030204" pitchFamily="34" charset="0"/>
                <a:cs typeface="Calibri" panose="020F0502020204030204" pitchFamily="34" charset="0"/>
              </a:rPr>
              <a:t>Size class</a:t>
            </a:r>
            <a:br>
              <a:rPr lang="en-US" sz="1600" dirty="0">
                <a:latin typeface="Calibri" panose="020F0502020204030204" pitchFamily="34" charset="0"/>
                <a:cs typeface="Calibri" panose="020F0502020204030204" pitchFamily="34" charset="0"/>
              </a:rPr>
            </a:br>
            <a:r>
              <a:rPr lang="en-US" sz="1600" dirty="0">
                <a:latin typeface="Calibri" panose="020F0502020204030204" pitchFamily="34" charset="0"/>
                <a:cs typeface="Calibri" panose="020F0502020204030204" pitchFamily="34" charset="0"/>
              </a:rPr>
              <a:t>(in bytes)</a:t>
            </a:r>
          </a:p>
        </p:txBody>
      </p:sp>
    </p:spTree>
    <p:extLst>
      <p:ext uri="{BB962C8B-B14F-4D97-AF65-F5344CB8AC3E}">
        <p14:creationId xmlns:p14="http://schemas.microsoft.com/office/powerpoint/2010/main" val="38205008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custDataLst>
              <p:tags r:id="rId1"/>
            </p:custDataLst>
          </p:nvPr>
        </p:nvSpPr>
        <p:spPr>
          <a:xfrm>
            <a:off x="356616" y="438912"/>
            <a:ext cx="8001000" cy="758952"/>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Implicit List:  Finding a Free Block</a:t>
            </a:r>
          </a:p>
        </p:txBody>
      </p:sp>
      <p:sp>
        <p:nvSpPr>
          <p:cNvPr id="21506" name="Rectangle 2"/>
          <p:cNvSpPr>
            <a:spLocks noGrp="1" noChangeArrowheads="1"/>
          </p:cNvSpPr>
          <p:nvPr>
            <p:ph idx="1"/>
            <p:custDataLst>
              <p:tags r:id="rId2"/>
            </p:custDataLst>
          </p:nvPr>
        </p:nvSpPr>
        <p:spPr>
          <a:xfrm>
            <a:off x="393192" y="1362455"/>
            <a:ext cx="8366760" cy="3291840"/>
          </a:xfrm>
          <a:ln/>
        </p:spPr>
        <p:txBody>
          <a:bodyPr/>
          <a:lstStyle/>
          <a:p>
            <a:pPr>
              <a:lnSpc>
                <a:spcPct val="83000"/>
              </a:lnSpc>
              <a:spcBef>
                <a:spcPts val="1250"/>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i="1" dirty="0">
                <a:solidFill>
                  <a:srgbClr val="FF0000"/>
                </a:solidFill>
              </a:rPr>
              <a:t>First fit</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b="1" dirty="0"/>
              <a:t>Search list from beginning</a:t>
            </a:r>
            <a:r>
              <a:rPr lang="en-GB" b="0" dirty="0"/>
              <a:t>, choose </a:t>
            </a:r>
            <a:r>
              <a:rPr lang="en-GB" dirty="0"/>
              <a:t>first</a:t>
            </a:r>
            <a:r>
              <a:rPr lang="en-GB" b="0" dirty="0"/>
              <a:t> free block that fits:</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b="1" i="1" dirty="0">
              <a:solidFill>
                <a:srgbClr val="C00000"/>
              </a:solidFill>
              <a:ea typeface="+mn-ea"/>
              <a:cs typeface="+mn-cs"/>
            </a:endParaRP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b="1" i="1" dirty="0">
              <a:solidFill>
                <a:srgbClr val="C00000"/>
              </a:solidFill>
              <a:ea typeface="+mn-ea"/>
              <a:cs typeface="+mn-cs"/>
            </a:endParaRP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b="1" i="1" dirty="0">
              <a:solidFill>
                <a:srgbClr val="C00000"/>
              </a:solidFill>
              <a:ea typeface="+mn-ea"/>
              <a:cs typeface="+mn-cs"/>
            </a:endParaRP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endParaRPr lang="en-GB" b="1" i="1" dirty="0">
              <a:solidFill>
                <a:srgbClr val="C00000"/>
              </a:solidFill>
              <a:ea typeface="+mn-ea"/>
              <a:cs typeface="+mn-cs"/>
            </a:endParaRP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b="0" dirty="0"/>
              <a:t>Can take time linear in total number of blocks</a:t>
            </a:r>
          </a:p>
          <a:p>
            <a:pPr lvl="1">
              <a:lnSpc>
                <a:spcPct val="88000"/>
              </a:lnSpc>
              <a:spcBef>
                <a:spcPts val="563"/>
              </a:spcBef>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b="0" dirty="0"/>
              <a:t>In practice can cause “splinters” at beginning of list</a:t>
            </a:r>
          </a:p>
        </p:txBody>
      </p:sp>
      <p:sp>
        <p:nvSpPr>
          <p:cNvPr id="6" name="Slide Number Placeholder 5"/>
          <p:cNvSpPr>
            <a:spLocks noGrp="1"/>
          </p:cNvSpPr>
          <p:nvPr>
            <p:ph type="sldNum" sz="quarter" idx="10"/>
            <p:custDataLst>
              <p:tags r:id="rId3"/>
            </p:custDataLst>
          </p:nvPr>
        </p:nvSpPr>
        <p:spPr/>
        <p:txBody>
          <a:bodyPr/>
          <a:lstStyle/>
          <a:p>
            <a:fld id="{7CBE8339-D2AD-46DC-A898-FD1E949067F0}" type="slidenum">
              <a:rPr lang="en-US" smtClean="0"/>
              <a:pPr/>
              <a:t>3</a:t>
            </a:fld>
            <a:endParaRPr lang="en-US"/>
          </a:p>
        </p:txBody>
      </p:sp>
      <p:sp>
        <p:nvSpPr>
          <p:cNvPr id="21507" name="Text Box 3"/>
          <p:cNvSpPr txBox="1">
            <a:spLocks noChangeArrowheads="1"/>
          </p:cNvSpPr>
          <p:nvPr>
            <p:custDataLst>
              <p:tags r:id="rId4"/>
            </p:custDataLst>
          </p:nvPr>
        </p:nvSpPr>
        <p:spPr bwMode="auto">
          <a:xfrm>
            <a:off x="1097280" y="2194560"/>
            <a:ext cx="7534656" cy="1485664"/>
          </a:xfrm>
          <a:prstGeom prst="rect">
            <a:avLst/>
          </a:prstGeom>
          <a:solidFill>
            <a:schemeClr val="bg1">
              <a:lumMod val="95000"/>
            </a:schemeClr>
          </a:solidFill>
          <a:ln w="12700">
            <a:solidFill>
              <a:schemeClr val="tx1"/>
            </a:solidFill>
            <a:miter lim="800000"/>
            <a:headEnd/>
            <a:tailEnd/>
          </a:ln>
          <a:effectLst/>
        </p:spPr>
        <p:txBody>
          <a:bodyPr wrap="squar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p = heap_start;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anose="02070309020205020404" pitchFamily="49" charset="0"/>
                <a:cs typeface="Courier New" panose="02070309020205020404" pitchFamily="49" charset="0"/>
              </a:rPr>
              <a:t>while</a:t>
            </a:r>
            <a:r>
              <a:rPr lang="en-GB" sz="1600" b="0" dirty="0">
                <a:latin typeface="Courier New" panose="02070309020205020404" pitchFamily="49" charset="0"/>
                <a:cs typeface="Courier New" panose="02070309020205020404" pitchFamily="49" charset="0"/>
              </a:rPr>
              <a:t> ((p &lt; end) &amp;&amp;     </a:t>
            </a:r>
            <a:r>
              <a:rPr lang="en-GB" sz="1600" b="0" i="1" dirty="0">
                <a:solidFill>
                  <a:srgbClr val="0000FF"/>
                </a:solidFill>
                <a:latin typeface="Courier New" panose="02070309020205020404" pitchFamily="49" charset="0"/>
                <a:cs typeface="Courier New" panose="02070309020205020404" pitchFamily="49" charset="0"/>
              </a:rPr>
              <a:t>// not past end</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((*p &amp; 1) ||     </a:t>
            </a:r>
            <a:r>
              <a:rPr lang="en-GB" sz="1600" b="0" i="1" dirty="0">
                <a:solidFill>
                  <a:srgbClr val="0000FF"/>
                </a:solidFill>
                <a:latin typeface="Courier New" panose="02070309020205020404" pitchFamily="49" charset="0"/>
                <a:cs typeface="Courier New" panose="02070309020205020404" pitchFamily="49" charset="0"/>
              </a:rPr>
              <a:t>// already allocated</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a:t>
            </a:r>
            <a:r>
              <a:rPr lang="en-US" sz="1600" b="0" dirty="0">
                <a:latin typeface="Courier New" panose="02070309020205020404" pitchFamily="49" charset="0"/>
                <a:cs typeface="Courier New" panose="02070309020205020404" pitchFamily="49" charset="0"/>
              </a:rPr>
              <a:t> </a:t>
            </a:r>
            <a:r>
              <a:rPr lang="en-GB" sz="1600" b="0" dirty="0">
                <a:latin typeface="Courier New" panose="02070309020205020404" pitchFamily="49" charset="0"/>
                <a:cs typeface="Courier New" panose="02070309020205020404" pitchFamily="49" charset="0"/>
              </a:rPr>
              <a:t>(*p &lt;= </a:t>
            </a:r>
            <a:r>
              <a:rPr lang="en-GB" sz="1600" b="0" dirty="0" err="1">
                <a:latin typeface="Courier New" panose="02070309020205020404" pitchFamily="49" charset="0"/>
                <a:cs typeface="Courier New" panose="02070309020205020404" pitchFamily="49" charset="0"/>
              </a:rPr>
              <a:t>len</a:t>
            </a:r>
            <a:r>
              <a:rPr lang="en-GB" sz="1600" b="0" dirty="0">
                <a:latin typeface="Courier New" panose="02070309020205020404" pitchFamily="49" charset="0"/>
                <a:cs typeface="Courier New" panose="02070309020205020404" pitchFamily="49" charset="0"/>
              </a:rPr>
              <a:t>))) { </a:t>
            </a:r>
            <a:r>
              <a:rPr lang="en-GB" sz="1600" b="0" i="1" dirty="0">
                <a:solidFill>
                  <a:srgbClr val="0000FF"/>
                </a:solidFill>
                <a:latin typeface="Courier New" panose="02070309020205020404" pitchFamily="49" charset="0"/>
                <a:cs typeface="Courier New" panose="02070309020205020404" pitchFamily="49" charset="0"/>
              </a:rPr>
              <a:t>// too small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p = p + (*p &amp; -2);    </a:t>
            </a:r>
            <a:r>
              <a:rPr lang="en-GB" sz="1600" b="0" i="1" dirty="0">
                <a:solidFill>
                  <a:srgbClr val="0000FF"/>
                </a:solidFill>
                <a:latin typeface="Courier New" panose="02070309020205020404" pitchFamily="49" charset="0"/>
                <a:cs typeface="Courier New" panose="02070309020205020404" pitchFamily="49" charset="0"/>
              </a:rPr>
              <a:t>// go to next block (UNSCALED +)</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p points to selected block or end</a:t>
            </a:r>
          </a:p>
        </p:txBody>
      </p:sp>
      <p:sp>
        <p:nvSpPr>
          <p:cNvPr id="10" name="TextBox 9"/>
          <p:cNvSpPr txBox="1"/>
          <p:nvPr>
            <p:custDataLst>
              <p:tags r:id="rId5"/>
            </p:custDataLst>
          </p:nvPr>
        </p:nvSpPr>
        <p:spPr>
          <a:xfrm>
            <a:off x="7132320" y="274320"/>
            <a:ext cx="1920240" cy="1477328"/>
          </a:xfrm>
          <a:prstGeom prst="rect">
            <a:avLst/>
          </a:prstGeom>
          <a:noFill/>
          <a:ln>
            <a:solidFill>
              <a:schemeClr val="tx1"/>
            </a:solidFill>
          </a:ln>
        </p:spPr>
        <p:txBody>
          <a:bodyPr wrap="square" lIns="91440" tIns="0" rIns="91440" bIns="0" rtlCol="0">
            <a:spAutoFit/>
          </a:bodyPr>
          <a:lstStyle/>
          <a:p>
            <a:pPr marL="222250" indent="-222250"/>
            <a:r>
              <a:rPr lang="en-US" sz="1600" b="0" dirty="0">
                <a:latin typeface="Calibri" panose="020F0502020204030204" pitchFamily="34" charset="0"/>
                <a:cs typeface="Calibri" panose="020F0502020204030204" pitchFamily="34" charset="0"/>
              </a:rPr>
              <a:t>(*p) gets the block </a:t>
            </a:r>
            <a:r>
              <a:rPr lang="en-US" sz="1600" b="0" i="1" dirty="0">
                <a:latin typeface="Calibri" panose="020F0502020204030204" pitchFamily="34" charset="0"/>
                <a:cs typeface="Calibri" panose="020F0502020204030204" pitchFamily="34" charset="0"/>
              </a:rPr>
              <a:t>header</a:t>
            </a:r>
            <a:endParaRPr lang="en-US" sz="1600" b="0" dirty="0">
              <a:latin typeface="Calibri" panose="020F0502020204030204" pitchFamily="34" charset="0"/>
              <a:cs typeface="Calibri" panose="020F0502020204030204" pitchFamily="34" charset="0"/>
            </a:endParaRPr>
          </a:p>
          <a:p>
            <a:pPr marL="222250" indent="-222250"/>
            <a:r>
              <a:rPr lang="en-US" sz="1600" b="0" dirty="0">
                <a:latin typeface="Calibri" panose="020F0502020204030204" pitchFamily="34" charset="0"/>
                <a:cs typeface="Calibri" panose="020F0502020204030204" pitchFamily="34" charset="0"/>
              </a:rPr>
              <a:t>(*p &amp; 1) extracts the </a:t>
            </a:r>
            <a:r>
              <a:rPr lang="en-US" sz="1600" b="0" dirty="0">
                <a:latin typeface="Courier New" panose="02070309020205020404" pitchFamily="49" charset="0"/>
                <a:cs typeface="Courier New" panose="02070309020205020404" pitchFamily="49" charset="0"/>
              </a:rPr>
              <a:t>allocated</a:t>
            </a:r>
            <a:r>
              <a:rPr lang="en-US" sz="1600" b="0" dirty="0">
                <a:latin typeface="Calibri" panose="020F0502020204030204" pitchFamily="34" charset="0"/>
                <a:cs typeface="Calibri" panose="020F0502020204030204" pitchFamily="34" charset="0"/>
              </a:rPr>
              <a:t> bit </a:t>
            </a:r>
          </a:p>
          <a:p>
            <a:pPr marL="222250" indent="-222250"/>
            <a:r>
              <a:rPr lang="en-US" sz="1600" b="0" dirty="0">
                <a:latin typeface="Calibri" panose="020F0502020204030204" pitchFamily="34" charset="0"/>
                <a:cs typeface="Calibri" panose="020F0502020204030204" pitchFamily="34" charset="0"/>
              </a:rPr>
              <a:t>(*p &amp; -2) extracts the </a:t>
            </a:r>
            <a:r>
              <a:rPr lang="en-US" sz="1600" b="0" dirty="0">
                <a:latin typeface="Courier New" panose="02070309020205020404" pitchFamily="49" charset="0"/>
                <a:cs typeface="Courier New" panose="02070309020205020404" pitchFamily="49" charset="0"/>
              </a:rPr>
              <a:t>size</a:t>
            </a:r>
          </a:p>
        </p:txBody>
      </p:sp>
      <p:grpSp>
        <p:nvGrpSpPr>
          <p:cNvPr id="46" name="Group 44"/>
          <p:cNvGrpSpPr/>
          <p:nvPr>
            <p:custDataLst>
              <p:tags r:id="rId6"/>
            </p:custDataLst>
          </p:nvPr>
        </p:nvGrpSpPr>
        <p:grpSpPr>
          <a:xfrm>
            <a:off x="378942" y="4846320"/>
            <a:ext cx="8629790" cy="1463040"/>
            <a:chOff x="378942" y="1584960"/>
            <a:chExt cx="8629790" cy="1463040"/>
          </a:xfrm>
        </p:grpSpPr>
        <p:sp>
          <p:nvSpPr>
            <p:cNvPr id="47" name="Rectangle 46"/>
            <p:cNvSpPr>
              <a:spLocks noChangeArrowheads="1"/>
            </p:cNvSpPr>
            <p:nvPr>
              <p:custDataLst>
                <p:tags r:id="rId7"/>
              </p:custDataLst>
            </p:nvPr>
          </p:nvSpPr>
          <p:spPr bwMode="auto">
            <a:xfrm>
              <a:off x="490152" y="2127420"/>
              <a:ext cx="304800" cy="304800"/>
            </a:xfrm>
            <a:prstGeom prst="rect">
              <a:avLst/>
            </a:prstGeom>
            <a:pattFill prst="ltDnDiag">
              <a:fgClr>
                <a:schemeClr val="tx1">
                  <a:lumMod val="50000"/>
                  <a:lumOff val="50000"/>
                </a:schemeClr>
              </a:fgClr>
              <a:bgClr>
                <a:schemeClr val="bg1"/>
              </a:bgClr>
            </a:pattFill>
            <a:ln w="3240">
              <a:solidFill>
                <a:schemeClr val="tx1"/>
              </a:solidFill>
              <a:miter lim="800000"/>
              <a:headEnd/>
              <a:tailEnd/>
            </a:ln>
            <a:effectLst/>
          </p:spPr>
          <p:txBody>
            <a:bodyPr wrap="none" anchor="ctr" anchorCtr="1"/>
            <a:lstStyle/>
            <a:p>
              <a:endParaRPr lang="en-US" sz="1400" dirty="0">
                <a:latin typeface="+mj-lt"/>
              </a:endParaRPr>
            </a:p>
          </p:txBody>
        </p:sp>
        <p:sp>
          <p:nvSpPr>
            <p:cNvPr id="48" name="Rectangle 47"/>
            <p:cNvSpPr>
              <a:spLocks noChangeArrowheads="1"/>
            </p:cNvSpPr>
            <p:nvPr>
              <p:custDataLst>
                <p:tags r:id="rId8"/>
              </p:custDataLst>
            </p:nvPr>
          </p:nvSpPr>
          <p:spPr bwMode="auto">
            <a:xfrm>
              <a:off x="794952" y="2127420"/>
              <a:ext cx="304800" cy="304800"/>
            </a:xfrm>
            <a:prstGeom prst="rect">
              <a:avLst/>
            </a:prstGeom>
            <a:solidFill>
              <a:srgbClr val="FFFFFF"/>
            </a:solid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16|0</a:t>
              </a:r>
            </a:p>
          </p:txBody>
        </p:sp>
        <p:sp>
          <p:nvSpPr>
            <p:cNvPr id="49" name="Rectangle 48"/>
            <p:cNvSpPr>
              <a:spLocks noChangeArrowheads="1"/>
            </p:cNvSpPr>
            <p:nvPr>
              <p:custDataLst>
                <p:tags r:id="rId9"/>
              </p:custDataLst>
            </p:nvPr>
          </p:nvSpPr>
          <p:spPr bwMode="auto">
            <a:xfrm>
              <a:off x="10997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0" name="Rectangle 49"/>
            <p:cNvSpPr>
              <a:spLocks noChangeArrowheads="1"/>
            </p:cNvSpPr>
            <p:nvPr>
              <p:custDataLst>
                <p:tags r:id="rId10"/>
              </p:custDataLst>
            </p:nvPr>
          </p:nvSpPr>
          <p:spPr bwMode="auto">
            <a:xfrm>
              <a:off x="1404552" y="2127420"/>
              <a:ext cx="304800" cy="304800"/>
            </a:xfrm>
            <a:prstGeom prst="rect">
              <a:avLst/>
            </a:prstGeom>
            <a:solidFill>
              <a:schemeClr val="bg1">
                <a:lumMod val="75000"/>
              </a:schemeClr>
            </a:solid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32|1</a:t>
              </a:r>
            </a:p>
          </p:txBody>
        </p:sp>
        <p:sp>
          <p:nvSpPr>
            <p:cNvPr id="51" name="Rectangle 50"/>
            <p:cNvSpPr>
              <a:spLocks noChangeArrowheads="1"/>
            </p:cNvSpPr>
            <p:nvPr>
              <p:custDataLst>
                <p:tags r:id="rId11"/>
              </p:custDataLst>
            </p:nvPr>
          </p:nvSpPr>
          <p:spPr bwMode="auto">
            <a:xfrm>
              <a:off x="17093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2" name="Rectangle 51"/>
            <p:cNvSpPr>
              <a:spLocks noChangeArrowheads="1"/>
            </p:cNvSpPr>
            <p:nvPr>
              <p:custDataLst>
                <p:tags r:id="rId12"/>
              </p:custDataLst>
            </p:nvPr>
          </p:nvSpPr>
          <p:spPr bwMode="auto">
            <a:xfrm>
              <a:off x="20141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3" name="Rectangle 52"/>
            <p:cNvSpPr>
              <a:spLocks noChangeArrowheads="1"/>
            </p:cNvSpPr>
            <p:nvPr>
              <p:custDataLst>
                <p:tags r:id="rId13"/>
              </p:custDataLst>
            </p:nvPr>
          </p:nvSpPr>
          <p:spPr bwMode="auto">
            <a:xfrm>
              <a:off x="2623752" y="2127420"/>
              <a:ext cx="304800" cy="304800"/>
            </a:xfrm>
            <a:prstGeom prst="rect">
              <a:avLst/>
            </a:prstGeom>
            <a:solidFill>
              <a:srgbClr val="FFFFFF"/>
            </a:solid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64|0</a:t>
              </a:r>
            </a:p>
          </p:txBody>
        </p:sp>
        <p:sp>
          <p:nvSpPr>
            <p:cNvPr id="54" name="Rectangle 53"/>
            <p:cNvSpPr>
              <a:spLocks noChangeArrowheads="1"/>
            </p:cNvSpPr>
            <p:nvPr>
              <p:custDataLst>
                <p:tags r:id="rId14"/>
              </p:custDataLst>
            </p:nvPr>
          </p:nvSpPr>
          <p:spPr bwMode="auto">
            <a:xfrm>
              <a:off x="29285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5" name="Rectangle 54"/>
            <p:cNvSpPr>
              <a:spLocks noChangeArrowheads="1"/>
            </p:cNvSpPr>
            <p:nvPr>
              <p:custDataLst>
                <p:tags r:id="rId15"/>
              </p:custDataLst>
            </p:nvPr>
          </p:nvSpPr>
          <p:spPr bwMode="auto">
            <a:xfrm>
              <a:off x="32333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6" name="Rectangle 55"/>
            <p:cNvSpPr>
              <a:spLocks noChangeArrowheads="1"/>
            </p:cNvSpPr>
            <p:nvPr>
              <p:custDataLst>
                <p:tags r:id="rId16"/>
              </p:custDataLst>
            </p:nvPr>
          </p:nvSpPr>
          <p:spPr bwMode="auto">
            <a:xfrm>
              <a:off x="35381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7" name="Rectangle 56"/>
            <p:cNvSpPr>
              <a:spLocks noChangeArrowheads="1"/>
            </p:cNvSpPr>
            <p:nvPr>
              <p:custDataLst>
                <p:tags r:id="rId17"/>
              </p:custDataLst>
            </p:nvPr>
          </p:nvSpPr>
          <p:spPr bwMode="auto">
            <a:xfrm>
              <a:off x="38429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8" name="Rectangle 57"/>
            <p:cNvSpPr>
              <a:spLocks noChangeArrowheads="1"/>
            </p:cNvSpPr>
            <p:nvPr>
              <p:custDataLst>
                <p:tags r:id="rId18"/>
              </p:custDataLst>
            </p:nvPr>
          </p:nvSpPr>
          <p:spPr bwMode="auto">
            <a:xfrm>
              <a:off x="5062152" y="2127420"/>
              <a:ext cx="304800" cy="304800"/>
            </a:xfrm>
            <a:prstGeom prst="rect">
              <a:avLst/>
            </a:prstGeom>
            <a:solidFill>
              <a:schemeClr val="bg1">
                <a:lumMod val="75000"/>
              </a:schemeClr>
            </a:solid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32|1</a:t>
              </a:r>
            </a:p>
          </p:txBody>
        </p:sp>
        <p:sp>
          <p:nvSpPr>
            <p:cNvPr id="59" name="Rectangle 58"/>
            <p:cNvSpPr>
              <a:spLocks noChangeArrowheads="1"/>
            </p:cNvSpPr>
            <p:nvPr>
              <p:custDataLst>
                <p:tags r:id="rId19"/>
              </p:custDataLst>
            </p:nvPr>
          </p:nvSpPr>
          <p:spPr bwMode="auto">
            <a:xfrm>
              <a:off x="53669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0" name="Rectangle 59"/>
            <p:cNvSpPr>
              <a:spLocks noChangeArrowheads="1"/>
            </p:cNvSpPr>
            <p:nvPr>
              <p:custDataLst>
                <p:tags r:id="rId20"/>
              </p:custDataLst>
            </p:nvPr>
          </p:nvSpPr>
          <p:spPr bwMode="auto">
            <a:xfrm>
              <a:off x="2318952" y="2127420"/>
              <a:ext cx="304800" cy="304800"/>
            </a:xfrm>
            <a:prstGeom prst="rect">
              <a:avLst/>
            </a:prstGeom>
            <a:pattFill prst="ltDnDiag">
              <a:fgClr>
                <a:schemeClr val="tx1">
                  <a:lumMod val="50000"/>
                  <a:lumOff val="50000"/>
                </a:schemeClr>
              </a:fgClr>
              <a:bgClr>
                <a:schemeClr val="bg1"/>
              </a:bgClr>
            </a:pattFill>
            <a:ln w="3240">
              <a:solidFill>
                <a:schemeClr val="tx1"/>
              </a:solidFill>
              <a:miter lim="800000"/>
              <a:headEnd/>
              <a:tailEnd/>
            </a:ln>
            <a:effectLst/>
          </p:spPr>
          <p:txBody>
            <a:bodyPr wrap="none" anchor="ctr" anchorCtr="1"/>
            <a:lstStyle/>
            <a:p>
              <a:endParaRPr lang="en-US" sz="1400" dirty="0">
                <a:latin typeface="+mj-lt"/>
              </a:endParaRPr>
            </a:p>
          </p:txBody>
        </p:sp>
        <p:sp>
          <p:nvSpPr>
            <p:cNvPr id="61" name="Rectangle 60"/>
            <p:cNvSpPr>
              <a:spLocks noChangeArrowheads="1"/>
            </p:cNvSpPr>
            <p:nvPr>
              <p:custDataLst>
                <p:tags r:id="rId21"/>
              </p:custDataLst>
            </p:nvPr>
          </p:nvSpPr>
          <p:spPr bwMode="auto">
            <a:xfrm>
              <a:off x="41477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2" name="Rectangle 61"/>
            <p:cNvSpPr>
              <a:spLocks noChangeArrowheads="1"/>
            </p:cNvSpPr>
            <p:nvPr>
              <p:custDataLst>
                <p:tags r:id="rId22"/>
              </p:custDataLst>
            </p:nvPr>
          </p:nvSpPr>
          <p:spPr bwMode="auto">
            <a:xfrm>
              <a:off x="44525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3" name="Rectangle 62"/>
            <p:cNvSpPr>
              <a:spLocks noChangeArrowheads="1"/>
            </p:cNvSpPr>
            <p:nvPr>
              <p:custDataLst>
                <p:tags r:id="rId23"/>
              </p:custDataLst>
            </p:nvPr>
          </p:nvSpPr>
          <p:spPr bwMode="auto">
            <a:xfrm>
              <a:off x="4757352" y="212742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4" name="Rectangle 63"/>
            <p:cNvSpPr>
              <a:spLocks noChangeArrowheads="1"/>
            </p:cNvSpPr>
            <p:nvPr>
              <p:custDataLst>
                <p:tags r:id="rId24"/>
              </p:custDataLst>
            </p:nvPr>
          </p:nvSpPr>
          <p:spPr bwMode="auto">
            <a:xfrm>
              <a:off x="56717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5" name="Rectangle 64"/>
            <p:cNvSpPr>
              <a:spLocks noChangeArrowheads="1"/>
            </p:cNvSpPr>
            <p:nvPr>
              <p:custDataLst>
                <p:tags r:id="rId25"/>
              </p:custDataLst>
            </p:nvPr>
          </p:nvSpPr>
          <p:spPr bwMode="auto">
            <a:xfrm>
              <a:off x="5976552" y="212742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6" name="Rectangle 65"/>
            <p:cNvSpPr>
              <a:spLocks noChangeArrowheads="1"/>
            </p:cNvSpPr>
            <p:nvPr>
              <p:custDataLst>
                <p:tags r:id="rId26"/>
              </p:custDataLst>
            </p:nvPr>
          </p:nvSpPr>
          <p:spPr bwMode="auto">
            <a:xfrm>
              <a:off x="6281352" y="2127420"/>
              <a:ext cx="304800" cy="304800"/>
            </a:xfrm>
            <a:prstGeom prst="rect">
              <a:avLst/>
            </a:prstGeom>
            <a:pattFill prst="ltDnDiag">
              <a:fgClr>
                <a:schemeClr val="tx1">
                  <a:lumMod val="50000"/>
                  <a:lumOff val="50000"/>
                </a:schemeClr>
              </a:fgClr>
              <a:bgClr>
                <a:schemeClr val="bg1"/>
              </a:bgClr>
            </a:pattFill>
            <a:ln w="3240">
              <a:solidFill>
                <a:schemeClr val="tx1"/>
              </a:solidFill>
              <a:miter lim="800000"/>
              <a:headEnd/>
              <a:tailEnd/>
            </a:ln>
            <a:effectLst/>
          </p:spPr>
          <p:txBody>
            <a:bodyPr wrap="none" lIns="0" rIns="0" anchor="ctr" anchorCtr="1"/>
            <a:lstStyle/>
            <a:p>
              <a:r>
                <a:rPr lang="en-US" sz="1400" dirty="0">
                  <a:latin typeface="+mj-lt"/>
                  <a:cs typeface="Calibri Light" panose="020F0302020204030204" pitchFamily="34" charset="0"/>
                </a:rPr>
                <a:t>0|1</a:t>
              </a:r>
            </a:p>
          </p:txBody>
        </p:sp>
        <p:sp>
          <p:nvSpPr>
            <p:cNvPr id="67" name="Rectangle 27"/>
            <p:cNvSpPr>
              <a:spLocks noChangeArrowheads="1"/>
            </p:cNvSpPr>
            <p:nvPr>
              <p:custDataLst>
                <p:tags r:id="rId27"/>
              </p:custDataLst>
            </p:nvPr>
          </p:nvSpPr>
          <p:spPr bwMode="auto">
            <a:xfrm>
              <a:off x="7058013" y="176784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8" name="Rectangle 28"/>
            <p:cNvSpPr>
              <a:spLocks noChangeArrowheads="1"/>
            </p:cNvSpPr>
            <p:nvPr>
              <p:custDataLst>
                <p:tags r:id="rId28"/>
              </p:custDataLst>
            </p:nvPr>
          </p:nvSpPr>
          <p:spPr bwMode="auto">
            <a:xfrm>
              <a:off x="7058013" y="213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9" name="Text Box 29"/>
            <p:cNvSpPr txBox="1">
              <a:spLocks noChangeArrowheads="1"/>
            </p:cNvSpPr>
            <p:nvPr>
              <p:custDataLst>
                <p:tags r:id="rId29"/>
              </p:custDataLst>
            </p:nvPr>
          </p:nvSpPr>
          <p:spPr bwMode="auto">
            <a:xfrm>
              <a:off x="7362812" y="1767840"/>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 word</a:t>
              </a:r>
            </a:p>
          </p:txBody>
        </p:sp>
        <p:sp>
          <p:nvSpPr>
            <p:cNvPr id="70" name="Text Box 30"/>
            <p:cNvSpPr txBox="1">
              <a:spLocks noChangeArrowheads="1"/>
            </p:cNvSpPr>
            <p:nvPr>
              <p:custDataLst>
                <p:tags r:id="rId30"/>
              </p:custDataLst>
            </p:nvPr>
          </p:nvSpPr>
          <p:spPr bwMode="auto">
            <a:xfrm>
              <a:off x="7360919" y="2133974"/>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 word</a:t>
              </a:r>
            </a:p>
          </p:txBody>
        </p:sp>
        <p:sp>
          <p:nvSpPr>
            <p:cNvPr id="71" name="Rectangle 28"/>
            <p:cNvSpPr>
              <a:spLocks noChangeArrowheads="1"/>
            </p:cNvSpPr>
            <p:nvPr>
              <p:custDataLst>
                <p:tags r:id="rId31"/>
              </p:custDataLst>
            </p:nvPr>
          </p:nvSpPr>
          <p:spPr bwMode="auto">
            <a:xfrm>
              <a:off x="7059168" y="2499360"/>
              <a:ext cx="304800" cy="304800"/>
            </a:xfrm>
            <a:prstGeom prst="rect">
              <a:avLst/>
            </a:prstGeom>
            <a:pattFill prst="ltDnDiag">
              <a:fgClr>
                <a:schemeClr val="tx1">
                  <a:lumMod val="50000"/>
                  <a:lumOff val="50000"/>
                </a:schemeClr>
              </a:fgClr>
              <a:bgClr>
                <a:schemeClr val="bg1"/>
              </a:bgClr>
            </a:patt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2" name="Text Box 30"/>
            <p:cNvSpPr txBox="1">
              <a:spLocks noChangeArrowheads="1"/>
            </p:cNvSpPr>
            <p:nvPr>
              <p:custDataLst>
                <p:tags r:id="rId32"/>
              </p:custDataLst>
            </p:nvPr>
          </p:nvSpPr>
          <p:spPr bwMode="auto">
            <a:xfrm>
              <a:off x="7360919" y="2499360"/>
              <a:ext cx="1645920" cy="548640"/>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 word</a:t>
              </a:r>
              <a:br>
                <a:rPr lang="en-GB" sz="1600" dirty="0">
                  <a:latin typeface="Calibri" panose="020F0502020204030204" pitchFamily="34" charset="0"/>
                  <a:cs typeface="Calibri" panose="020F0502020204030204" pitchFamily="34" charset="0"/>
                </a:rPr>
              </a:br>
              <a:r>
                <a:rPr lang="en-GB" sz="1600" dirty="0">
                  <a:latin typeface="Calibri" panose="020F0502020204030204" pitchFamily="34" charset="0"/>
                  <a:cs typeface="Calibri" panose="020F0502020204030204" pitchFamily="34" charset="0"/>
                </a:rPr>
                <a:t>unused</a:t>
              </a:r>
            </a:p>
          </p:txBody>
        </p:sp>
        <p:cxnSp>
          <p:nvCxnSpPr>
            <p:cNvPr id="73" name="Straight Arrow Connector 72"/>
            <p:cNvCxnSpPr/>
            <p:nvPr>
              <p:custDataLst>
                <p:tags r:id="rId33"/>
              </p:custDataLst>
            </p:nvPr>
          </p:nvCxnSpPr>
          <p:spPr bwMode="auto">
            <a:xfrm>
              <a:off x="629014" y="1870346"/>
              <a:ext cx="280556" cy="257074"/>
            </a:xfrm>
            <a:prstGeom prst="straightConnector1">
              <a:avLst/>
            </a:prstGeom>
            <a:noFill/>
            <a:ln w="12700">
              <a:solidFill>
                <a:srgbClr val="000000"/>
              </a:solidFill>
              <a:miter lim="800000"/>
              <a:headEnd type="none" w="med" len="med"/>
              <a:tailEnd type="arrow"/>
            </a:ln>
            <a:effectLst/>
          </p:spPr>
        </p:cxnSp>
        <p:sp>
          <p:nvSpPr>
            <p:cNvPr id="74" name="TextBox 73"/>
            <p:cNvSpPr txBox="1"/>
            <p:nvPr>
              <p:custDataLst>
                <p:tags r:id="rId34"/>
              </p:custDataLst>
            </p:nvPr>
          </p:nvSpPr>
          <p:spPr>
            <a:xfrm>
              <a:off x="378942" y="1584960"/>
              <a:ext cx="2114681" cy="369332"/>
            </a:xfrm>
            <a:prstGeom prst="rect">
              <a:avLst/>
            </a:prstGeom>
            <a:noFill/>
          </p:spPr>
          <p:txBody>
            <a:bodyPr wrap="none" rtlCol="0">
              <a:spAutoFit/>
            </a:bodyPr>
            <a:lstStyle/>
            <a:p>
              <a:r>
                <a:rPr lang="en-US" sz="1800" dirty="0">
                  <a:latin typeface="Courier New" panose="02070309020205020404" pitchFamily="49" charset="0"/>
                  <a:cs typeface="Courier New" panose="02070309020205020404" pitchFamily="49" charset="0"/>
                </a:rPr>
                <a:t>p = </a:t>
              </a:r>
              <a:r>
                <a:rPr lang="en-US" sz="1800" dirty="0" err="1">
                  <a:latin typeface="Courier New" panose="02070309020205020404" pitchFamily="49" charset="0"/>
                  <a:cs typeface="Courier New" panose="02070309020205020404" pitchFamily="49" charset="0"/>
                </a:rPr>
                <a:t>heap_start</a:t>
              </a:r>
              <a:endParaRPr lang="en-US" sz="1800" dirty="0">
                <a:latin typeface="Courier New" panose="02070309020205020404" pitchFamily="49" charset="0"/>
                <a:cs typeface="Courier New" panose="02070309020205020404" pitchFamily="49" charset="0"/>
              </a:endParaRPr>
            </a:p>
          </p:txBody>
        </p:sp>
        <p:cxnSp>
          <p:nvCxnSpPr>
            <p:cNvPr id="75" name="Straight Connector 74"/>
            <p:cNvCxnSpPr/>
            <p:nvPr>
              <p:custDataLst>
                <p:tags r:id="rId35"/>
              </p:custDataLst>
            </p:nvPr>
          </p:nvCxnSpPr>
          <p:spPr bwMode="auto">
            <a:xfrm rot="5400000">
              <a:off x="1573058"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76" name="Straight Connector 75"/>
            <p:cNvCxnSpPr/>
            <p:nvPr>
              <p:custDataLst>
                <p:tags r:id="rId36"/>
              </p:custDataLst>
            </p:nvPr>
          </p:nvCxnSpPr>
          <p:spPr bwMode="auto">
            <a:xfrm rot="5400000">
              <a:off x="963457"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77" name="Straight Connector 76"/>
            <p:cNvCxnSpPr/>
            <p:nvPr>
              <p:custDataLst>
                <p:tags r:id="rId37"/>
              </p:custDataLst>
            </p:nvPr>
          </p:nvCxnSpPr>
          <p:spPr bwMode="auto">
            <a:xfrm rot="5400000">
              <a:off x="2792258"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78" name="Straight Connector 77"/>
            <p:cNvCxnSpPr/>
            <p:nvPr>
              <p:custDataLst>
                <p:tags r:id="rId38"/>
              </p:custDataLst>
            </p:nvPr>
          </p:nvCxnSpPr>
          <p:spPr bwMode="auto">
            <a:xfrm rot="5400000">
              <a:off x="2182657"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79" name="Straight Connector 78"/>
            <p:cNvCxnSpPr/>
            <p:nvPr>
              <p:custDataLst>
                <p:tags r:id="rId39"/>
              </p:custDataLst>
            </p:nvPr>
          </p:nvCxnSpPr>
          <p:spPr bwMode="auto">
            <a:xfrm rot="5400000">
              <a:off x="4013047"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80" name="Straight Connector 79"/>
            <p:cNvCxnSpPr/>
            <p:nvPr>
              <p:custDataLst>
                <p:tags r:id="rId40"/>
              </p:custDataLst>
            </p:nvPr>
          </p:nvCxnSpPr>
          <p:spPr bwMode="auto">
            <a:xfrm rot="5400000">
              <a:off x="3403446"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81" name="Straight Connector 80"/>
            <p:cNvCxnSpPr/>
            <p:nvPr>
              <p:custDataLst>
                <p:tags r:id="rId41"/>
              </p:custDataLst>
            </p:nvPr>
          </p:nvCxnSpPr>
          <p:spPr bwMode="auto">
            <a:xfrm rot="5400000">
              <a:off x="5232247"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82" name="Straight Connector 81"/>
            <p:cNvCxnSpPr/>
            <p:nvPr>
              <p:custDataLst>
                <p:tags r:id="rId42"/>
              </p:custDataLst>
            </p:nvPr>
          </p:nvCxnSpPr>
          <p:spPr bwMode="auto">
            <a:xfrm rot="5400000">
              <a:off x="4622646" y="2572995"/>
              <a:ext cx="274320" cy="1588"/>
            </a:xfrm>
            <a:prstGeom prst="line">
              <a:avLst/>
            </a:prstGeom>
            <a:noFill/>
            <a:ln w="12700">
              <a:solidFill>
                <a:srgbClr val="000000"/>
              </a:solidFill>
              <a:prstDash val="sysDot"/>
              <a:miter lim="800000"/>
              <a:headEnd type="none" w="med" len="med"/>
              <a:tailEnd type="none" w="med" len="med"/>
            </a:ln>
            <a:effectLst/>
          </p:spPr>
        </p:cxnSp>
        <p:cxnSp>
          <p:nvCxnSpPr>
            <p:cNvPr id="83" name="Straight Connector 82"/>
            <p:cNvCxnSpPr/>
            <p:nvPr>
              <p:custDataLst>
                <p:tags r:id="rId43"/>
              </p:custDataLst>
            </p:nvPr>
          </p:nvCxnSpPr>
          <p:spPr bwMode="auto">
            <a:xfrm rot="5400000">
              <a:off x="5841846" y="2572995"/>
              <a:ext cx="274320" cy="1588"/>
            </a:xfrm>
            <a:prstGeom prst="line">
              <a:avLst/>
            </a:prstGeom>
            <a:noFill/>
            <a:ln w="12700">
              <a:solidFill>
                <a:srgbClr val="000000"/>
              </a:solidFill>
              <a:prstDash val="sysDot"/>
              <a:miter lim="800000"/>
              <a:headEnd type="none" w="med" len="med"/>
              <a:tailEnd type="none" w="med" len="med"/>
            </a:ln>
            <a:effectLst/>
          </p:spPr>
        </p:cxnSp>
      </p:grpSp>
    </p:spTree>
    <p:extLst>
      <p:ext uri="{BB962C8B-B14F-4D97-AF65-F5344CB8AC3E}">
        <p14:creationId xmlns:p14="http://schemas.microsoft.com/office/powerpoint/2010/main" val="77406104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6" end="6"/>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506">
                                            <p:txEl>
                                              <p:pRg st="7" end="7"/>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15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7" grpId="0" animBg="1"/>
      <p:bldP spid="10"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SegList</a:t>
            </a:r>
            <a:r>
              <a:rPr lang="en-US" dirty="0"/>
              <a:t> Allocator</a:t>
            </a:r>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r>
                  <a:rPr lang="en-US" dirty="0"/>
                  <a:t>Have an </a:t>
                </a:r>
                <a:r>
                  <a:rPr lang="en-US" u="sng" dirty="0"/>
                  <a:t>array of free lists</a:t>
                </a:r>
                <a:r>
                  <a:rPr lang="en-US" dirty="0"/>
                  <a:t> for various size classes</a:t>
                </a:r>
              </a:p>
              <a:p>
                <a:pPr lvl="2"/>
                <a:endParaRPr lang="en-US" dirty="0"/>
              </a:p>
              <a:p>
                <a:r>
                  <a:rPr lang="en-US" dirty="0"/>
                  <a:t>To </a:t>
                </a:r>
                <a:r>
                  <a:rPr lang="en-US" u="sng" dirty="0"/>
                  <a:t>allocate</a:t>
                </a:r>
                <a:r>
                  <a:rPr lang="en-US" dirty="0"/>
                  <a:t> a block of size </a:t>
                </a:r>
                <a14:m>
                  <m:oMath xmlns:m="http://schemas.openxmlformats.org/officeDocument/2006/math">
                    <m:r>
                      <a:rPr lang="en-US" b="0" i="1" smtClean="0">
                        <a:latin typeface="Cambria Math" panose="02040503050406030204" pitchFamily="18" charset="0"/>
                      </a:rPr>
                      <m:t>𝑛</m:t>
                    </m:r>
                  </m:oMath>
                </a14:m>
                <a:r>
                  <a:rPr lang="en-US" dirty="0"/>
                  <a:t>:</a:t>
                </a:r>
              </a:p>
              <a:p>
                <a:pPr lvl="1"/>
                <a:r>
                  <a:rPr lang="en-US" dirty="0"/>
                  <a:t>Search appropriate free list for block of size </a:t>
                </a:r>
                <a14:m>
                  <m:oMath xmlns:m="http://schemas.openxmlformats.org/officeDocument/2006/math">
                    <m:r>
                      <a:rPr lang="en-US" b="0" i="1" smtClean="0">
                        <a:latin typeface="Cambria Math" panose="02040503050406030204" pitchFamily="18" charset="0"/>
                      </a:rPr>
                      <m:t>𝑚</m:t>
                    </m:r>
                    <m:r>
                      <a:rPr lang="en-US" b="0" i="1" smtClean="0">
                        <a:latin typeface="Cambria Math" panose="02040503050406030204" pitchFamily="18" charset="0"/>
                      </a:rPr>
                      <m:t>≥</m:t>
                    </m:r>
                    <m:r>
                      <a:rPr lang="en-US" b="0" i="1" smtClean="0">
                        <a:latin typeface="Cambria Math" panose="02040503050406030204" pitchFamily="18" charset="0"/>
                      </a:rPr>
                      <m:t>𝑛</m:t>
                    </m:r>
                  </m:oMath>
                </a14:m>
                <a:endParaRPr lang="en-US" dirty="0"/>
              </a:p>
              <a:p>
                <a:pPr lvl="1"/>
                <a:r>
                  <a:rPr lang="en-US" dirty="0"/>
                  <a:t>If an appropriate block is found:</a:t>
                </a:r>
              </a:p>
              <a:p>
                <a:pPr lvl="2"/>
                <a:r>
                  <a:rPr lang="en-US" dirty="0"/>
                  <a:t>[Optional]  Split block and place free fragment on appropriate list</a:t>
                </a:r>
              </a:p>
              <a:p>
                <a:pPr lvl="1"/>
                <a:r>
                  <a:rPr lang="en-US" dirty="0"/>
                  <a:t>If no block is found, try the next larger class</a:t>
                </a:r>
              </a:p>
              <a:p>
                <a:pPr lvl="2"/>
                <a:r>
                  <a:rPr lang="en-US" dirty="0"/>
                  <a:t>Repeat until block is found</a:t>
                </a:r>
              </a:p>
              <a:p>
                <a:r>
                  <a:rPr lang="en-US" dirty="0"/>
                  <a:t>If no block is found:</a:t>
                </a:r>
              </a:p>
              <a:p>
                <a:pPr lvl="1"/>
                <a:r>
                  <a:rPr lang="en-US" dirty="0"/>
                  <a:t>Request additional heap memory from OS (using </a:t>
                </a:r>
                <a:r>
                  <a:rPr lang="en-US" dirty="0" err="1">
                    <a:latin typeface="Courier New" panose="02070309020205020404" pitchFamily="49" charset="0"/>
                    <a:cs typeface="Courier New" panose="02070309020205020404" pitchFamily="49" charset="0"/>
                  </a:rPr>
                  <a:t>sbrk</a:t>
                </a:r>
                <a:r>
                  <a:rPr lang="en-US" dirty="0"/>
                  <a:t>)</a:t>
                </a:r>
              </a:p>
              <a:p>
                <a:pPr lvl="1"/>
                <a:r>
                  <a:rPr lang="en-US" dirty="0"/>
                  <a:t>Place remainder of additional heap memory as a single free block in appropriate size class</a:t>
                </a:r>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0">
                <a:blip r:embed="rId2"/>
                <a:stretch>
                  <a:fillRect l="-291" t="-1103" b="-7353"/>
                </a:stretch>
              </a:blipFill>
            </p:spPr>
            <p:txBody>
              <a:bodyPr/>
              <a:lstStyle/>
              <a:p>
                <a:r>
                  <a:rPr lang="en-US">
                    <a:noFill/>
                  </a:rPr>
                  <a:t> </a:t>
                </a:r>
              </a:p>
            </p:txBody>
          </p:sp>
        </mc:Fallback>
      </mc:AlternateContent>
      <p:sp>
        <p:nvSpPr>
          <p:cNvPr id="4" name="Slide Number Placeholder 3"/>
          <p:cNvSpPr>
            <a:spLocks noGrp="1"/>
          </p:cNvSpPr>
          <p:nvPr>
            <p:ph type="sldNum" sz="quarter" idx="10"/>
          </p:nvPr>
        </p:nvSpPr>
        <p:spPr/>
        <p:txBody>
          <a:bodyPr/>
          <a:lstStyle/>
          <a:p>
            <a:fld id="{C0BB463C-2B8D-41E5-9457-1404AA9BBE8D}" type="slidenum">
              <a:rPr lang="en-US" smtClean="0"/>
              <a:t>30</a:t>
            </a:fld>
            <a:endParaRPr lang="en-US"/>
          </a:p>
        </p:txBody>
      </p:sp>
    </p:spTree>
    <p:extLst>
      <p:ext uri="{BB962C8B-B14F-4D97-AF65-F5344CB8AC3E}">
        <p14:creationId xmlns:p14="http://schemas.microsoft.com/office/powerpoint/2010/main" val="42714626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6" end="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SegList</a:t>
            </a:r>
            <a:r>
              <a:rPr lang="en-US" dirty="0"/>
              <a:t> Allocator</a:t>
            </a:r>
          </a:p>
        </p:txBody>
      </p:sp>
      <p:sp>
        <p:nvSpPr>
          <p:cNvPr id="3" name="Content Placeholder 2"/>
          <p:cNvSpPr>
            <a:spLocks noGrp="1"/>
          </p:cNvSpPr>
          <p:nvPr>
            <p:ph idx="1"/>
          </p:nvPr>
        </p:nvSpPr>
        <p:spPr/>
        <p:txBody>
          <a:bodyPr/>
          <a:lstStyle/>
          <a:p>
            <a:r>
              <a:rPr lang="en-US" dirty="0"/>
              <a:t>Have an </a:t>
            </a:r>
            <a:r>
              <a:rPr lang="en-US" u="sng" dirty="0"/>
              <a:t>array of free lists</a:t>
            </a:r>
            <a:r>
              <a:rPr lang="en-US" dirty="0"/>
              <a:t> for various size classes</a:t>
            </a:r>
          </a:p>
          <a:p>
            <a:pPr lvl="2"/>
            <a:endParaRPr lang="en-US" dirty="0"/>
          </a:p>
          <a:p>
            <a:r>
              <a:rPr lang="en-US" dirty="0"/>
              <a:t>To </a:t>
            </a:r>
            <a:r>
              <a:rPr lang="en-US" u="sng" dirty="0"/>
              <a:t>free</a:t>
            </a:r>
            <a:r>
              <a:rPr lang="en-US" dirty="0"/>
              <a:t> a block:</a:t>
            </a:r>
          </a:p>
          <a:p>
            <a:pPr lvl="1"/>
            <a:r>
              <a:rPr lang="en-US" dirty="0"/>
              <a:t>Mark block as free</a:t>
            </a:r>
          </a:p>
          <a:p>
            <a:pPr lvl="1"/>
            <a:r>
              <a:rPr lang="en-US" dirty="0"/>
              <a:t>Coalesce (if needed)</a:t>
            </a:r>
          </a:p>
          <a:p>
            <a:pPr lvl="1"/>
            <a:r>
              <a:rPr lang="en-US" dirty="0"/>
              <a:t>Place on appropriate class list</a:t>
            </a:r>
          </a:p>
        </p:txBody>
      </p:sp>
      <p:sp>
        <p:nvSpPr>
          <p:cNvPr id="4" name="Slide Number Placeholder 3"/>
          <p:cNvSpPr>
            <a:spLocks noGrp="1"/>
          </p:cNvSpPr>
          <p:nvPr>
            <p:ph type="sldNum" sz="quarter" idx="10"/>
          </p:nvPr>
        </p:nvSpPr>
        <p:spPr/>
        <p:txBody>
          <a:bodyPr/>
          <a:lstStyle/>
          <a:p>
            <a:fld id="{C0BB463C-2B8D-41E5-9457-1404AA9BBE8D}" type="slidenum">
              <a:rPr lang="en-US" smtClean="0"/>
              <a:t>31</a:t>
            </a:fld>
            <a:endParaRPr lang="en-US"/>
          </a:p>
        </p:txBody>
      </p:sp>
    </p:spTree>
    <p:extLst>
      <p:ext uri="{BB962C8B-B14F-4D97-AF65-F5344CB8AC3E}">
        <p14:creationId xmlns:p14="http://schemas.microsoft.com/office/powerpoint/2010/main" val="6462819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SegList</a:t>
            </a:r>
            <a:r>
              <a:rPr lang="en-US" dirty="0"/>
              <a:t> Advantages</a:t>
            </a:r>
          </a:p>
        </p:txBody>
      </p:sp>
      <p:sp>
        <p:nvSpPr>
          <p:cNvPr id="3" name="Content Placeholder 2"/>
          <p:cNvSpPr>
            <a:spLocks noGrp="1"/>
          </p:cNvSpPr>
          <p:nvPr>
            <p:ph idx="1"/>
          </p:nvPr>
        </p:nvSpPr>
        <p:spPr/>
        <p:txBody>
          <a:bodyPr/>
          <a:lstStyle/>
          <a:p>
            <a:r>
              <a:rPr lang="en-US" dirty="0"/>
              <a:t>Higher throughput</a:t>
            </a:r>
          </a:p>
          <a:p>
            <a:pPr lvl="1"/>
            <a:r>
              <a:rPr lang="en-US" dirty="0"/>
              <a:t>Search is log time for power-of-two size classes</a:t>
            </a:r>
          </a:p>
          <a:p>
            <a:pPr lvl="2"/>
            <a:endParaRPr lang="en-US" dirty="0"/>
          </a:p>
          <a:p>
            <a:r>
              <a:rPr lang="en-US" dirty="0"/>
              <a:t>Better memory utilization</a:t>
            </a:r>
          </a:p>
          <a:p>
            <a:pPr lvl="1"/>
            <a:r>
              <a:rPr lang="en-US" dirty="0"/>
              <a:t>First-fit search of </a:t>
            </a:r>
            <a:r>
              <a:rPr lang="en-US" dirty="0" err="1"/>
              <a:t>segli</a:t>
            </a:r>
            <a:r>
              <a:rPr lang="en-GB" dirty="0" err="1"/>
              <a:t>st</a:t>
            </a:r>
            <a:r>
              <a:rPr lang="en-GB" dirty="0"/>
              <a:t> approximates a best-fit search of entire heap</a:t>
            </a:r>
          </a:p>
          <a:p>
            <a:pPr lvl="1"/>
            <a:r>
              <a:rPr lang="en-US" i="1" dirty="0"/>
              <a:t>Extreme case:</a:t>
            </a:r>
            <a:r>
              <a:rPr lang="en-US" dirty="0"/>
              <a:t>  Giving every block its own size class is no worse than best-fit search of an explicit list</a:t>
            </a:r>
          </a:p>
          <a:p>
            <a:pPr lvl="1"/>
            <a:r>
              <a:rPr lang="en-US" dirty="0"/>
              <a:t>Don’t need to use space for block size for the fixed-size classes</a:t>
            </a:r>
          </a:p>
        </p:txBody>
      </p:sp>
      <p:sp>
        <p:nvSpPr>
          <p:cNvPr id="4" name="Slide Number Placeholder 3"/>
          <p:cNvSpPr>
            <a:spLocks noGrp="1"/>
          </p:cNvSpPr>
          <p:nvPr>
            <p:ph type="sldNum" sz="quarter" idx="10"/>
          </p:nvPr>
        </p:nvSpPr>
        <p:spPr/>
        <p:txBody>
          <a:bodyPr/>
          <a:lstStyle/>
          <a:p>
            <a:fld id="{C0BB463C-2B8D-41E5-9457-1404AA9BBE8D}" type="slidenum">
              <a:rPr lang="en-US" smtClean="0"/>
              <a:t>32</a:t>
            </a:fld>
            <a:endParaRPr lang="en-US"/>
          </a:p>
        </p:txBody>
      </p:sp>
    </p:spTree>
    <p:extLst>
      <p:ext uri="{BB962C8B-B14F-4D97-AF65-F5344CB8AC3E}">
        <p14:creationId xmlns:p14="http://schemas.microsoft.com/office/powerpoint/2010/main" val="405116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Grp="1" noChangeArrowheads="1"/>
          </p:cNvSpPr>
          <p:nvPr>
            <p:ph type="title"/>
            <p:custDataLst>
              <p:tags r:id="rId1"/>
            </p:custDataLst>
          </p:nvPr>
        </p:nvSpPr>
        <p:spPr>
          <a:xfrm>
            <a:off x="356616" y="438912"/>
            <a:ext cx="8403336" cy="758952"/>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Implicit List:  Finding a Free Block</a:t>
            </a:r>
          </a:p>
        </p:txBody>
      </p:sp>
      <p:sp>
        <p:nvSpPr>
          <p:cNvPr id="21506" name="Rectangle 2"/>
          <p:cNvSpPr>
            <a:spLocks noGrp="1" noChangeArrowheads="1"/>
          </p:cNvSpPr>
          <p:nvPr>
            <p:ph idx="1"/>
            <p:custDataLst>
              <p:tags r:id="rId2"/>
            </p:custDataLst>
          </p:nvPr>
        </p:nvSpPr>
        <p:spPr>
          <a:xfrm>
            <a:off x="393192" y="1362456"/>
            <a:ext cx="8366760" cy="4974336"/>
          </a:xfrm>
          <a:ln/>
        </p:spPr>
        <p:txBody>
          <a:bodyPr/>
          <a:lstStyle/>
          <a:p>
            <a:pPr>
              <a:lnSpc>
                <a:spcPct val="83000"/>
              </a:lnSpc>
              <a:spcBef>
                <a:spcPts val="1250"/>
              </a:spcBef>
            </a:pPr>
            <a:r>
              <a:rPr lang="en-GB" i="1" dirty="0">
                <a:solidFill>
                  <a:srgbClr val="FF0000"/>
                </a:solidFill>
              </a:rPr>
              <a:t>Next fit</a:t>
            </a:r>
          </a:p>
          <a:p>
            <a:pPr lvl="1">
              <a:lnSpc>
                <a:spcPct val="88000"/>
              </a:lnSpc>
              <a:spcBef>
                <a:spcPts val="563"/>
              </a:spcBef>
            </a:pPr>
            <a:r>
              <a:rPr lang="en-GB" b="0" dirty="0"/>
              <a:t>Like first-fit, but </a:t>
            </a:r>
            <a:r>
              <a:rPr lang="en-GB" b="1" dirty="0"/>
              <a:t>search list starting where previous search finished</a:t>
            </a:r>
          </a:p>
          <a:p>
            <a:pPr lvl="1"/>
            <a:r>
              <a:rPr lang="en-GB" dirty="0"/>
              <a:t>Should often be faster than first-fit: avoids re-scanning unhelpful blocks</a:t>
            </a:r>
          </a:p>
          <a:p>
            <a:pPr lvl="1"/>
            <a:r>
              <a:rPr lang="en-GB" dirty="0"/>
              <a:t>Some research suggests that fragmentation is worse</a:t>
            </a:r>
          </a:p>
          <a:p>
            <a:pPr>
              <a:lnSpc>
                <a:spcPct val="83000"/>
              </a:lnSpc>
              <a:spcBef>
                <a:spcPts val="1250"/>
              </a:spcBef>
            </a:pPr>
            <a:r>
              <a:rPr lang="en-GB" i="1" dirty="0">
                <a:solidFill>
                  <a:srgbClr val="FF0000"/>
                </a:solidFill>
              </a:rPr>
              <a:t>Best fit</a:t>
            </a:r>
          </a:p>
          <a:p>
            <a:pPr lvl="1">
              <a:lnSpc>
                <a:spcPct val="88000"/>
              </a:lnSpc>
              <a:spcBef>
                <a:spcPts val="563"/>
              </a:spcBef>
            </a:pPr>
            <a:r>
              <a:rPr lang="en-GB" b="0" dirty="0"/>
              <a:t>Search the list, choose the </a:t>
            </a:r>
            <a:r>
              <a:rPr lang="en-GB" b="1" i="1" dirty="0"/>
              <a:t>best</a:t>
            </a:r>
            <a:r>
              <a:rPr lang="en-GB" b="0" dirty="0"/>
              <a:t> free block:  large enough AND with fewest bytes left over</a:t>
            </a:r>
          </a:p>
          <a:p>
            <a:pPr lvl="1">
              <a:lnSpc>
                <a:spcPct val="88000"/>
              </a:lnSpc>
              <a:spcBef>
                <a:spcPts val="563"/>
              </a:spcBef>
            </a:pPr>
            <a:r>
              <a:rPr lang="en-GB" b="0" dirty="0"/>
              <a:t>Keeps fragments small—usually helps fragmentation</a:t>
            </a:r>
          </a:p>
          <a:p>
            <a:pPr lvl="1">
              <a:lnSpc>
                <a:spcPct val="88000"/>
              </a:lnSpc>
              <a:spcBef>
                <a:spcPts val="563"/>
              </a:spcBef>
            </a:pPr>
            <a:r>
              <a:rPr lang="en-GB" b="0" dirty="0"/>
              <a:t>Usually worse throughput</a:t>
            </a:r>
          </a:p>
        </p:txBody>
      </p:sp>
      <p:sp>
        <p:nvSpPr>
          <p:cNvPr id="6" name="Slide Number Placeholder 5"/>
          <p:cNvSpPr>
            <a:spLocks noGrp="1"/>
          </p:cNvSpPr>
          <p:nvPr>
            <p:ph type="sldNum" sz="quarter" idx="10"/>
            <p:custDataLst>
              <p:tags r:id="rId3"/>
            </p:custDataLst>
          </p:nvPr>
        </p:nvSpPr>
        <p:spPr/>
        <p:txBody>
          <a:bodyPr/>
          <a:lstStyle/>
          <a:p>
            <a:fld id="{7CBE8339-D2AD-46DC-A898-FD1E949067F0}" type="slidenum">
              <a:rPr lang="en-US" smtClean="0"/>
              <a:pPr/>
              <a:t>4</a:t>
            </a:fld>
            <a:endParaRPr lang="en-US"/>
          </a:p>
        </p:txBody>
      </p:sp>
    </p:spTree>
    <p:extLst>
      <p:ext uri="{BB962C8B-B14F-4D97-AF65-F5344CB8AC3E}">
        <p14:creationId xmlns:p14="http://schemas.microsoft.com/office/powerpoint/2010/main" val="399053567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6">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506">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1506">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150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Polling Question</a:t>
            </a:r>
          </a:p>
        </p:txBody>
      </p:sp>
      <p:sp>
        <p:nvSpPr>
          <p:cNvPr id="3" name="Content Placeholder 2"/>
          <p:cNvSpPr>
            <a:spLocks noGrp="1"/>
          </p:cNvSpPr>
          <p:nvPr>
            <p:ph idx="1"/>
          </p:nvPr>
        </p:nvSpPr>
        <p:spPr/>
        <p:txBody>
          <a:bodyPr/>
          <a:lstStyle/>
          <a:p>
            <a:r>
              <a:rPr lang="en-US" sz="2400" dirty="0">
                <a:solidFill>
                  <a:srgbClr val="000000"/>
                </a:solidFill>
              </a:rPr>
              <a:t>Which allocation strategy and requests </a:t>
            </a:r>
            <a:br>
              <a:rPr lang="en-US" sz="2400" dirty="0">
                <a:solidFill>
                  <a:srgbClr val="000000"/>
                </a:solidFill>
              </a:rPr>
            </a:br>
            <a:r>
              <a:rPr lang="en-US" sz="2400" dirty="0">
                <a:solidFill>
                  <a:srgbClr val="000000"/>
                </a:solidFill>
              </a:rPr>
              <a:t>remove </a:t>
            </a:r>
            <a:r>
              <a:rPr lang="en-US" sz="2400" i="1" dirty="0">
                <a:solidFill>
                  <a:srgbClr val="000000"/>
                </a:solidFill>
              </a:rPr>
              <a:t>external</a:t>
            </a:r>
            <a:r>
              <a:rPr lang="en-US" sz="2400" dirty="0">
                <a:solidFill>
                  <a:srgbClr val="000000"/>
                </a:solidFill>
              </a:rPr>
              <a:t> fragmentation in this </a:t>
            </a:r>
            <a:br>
              <a:rPr lang="en-US" sz="2400" dirty="0">
                <a:solidFill>
                  <a:srgbClr val="000000"/>
                </a:solidFill>
              </a:rPr>
            </a:br>
            <a:r>
              <a:rPr lang="en-US" sz="2400" dirty="0">
                <a:solidFill>
                  <a:srgbClr val="000000"/>
                </a:solidFill>
              </a:rPr>
              <a:t>Heap?  B3 was the last fulfilled request.</a:t>
            </a:r>
          </a:p>
          <a:p>
            <a:endParaRPr lang="en-US" dirty="0"/>
          </a:p>
        </p:txBody>
      </p:sp>
      <p:sp>
        <p:nvSpPr>
          <p:cNvPr id="47" name="Slide Number Placeholder 46"/>
          <p:cNvSpPr>
            <a:spLocks noGrp="1"/>
          </p:cNvSpPr>
          <p:nvPr>
            <p:ph type="sldNum" sz="quarter" idx="10"/>
          </p:nvPr>
        </p:nvSpPr>
        <p:spPr/>
        <p:txBody>
          <a:bodyPr/>
          <a:lstStyle/>
          <a:p>
            <a:fld id="{C0BB463C-2B8D-41E5-9457-1404AA9BBE8D}" type="slidenum">
              <a:rPr lang="en-US" smtClean="0"/>
              <a:t>5</a:t>
            </a:fld>
            <a:endParaRPr lang="en-US"/>
          </a:p>
        </p:txBody>
      </p:sp>
      <p:grpSp>
        <p:nvGrpSpPr>
          <p:cNvPr id="32" name="Group 31"/>
          <p:cNvGrpSpPr/>
          <p:nvPr/>
        </p:nvGrpSpPr>
        <p:grpSpPr>
          <a:xfrm>
            <a:off x="731520" y="2926080"/>
            <a:ext cx="7160071" cy="3697307"/>
            <a:chOff x="914400" y="2194560"/>
            <a:chExt cx="7160071" cy="3697307"/>
          </a:xfrm>
        </p:grpSpPr>
        <p:grpSp>
          <p:nvGrpSpPr>
            <p:cNvPr id="4" name="Group 10"/>
            <p:cNvGrpSpPr>
              <a:grpSpLocks/>
            </p:cNvGrpSpPr>
            <p:nvPr/>
          </p:nvGrpSpPr>
          <p:grpSpPr bwMode="auto">
            <a:xfrm>
              <a:off x="914400" y="2194560"/>
              <a:ext cx="7160070" cy="954107"/>
              <a:chOff x="914595" y="1743727"/>
              <a:chExt cx="7162806" cy="715593"/>
            </a:xfrm>
          </p:grpSpPr>
          <p:sp>
            <p:nvSpPr>
              <p:cNvPr id="5" name="TextBox 2"/>
              <p:cNvSpPr txBox="1">
                <a:spLocks noChangeArrowheads="1"/>
              </p:cNvSpPr>
              <p:nvPr/>
            </p:nvSpPr>
            <p:spPr bwMode="auto">
              <a:xfrm>
                <a:off x="1371801" y="1743727"/>
                <a:ext cx="6705600" cy="715593"/>
              </a:xfrm>
              <a:prstGeom prst="rect">
                <a:avLst/>
              </a:prstGeom>
              <a:noFill/>
              <a:ln w="9525">
                <a:noFill/>
                <a:miter lim="800000"/>
                <a:headEnd/>
                <a:tailEnd/>
              </a:ln>
            </p:spPr>
            <p:txBody>
              <a:bodyPr>
                <a:prstTxWarp prst="textNoShape">
                  <a:avLst/>
                </a:prstTxWarp>
                <a:spAutoFit/>
              </a:bodyPr>
              <a:lstStyle/>
              <a:p>
                <a:r>
                  <a:rPr lang="en-US" sz="2800" b="1" dirty="0">
                    <a:solidFill>
                      <a:srgbClr val="FF8000"/>
                    </a:solidFill>
                    <a:latin typeface="Calibri" panose="020F0502020204030204" pitchFamily="34" charset="0"/>
                    <a:cs typeface="Calibri" panose="020F0502020204030204" pitchFamily="34" charset="0"/>
                  </a:rPr>
                  <a:t>Best-fit:</a:t>
                </a:r>
                <a:br>
                  <a:rPr lang="en-US" sz="2800" dirty="0">
                    <a:solidFill>
                      <a:srgbClr val="FF8000"/>
                    </a:solidFill>
                    <a:latin typeface="+mj-lt"/>
                  </a:rPr>
                </a:br>
                <a:r>
                  <a:rPr lang="en-US" sz="2600" b="1" dirty="0" err="1">
                    <a:solidFill>
                      <a:srgbClr val="FF8000"/>
                    </a:solidFill>
                    <a:latin typeface="Courier New" pitchFamily="49" charset="0"/>
                    <a:cs typeface="Courier New" pitchFamily="49" charset="0"/>
                  </a:rPr>
                  <a:t>malloc</a:t>
                </a:r>
                <a:r>
                  <a:rPr lang="en-US" sz="2600" b="1" dirty="0">
                    <a:solidFill>
                      <a:srgbClr val="FF8000"/>
                    </a:solidFill>
                    <a:latin typeface="Courier New" pitchFamily="49" charset="0"/>
                    <a:cs typeface="Courier New" pitchFamily="49" charset="0"/>
                  </a:rPr>
                  <a:t>(50)</a:t>
                </a:r>
                <a:r>
                  <a:rPr lang="en-US" sz="2800" b="1" dirty="0">
                    <a:solidFill>
                      <a:srgbClr val="FF8000"/>
                    </a:solidFill>
                    <a:latin typeface="Calibri" panose="020F0502020204030204" pitchFamily="34" charset="0"/>
                    <a:cs typeface="Calibri" panose="020F0502020204030204" pitchFamily="34" charset="0"/>
                  </a:rPr>
                  <a:t>, </a:t>
                </a:r>
                <a:r>
                  <a:rPr lang="en-US" sz="2600" b="1" dirty="0" err="1">
                    <a:solidFill>
                      <a:srgbClr val="FF8000"/>
                    </a:solidFill>
                    <a:latin typeface="Courier New" pitchFamily="49" charset="0"/>
                    <a:cs typeface="Courier New" pitchFamily="49" charset="0"/>
                  </a:rPr>
                  <a:t>malloc</a:t>
                </a:r>
                <a:r>
                  <a:rPr lang="en-US" sz="2600" b="1" dirty="0">
                    <a:solidFill>
                      <a:srgbClr val="FF8000"/>
                    </a:solidFill>
                    <a:latin typeface="Courier New" pitchFamily="49" charset="0"/>
                    <a:cs typeface="Courier New" pitchFamily="49" charset="0"/>
                  </a:rPr>
                  <a:t>(50)</a:t>
                </a:r>
              </a:p>
            </p:txBody>
          </p:sp>
          <p:sp>
            <p:nvSpPr>
              <p:cNvPr id="6" name="Rectangle 6"/>
              <p:cNvSpPr>
                <a:spLocks noChangeArrowheads="1"/>
              </p:cNvSpPr>
              <p:nvPr/>
            </p:nvSpPr>
            <p:spPr bwMode="auto">
              <a:xfrm>
                <a:off x="914595" y="1764301"/>
                <a:ext cx="567145" cy="346255"/>
              </a:xfrm>
              <a:prstGeom prst="rect">
                <a:avLst/>
              </a:prstGeom>
              <a:noFill/>
              <a:ln w="9525">
                <a:noFill/>
                <a:miter lim="800000"/>
                <a:headEnd/>
                <a:tailEnd/>
              </a:ln>
            </p:spPr>
            <p:txBody>
              <a:bodyPr wrap="none">
                <a:prstTxWarp prst="textNoShape">
                  <a:avLst/>
                </a:prstTxWarp>
                <a:spAutoFit/>
              </a:bodyPr>
              <a:lstStyle/>
              <a:p>
                <a:pPr algn="ctr"/>
                <a:r>
                  <a:rPr lang="en-US" sz="2400" b="1" dirty="0">
                    <a:solidFill>
                      <a:srgbClr val="FF8000"/>
                    </a:solidFill>
                    <a:latin typeface="Calibri" panose="020F0502020204030204" pitchFamily="34" charset="0"/>
                    <a:ea typeface="ＭＳ ゴシック" pitchFamily="1" charset="-128"/>
                    <a:cs typeface="Calibri" panose="020F0502020204030204" pitchFamily="34" charset="0"/>
                  </a:rPr>
                  <a:t>(A)</a:t>
                </a:r>
                <a:endParaRPr lang="en-US" sz="2400" b="1" dirty="0">
                  <a:solidFill>
                    <a:srgbClr val="FF8000"/>
                  </a:solidFill>
                  <a:latin typeface="Calibri" panose="020F0502020204030204" pitchFamily="34" charset="0"/>
                  <a:cs typeface="Calibri" panose="020F0502020204030204" pitchFamily="34" charset="0"/>
                </a:endParaRPr>
              </a:p>
            </p:txBody>
          </p:sp>
        </p:grpSp>
        <p:grpSp>
          <p:nvGrpSpPr>
            <p:cNvPr id="7" name="Group 13"/>
            <p:cNvGrpSpPr/>
            <p:nvPr/>
          </p:nvGrpSpPr>
          <p:grpSpPr>
            <a:xfrm>
              <a:off x="914400" y="3108960"/>
              <a:ext cx="7160071" cy="954107"/>
              <a:chOff x="914382" y="3240088"/>
              <a:chExt cx="7162818" cy="954107"/>
            </a:xfrm>
          </p:grpSpPr>
          <p:sp>
            <p:nvSpPr>
              <p:cNvPr id="8" name="TextBox 3"/>
              <p:cNvSpPr txBox="1">
                <a:spLocks noChangeArrowheads="1"/>
              </p:cNvSpPr>
              <p:nvPr/>
            </p:nvSpPr>
            <p:spPr bwMode="auto">
              <a:xfrm>
                <a:off x="1371600" y="3240088"/>
                <a:ext cx="6705600" cy="954107"/>
              </a:xfrm>
              <a:prstGeom prst="rect">
                <a:avLst/>
              </a:prstGeom>
              <a:noFill/>
              <a:ln w="9525">
                <a:noFill/>
                <a:miter lim="800000"/>
                <a:headEnd/>
                <a:tailEnd/>
              </a:ln>
            </p:spPr>
            <p:txBody>
              <a:bodyPr>
                <a:prstTxWarp prst="textNoShape">
                  <a:avLst/>
                </a:prstTxWarp>
                <a:spAutoFit/>
              </a:bodyPr>
              <a:lstStyle/>
              <a:p>
                <a:r>
                  <a:rPr lang="en-US" sz="2800" b="1" dirty="0">
                    <a:solidFill>
                      <a:srgbClr val="408000"/>
                    </a:solidFill>
                    <a:latin typeface="Calibri" panose="020F0502020204030204" pitchFamily="34" charset="0"/>
                    <a:cs typeface="Calibri" panose="020F0502020204030204" pitchFamily="34" charset="0"/>
                  </a:rPr>
                  <a:t>First-fit:</a:t>
                </a:r>
              </a:p>
              <a:p>
                <a:r>
                  <a:rPr lang="en-US" sz="2600" b="1" dirty="0" err="1">
                    <a:solidFill>
                      <a:srgbClr val="408000"/>
                    </a:solidFill>
                    <a:latin typeface="Courier New" pitchFamily="49" charset="0"/>
                    <a:cs typeface="Courier New" pitchFamily="49" charset="0"/>
                  </a:rPr>
                  <a:t>malloc</a:t>
                </a:r>
                <a:r>
                  <a:rPr lang="en-US" sz="2600" b="1" dirty="0">
                    <a:solidFill>
                      <a:srgbClr val="408000"/>
                    </a:solidFill>
                    <a:latin typeface="Courier New" pitchFamily="49" charset="0"/>
                    <a:cs typeface="Courier New" pitchFamily="49" charset="0"/>
                  </a:rPr>
                  <a:t>(50)</a:t>
                </a:r>
                <a:r>
                  <a:rPr lang="en-US" sz="2800" b="1" dirty="0">
                    <a:solidFill>
                      <a:srgbClr val="408000"/>
                    </a:solidFill>
                    <a:latin typeface="Calibri" panose="020F0502020204030204" pitchFamily="34" charset="0"/>
                    <a:cs typeface="Calibri" panose="020F0502020204030204" pitchFamily="34" charset="0"/>
                  </a:rPr>
                  <a:t>, </a:t>
                </a:r>
                <a:r>
                  <a:rPr lang="en-US" sz="2600" b="1" dirty="0" err="1">
                    <a:solidFill>
                      <a:srgbClr val="408000"/>
                    </a:solidFill>
                    <a:latin typeface="Courier New" pitchFamily="49" charset="0"/>
                    <a:cs typeface="Courier New" pitchFamily="49" charset="0"/>
                  </a:rPr>
                  <a:t>malloc</a:t>
                </a:r>
                <a:r>
                  <a:rPr lang="en-US" sz="2600" b="1" dirty="0">
                    <a:solidFill>
                      <a:srgbClr val="408000"/>
                    </a:solidFill>
                    <a:latin typeface="Courier New" pitchFamily="49" charset="0"/>
                    <a:cs typeface="Courier New" pitchFamily="49" charset="0"/>
                  </a:rPr>
                  <a:t>(30)</a:t>
                </a:r>
              </a:p>
            </p:txBody>
          </p:sp>
          <p:sp>
            <p:nvSpPr>
              <p:cNvPr id="9" name="Rectangle 7"/>
              <p:cNvSpPr>
                <a:spLocks noChangeArrowheads="1"/>
              </p:cNvSpPr>
              <p:nvPr/>
            </p:nvSpPr>
            <p:spPr bwMode="auto">
              <a:xfrm>
                <a:off x="914382" y="3267520"/>
                <a:ext cx="567146" cy="461665"/>
              </a:xfrm>
              <a:prstGeom prst="rect">
                <a:avLst/>
              </a:prstGeom>
              <a:noFill/>
              <a:ln w="9525">
                <a:noFill/>
                <a:miter lim="800000"/>
                <a:headEnd/>
                <a:tailEnd/>
              </a:ln>
            </p:spPr>
            <p:txBody>
              <a:bodyPr wrap="none">
                <a:prstTxWarp prst="textNoShape">
                  <a:avLst/>
                </a:prstTxWarp>
                <a:spAutoFit/>
              </a:bodyPr>
              <a:lstStyle/>
              <a:p>
                <a:pPr algn="ctr"/>
                <a:r>
                  <a:rPr lang="en-US" sz="2400" b="1" dirty="0">
                    <a:solidFill>
                      <a:srgbClr val="408000"/>
                    </a:solidFill>
                    <a:latin typeface="Calibri" panose="020F0502020204030204" pitchFamily="34" charset="0"/>
                    <a:ea typeface="ＭＳ ゴシック" pitchFamily="1" charset="-128"/>
                    <a:cs typeface="Calibri" panose="020F0502020204030204" pitchFamily="34" charset="0"/>
                  </a:rPr>
                  <a:t>(B)</a:t>
                </a:r>
                <a:endParaRPr lang="en-US" sz="2400" b="1" dirty="0">
                  <a:solidFill>
                    <a:srgbClr val="408000"/>
                  </a:solidFill>
                  <a:latin typeface="Calibri" panose="020F0502020204030204" pitchFamily="34" charset="0"/>
                  <a:cs typeface="Calibri" panose="020F0502020204030204" pitchFamily="34" charset="0"/>
                </a:endParaRPr>
              </a:p>
            </p:txBody>
          </p:sp>
        </p:grpSp>
        <p:grpSp>
          <p:nvGrpSpPr>
            <p:cNvPr id="10" name="Group 14"/>
            <p:cNvGrpSpPr/>
            <p:nvPr/>
          </p:nvGrpSpPr>
          <p:grpSpPr>
            <a:xfrm>
              <a:off x="927597" y="4023360"/>
              <a:ext cx="7146873" cy="954107"/>
              <a:chOff x="927585" y="4154488"/>
              <a:chExt cx="7149615" cy="954107"/>
            </a:xfrm>
          </p:grpSpPr>
          <p:sp>
            <p:nvSpPr>
              <p:cNvPr id="11" name="TextBox 4"/>
              <p:cNvSpPr txBox="1">
                <a:spLocks noChangeArrowheads="1"/>
              </p:cNvSpPr>
              <p:nvPr/>
            </p:nvSpPr>
            <p:spPr bwMode="auto">
              <a:xfrm>
                <a:off x="1371600" y="4154488"/>
                <a:ext cx="6705600" cy="954107"/>
              </a:xfrm>
              <a:prstGeom prst="rect">
                <a:avLst/>
              </a:prstGeom>
              <a:noFill/>
              <a:ln w="9525">
                <a:noFill/>
                <a:miter lim="800000"/>
                <a:headEnd/>
                <a:tailEnd/>
              </a:ln>
            </p:spPr>
            <p:txBody>
              <a:bodyPr>
                <a:prstTxWarp prst="textNoShape">
                  <a:avLst/>
                </a:prstTxWarp>
                <a:spAutoFit/>
              </a:bodyPr>
              <a:lstStyle/>
              <a:p>
                <a:r>
                  <a:rPr lang="en-US" sz="2800" b="1" dirty="0">
                    <a:solidFill>
                      <a:srgbClr val="FF66A0"/>
                    </a:solidFill>
                    <a:latin typeface="Calibri" panose="020F0502020204030204" pitchFamily="34" charset="0"/>
                    <a:cs typeface="Calibri" panose="020F0502020204030204" pitchFamily="34" charset="0"/>
                  </a:rPr>
                  <a:t>Next-fit:</a:t>
                </a:r>
                <a:br>
                  <a:rPr lang="en-US" sz="2800" dirty="0">
                    <a:solidFill>
                      <a:srgbClr val="FF66A0"/>
                    </a:solidFill>
                    <a:latin typeface="+mj-lt"/>
                    <a:cs typeface="Courier"/>
                  </a:rPr>
                </a:br>
                <a:r>
                  <a:rPr lang="en-US" sz="2600" b="1" dirty="0" err="1">
                    <a:solidFill>
                      <a:srgbClr val="FF66A0"/>
                    </a:solidFill>
                    <a:latin typeface="Courier New" pitchFamily="49" charset="0"/>
                    <a:cs typeface="Courier New" pitchFamily="49" charset="0"/>
                  </a:rPr>
                  <a:t>malloc</a:t>
                </a:r>
                <a:r>
                  <a:rPr lang="en-US" sz="2600" b="1" dirty="0">
                    <a:solidFill>
                      <a:srgbClr val="FF66A0"/>
                    </a:solidFill>
                    <a:latin typeface="Courier New" pitchFamily="49" charset="0"/>
                    <a:cs typeface="Courier New" pitchFamily="49" charset="0"/>
                  </a:rPr>
                  <a:t>(30)</a:t>
                </a:r>
                <a:r>
                  <a:rPr lang="en-US" sz="2800" b="1" dirty="0">
                    <a:solidFill>
                      <a:srgbClr val="FF66A0"/>
                    </a:solidFill>
                    <a:latin typeface="Calibri" panose="020F0502020204030204" pitchFamily="34" charset="0"/>
                    <a:cs typeface="Calibri" panose="020F0502020204030204" pitchFamily="34" charset="0"/>
                  </a:rPr>
                  <a:t>, </a:t>
                </a:r>
                <a:r>
                  <a:rPr lang="en-US" sz="2600" b="1" dirty="0" err="1">
                    <a:solidFill>
                      <a:srgbClr val="FF66A0"/>
                    </a:solidFill>
                    <a:latin typeface="Courier New" pitchFamily="49" charset="0"/>
                    <a:cs typeface="Courier New" pitchFamily="49" charset="0"/>
                  </a:rPr>
                  <a:t>malloc</a:t>
                </a:r>
                <a:r>
                  <a:rPr lang="en-US" sz="2600" b="1" dirty="0">
                    <a:solidFill>
                      <a:srgbClr val="FF66A0"/>
                    </a:solidFill>
                    <a:latin typeface="Courier New" pitchFamily="49" charset="0"/>
                    <a:cs typeface="Courier New" pitchFamily="49" charset="0"/>
                  </a:rPr>
                  <a:t>(50)</a:t>
                </a:r>
              </a:p>
            </p:txBody>
          </p:sp>
          <p:sp>
            <p:nvSpPr>
              <p:cNvPr id="12" name="Rectangle 8"/>
              <p:cNvSpPr>
                <a:spLocks noChangeArrowheads="1"/>
              </p:cNvSpPr>
              <p:nvPr/>
            </p:nvSpPr>
            <p:spPr bwMode="auto">
              <a:xfrm>
                <a:off x="927585" y="4181920"/>
                <a:ext cx="540740" cy="461665"/>
              </a:xfrm>
              <a:prstGeom prst="rect">
                <a:avLst/>
              </a:prstGeom>
              <a:noFill/>
              <a:ln w="9525">
                <a:noFill/>
                <a:miter lim="800000"/>
                <a:headEnd/>
                <a:tailEnd/>
              </a:ln>
            </p:spPr>
            <p:txBody>
              <a:bodyPr wrap="none">
                <a:prstTxWarp prst="textNoShape">
                  <a:avLst/>
                </a:prstTxWarp>
                <a:spAutoFit/>
              </a:bodyPr>
              <a:lstStyle/>
              <a:p>
                <a:pPr algn="ctr"/>
                <a:r>
                  <a:rPr lang="en-US" sz="2400" b="1" dirty="0">
                    <a:solidFill>
                      <a:srgbClr val="FF66A0"/>
                    </a:solidFill>
                    <a:latin typeface="Calibri" panose="020F0502020204030204" pitchFamily="34" charset="0"/>
                    <a:ea typeface="ＭＳ ゴシック" pitchFamily="1" charset="-128"/>
                    <a:cs typeface="Calibri" panose="020F0502020204030204" pitchFamily="34" charset="0"/>
                  </a:rPr>
                  <a:t>(C)</a:t>
                </a:r>
                <a:endParaRPr lang="en-US" sz="2400" b="1" dirty="0">
                  <a:solidFill>
                    <a:srgbClr val="FF66A0"/>
                  </a:solidFill>
                  <a:latin typeface="Calibri" panose="020F0502020204030204" pitchFamily="34" charset="0"/>
                  <a:cs typeface="Calibri" panose="020F0502020204030204" pitchFamily="34" charset="0"/>
                </a:endParaRPr>
              </a:p>
            </p:txBody>
          </p:sp>
        </p:grpSp>
        <p:grpSp>
          <p:nvGrpSpPr>
            <p:cNvPr id="13" name="Group 15"/>
            <p:cNvGrpSpPr/>
            <p:nvPr/>
          </p:nvGrpSpPr>
          <p:grpSpPr>
            <a:xfrm>
              <a:off x="914400" y="4937760"/>
              <a:ext cx="7159752" cy="954107"/>
              <a:chOff x="914400" y="5068888"/>
              <a:chExt cx="7159752" cy="954107"/>
            </a:xfrm>
          </p:grpSpPr>
          <p:sp>
            <p:nvSpPr>
              <p:cNvPr id="14" name="TextBox 5"/>
              <p:cNvSpPr txBox="1">
                <a:spLocks noChangeArrowheads="1"/>
              </p:cNvSpPr>
              <p:nvPr/>
            </p:nvSpPr>
            <p:spPr bwMode="auto">
              <a:xfrm>
                <a:off x="1371600" y="5068888"/>
                <a:ext cx="6702552" cy="954107"/>
              </a:xfrm>
              <a:prstGeom prst="rect">
                <a:avLst/>
              </a:prstGeom>
              <a:noFill/>
              <a:ln w="9525">
                <a:noFill/>
                <a:miter lim="800000"/>
                <a:headEnd/>
                <a:tailEnd/>
              </a:ln>
            </p:spPr>
            <p:txBody>
              <a:bodyPr wrap="square">
                <a:prstTxWarp prst="textNoShape">
                  <a:avLst/>
                </a:prstTxWarp>
                <a:spAutoFit/>
              </a:bodyPr>
              <a:lstStyle/>
              <a:p>
                <a:r>
                  <a:rPr lang="en-US" sz="2800" b="1" dirty="0">
                    <a:solidFill>
                      <a:schemeClr val="accent6">
                        <a:lumMod val="60000"/>
                        <a:lumOff val="40000"/>
                      </a:schemeClr>
                    </a:solidFill>
                    <a:latin typeface="Calibri" panose="020F0502020204030204" pitchFamily="34" charset="0"/>
                    <a:cs typeface="Calibri" panose="020F0502020204030204" pitchFamily="34" charset="0"/>
                  </a:rPr>
                  <a:t>Next-fit:</a:t>
                </a:r>
                <a:br>
                  <a:rPr lang="en-US" sz="2800" b="1" dirty="0">
                    <a:solidFill>
                      <a:schemeClr val="accent6">
                        <a:lumMod val="60000"/>
                        <a:lumOff val="40000"/>
                      </a:schemeClr>
                    </a:solidFill>
                    <a:latin typeface="Calibri" panose="020F0502020204030204" pitchFamily="34" charset="0"/>
                    <a:cs typeface="Calibri" panose="020F0502020204030204" pitchFamily="34" charset="0"/>
                  </a:rPr>
                </a:br>
                <a:r>
                  <a:rPr lang="en-US" sz="2800" b="1" dirty="0" err="1">
                    <a:solidFill>
                      <a:schemeClr val="accent6">
                        <a:lumMod val="60000"/>
                        <a:lumOff val="40000"/>
                      </a:schemeClr>
                    </a:solidFill>
                    <a:latin typeface="Courier New" panose="02070309020205020404" pitchFamily="49" charset="0"/>
                    <a:cs typeface="Courier New" panose="02070309020205020404" pitchFamily="49" charset="0"/>
                  </a:rPr>
                  <a:t>malloc</a:t>
                </a:r>
                <a:r>
                  <a:rPr lang="en-US" sz="2800" b="1" dirty="0">
                    <a:solidFill>
                      <a:schemeClr val="accent6">
                        <a:lumMod val="60000"/>
                        <a:lumOff val="40000"/>
                      </a:schemeClr>
                    </a:solidFill>
                    <a:latin typeface="Courier New" panose="02070309020205020404" pitchFamily="49" charset="0"/>
                    <a:cs typeface="Courier New" panose="02070309020205020404" pitchFamily="49" charset="0"/>
                  </a:rPr>
                  <a:t>(50)</a:t>
                </a:r>
                <a:r>
                  <a:rPr lang="en-US" sz="2800" b="1" dirty="0">
                    <a:solidFill>
                      <a:schemeClr val="accent6">
                        <a:lumMod val="60000"/>
                        <a:lumOff val="40000"/>
                      </a:schemeClr>
                    </a:solidFill>
                    <a:latin typeface="Calibri" panose="020F0502020204030204" pitchFamily="34" charset="0"/>
                    <a:cs typeface="Calibri" panose="020F0502020204030204" pitchFamily="34" charset="0"/>
                  </a:rPr>
                  <a:t>, </a:t>
                </a:r>
                <a:r>
                  <a:rPr lang="en-US" sz="2800" b="1" dirty="0" err="1">
                    <a:solidFill>
                      <a:schemeClr val="accent6">
                        <a:lumMod val="60000"/>
                        <a:lumOff val="40000"/>
                      </a:schemeClr>
                    </a:solidFill>
                    <a:latin typeface="Courier New" panose="02070309020205020404" pitchFamily="49" charset="0"/>
                    <a:cs typeface="Courier New" panose="02070309020205020404" pitchFamily="49" charset="0"/>
                  </a:rPr>
                  <a:t>malloc</a:t>
                </a:r>
                <a:r>
                  <a:rPr lang="en-US" sz="2800" b="1" dirty="0">
                    <a:solidFill>
                      <a:schemeClr val="accent6">
                        <a:lumMod val="60000"/>
                        <a:lumOff val="40000"/>
                      </a:schemeClr>
                    </a:solidFill>
                    <a:latin typeface="Courier New" panose="02070309020205020404" pitchFamily="49" charset="0"/>
                    <a:cs typeface="Courier New" panose="02070309020205020404" pitchFamily="49" charset="0"/>
                  </a:rPr>
                  <a:t>(30)</a:t>
                </a:r>
              </a:p>
            </p:txBody>
          </p:sp>
          <p:sp>
            <p:nvSpPr>
              <p:cNvPr id="15" name="Rectangle 9"/>
              <p:cNvSpPr>
                <a:spLocks noChangeArrowheads="1"/>
              </p:cNvSpPr>
              <p:nvPr/>
            </p:nvSpPr>
            <p:spPr bwMode="auto">
              <a:xfrm>
                <a:off x="914400" y="5096320"/>
                <a:ext cx="566928" cy="461665"/>
              </a:xfrm>
              <a:prstGeom prst="rect">
                <a:avLst/>
              </a:prstGeom>
              <a:noFill/>
              <a:ln w="9525">
                <a:noFill/>
                <a:miter lim="800000"/>
                <a:headEnd/>
                <a:tailEnd/>
              </a:ln>
            </p:spPr>
            <p:txBody>
              <a:bodyPr wrap="none">
                <a:prstTxWarp prst="textNoShape">
                  <a:avLst/>
                </a:prstTxWarp>
                <a:spAutoFit/>
              </a:bodyPr>
              <a:lstStyle/>
              <a:p>
                <a:pPr algn="ctr"/>
                <a:r>
                  <a:rPr lang="en-US" sz="2400" b="1" dirty="0">
                    <a:solidFill>
                      <a:schemeClr val="accent6">
                        <a:lumMod val="60000"/>
                        <a:lumOff val="40000"/>
                      </a:schemeClr>
                    </a:solidFill>
                    <a:latin typeface="Calibri" panose="020F0502020204030204" pitchFamily="34" charset="0"/>
                    <a:ea typeface="ＭＳ ゴシック" pitchFamily="1" charset="-128"/>
                    <a:cs typeface="Calibri" panose="020F0502020204030204" pitchFamily="34" charset="0"/>
                  </a:rPr>
                  <a:t>(D)</a:t>
                </a:r>
                <a:endParaRPr lang="en-US" sz="2400" b="1" dirty="0">
                  <a:solidFill>
                    <a:schemeClr val="accent6">
                      <a:lumMod val="60000"/>
                      <a:lumOff val="40000"/>
                    </a:schemeClr>
                  </a:solidFill>
                  <a:latin typeface="Calibri" panose="020F0502020204030204" pitchFamily="34" charset="0"/>
                  <a:cs typeface="Calibri" panose="020F0502020204030204" pitchFamily="34" charset="0"/>
                </a:endParaRPr>
              </a:p>
            </p:txBody>
          </p:sp>
        </p:grpSp>
      </p:grpSp>
      <p:grpSp>
        <p:nvGrpSpPr>
          <p:cNvPr id="33" name="Group 32"/>
          <p:cNvGrpSpPr/>
          <p:nvPr/>
        </p:nvGrpSpPr>
        <p:grpSpPr>
          <a:xfrm>
            <a:off x="6766560" y="1600200"/>
            <a:ext cx="2209800" cy="4572000"/>
            <a:chOff x="6324600" y="1600200"/>
            <a:chExt cx="2209800" cy="4572000"/>
          </a:xfrm>
        </p:grpSpPr>
        <p:sp>
          <p:nvSpPr>
            <p:cNvPr id="34" name="Rectangle 33"/>
            <p:cNvSpPr/>
            <p:nvPr/>
          </p:nvSpPr>
          <p:spPr>
            <a:xfrm>
              <a:off x="6705600" y="1600200"/>
              <a:ext cx="1828800" cy="4572000"/>
            </a:xfrm>
            <a:prstGeom prst="rect">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atin typeface="Calibri" panose="020F0502020204030204" pitchFamily="34" charset="0"/>
                <a:cs typeface="Calibri" panose="020F0502020204030204" pitchFamily="34" charset="0"/>
              </a:endParaRPr>
            </a:p>
          </p:txBody>
        </p:sp>
        <p:sp>
          <p:nvSpPr>
            <p:cNvPr id="35" name="Rectangle 34"/>
            <p:cNvSpPr/>
            <p:nvPr/>
          </p:nvSpPr>
          <p:spPr>
            <a:xfrm>
              <a:off x="6705600" y="5029200"/>
              <a:ext cx="1828800" cy="1143000"/>
            </a:xfrm>
            <a:prstGeom prst="rect">
              <a:avLst/>
            </a:prstGeom>
            <a:solidFill>
              <a:schemeClr val="bg1">
                <a:lumMod val="6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Calibri" panose="020F0502020204030204" pitchFamily="34" charset="0"/>
                  <a:cs typeface="Calibri" panose="020F0502020204030204" pitchFamily="34" charset="0"/>
                </a:rPr>
                <a:t>B1</a:t>
              </a:r>
            </a:p>
          </p:txBody>
        </p:sp>
        <p:sp>
          <p:nvSpPr>
            <p:cNvPr id="36" name="Rectangle 35"/>
            <p:cNvSpPr/>
            <p:nvPr/>
          </p:nvSpPr>
          <p:spPr>
            <a:xfrm>
              <a:off x="6705600" y="3657600"/>
              <a:ext cx="1828800" cy="228600"/>
            </a:xfrm>
            <a:prstGeom prst="rect">
              <a:avLst/>
            </a:prstGeom>
            <a:solidFill>
              <a:schemeClr val="bg1">
                <a:lumMod val="6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Calibri" panose="020F0502020204030204" pitchFamily="34" charset="0"/>
                  <a:cs typeface="Calibri" panose="020F0502020204030204" pitchFamily="34" charset="0"/>
                </a:rPr>
                <a:t>B3</a:t>
              </a:r>
            </a:p>
          </p:txBody>
        </p:sp>
        <p:sp>
          <p:nvSpPr>
            <p:cNvPr id="37" name="Rectangle 36"/>
            <p:cNvSpPr/>
            <p:nvPr/>
          </p:nvSpPr>
          <p:spPr>
            <a:xfrm>
              <a:off x="6705600" y="2743200"/>
              <a:ext cx="1828800" cy="228600"/>
            </a:xfrm>
            <a:prstGeom prst="rect">
              <a:avLst/>
            </a:prstGeom>
            <a:solidFill>
              <a:schemeClr val="bg1">
                <a:lumMod val="65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latin typeface="Calibri" panose="020F0502020204030204" pitchFamily="34" charset="0"/>
                  <a:cs typeface="Calibri" panose="020F0502020204030204" pitchFamily="34" charset="0"/>
                </a:rPr>
                <a:t>B2</a:t>
              </a:r>
            </a:p>
          </p:txBody>
        </p:sp>
        <p:sp>
          <p:nvSpPr>
            <p:cNvPr id="38" name="TextBox 37"/>
            <p:cNvSpPr txBox="1"/>
            <p:nvPr/>
          </p:nvSpPr>
          <p:spPr>
            <a:xfrm>
              <a:off x="6324600" y="2678668"/>
              <a:ext cx="418704" cy="369332"/>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10</a:t>
              </a:r>
            </a:p>
          </p:txBody>
        </p:sp>
        <p:sp>
          <p:nvSpPr>
            <p:cNvPr id="39" name="TextBox 38"/>
            <p:cNvSpPr txBox="1"/>
            <p:nvPr/>
          </p:nvSpPr>
          <p:spPr>
            <a:xfrm>
              <a:off x="6324600" y="3593068"/>
              <a:ext cx="418704" cy="369332"/>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10</a:t>
              </a:r>
            </a:p>
          </p:txBody>
        </p:sp>
        <p:sp>
          <p:nvSpPr>
            <p:cNvPr id="40" name="TextBox 39"/>
            <p:cNvSpPr txBox="1"/>
            <p:nvPr/>
          </p:nvSpPr>
          <p:spPr>
            <a:xfrm>
              <a:off x="6324600" y="2057400"/>
              <a:ext cx="418704" cy="369332"/>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50</a:t>
              </a:r>
            </a:p>
          </p:txBody>
        </p:sp>
        <p:sp>
          <p:nvSpPr>
            <p:cNvPr id="41" name="TextBox 40"/>
            <p:cNvSpPr txBox="1"/>
            <p:nvPr/>
          </p:nvSpPr>
          <p:spPr>
            <a:xfrm>
              <a:off x="6324600" y="4278868"/>
              <a:ext cx="418704" cy="369332"/>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50</a:t>
              </a:r>
            </a:p>
          </p:txBody>
        </p:sp>
        <p:sp>
          <p:nvSpPr>
            <p:cNvPr id="42" name="TextBox 41"/>
            <p:cNvSpPr txBox="1"/>
            <p:nvPr/>
          </p:nvSpPr>
          <p:spPr>
            <a:xfrm>
              <a:off x="6324600" y="5421868"/>
              <a:ext cx="418704" cy="369332"/>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50</a:t>
              </a:r>
            </a:p>
          </p:txBody>
        </p:sp>
        <p:sp>
          <p:nvSpPr>
            <p:cNvPr id="43" name="TextBox 42"/>
            <p:cNvSpPr txBox="1"/>
            <p:nvPr/>
          </p:nvSpPr>
          <p:spPr>
            <a:xfrm>
              <a:off x="6324600" y="3124200"/>
              <a:ext cx="418704" cy="369332"/>
            </a:xfrm>
            <a:prstGeom prst="rect">
              <a:avLst/>
            </a:prstGeom>
            <a:noFill/>
          </p:spPr>
          <p:txBody>
            <a:bodyPr wrap="none" rtlCol="0">
              <a:spAutoFit/>
            </a:bodyPr>
            <a:lstStyle/>
            <a:p>
              <a:r>
                <a:rPr lang="en-US" dirty="0">
                  <a:latin typeface="Calibri" panose="020F0502020204030204" pitchFamily="34" charset="0"/>
                  <a:cs typeface="Calibri" panose="020F0502020204030204" pitchFamily="34" charset="0"/>
                </a:rPr>
                <a:t>30</a:t>
              </a:r>
            </a:p>
          </p:txBody>
        </p:sp>
      </p:grpSp>
      <p:sp>
        <p:nvSpPr>
          <p:cNvPr id="44" name="TextBox 43"/>
          <p:cNvSpPr txBox="1"/>
          <p:nvPr/>
        </p:nvSpPr>
        <p:spPr>
          <a:xfrm>
            <a:off x="5785137" y="5967800"/>
            <a:ext cx="1400127" cy="369332"/>
          </a:xfrm>
          <a:prstGeom prst="rect">
            <a:avLst/>
          </a:prstGeom>
          <a:noFill/>
        </p:spPr>
        <p:txBody>
          <a:bodyPr wrap="none" rtlCol="0">
            <a:spAutoFit/>
          </a:bodyPr>
          <a:lstStyle/>
          <a:p>
            <a:r>
              <a:rPr lang="en-US" dirty="0">
                <a:latin typeface="Calibri" pitchFamily="34" charset="0"/>
              </a:rPr>
              <a:t>Start of heap</a:t>
            </a:r>
          </a:p>
        </p:txBody>
      </p:sp>
      <p:cxnSp>
        <p:nvCxnSpPr>
          <p:cNvPr id="46" name="Straight Arrow Connector 45"/>
          <p:cNvCxnSpPr/>
          <p:nvPr/>
        </p:nvCxnSpPr>
        <p:spPr bwMode="auto">
          <a:xfrm flipH="1" flipV="1">
            <a:off x="6483927" y="5760720"/>
            <a:ext cx="1274" cy="274320"/>
          </a:xfrm>
          <a:prstGeom prst="straightConnector1">
            <a:avLst/>
          </a:prstGeom>
          <a:noFill/>
          <a:ln w="25400" cap="flat" cmpd="sng" algn="ctr">
            <a:solidFill>
              <a:schemeClr val="tx1"/>
            </a:solidFill>
            <a:prstDash val="solid"/>
            <a:round/>
            <a:headEnd type="none" w="med" len="med"/>
            <a:tailEnd type="triangle"/>
          </a:ln>
          <a:effectLst/>
        </p:spPr>
      </p:cxnSp>
      <p:sp>
        <p:nvSpPr>
          <p:cNvPr id="45" name="TextBox 44"/>
          <p:cNvSpPr txBox="1"/>
          <p:nvPr/>
        </p:nvSpPr>
        <p:spPr>
          <a:xfrm>
            <a:off x="6537202" y="1316378"/>
            <a:ext cx="839717" cy="486287"/>
          </a:xfrm>
          <a:prstGeom prst="rect">
            <a:avLst/>
          </a:prstGeom>
          <a:noFill/>
        </p:spPr>
        <p:txBody>
          <a:bodyPr wrap="none" rtlCol="0">
            <a:spAutoFit/>
          </a:bodyPr>
          <a:lstStyle/>
          <a:p>
            <a:pPr algn="ctr">
              <a:lnSpc>
                <a:spcPct val="80000"/>
              </a:lnSpc>
            </a:pPr>
            <a:r>
              <a:rPr lang="en-US" sz="1600" u="sng" dirty="0">
                <a:latin typeface="Calibri" panose="020F0502020204030204" pitchFamily="34" charset="0"/>
                <a:cs typeface="Calibri" panose="020F0502020204030204" pitchFamily="34" charset="0"/>
              </a:rPr>
              <a:t>payload</a:t>
            </a:r>
          </a:p>
          <a:p>
            <a:pPr algn="ctr">
              <a:lnSpc>
                <a:spcPct val="80000"/>
              </a:lnSpc>
            </a:pPr>
            <a:r>
              <a:rPr lang="en-US" sz="1600" dirty="0">
                <a:latin typeface="Calibri" panose="020F0502020204030204" pitchFamily="34" charset="0"/>
                <a:cs typeface="Calibri" panose="020F0502020204030204" pitchFamily="34" charset="0"/>
              </a:rPr>
              <a:t>size</a:t>
            </a:r>
          </a:p>
        </p:txBody>
      </p:sp>
    </p:spTree>
    <p:extLst>
      <p:ext uri="{BB962C8B-B14F-4D97-AF65-F5344CB8AC3E}">
        <p14:creationId xmlns:p14="http://schemas.microsoft.com/office/powerpoint/2010/main" val="26035346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Grp="1" noChangeArrowheads="1"/>
          </p:cNvSpPr>
          <p:nvPr>
            <p:ph type="title"/>
            <p:custDataLst>
              <p:tags r:id="rId1"/>
            </p:custDataLst>
          </p:nvPr>
        </p:nvSpPr>
        <p:spPr>
          <a:xfrm>
            <a:off x="356616" y="438912"/>
            <a:ext cx="8403336" cy="758952"/>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t>Implicit List:  Allocating in a Free Block</a:t>
            </a:r>
          </a:p>
        </p:txBody>
      </p:sp>
      <p:sp>
        <p:nvSpPr>
          <p:cNvPr id="23554" name="Rectangle 2"/>
          <p:cNvSpPr>
            <a:spLocks noGrp="1" noChangeArrowheads="1"/>
          </p:cNvSpPr>
          <p:nvPr>
            <p:ph idx="1"/>
            <p:custDataLst>
              <p:tags r:id="rId2"/>
            </p:custDataLst>
          </p:nvPr>
        </p:nvSpPr>
        <p:spPr>
          <a:xfrm>
            <a:off x="393192" y="1362456"/>
            <a:ext cx="8366760" cy="1371600"/>
          </a:xfrm>
          <a:ln/>
        </p:spPr>
        <p:txBody>
          <a:bodyPr/>
          <a:lstStyle/>
          <a:p>
            <a:pPr>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Allocating in a free block:  </a:t>
            </a:r>
            <a:r>
              <a:rPr lang="en-GB" i="1" dirty="0">
                <a:solidFill>
                  <a:srgbClr val="FF0000"/>
                </a:solidFill>
              </a:rPr>
              <a:t>splitting</a:t>
            </a:r>
          </a:p>
          <a:p>
            <a:pPr lvl="1">
              <a:tabLst>
                <a:tab pos="319088" algn="l"/>
                <a:tab pos="846138" algn="l"/>
                <a:tab pos="1760538" algn="l"/>
                <a:tab pos="2674938" algn="l"/>
                <a:tab pos="3589338" algn="l"/>
                <a:tab pos="4503738" algn="l"/>
                <a:tab pos="5418138" algn="l"/>
                <a:tab pos="6332538" algn="l"/>
                <a:tab pos="7246938" algn="l"/>
                <a:tab pos="8161338" algn="l"/>
                <a:tab pos="9075738" algn="l"/>
                <a:tab pos="9990138" algn="l"/>
              </a:tabLst>
            </a:pPr>
            <a:r>
              <a:rPr lang="en-GB" dirty="0"/>
              <a:t>Since allocated space might be smaller than free space, we might want to split the block</a:t>
            </a:r>
          </a:p>
        </p:txBody>
      </p:sp>
      <p:sp>
        <p:nvSpPr>
          <p:cNvPr id="49" name="Slide Number Placeholder 48"/>
          <p:cNvSpPr>
            <a:spLocks noGrp="1"/>
          </p:cNvSpPr>
          <p:nvPr>
            <p:ph type="sldNum" sz="quarter" idx="10"/>
            <p:custDataLst>
              <p:tags r:id="rId3"/>
            </p:custDataLst>
          </p:nvPr>
        </p:nvSpPr>
        <p:spPr/>
        <p:txBody>
          <a:bodyPr/>
          <a:lstStyle/>
          <a:p>
            <a:fld id="{7CBE8339-D2AD-46DC-A898-FD1E949067F0}" type="slidenum">
              <a:rPr lang="en-US" smtClean="0"/>
              <a:pPr/>
              <a:t>6</a:t>
            </a:fld>
            <a:endParaRPr lang="en-US"/>
          </a:p>
        </p:txBody>
      </p:sp>
      <p:sp>
        <p:nvSpPr>
          <p:cNvPr id="23555" name="Text Box 3"/>
          <p:cNvSpPr txBox="1">
            <a:spLocks noChangeArrowheads="1"/>
          </p:cNvSpPr>
          <p:nvPr>
            <p:custDataLst>
              <p:tags r:id="rId4"/>
            </p:custDataLst>
          </p:nvPr>
        </p:nvSpPr>
        <p:spPr bwMode="auto">
          <a:xfrm>
            <a:off x="182880" y="3108960"/>
            <a:ext cx="8778240" cy="1714829"/>
          </a:xfrm>
          <a:prstGeom prst="rect">
            <a:avLst/>
          </a:prstGeom>
          <a:solidFill>
            <a:schemeClr val="bg1">
              <a:lumMod val="95000"/>
            </a:schemeClr>
          </a:solidFill>
          <a:ln w="12700">
            <a:solidFill>
              <a:schemeClr val="tx1"/>
            </a:solidFill>
            <a:miter lim="800000"/>
            <a:headEnd/>
            <a:tailEnd/>
          </a:ln>
          <a:effectLst/>
        </p:spPr>
        <p:txBody>
          <a:bodyPr wrap="square" lIns="90000" tIns="46800" rIns="90000" bIns="46800">
            <a:spAutoFit/>
          </a:bodyPr>
          <a:lstStyle/>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1" dirty="0">
                <a:latin typeface="Courier New" panose="02070309020205020404" pitchFamily="49" charset="0"/>
                <a:cs typeface="Courier New" panose="02070309020205020404" pitchFamily="49" charset="0"/>
              </a:rPr>
              <a:t>void</a:t>
            </a:r>
            <a:r>
              <a:rPr lang="en-GB" sz="1600" b="0" dirty="0">
                <a:latin typeface="Courier New" panose="02070309020205020404" pitchFamily="49" charset="0"/>
                <a:cs typeface="Courier New" panose="02070309020205020404" pitchFamily="49" charset="0"/>
              </a:rPr>
              <a:t> split(</a:t>
            </a:r>
            <a:r>
              <a:rPr lang="en-GB" sz="1600" b="1" dirty="0">
                <a:solidFill>
                  <a:srgbClr val="C00000"/>
                </a:solidFill>
                <a:latin typeface="Courier New" panose="02070309020205020404" pitchFamily="49" charset="0"/>
                <a:cs typeface="Courier New" panose="02070309020205020404" pitchFamily="49" charset="0"/>
              </a:rPr>
              <a:t>ptr</a:t>
            </a:r>
            <a:r>
              <a:rPr lang="en-GB" sz="1600" b="0" dirty="0">
                <a:latin typeface="Courier New" panose="02070309020205020404" pitchFamily="49" charset="0"/>
                <a:cs typeface="Courier New" panose="02070309020205020404" pitchFamily="49" charset="0"/>
              </a:rPr>
              <a:t> b, </a:t>
            </a:r>
            <a:r>
              <a:rPr lang="en-GB" sz="1600" b="1" dirty="0">
                <a:latin typeface="Courier New" panose="02070309020205020404" pitchFamily="49" charset="0"/>
                <a:cs typeface="Courier New" panose="02070309020205020404" pitchFamily="49" charset="0"/>
              </a:rPr>
              <a:t>int</a:t>
            </a:r>
            <a:r>
              <a:rPr lang="en-GB" sz="1600" b="0" dirty="0">
                <a:latin typeface="Courier New" panose="02070309020205020404" pitchFamily="49" charset="0"/>
                <a:cs typeface="Courier New" panose="02070309020205020404" pitchFamily="49" charset="0"/>
              </a:rPr>
              <a:t> bytes) {          </a:t>
            </a:r>
            <a:r>
              <a:rPr lang="en-GB" sz="1600" b="0" i="1" dirty="0">
                <a:solidFill>
                  <a:srgbClr val="0000FF"/>
                </a:solidFill>
                <a:latin typeface="Courier New" panose="02070309020205020404" pitchFamily="49" charset="0"/>
                <a:cs typeface="Courier New" panose="02070309020205020404" pitchFamily="49" charset="0"/>
              </a:rPr>
              <a:t>// bytes = desired block size</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int</a:t>
            </a:r>
            <a:r>
              <a:rPr lang="en-GB" sz="1600" b="0" dirty="0">
                <a:latin typeface="Courier New" panose="02070309020205020404" pitchFamily="49" charset="0"/>
                <a:cs typeface="Courier New" panose="02070309020205020404" pitchFamily="49" charset="0"/>
              </a:rPr>
              <a:t> newsize = ((bytes+15) &gt;&gt; </a:t>
            </a:r>
            <a:r>
              <a:rPr lang="en-GB" sz="1600" dirty="0">
                <a:latin typeface="Courier New" panose="02070309020205020404" pitchFamily="49" charset="0"/>
                <a:cs typeface="Courier New" panose="02070309020205020404" pitchFamily="49" charset="0"/>
              </a:rPr>
              <a:t>4</a:t>
            </a:r>
            <a:r>
              <a:rPr lang="en-GB" sz="1600" b="0" dirty="0">
                <a:latin typeface="Courier New" panose="02070309020205020404" pitchFamily="49" charset="0"/>
                <a:cs typeface="Courier New" panose="02070309020205020404" pitchFamily="49" charset="0"/>
              </a:rPr>
              <a:t>) &lt;&lt; </a:t>
            </a:r>
            <a:r>
              <a:rPr lang="en-GB" sz="1600" dirty="0">
                <a:latin typeface="Courier New" panose="02070309020205020404" pitchFamily="49" charset="0"/>
                <a:cs typeface="Courier New" panose="02070309020205020404" pitchFamily="49" charset="0"/>
              </a:rPr>
              <a:t>4</a:t>
            </a:r>
            <a:r>
              <a:rPr lang="en-GB" sz="1600" b="0" dirty="0">
                <a:latin typeface="Courier New" panose="02070309020205020404" pitchFamily="49" charset="0"/>
                <a:cs typeface="Courier New" panose="02070309020205020404" pitchFamily="49" charset="0"/>
              </a:rPr>
              <a:t>;</a:t>
            </a:r>
            <a:r>
              <a:rPr lang="en-US"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round up to multiple of 16</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int</a:t>
            </a:r>
            <a:r>
              <a:rPr lang="en-GB" sz="1600" b="0" dirty="0">
                <a:latin typeface="Courier New" panose="02070309020205020404" pitchFamily="49" charset="0"/>
                <a:cs typeface="Courier New" panose="02070309020205020404" pitchFamily="49" charset="0"/>
              </a:rPr>
              <a:t> oldsize = *b;                     </a:t>
            </a:r>
            <a:r>
              <a:rPr lang="en-GB" sz="1600" b="0" i="1" dirty="0">
                <a:solidFill>
                  <a:srgbClr val="0000FF"/>
                </a:solidFill>
                <a:latin typeface="Courier New" panose="02070309020205020404" pitchFamily="49" charset="0"/>
                <a:cs typeface="Courier New" panose="02070309020205020404" pitchFamily="49" charset="0"/>
              </a:rPr>
              <a:t>// why not mask out low bit?</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*b = </a:t>
            </a:r>
            <a:r>
              <a:rPr lang="en-GB" sz="1600" b="0" dirty="0" err="1">
                <a:latin typeface="Courier New" panose="02070309020205020404" pitchFamily="49" charset="0"/>
                <a:cs typeface="Courier New" panose="02070309020205020404" pitchFamily="49" charset="0"/>
              </a:rPr>
              <a:t>newsize</a:t>
            </a:r>
            <a:r>
              <a:rPr lang="en-GB"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initially unallocated</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if</a:t>
            </a:r>
            <a:r>
              <a:rPr lang="en-GB" sz="1600" b="0" dirty="0">
                <a:latin typeface="Courier New" panose="02070309020205020404" pitchFamily="49" charset="0"/>
                <a:cs typeface="Courier New" panose="02070309020205020404" pitchFamily="49" charset="0"/>
              </a:rPr>
              <a:t> (newsize &lt; oldsize)</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a:t>
            </a:r>
            <a:r>
              <a:rPr lang="en-GB" sz="1600" b="0" dirty="0" err="1">
                <a:latin typeface="Courier New" panose="02070309020205020404" pitchFamily="49" charset="0"/>
                <a:cs typeface="Courier New" panose="02070309020205020404" pitchFamily="49" charset="0"/>
              </a:rPr>
              <a:t>b+newsize</a:t>
            </a:r>
            <a:r>
              <a:rPr lang="en-GB" sz="1600" b="0" dirty="0">
                <a:latin typeface="Courier New" panose="02070309020205020404" pitchFamily="49" charset="0"/>
                <a:cs typeface="Courier New" panose="02070309020205020404" pitchFamily="49" charset="0"/>
              </a:rPr>
              <a:t>) = oldsize - newsize;   </a:t>
            </a:r>
            <a:r>
              <a:rPr lang="en-GB" sz="1600" b="0" i="1" dirty="0">
                <a:solidFill>
                  <a:srgbClr val="0000FF"/>
                </a:solidFill>
                <a:latin typeface="Courier New" panose="02070309020205020404" pitchFamily="49" charset="0"/>
                <a:cs typeface="Courier New" panose="02070309020205020404" pitchFamily="49" charset="0"/>
              </a:rPr>
              <a:t>// set length in remaining</a:t>
            </a:r>
          </a:p>
          <a:p>
            <a:pP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part of block (UNSCALED +)</a:t>
            </a:r>
          </a:p>
        </p:txBody>
      </p:sp>
      <p:sp>
        <p:nvSpPr>
          <p:cNvPr id="8" name="TextBox 7"/>
          <p:cNvSpPr txBox="1"/>
          <p:nvPr>
            <p:custDataLst>
              <p:tags r:id="rId5"/>
            </p:custDataLst>
          </p:nvPr>
        </p:nvSpPr>
        <p:spPr>
          <a:xfrm>
            <a:off x="393192" y="2743200"/>
            <a:ext cx="8366760" cy="369332"/>
          </a:xfrm>
          <a:prstGeom prst="rect">
            <a:avLst/>
          </a:prstGeom>
          <a:noFill/>
        </p:spPr>
        <p:txBody>
          <a:bodyPr wrap="none" rtlCol="0">
            <a:spAutoFit/>
          </a:bodyPr>
          <a:lstStyle/>
          <a:p>
            <a:r>
              <a:rPr lang="en-US" dirty="0">
                <a:solidFill>
                  <a:srgbClr val="C00000"/>
                </a:solidFill>
                <a:latin typeface="Calibri" panose="020F0502020204030204" pitchFamily="34" charset="0"/>
                <a:cs typeface="Calibri" panose="020F0502020204030204" pitchFamily="34" charset="0"/>
              </a:rPr>
              <a:t>A</a:t>
            </a:r>
            <a:r>
              <a:rPr lang="en-US" sz="1800" dirty="0">
                <a:solidFill>
                  <a:srgbClr val="C00000"/>
                </a:solidFill>
                <a:latin typeface="Calibri" panose="020F0502020204030204" pitchFamily="34" charset="0"/>
                <a:cs typeface="Calibri" panose="020F0502020204030204" pitchFamily="34" charset="0"/>
              </a:rPr>
              <a:t>ssume </a:t>
            </a:r>
            <a:r>
              <a:rPr lang="en-US" sz="1800" dirty="0" err="1">
                <a:solidFill>
                  <a:srgbClr val="C00000"/>
                </a:solidFill>
                <a:latin typeface="Courier New" panose="02070309020205020404" pitchFamily="49" charset="0"/>
                <a:cs typeface="Courier New" panose="02070309020205020404" pitchFamily="49" charset="0"/>
              </a:rPr>
              <a:t>ptr</a:t>
            </a:r>
            <a:r>
              <a:rPr lang="en-US" sz="1800" dirty="0">
                <a:solidFill>
                  <a:srgbClr val="C00000"/>
                </a:solidFill>
                <a:latin typeface="Calibri" panose="020F0502020204030204" pitchFamily="34" charset="0"/>
                <a:cs typeface="Calibri" panose="020F0502020204030204" pitchFamily="34" charset="0"/>
              </a:rPr>
              <a:t> points to a </a:t>
            </a:r>
            <a:r>
              <a:rPr lang="en-US" sz="1800" i="1" dirty="0">
                <a:solidFill>
                  <a:srgbClr val="C00000"/>
                </a:solidFill>
                <a:latin typeface="Calibri" panose="020F0502020204030204" pitchFamily="34" charset="0"/>
                <a:cs typeface="Calibri" panose="020F0502020204030204" pitchFamily="34" charset="0"/>
              </a:rPr>
              <a:t>free</a:t>
            </a:r>
            <a:r>
              <a:rPr lang="en-US" sz="1800" dirty="0">
                <a:solidFill>
                  <a:srgbClr val="C00000"/>
                </a:solidFill>
                <a:latin typeface="Calibri" panose="020F0502020204030204" pitchFamily="34" charset="0"/>
                <a:cs typeface="Calibri" panose="020F0502020204030204" pitchFamily="34" charset="0"/>
              </a:rPr>
              <a:t> block and has unscaled pointer arithmetic</a:t>
            </a:r>
          </a:p>
        </p:txBody>
      </p:sp>
      <p:grpSp>
        <p:nvGrpSpPr>
          <p:cNvPr id="13" name="Group 12"/>
          <p:cNvGrpSpPr/>
          <p:nvPr/>
        </p:nvGrpSpPr>
        <p:grpSpPr>
          <a:xfrm>
            <a:off x="457200" y="5029200"/>
            <a:ext cx="8551532" cy="1733523"/>
            <a:chOff x="457200" y="5029200"/>
            <a:chExt cx="8551532" cy="1733523"/>
          </a:xfrm>
        </p:grpSpPr>
        <p:sp>
          <p:nvSpPr>
            <p:cNvPr id="23598" name="Text Box 46"/>
            <p:cNvSpPr txBox="1">
              <a:spLocks noChangeArrowheads="1"/>
            </p:cNvSpPr>
            <p:nvPr>
              <p:custDataLst>
                <p:tags r:id="rId6"/>
              </p:custDataLst>
            </p:nvPr>
          </p:nvSpPr>
          <p:spPr bwMode="auto">
            <a:xfrm>
              <a:off x="457200" y="5394960"/>
              <a:ext cx="2849498" cy="1036310"/>
            </a:xfrm>
            <a:prstGeom prst="rect">
              <a:avLst/>
            </a:prstGeom>
            <a:noFill/>
            <a:ln w="9525">
              <a:noFill/>
              <a:round/>
              <a:headEnd/>
              <a:tailEnd/>
            </a:ln>
            <a:effectLst/>
          </p:spPr>
          <p:txBody>
            <a:bodyPr wrap="none" lIns="45720" tIns="46800" rIns="45720" bIns="46800">
              <a:spAutoFit/>
            </a:bodyPr>
            <a:lstStyle/>
            <a:p>
              <a:pPr>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800" b="0" dirty="0" err="1">
                  <a:latin typeface="Courier New" panose="02070309020205020404" pitchFamily="49" charset="0"/>
                  <a:cs typeface="Courier New" panose="02070309020205020404" pitchFamily="49" charset="0"/>
                </a:rPr>
                <a:t>malloc</a:t>
              </a:r>
              <a:r>
                <a:rPr lang="en-GB" sz="1800" b="0" dirty="0">
                  <a:latin typeface="Courier New" panose="02070309020205020404" pitchFamily="49" charset="0"/>
                  <a:cs typeface="Courier New" panose="02070309020205020404" pitchFamily="49" charset="0"/>
                </a:rPr>
                <a:t>(24)</a:t>
              </a:r>
              <a:r>
                <a:rPr lang="en-US" sz="1800" b="0" dirty="0">
                  <a:latin typeface="Courier New" panose="02070309020205020404" pitchFamily="49" charset="0"/>
                  <a:cs typeface="Courier New" panose="02070309020205020404" pitchFamily="49" charset="0"/>
                </a:rPr>
                <a:t>:</a:t>
              </a:r>
            </a:p>
            <a:p>
              <a:pPr>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dirty="0">
                  <a:latin typeface="Courier New" panose="02070309020205020404" pitchFamily="49" charset="0"/>
                  <a:cs typeface="Courier New" panose="02070309020205020404" pitchFamily="49" charset="0"/>
                  <a:sym typeface="Wingdings"/>
                </a:rPr>
                <a:t>  </a:t>
              </a:r>
              <a:r>
                <a:rPr lang="en-US" sz="1800" b="1" dirty="0">
                  <a:solidFill>
                    <a:srgbClr val="C00000"/>
                  </a:solidFill>
                  <a:latin typeface="Courier New" panose="02070309020205020404" pitchFamily="49" charset="0"/>
                  <a:cs typeface="Courier New" panose="02070309020205020404" pitchFamily="49" charset="0"/>
                  <a:sym typeface="Wingdings"/>
                </a:rPr>
                <a:t>ptr</a:t>
              </a:r>
              <a:r>
                <a:rPr lang="en-US" sz="1800" b="0" dirty="0">
                  <a:solidFill>
                    <a:srgbClr val="C00000"/>
                  </a:solidFill>
                  <a:latin typeface="Courier New" panose="02070309020205020404" pitchFamily="49" charset="0"/>
                  <a:cs typeface="Courier New" panose="02070309020205020404" pitchFamily="49" charset="0"/>
                  <a:sym typeface="Wingdings"/>
                </a:rPr>
                <a:t> </a:t>
              </a:r>
              <a:r>
                <a:rPr lang="en-US" sz="1800" b="0" dirty="0">
                  <a:latin typeface="Courier New" panose="02070309020205020404" pitchFamily="49" charset="0"/>
                  <a:cs typeface="Courier New" panose="02070309020205020404" pitchFamily="49" charset="0"/>
                  <a:sym typeface="Wingdings"/>
                </a:rPr>
                <a:t>b = find(24+8)</a:t>
              </a:r>
            </a:p>
            <a:p>
              <a:pPr>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800" b="0" dirty="0">
                  <a:latin typeface="Courier New" panose="02070309020205020404" pitchFamily="49" charset="0"/>
                  <a:cs typeface="Courier New" panose="02070309020205020404" pitchFamily="49" charset="0"/>
                  <a:sym typeface="Wingdings"/>
                </a:rPr>
                <a:t>  </a:t>
              </a:r>
              <a:r>
                <a:rPr lang="en-GB" sz="1800" dirty="0">
                  <a:latin typeface="Courier New" panose="02070309020205020404" pitchFamily="49" charset="0"/>
                  <a:cs typeface="Courier New" panose="02070309020205020404" pitchFamily="49" charset="0"/>
                </a:rPr>
                <a:t>split(b, </a:t>
              </a:r>
              <a:r>
                <a:rPr lang="en-US" dirty="0">
                  <a:latin typeface="Courier New" panose="02070309020205020404" pitchFamily="49" charset="0"/>
                  <a:cs typeface="Courier New" panose="02070309020205020404" pitchFamily="49" charset="0"/>
                </a:rPr>
                <a:t>24</a:t>
              </a:r>
              <a:r>
                <a:rPr lang="en-US" sz="1800" dirty="0">
                  <a:latin typeface="Courier New" panose="02070309020205020404" pitchFamily="49" charset="0"/>
                  <a:cs typeface="Courier New" panose="02070309020205020404" pitchFamily="49" charset="0"/>
                </a:rPr>
                <a:t>+8</a:t>
              </a:r>
              <a:r>
                <a:rPr lang="en-GB" sz="1800" dirty="0">
                  <a:latin typeface="Courier New" panose="02070309020205020404" pitchFamily="49" charset="0"/>
                  <a:cs typeface="Courier New" panose="02070309020205020404" pitchFamily="49" charset="0"/>
                </a:rPr>
                <a:t>)</a:t>
              </a:r>
            </a:p>
            <a:p>
              <a:pPr>
                <a:lnSpc>
                  <a:spcPct val="85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ourier New" panose="02070309020205020404" pitchFamily="49" charset="0"/>
                  <a:cs typeface="Courier New" panose="02070309020205020404" pitchFamily="49" charset="0"/>
                </a:rPr>
                <a:t>  allocate(b)</a:t>
              </a:r>
              <a:endParaRPr lang="en-GB" sz="1800" dirty="0">
                <a:latin typeface="Courier New" panose="02070309020205020404" pitchFamily="49" charset="0"/>
                <a:cs typeface="Courier New" panose="02070309020205020404" pitchFamily="49" charset="0"/>
              </a:endParaRPr>
            </a:p>
          </p:txBody>
        </p:sp>
        <p:grpSp>
          <p:nvGrpSpPr>
            <p:cNvPr id="9" name="Group 8"/>
            <p:cNvGrpSpPr/>
            <p:nvPr/>
          </p:nvGrpSpPr>
          <p:grpSpPr>
            <a:xfrm>
              <a:off x="7058013" y="5394960"/>
              <a:ext cx="1950719" cy="1280160"/>
              <a:chOff x="7058013" y="2834640"/>
              <a:chExt cx="1950719" cy="1280160"/>
            </a:xfrm>
          </p:grpSpPr>
          <p:sp>
            <p:nvSpPr>
              <p:cNvPr id="100" name="Rectangle 27"/>
              <p:cNvSpPr>
                <a:spLocks noChangeArrowheads="1"/>
              </p:cNvSpPr>
              <p:nvPr>
                <p:custDataLst>
                  <p:tags r:id="rId47"/>
                </p:custDataLst>
              </p:nvPr>
            </p:nvSpPr>
            <p:spPr bwMode="auto">
              <a:xfrm>
                <a:off x="7058013" y="283464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01" name="Rectangle 28"/>
              <p:cNvSpPr>
                <a:spLocks noChangeArrowheads="1"/>
              </p:cNvSpPr>
              <p:nvPr>
                <p:custDataLst>
                  <p:tags r:id="rId48"/>
                </p:custDataLst>
              </p:nvPr>
            </p:nvSpPr>
            <p:spPr bwMode="auto">
              <a:xfrm>
                <a:off x="7058013" y="32004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02" name="Text Box 29"/>
              <p:cNvSpPr txBox="1">
                <a:spLocks noChangeArrowheads="1"/>
              </p:cNvSpPr>
              <p:nvPr>
                <p:custDataLst>
                  <p:tags r:id="rId49"/>
                </p:custDataLst>
              </p:nvPr>
            </p:nvSpPr>
            <p:spPr bwMode="auto">
              <a:xfrm>
                <a:off x="7362812" y="2834640"/>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 word</a:t>
                </a:r>
              </a:p>
            </p:txBody>
          </p:sp>
          <p:sp>
            <p:nvSpPr>
              <p:cNvPr id="103" name="Text Box 30"/>
              <p:cNvSpPr txBox="1">
                <a:spLocks noChangeArrowheads="1"/>
              </p:cNvSpPr>
              <p:nvPr>
                <p:custDataLst>
                  <p:tags r:id="rId50"/>
                </p:custDataLst>
              </p:nvPr>
            </p:nvSpPr>
            <p:spPr bwMode="auto">
              <a:xfrm>
                <a:off x="7360919" y="3200774"/>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 word</a:t>
                </a:r>
              </a:p>
            </p:txBody>
          </p:sp>
          <p:sp>
            <p:nvSpPr>
              <p:cNvPr id="104" name="Rectangle 28"/>
              <p:cNvSpPr>
                <a:spLocks noChangeArrowheads="1"/>
              </p:cNvSpPr>
              <p:nvPr>
                <p:custDataLst>
                  <p:tags r:id="rId51"/>
                </p:custDataLst>
              </p:nvPr>
            </p:nvSpPr>
            <p:spPr bwMode="auto">
              <a:xfrm>
                <a:off x="7059168" y="3566160"/>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05" name="Text Box 30"/>
              <p:cNvSpPr txBox="1">
                <a:spLocks noChangeArrowheads="1"/>
              </p:cNvSpPr>
              <p:nvPr>
                <p:custDataLst>
                  <p:tags r:id="rId52"/>
                </p:custDataLst>
              </p:nvPr>
            </p:nvSpPr>
            <p:spPr bwMode="auto">
              <a:xfrm>
                <a:off x="7360919" y="3566160"/>
                <a:ext cx="1645920" cy="548640"/>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Newly-allocated</a:t>
                </a:r>
                <a:br>
                  <a:rPr lang="en-GB" sz="1600" dirty="0">
                    <a:latin typeface="Calibri" panose="020F0502020204030204" pitchFamily="34" charset="0"/>
                    <a:cs typeface="Calibri" panose="020F0502020204030204" pitchFamily="34" charset="0"/>
                  </a:rPr>
                </a:br>
                <a:r>
                  <a:rPr lang="en-GB" sz="1600" dirty="0">
                    <a:latin typeface="Calibri" panose="020F0502020204030204" pitchFamily="34" charset="0"/>
                    <a:cs typeface="Calibri" panose="020F0502020204030204" pitchFamily="34" charset="0"/>
                  </a:rPr>
                  <a:t>word</a:t>
                </a:r>
              </a:p>
            </p:txBody>
          </p:sp>
        </p:grpSp>
        <p:grpSp>
          <p:nvGrpSpPr>
            <p:cNvPr id="6" name="Group 5"/>
            <p:cNvGrpSpPr/>
            <p:nvPr/>
          </p:nvGrpSpPr>
          <p:grpSpPr>
            <a:xfrm>
              <a:off x="3657600" y="5029200"/>
              <a:ext cx="3048000" cy="1031055"/>
              <a:chOff x="3886200" y="2237519"/>
              <a:chExt cx="3048000" cy="1031055"/>
            </a:xfrm>
          </p:grpSpPr>
          <p:grpSp>
            <p:nvGrpSpPr>
              <p:cNvPr id="2" name="Group 1"/>
              <p:cNvGrpSpPr/>
              <p:nvPr>
                <p:custDataLst>
                  <p:tags r:id="rId27"/>
                </p:custDataLst>
              </p:nvPr>
            </p:nvGrpSpPr>
            <p:grpSpPr>
              <a:xfrm>
                <a:off x="3886200" y="2237519"/>
                <a:ext cx="3048000" cy="1031055"/>
                <a:chOff x="3886200" y="2514599"/>
                <a:chExt cx="3048000" cy="1031055"/>
              </a:xfrm>
            </p:grpSpPr>
            <p:sp>
              <p:nvSpPr>
                <p:cNvPr id="23562" name="Rectangle 10"/>
                <p:cNvSpPr>
                  <a:spLocks noChangeArrowheads="1"/>
                </p:cNvSpPr>
                <p:nvPr>
                  <p:custDataLst>
                    <p:tags r:id="rId33"/>
                  </p:custDataLst>
                </p:nvPr>
              </p:nvSpPr>
              <p:spPr bwMode="auto">
                <a:xfrm>
                  <a:off x="3886200" y="2751438"/>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pPr algn="ctr"/>
                  <a:r>
                    <a:rPr lang="en-GB" sz="1400" dirty="0">
                      <a:latin typeface="+mj-lt"/>
                    </a:rPr>
                    <a:t>16|1</a:t>
                  </a:r>
                  <a:endParaRPr lang="en-US" sz="1400" dirty="0">
                    <a:latin typeface="+mj-lt"/>
                  </a:endParaRPr>
                </a:p>
              </p:txBody>
            </p:sp>
            <p:sp>
              <p:nvSpPr>
                <p:cNvPr id="23563" name="Rectangle 11"/>
                <p:cNvSpPr>
                  <a:spLocks noChangeArrowheads="1"/>
                </p:cNvSpPr>
                <p:nvPr>
                  <p:custDataLst>
                    <p:tags r:id="rId34"/>
                  </p:custDataLst>
                </p:nvPr>
              </p:nvSpPr>
              <p:spPr bwMode="auto">
                <a:xfrm>
                  <a:off x="4191000" y="2751438"/>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64" name="Rectangle 12"/>
                <p:cNvSpPr>
                  <a:spLocks noChangeArrowheads="1"/>
                </p:cNvSpPr>
                <p:nvPr>
                  <p:custDataLst>
                    <p:tags r:id="rId35"/>
                  </p:custDataLst>
                </p:nvPr>
              </p:nvSpPr>
              <p:spPr bwMode="auto">
                <a:xfrm>
                  <a:off x="4800600" y="2751438"/>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65" name="Rectangle 13"/>
                <p:cNvSpPr>
                  <a:spLocks noChangeArrowheads="1"/>
                </p:cNvSpPr>
                <p:nvPr>
                  <p:custDataLst>
                    <p:tags r:id="rId36"/>
                  </p:custDataLst>
                </p:nvPr>
              </p:nvSpPr>
              <p:spPr bwMode="auto">
                <a:xfrm>
                  <a:off x="5105400" y="2751438"/>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66" name="Rectangle 14"/>
                <p:cNvSpPr>
                  <a:spLocks noChangeArrowheads="1"/>
                </p:cNvSpPr>
                <p:nvPr>
                  <p:custDataLst>
                    <p:tags r:id="rId37"/>
                  </p:custDataLst>
                </p:nvPr>
              </p:nvSpPr>
              <p:spPr bwMode="auto">
                <a:xfrm>
                  <a:off x="5410200" y="2751438"/>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67" name="Rectangle 15"/>
                <p:cNvSpPr>
                  <a:spLocks noChangeArrowheads="1"/>
                </p:cNvSpPr>
                <p:nvPr>
                  <p:custDataLst>
                    <p:tags r:id="rId38"/>
                  </p:custDataLst>
                </p:nvPr>
              </p:nvSpPr>
              <p:spPr bwMode="auto">
                <a:xfrm>
                  <a:off x="5715000" y="2751438"/>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68" name="Rectangle 16"/>
                <p:cNvSpPr>
                  <a:spLocks noChangeArrowheads="1"/>
                </p:cNvSpPr>
                <p:nvPr>
                  <p:custDataLst>
                    <p:tags r:id="rId39"/>
                  </p:custDataLst>
                </p:nvPr>
              </p:nvSpPr>
              <p:spPr bwMode="auto">
                <a:xfrm>
                  <a:off x="6019800" y="2751438"/>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69" name="Rectangle 17"/>
                <p:cNvSpPr>
                  <a:spLocks noChangeArrowheads="1"/>
                </p:cNvSpPr>
                <p:nvPr>
                  <p:custDataLst>
                    <p:tags r:id="rId40"/>
                  </p:custDataLst>
                </p:nvPr>
              </p:nvSpPr>
              <p:spPr bwMode="auto">
                <a:xfrm>
                  <a:off x="6324600" y="2751438"/>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16|1</a:t>
                  </a:r>
                </a:p>
              </p:txBody>
            </p:sp>
            <p:sp>
              <p:nvSpPr>
                <p:cNvPr id="23570" name="Rectangle 18"/>
                <p:cNvSpPr>
                  <a:spLocks noChangeArrowheads="1"/>
                </p:cNvSpPr>
                <p:nvPr>
                  <p:custDataLst>
                    <p:tags r:id="rId41"/>
                  </p:custDataLst>
                </p:nvPr>
              </p:nvSpPr>
              <p:spPr bwMode="auto">
                <a:xfrm>
                  <a:off x="6629400" y="2751438"/>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71" name="Rectangle 19"/>
                <p:cNvSpPr>
                  <a:spLocks noChangeArrowheads="1"/>
                </p:cNvSpPr>
                <p:nvPr>
                  <p:custDataLst>
                    <p:tags r:id="rId42"/>
                  </p:custDataLst>
                </p:nvPr>
              </p:nvSpPr>
              <p:spPr bwMode="auto">
                <a:xfrm>
                  <a:off x="4495800" y="2751438"/>
                  <a:ext cx="304800" cy="304800"/>
                </a:xfrm>
                <a:prstGeom prst="rect">
                  <a:avLst/>
                </a:prstGeom>
                <a:no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48|0</a:t>
                  </a:r>
                </a:p>
              </p:txBody>
            </p:sp>
            <p:sp>
              <p:nvSpPr>
                <p:cNvPr id="23572" name="Freeform 20"/>
                <p:cNvSpPr>
                  <a:spLocks/>
                </p:cNvSpPr>
                <p:nvPr>
                  <p:custDataLst>
                    <p:tags r:id="rId43"/>
                  </p:custDataLst>
                </p:nvPr>
              </p:nvSpPr>
              <p:spPr bwMode="auto">
                <a:xfrm>
                  <a:off x="4047150" y="2514599"/>
                  <a:ext cx="601050" cy="233813"/>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23573" name="Freeform 21"/>
                <p:cNvSpPr>
                  <a:spLocks/>
                </p:cNvSpPr>
                <p:nvPr>
                  <p:custDataLst>
                    <p:tags r:id="rId44"/>
                  </p:custDataLst>
                </p:nvPr>
              </p:nvSpPr>
              <p:spPr bwMode="auto">
                <a:xfrm>
                  <a:off x="4648200" y="2514600"/>
                  <a:ext cx="1828800" cy="228600"/>
                </a:xfrm>
                <a:custGeom>
                  <a:avLst/>
                  <a:gdLst/>
                  <a:ahLst/>
                  <a:cxnLst>
                    <a:cxn ang="0">
                      <a:pos x="0" y="144"/>
                    </a:cxn>
                    <a:cxn ang="0">
                      <a:pos x="576" y="0"/>
                    </a:cxn>
                    <a:cxn ang="0">
                      <a:pos x="1152" y="144"/>
                    </a:cxn>
                  </a:cxnLst>
                  <a:rect l="0" t="0" r="r" b="b"/>
                  <a:pathLst>
                    <a:path w="1152" h="144">
                      <a:moveTo>
                        <a:pt x="0" y="144"/>
                      </a:moveTo>
                      <a:cubicBezTo>
                        <a:pt x="192" y="72"/>
                        <a:pt x="384" y="0"/>
                        <a:pt x="576" y="0"/>
                      </a:cubicBezTo>
                      <a:cubicBezTo>
                        <a:pt x="768" y="0"/>
                        <a:pt x="960" y="72"/>
                        <a:pt x="1152"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23587" name="Line 35"/>
                <p:cNvSpPr>
                  <a:spLocks noChangeShapeType="1"/>
                </p:cNvSpPr>
                <p:nvPr>
                  <p:custDataLst>
                    <p:tags r:id="rId45"/>
                  </p:custDataLst>
                </p:nvPr>
              </p:nvSpPr>
              <p:spPr bwMode="auto">
                <a:xfrm flipV="1">
                  <a:off x="4507992" y="3054651"/>
                  <a:ext cx="1588" cy="231775"/>
                </a:xfrm>
                <a:prstGeom prst="line">
                  <a:avLst/>
                </a:prstGeom>
                <a:noFill/>
                <a:ln w="25560">
                  <a:solidFill>
                    <a:schemeClr val="tx1"/>
                  </a:solidFill>
                  <a:miter lim="800000"/>
                  <a:headEnd/>
                  <a:tailEnd type="triangle" w="med" len="med"/>
                </a:ln>
                <a:effectLst/>
              </p:spPr>
              <p:txBody>
                <a:bodyPr/>
                <a:lstStyle/>
                <a:p>
                  <a:endParaRPr lang="en-US" dirty="0">
                    <a:latin typeface="Lato" panose="020F0502020204030203" pitchFamily="34" charset="0"/>
                  </a:endParaRPr>
                </a:p>
              </p:txBody>
            </p:sp>
            <p:sp>
              <p:nvSpPr>
                <p:cNvPr id="23588" name="Text Box 36"/>
                <p:cNvSpPr txBox="1">
                  <a:spLocks noChangeArrowheads="1"/>
                </p:cNvSpPr>
                <p:nvPr>
                  <p:custDataLst>
                    <p:tags r:id="rId46"/>
                  </p:custDataLst>
                </p:nvPr>
              </p:nvSpPr>
              <p:spPr bwMode="auto">
                <a:xfrm>
                  <a:off x="4361688" y="3208638"/>
                  <a:ext cx="305190" cy="337016"/>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anose="02070309020205020404" pitchFamily="49" charset="0"/>
                      <a:cs typeface="Courier New" panose="02070309020205020404" pitchFamily="49" charset="0"/>
                    </a:rPr>
                    <a:t>b</a:t>
                  </a:r>
                </a:p>
              </p:txBody>
            </p:sp>
          </p:grpSp>
          <p:grpSp>
            <p:nvGrpSpPr>
              <p:cNvPr id="5" name="Group 4"/>
              <p:cNvGrpSpPr/>
              <p:nvPr/>
            </p:nvGrpSpPr>
            <p:grpSpPr>
              <a:xfrm>
                <a:off x="4187952" y="2779776"/>
                <a:ext cx="2441448" cy="182880"/>
                <a:chOff x="4187952" y="2779776"/>
                <a:chExt cx="2441448" cy="182880"/>
              </a:xfrm>
            </p:grpSpPr>
            <p:cxnSp>
              <p:nvCxnSpPr>
                <p:cNvPr id="109" name="Straight Connector 108"/>
                <p:cNvCxnSpPr/>
                <p:nvPr>
                  <p:custDataLst>
                    <p:tags r:id="rId28"/>
                  </p:custDataLst>
                </p:nvPr>
              </p:nvCxnSpPr>
              <p:spPr bwMode="auto">
                <a:xfrm>
                  <a:off x="41879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17" name="Straight Connector 116"/>
                <p:cNvCxnSpPr/>
                <p:nvPr>
                  <p:custDataLst>
                    <p:tags r:id="rId29"/>
                  </p:custDataLst>
                </p:nvPr>
              </p:nvCxnSpPr>
              <p:spPr bwMode="auto">
                <a:xfrm>
                  <a:off x="4800600"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18" name="Straight Connector 117"/>
                <p:cNvCxnSpPr/>
                <p:nvPr>
                  <p:custDataLst>
                    <p:tags r:id="rId30"/>
                  </p:custDataLst>
                </p:nvPr>
              </p:nvCxnSpPr>
              <p:spPr bwMode="auto">
                <a:xfrm>
                  <a:off x="5413248"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19" name="Straight Connector 118"/>
                <p:cNvCxnSpPr/>
                <p:nvPr>
                  <p:custDataLst>
                    <p:tags r:id="rId31"/>
                  </p:custDataLst>
                </p:nvPr>
              </p:nvCxnSpPr>
              <p:spPr bwMode="auto">
                <a:xfrm>
                  <a:off x="60167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20" name="Straight Connector 119"/>
                <p:cNvCxnSpPr/>
                <p:nvPr>
                  <p:custDataLst>
                    <p:tags r:id="rId32"/>
                  </p:custDataLst>
                </p:nvPr>
              </p:nvCxnSpPr>
              <p:spPr bwMode="auto">
                <a:xfrm>
                  <a:off x="6629400" y="2779776"/>
                  <a:ext cx="0" cy="182880"/>
                </a:xfrm>
                <a:prstGeom prst="line">
                  <a:avLst/>
                </a:prstGeom>
                <a:noFill/>
                <a:ln w="12700">
                  <a:solidFill>
                    <a:srgbClr val="000000"/>
                  </a:solidFill>
                  <a:prstDash val="sysDot"/>
                  <a:miter lim="800000"/>
                  <a:headEnd type="none" w="med" len="med"/>
                  <a:tailEnd type="none" w="med" len="med"/>
                </a:ln>
                <a:effectLst/>
              </p:spPr>
            </p:cxnSp>
          </p:grpSp>
        </p:grpSp>
        <p:grpSp>
          <p:nvGrpSpPr>
            <p:cNvPr id="7" name="Group 6"/>
            <p:cNvGrpSpPr/>
            <p:nvPr/>
          </p:nvGrpSpPr>
          <p:grpSpPr>
            <a:xfrm>
              <a:off x="3657600" y="6035040"/>
              <a:ext cx="3048000" cy="727683"/>
              <a:chOff x="3886200" y="3624861"/>
              <a:chExt cx="3048000" cy="727683"/>
            </a:xfrm>
          </p:grpSpPr>
          <p:grpSp>
            <p:nvGrpSpPr>
              <p:cNvPr id="3" name="Group 2"/>
              <p:cNvGrpSpPr/>
              <p:nvPr>
                <p:custDataLst>
                  <p:tags r:id="rId7"/>
                </p:custDataLst>
              </p:nvPr>
            </p:nvGrpSpPr>
            <p:grpSpPr>
              <a:xfrm>
                <a:off x="3886200" y="3624861"/>
                <a:ext cx="3048000" cy="542816"/>
                <a:chOff x="3886200" y="4012773"/>
                <a:chExt cx="3048000" cy="542816"/>
              </a:xfrm>
            </p:grpSpPr>
            <p:sp>
              <p:nvSpPr>
                <p:cNvPr id="23590" name="Text Box 38"/>
                <p:cNvSpPr txBox="1">
                  <a:spLocks noChangeArrowheads="1"/>
                </p:cNvSpPr>
                <p:nvPr>
                  <p:custDataLst>
                    <p:tags r:id="rId13"/>
                  </p:custDataLst>
                </p:nvPr>
              </p:nvSpPr>
              <p:spPr bwMode="auto">
                <a:xfrm>
                  <a:off x="5630488" y="4236201"/>
                  <a:ext cx="465490" cy="305662"/>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16|0</a:t>
                  </a:r>
                </a:p>
              </p:txBody>
            </p:sp>
            <p:sp>
              <p:nvSpPr>
                <p:cNvPr id="23576" name="Rectangle 24"/>
                <p:cNvSpPr>
                  <a:spLocks noChangeArrowheads="1"/>
                </p:cNvSpPr>
                <p:nvPr>
                  <p:custDataLst>
                    <p:tags r:id="rId14"/>
                  </p:custDataLst>
                </p:nvPr>
              </p:nvSpPr>
              <p:spPr bwMode="auto">
                <a:xfrm>
                  <a:off x="38862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pPr algn="ctr"/>
                  <a:r>
                    <a:rPr lang="en-GB" sz="1400" dirty="0">
                      <a:latin typeface="+mj-lt"/>
                    </a:rPr>
                    <a:t>16|1</a:t>
                  </a:r>
                  <a:endParaRPr lang="en-US" sz="1400" dirty="0">
                    <a:latin typeface="+mj-lt"/>
                  </a:endParaRPr>
                </a:p>
              </p:txBody>
            </p:sp>
            <p:sp>
              <p:nvSpPr>
                <p:cNvPr id="23577" name="Rectangle 25"/>
                <p:cNvSpPr>
                  <a:spLocks noChangeArrowheads="1"/>
                </p:cNvSpPr>
                <p:nvPr>
                  <p:custDataLst>
                    <p:tags r:id="rId15"/>
                  </p:custDataLst>
                </p:nvPr>
              </p:nvSpPr>
              <p:spPr bwMode="auto">
                <a:xfrm>
                  <a:off x="41910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78" name="Rectangle 26"/>
                <p:cNvSpPr>
                  <a:spLocks noChangeArrowheads="1"/>
                </p:cNvSpPr>
                <p:nvPr>
                  <p:custDataLst>
                    <p:tags r:id="rId16"/>
                  </p:custDataLst>
                </p:nvPr>
              </p:nvSpPr>
              <p:spPr bwMode="auto">
                <a:xfrm>
                  <a:off x="48006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79" name="Rectangle 27"/>
                <p:cNvSpPr>
                  <a:spLocks noChangeArrowheads="1"/>
                </p:cNvSpPr>
                <p:nvPr>
                  <p:custDataLst>
                    <p:tags r:id="rId17"/>
                  </p:custDataLst>
                </p:nvPr>
              </p:nvSpPr>
              <p:spPr bwMode="auto">
                <a:xfrm>
                  <a:off x="51054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80" name="Rectangle 28"/>
                <p:cNvSpPr>
                  <a:spLocks noChangeArrowheads="1"/>
                </p:cNvSpPr>
                <p:nvPr>
                  <p:custDataLst>
                    <p:tags r:id="rId18"/>
                  </p:custDataLst>
                </p:nvPr>
              </p:nvSpPr>
              <p:spPr bwMode="auto">
                <a:xfrm>
                  <a:off x="54102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81" name="Rectangle 29"/>
                <p:cNvSpPr>
                  <a:spLocks noChangeArrowheads="1"/>
                </p:cNvSpPr>
                <p:nvPr>
                  <p:custDataLst>
                    <p:tags r:id="rId19"/>
                  </p:custDataLst>
                </p:nvPr>
              </p:nvSpPr>
              <p:spPr bwMode="auto">
                <a:xfrm>
                  <a:off x="57150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82" name="Rectangle 30"/>
                <p:cNvSpPr>
                  <a:spLocks noChangeArrowheads="1"/>
                </p:cNvSpPr>
                <p:nvPr>
                  <p:custDataLst>
                    <p:tags r:id="rId20"/>
                  </p:custDataLst>
                </p:nvPr>
              </p:nvSpPr>
              <p:spPr bwMode="auto">
                <a:xfrm>
                  <a:off x="60198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83" name="Rectangle 31"/>
                <p:cNvSpPr>
                  <a:spLocks noChangeArrowheads="1"/>
                </p:cNvSpPr>
                <p:nvPr>
                  <p:custDataLst>
                    <p:tags r:id="rId21"/>
                  </p:custDataLst>
                </p:nvPr>
              </p:nvSpPr>
              <p:spPr bwMode="auto">
                <a:xfrm>
                  <a:off x="6324600" y="4250789"/>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16|1</a:t>
                  </a:r>
                </a:p>
              </p:txBody>
            </p:sp>
            <p:sp>
              <p:nvSpPr>
                <p:cNvPr id="23584" name="Rectangle 32"/>
                <p:cNvSpPr>
                  <a:spLocks noChangeArrowheads="1"/>
                </p:cNvSpPr>
                <p:nvPr>
                  <p:custDataLst>
                    <p:tags r:id="rId22"/>
                  </p:custDataLst>
                </p:nvPr>
              </p:nvSpPr>
              <p:spPr bwMode="auto">
                <a:xfrm>
                  <a:off x="66294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23585" name="Rectangle 33"/>
                <p:cNvSpPr>
                  <a:spLocks noChangeArrowheads="1"/>
                </p:cNvSpPr>
                <p:nvPr>
                  <p:custDataLst>
                    <p:tags r:id="rId23"/>
                  </p:custDataLst>
                </p:nvPr>
              </p:nvSpPr>
              <p:spPr bwMode="auto">
                <a:xfrm>
                  <a:off x="4495800" y="4250789"/>
                  <a:ext cx="304800" cy="304800"/>
                </a:xfrm>
                <a:prstGeom prst="rect">
                  <a:avLst/>
                </a:prstGeom>
                <a:solidFill>
                  <a:srgbClr val="D5F1C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23591" name="Freeform 39"/>
                <p:cNvSpPr>
                  <a:spLocks/>
                </p:cNvSpPr>
                <p:nvPr>
                  <p:custDataLst>
                    <p:tags r:id="rId24"/>
                  </p:custDataLst>
                </p:nvPr>
              </p:nvSpPr>
              <p:spPr bwMode="auto">
                <a:xfrm>
                  <a:off x="4572000" y="4013951"/>
                  <a:ext cx="1295400" cy="228600"/>
                </a:xfrm>
                <a:custGeom>
                  <a:avLst/>
                  <a:gdLst/>
                  <a:ahLst/>
                  <a:cxnLst>
                    <a:cxn ang="0">
                      <a:pos x="0" y="144"/>
                    </a:cxn>
                    <a:cxn ang="0">
                      <a:pos x="432" y="0"/>
                    </a:cxn>
                    <a:cxn ang="0">
                      <a:pos x="816" y="144"/>
                    </a:cxn>
                  </a:cxnLst>
                  <a:rect l="0" t="0" r="r" b="b"/>
                  <a:pathLst>
                    <a:path w="816" h="144">
                      <a:moveTo>
                        <a:pt x="0" y="144"/>
                      </a:moveTo>
                      <a:cubicBezTo>
                        <a:pt x="148" y="72"/>
                        <a:pt x="296" y="0"/>
                        <a:pt x="432" y="0"/>
                      </a:cubicBezTo>
                      <a:cubicBezTo>
                        <a:pt x="568" y="0"/>
                        <a:pt x="692" y="72"/>
                        <a:pt x="816"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23592" name="Freeform 40"/>
                <p:cNvSpPr>
                  <a:spLocks/>
                </p:cNvSpPr>
                <p:nvPr>
                  <p:custDataLst>
                    <p:tags r:id="rId25"/>
                  </p:custDataLst>
                </p:nvPr>
              </p:nvSpPr>
              <p:spPr bwMode="auto">
                <a:xfrm>
                  <a:off x="5867400" y="4090151"/>
                  <a:ext cx="609600" cy="152400"/>
                </a:xfrm>
                <a:custGeom>
                  <a:avLst/>
                  <a:gdLst/>
                  <a:ahLst/>
                  <a:cxnLst>
                    <a:cxn ang="0">
                      <a:pos x="0" y="96"/>
                    </a:cxn>
                    <a:cxn ang="0">
                      <a:pos x="192" y="0"/>
                    </a:cxn>
                    <a:cxn ang="0">
                      <a:pos x="384" y="96"/>
                    </a:cxn>
                  </a:cxnLst>
                  <a:rect l="0" t="0" r="r" b="b"/>
                  <a:pathLst>
                    <a:path w="384" h="96">
                      <a:moveTo>
                        <a:pt x="0" y="96"/>
                      </a:moveTo>
                      <a:cubicBezTo>
                        <a:pt x="64" y="48"/>
                        <a:pt x="128" y="0"/>
                        <a:pt x="192" y="0"/>
                      </a:cubicBezTo>
                      <a:cubicBezTo>
                        <a:pt x="256" y="0"/>
                        <a:pt x="320" y="48"/>
                        <a:pt x="384" y="96"/>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46" name="Freeform 20"/>
                <p:cNvSpPr>
                  <a:spLocks/>
                </p:cNvSpPr>
                <p:nvPr>
                  <p:custDataLst>
                    <p:tags r:id="rId26"/>
                  </p:custDataLst>
                </p:nvPr>
              </p:nvSpPr>
              <p:spPr bwMode="auto">
                <a:xfrm>
                  <a:off x="3981554" y="4012773"/>
                  <a:ext cx="601050" cy="233813"/>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grpSp>
          <p:grpSp>
            <p:nvGrpSpPr>
              <p:cNvPr id="121" name="Group 120"/>
              <p:cNvGrpSpPr/>
              <p:nvPr/>
            </p:nvGrpSpPr>
            <p:grpSpPr>
              <a:xfrm>
                <a:off x="4187952" y="4169664"/>
                <a:ext cx="2441448" cy="182880"/>
                <a:chOff x="4187952" y="2779776"/>
                <a:chExt cx="2441448" cy="182880"/>
              </a:xfrm>
            </p:grpSpPr>
            <p:cxnSp>
              <p:nvCxnSpPr>
                <p:cNvPr id="122" name="Straight Connector 121"/>
                <p:cNvCxnSpPr/>
                <p:nvPr>
                  <p:custDataLst>
                    <p:tags r:id="rId8"/>
                  </p:custDataLst>
                </p:nvPr>
              </p:nvCxnSpPr>
              <p:spPr bwMode="auto">
                <a:xfrm>
                  <a:off x="41879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23" name="Straight Connector 122"/>
                <p:cNvCxnSpPr/>
                <p:nvPr>
                  <p:custDataLst>
                    <p:tags r:id="rId9"/>
                  </p:custDataLst>
                </p:nvPr>
              </p:nvCxnSpPr>
              <p:spPr bwMode="auto">
                <a:xfrm>
                  <a:off x="4800600"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24" name="Straight Connector 123"/>
                <p:cNvCxnSpPr/>
                <p:nvPr>
                  <p:custDataLst>
                    <p:tags r:id="rId10"/>
                  </p:custDataLst>
                </p:nvPr>
              </p:nvCxnSpPr>
              <p:spPr bwMode="auto">
                <a:xfrm>
                  <a:off x="5413248"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25" name="Straight Connector 124"/>
                <p:cNvCxnSpPr/>
                <p:nvPr>
                  <p:custDataLst>
                    <p:tags r:id="rId11"/>
                  </p:custDataLst>
                </p:nvPr>
              </p:nvCxnSpPr>
              <p:spPr bwMode="auto">
                <a:xfrm>
                  <a:off x="60167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26" name="Straight Connector 125"/>
                <p:cNvCxnSpPr/>
                <p:nvPr>
                  <p:custDataLst>
                    <p:tags r:id="rId12"/>
                  </p:custDataLst>
                </p:nvPr>
              </p:nvCxnSpPr>
              <p:spPr bwMode="auto">
                <a:xfrm>
                  <a:off x="6629400" y="2779776"/>
                  <a:ext cx="0" cy="182880"/>
                </a:xfrm>
                <a:prstGeom prst="line">
                  <a:avLst/>
                </a:prstGeom>
                <a:noFill/>
                <a:ln w="12700">
                  <a:solidFill>
                    <a:srgbClr val="000000"/>
                  </a:solidFill>
                  <a:prstDash val="sysDot"/>
                  <a:miter lim="800000"/>
                  <a:headEnd type="none" w="med" len="med"/>
                  <a:tailEnd type="none" w="med" len="med"/>
                </a:ln>
                <a:effectLst/>
              </p:spPr>
            </p:cxnSp>
          </p:grpSp>
        </p:grpSp>
      </p:grpSp>
    </p:spTree>
    <p:extLst>
      <p:ext uri="{BB962C8B-B14F-4D97-AF65-F5344CB8AC3E}">
        <p14:creationId xmlns:p14="http://schemas.microsoft.com/office/powerpoint/2010/main" val="3696889210"/>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1"/>
          <p:cNvSpPr>
            <a:spLocks noGrp="1" noChangeArrowheads="1"/>
          </p:cNvSpPr>
          <p:nvPr>
            <p:ph type="title"/>
            <p:custDataLst>
              <p:tags r:id="rId1"/>
            </p:custDataLst>
          </p:nvPr>
        </p:nvSpPr>
        <p:spPr>
          <a:ln/>
        </p:spPr>
        <p:txBody>
          <a:bodyPr/>
          <a:lstStyle/>
          <a:p>
            <a:r>
              <a:rPr lang="en-GB" dirty="0"/>
              <a:t>Implicit List:  Freeing a Block</a:t>
            </a:r>
          </a:p>
        </p:txBody>
      </p:sp>
      <p:sp>
        <p:nvSpPr>
          <p:cNvPr id="24578" name="Rectangle 2"/>
          <p:cNvSpPr>
            <a:spLocks noGrp="1" noChangeArrowheads="1"/>
          </p:cNvSpPr>
          <p:nvPr>
            <p:ph idx="1"/>
            <p:custDataLst>
              <p:tags r:id="rId2"/>
            </p:custDataLst>
          </p:nvPr>
        </p:nvSpPr>
        <p:spPr>
          <a:xfrm>
            <a:off x="396875" y="1362075"/>
            <a:ext cx="8366125" cy="1463040"/>
          </a:xfrm>
          <a:ln/>
        </p:spPr>
        <p:txBody>
          <a:bodyPr/>
          <a:lstStyle/>
          <a:p>
            <a:pPr marL="346075" indent="-346075">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r>
              <a:rPr lang="en-GB" dirty="0"/>
              <a:t>Simplest implementation just clears “allocated” flag</a:t>
            </a:r>
          </a:p>
          <a:p>
            <a:pPr lvl="1">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r>
              <a:rPr lang="en-GB" b="1" dirty="0">
                <a:latin typeface="Courier New" panose="02070309020205020404" pitchFamily="49" charset="0"/>
                <a:cs typeface="Courier New" panose="02070309020205020404" pitchFamily="49" charset="0"/>
              </a:rPr>
              <a:t>void</a:t>
            </a:r>
            <a:r>
              <a:rPr lang="en-GB" dirty="0">
                <a:latin typeface="Courier New" panose="02070309020205020404" pitchFamily="49" charset="0"/>
                <a:cs typeface="Courier New" panose="02070309020205020404" pitchFamily="49" charset="0"/>
              </a:rPr>
              <a:t> free(</a:t>
            </a:r>
            <a:r>
              <a:rPr lang="en-GB" b="1" dirty="0" err="1">
                <a:latin typeface="Courier New" panose="02070309020205020404" pitchFamily="49" charset="0"/>
                <a:cs typeface="Courier New" panose="02070309020205020404" pitchFamily="49" charset="0"/>
              </a:rPr>
              <a:t>ptr</a:t>
            </a:r>
            <a:r>
              <a:rPr lang="en-GB" dirty="0">
                <a:latin typeface="Courier New" panose="02070309020205020404" pitchFamily="49" charset="0"/>
                <a:cs typeface="Courier New" panose="02070309020205020404" pitchFamily="49" charset="0"/>
              </a:rPr>
              <a:t> p) {*(p-WORD) &amp;= -2;}</a:t>
            </a:r>
          </a:p>
          <a:p>
            <a:pPr lvl="1">
              <a:tabLst>
                <a:tab pos="457200" algn="l"/>
                <a:tab pos="984250" algn="l"/>
                <a:tab pos="1898650" algn="l"/>
                <a:tab pos="2813050" algn="l"/>
                <a:tab pos="3727450" algn="l"/>
                <a:tab pos="4641850" algn="l"/>
                <a:tab pos="5556250" algn="l"/>
                <a:tab pos="6470650" algn="l"/>
                <a:tab pos="7385050" algn="l"/>
                <a:tab pos="8299450" algn="l"/>
                <a:tab pos="9213850" algn="l"/>
                <a:tab pos="10128250" algn="l"/>
              </a:tabLst>
            </a:pPr>
            <a:r>
              <a:rPr lang="en-GB" dirty="0"/>
              <a:t>But can lead to “false fragmentation”</a:t>
            </a:r>
          </a:p>
        </p:txBody>
      </p:sp>
      <p:sp>
        <p:nvSpPr>
          <p:cNvPr id="52" name="Slide Number Placeholder 51"/>
          <p:cNvSpPr>
            <a:spLocks noGrp="1"/>
          </p:cNvSpPr>
          <p:nvPr>
            <p:ph type="sldNum" sz="quarter" idx="10"/>
            <p:custDataLst>
              <p:tags r:id="rId3"/>
            </p:custDataLst>
          </p:nvPr>
        </p:nvSpPr>
        <p:spPr/>
        <p:txBody>
          <a:bodyPr/>
          <a:lstStyle/>
          <a:p>
            <a:fld id="{7CBE8339-D2AD-46DC-A898-FD1E949067F0}" type="slidenum">
              <a:rPr lang="en-US" smtClean="0"/>
              <a:pPr/>
              <a:t>7</a:t>
            </a:fld>
            <a:endParaRPr lang="en-US"/>
          </a:p>
        </p:txBody>
      </p:sp>
      <p:grpSp>
        <p:nvGrpSpPr>
          <p:cNvPr id="8" name="Group 7"/>
          <p:cNvGrpSpPr/>
          <p:nvPr/>
        </p:nvGrpSpPr>
        <p:grpSpPr>
          <a:xfrm>
            <a:off x="4059936" y="3474720"/>
            <a:ext cx="305190" cy="515593"/>
            <a:chOff x="4206240" y="3474720"/>
            <a:chExt cx="305190" cy="515593"/>
          </a:xfrm>
        </p:grpSpPr>
        <p:sp>
          <p:nvSpPr>
            <p:cNvPr id="24596" name="Text Box 20"/>
            <p:cNvSpPr txBox="1">
              <a:spLocks noChangeArrowheads="1"/>
            </p:cNvSpPr>
            <p:nvPr>
              <p:custDataLst>
                <p:tags r:id="rId51"/>
              </p:custDataLst>
            </p:nvPr>
          </p:nvSpPr>
          <p:spPr bwMode="auto">
            <a:xfrm>
              <a:off x="4206240" y="3660670"/>
              <a:ext cx="305190" cy="329643"/>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anose="02070309020205020404" pitchFamily="49" charset="0"/>
                  <a:cs typeface="Courier New" panose="02070309020205020404" pitchFamily="49" charset="0"/>
                </a:rPr>
                <a:t>p</a:t>
              </a:r>
            </a:p>
          </p:txBody>
        </p:sp>
        <p:sp>
          <p:nvSpPr>
            <p:cNvPr id="24597" name="Line 21"/>
            <p:cNvSpPr>
              <a:spLocks noChangeShapeType="1"/>
            </p:cNvSpPr>
            <p:nvPr>
              <p:custDataLst>
                <p:tags r:id="rId52"/>
              </p:custDataLst>
            </p:nvPr>
          </p:nvSpPr>
          <p:spPr bwMode="auto">
            <a:xfrm flipV="1">
              <a:off x="4361688" y="3474720"/>
              <a:ext cx="1588" cy="274320"/>
            </a:xfrm>
            <a:prstGeom prst="line">
              <a:avLst/>
            </a:prstGeom>
            <a:noFill/>
            <a:ln w="25560">
              <a:solidFill>
                <a:srgbClr val="4B2A85"/>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grpSp>
      <p:sp>
        <p:nvSpPr>
          <p:cNvPr id="24626" name="Text Box 50"/>
          <p:cNvSpPr txBox="1">
            <a:spLocks noChangeArrowheads="1"/>
          </p:cNvSpPr>
          <p:nvPr>
            <p:custDataLst>
              <p:tags r:id="rId4"/>
            </p:custDataLst>
          </p:nvPr>
        </p:nvSpPr>
        <p:spPr bwMode="auto">
          <a:xfrm>
            <a:off x="3291840" y="5358384"/>
            <a:ext cx="3840480" cy="612284"/>
          </a:xfrm>
          <a:prstGeom prst="rect">
            <a:avLst/>
          </a:prstGeom>
          <a:noFill/>
          <a:ln w="9525">
            <a:noFill/>
            <a:round/>
            <a:headEnd/>
            <a:tailEnd/>
          </a:ln>
          <a:effectLst/>
        </p:spPr>
        <p:txBody>
          <a:bodyPr wrap="square" lIns="90000" tIns="0" rIns="90000" bIns="46800">
            <a:spAutoFit/>
          </a:bodyPr>
          <a:lstStyle/>
          <a:p>
            <a:pPr>
              <a:lnSpc>
                <a:spcPct val="102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i="1" dirty="0">
                <a:solidFill>
                  <a:srgbClr val="C00000"/>
                </a:solidFill>
                <a:latin typeface="Calibri" panose="020F0502020204030204" pitchFamily="34" charset="0"/>
                <a:cs typeface="Calibri" panose="020F0502020204030204" pitchFamily="34" charset="0"/>
              </a:rPr>
              <a:t>Oops!  There is enough free space, but the allocator won’t be able to find it</a:t>
            </a:r>
          </a:p>
        </p:txBody>
      </p:sp>
      <p:grpSp>
        <p:nvGrpSpPr>
          <p:cNvPr id="42" name="Group 41"/>
          <p:cNvGrpSpPr/>
          <p:nvPr/>
        </p:nvGrpSpPr>
        <p:grpSpPr>
          <a:xfrm>
            <a:off x="3291840" y="2926080"/>
            <a:ext cx="3048000" cy="727683"/>
            <a:chOff x="3886200" y="3624861"/>
            <a:chExt cx="3048000" cy="727683"/>
          </a:xfrm>
        </p:grpSpPr>
        <p:grpSp>
          <p:nvGrpSpPr>
            <p:cNvPr id="43" name="Group 42"/>
            <p:cNvGrpSpPr/>
            <p:nvPr>
              <p:custDataLst>
                <p:tags r:id="rId31"/>
              </p:custDataLst>
            </p:nvPr>
          </p:nvGrpSpPr>
          <p:grpSpPr>
            <a:xfrm>
              <a:off x="3886200" y="3624861"/>
              <a:ext cx="3048000" cy="542816"/>
              <a:chOff x="3886200" y="4012773"/>
              <a:chExt cx="3048000" cy="542816"/>
            </a:xfrm>
          </p:grpSpPr>
          <p:sp>
            <p:nvSpPr>
              <p:cNvPr id="53" name="Text Box 38"/>
              <p:cNvSpPr txBox="1">
                <a:spLocks noChangeArrowheads="1"/>
              </p:cNvSpPr>
              <p:nvPr>
                <p:custDataLst>
                  <p:tags r:id="rId37"/>
                </p:custDataLst>
              </p:nvPr>
            </p:nvSpPr>
            <p:spPr bwMode="auto">
              <a:xfrm>
                <a:off x="5630488" y="4236201"/>
                <a:ext cx="465490" cy="305662"/>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16|0</a:t>
                </a:r>
              </a:p>
            </p:txBody>
          </p:sp>
          <p:sp>
            <p:nvSpPr>
              <p:cNvPr id="54" name="Rectangle 24"/>
              <p:cNvSpPr>
                <a:spLocks noChangeArrowheads="1"/>
              </p:cNvSpPr>
              <p:nvPr>
                <p:custDataLst>
                  <p:tags r:id="rId38"/>
                </p:custDataLst>
              </p:nvPr>
            </p:nvSpPr>
            <p:spPr bwMode="auto">
              <a:xfrm>
                <a:off x="38862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pPr algn="ctr"/>
                <a:r>
                  <a:rPr lang="en-GB" sz="1400" dirty="0">
                    <a:latin typeface="+mj-lt"/>
                  </a:rPr>
                  <a:t>16|1</a:t>
                </a:r>
                <a:endParaRPr lang="en-US" sz="1400" dirty="0">
                  <a:latin typeface="+mj-lt"/>
                </a:endParaRPr>
              </a:p>
            </p:txBody>
          </p:sp>
          <p:sp>
            <p:nvSpPr>
              <p:cNvPr id="55" name="Rectangle 25"/>
              <p:cNvSpPr>
                <a:spLocks noChangeArrowheads="1"/>
              </p:cNvSpPr>
              <p:nvPr>
                <p:custDataLst>
                  <p:tags r:id="rId39"/>
                </p:custDataLst>
              </p:nvPr>
            </p:nvSpPr>
            <p:spPr bwMode="auto">
              <a:xfrm>
                <a:off x="41910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6" name="Rectangle 26"/>
              <p:cNvSpPr>
                <a:spLocks noChangeArrowheads="1"/>
              </p:cNvSpPr>
              <p:nvPr>
                <p:custDataLst>
                  <p:tags r:id="rId40"/>
                </p:custDataLst>
              </p:nvPr>
            </p:nvSpPr>
            <p:spPr bwMode="auto">
              <a:xfrm>
                <a:off x="48006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7" name="Rectangle 27"/>
              <p:cNvSpPr>
                <a:spLocks noChangeArrowheads="1"/>
              </p:cNvSpPr>
              <p:nvPr>
                <p:custDataLst>
                  <p:tags r:id="rId41"/>
                </p:custDataLst>
              </p:nvPr>
            </p:nvSpPr>
            <p:spPr bwMode="auto">
              <a:xfrm>
                <a:off x="51054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8" name="Rectangle 28"/>
              <p:cNvSpPr>
                <a:spLocks noChangeArrowheads="1"/>
              </p:cNvSpPr>
              <p:nvPr>
                <p:custDataLst>
                  <p:tags r:id="rId42"/>
                </p:custDataLst>
              </p:nvPr>
            </p:nvSpPr>
            <p:spPr bwMode="auto">
              <a:xfrm>
                <a:off x="54102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59" name="Rectangle 29"/>
              <p:cNvSpPr>
                <a:spLocks noChangeArrowheads="1"/>
              </p:cNvSpPr>
              <p:nvPr>
                <p:custDataLst>
                  <p:tags r:id="rId43"/>
                </p:custDataLst>
              </p:nvPr>
            </p:nvSpPr>
            <p:spPr bwMode="auto">
              <a:xfrm>
                <a:off x="57150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0" name="Rectangle 30"/>
              <p:cNvSpPr>
                <a:spLocks noChangeArrowheads="1"/>
              </p:cNvSpPr>
              <p:nvPr>
                <p:custDataLst>
                  <p:tags r:id="rId44"/>
                </p:custDataLst>
              </p:nvPr>
            </p:nvSpPr>
            <p:spPr bwMode="auto">
              <a:xfrm>
                <a:off x="60198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1" name="Rectangle 31"/>
              <p:cNvSpPr>
                <a:spLocks noChangeArrowheads="1"/>
              </p:cNvSpPr>
              <p:nvPr>
                <p:custDataLst>
                  <p:tags r:id="rId45"/>
                </p:custDataLst>
              </p:nvPr>
            </p:nvSpPr>
            <p:spPr bwMode="auto">
              <a:xfrm>
                <a:off x="6324600" y="4250789"/>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16|1</a:t>
                </a:r>
              </a:p>
            </p:txBody>
          </p:sp>
          <p:sp>
            <p:nvSpPr>
              <p:cNvPr id="62" name="Rectangle 32"/>
              <p:cNvSpPr>
                <a:spLocks noChangeArrowheads="1"/>
              </p:cNvSpPr>
              <p:nvPr>
                <p:custDataLst>
                  <p:tags r:id="rId46"/>
                </p:custDataLst>
              </p:nvPr>
            </p:nvSpPr>
            <p:spPr bwMode="auto">
              <a:xfrm>
                <a:off x="66294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3" name="Rectangle 33"/>
              <p:cNvSpPr>
                <a:spLocks noChangeArrowheads="1"/>
              </p:cNvSpPr>
              <p:nvPr>
                <p:custDataLst>
                  <p:tags r:id="rId47"/>
                </p:custDataLst>
              </p:nvPr>
            </p:nvSpPr>
            <p:spPr bwMode="auto">
              <a:xfrm>
                <a:off x="4495800" y="4250789"/>
                <a:ext cx="304800" cy="304800"/>
              </a:xfrm>
              <a:prstGeom prst="rect">
                <a:avLst/>
              </a:prstGeom>
              <a:solidFill>
                <a:srgbClr val="D5F1C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64" name="Freeform 39"/>
              <p:cNvSpPr>
                <a:spLocks/>
              </p:cNvSpPr>
              <p:nvPr>
                <p:custDataLst>
                  <p:tags r:id="rId48"/>
                </p:custDataLst>
              </p:nvPr>
            </p:nvSpPr>
            <p:spPr bwMode="auto">
              <a:xfrm>
                <a:off x="4572000" y="4013951"/>
                <a:ext cx="1295400" cy="228600"/>
              </a:xfrm>
              <a:custGeom>
                <a:avLst/>
                <a:gdLst/>
                <a:ahLst/>
                <a:cxnLst>
                  <a:cxn ang="0">
                    <a:pos x="0" y="144"/>
                  </a:cxn>
                  <a:cxn ang="0">
                    <a:pos x="432" y="0"/>
                  </a:cxn>
                  <a:cxn ang="0">
                    <a:pos x="816" y="144"/>
                  </a:cxn>
                </a:cxnLst>
                <a:rect l="0" t="0" r="r" b="b"/>
                <a:pathLst>
                  <a:path w="816" h="144">
                    <a:moveTo>
                      <a:pt x="0" y="144"/>
                    </a:moveTo>
                    <a:cubicBezTo>
                      <a:pt x="148" y="72"/>
                      <a:pt x="296" y="0"/>
                      <a:pt x="432" y="0"/>
                    </a:cubicBezTo>
                    <a:cubicBezTo>
                      <a:pt x="568" y="0"/>
                      <a:pt x="692" y="72"/>
                      <a:pt x="816"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65" name="Freeform 40"/>
              <p:cNvSpPr>
                <a:spLocks/>
              </p:cNvSpPr>
              <p:nvPr>
                <p:custDataLst>
                  <p:tags r:id="rId49"/>
                </p:custDataLst>
              </p:nvPr>
            </p:nvSpPr>
            <p:spPr bwMode="auto">
              <a:xfrm>
                <a:off x="5867400" y="4090151"/>
                <a:ext cx="609600" cy="152400"/>
              </a:xfrm>
              <a:custGeom>
                <a:avLst/>
                <a:gdLst/>
                <a:ahLst/>
                <a:cxnLst>
                  <a:cxn ang="0">
                    <a:pos x="0" y="96"/>
                  </a:cxn>
                  <a:cxn ang="0">
                    <a:pos x="192" y="0"/>
                  </a:cxn>
                  <a:cxn ang="0">
                    <a:pos x="384" y="96"/>
                  </a:cxn>
                </a:cxnLst>
                <a:rect l="0" t="0" r="r" b="b"/>
                <a:pathLst>
                  <a:path w="384" h="96">
                    <a:moveTo>
                      <a:pt x="0" y="96"/>
                    </a:moveTo>
                    <a:cubicBezTo>
                      <a:pt x="64" y="48"/>
                      <a:pt x="128" y="0"/>
                      <a:pt x="192" y="0"/>
                    </a:cubicBezTo>
                    <a:cubicBezTo>
                      <a:pt x="256" y="0"/>
                      <a:pt x="320" y="48"/>
                      <a:pt x="384" y="96"/>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66" name="Freeform 20"/>
              <p:cNvSpPr>
                <a:spLocks/>
              </p:cNvSpPr>
              <p:nvPr>
                <p:custDataLst>
                  <p:tags r:id="rId50"/>
                </p:custDataLst>
              </p:nvPr>
            </p:nvSpPr>
            <p:spPr bwMode="auto">
              <a:xfrm>
                <a:off x="3981554" y="4012773"/>
                <a:ext cx="601050" cy="233813"/>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grpSp>
        <p:grpSp>
          <p:nvGrpSpPr>
            <p:cNvPr id="44" name="Group 43"/>
            <p:cNvGrpSpPr/>
            <p:nvPr/>
          </p:nvGrpSpPr>
          <p:grpSpPr>
            <a:xfrm>
              <a:off x="4187952" y="4169664"/>
              <a:ext cx="2441448" cy="182880"/>
              <a:chOff x="4187952" y="2779776"/>
              <a:chExt cx="2441448" cy="182880"/>
            </a:xfrm>
          </p:grpSpPr>
          <p:cxnSp>
            <p:nvCxnSpPr>
              <p:cNvPr id="45" name="Straight Connector 44"/>
              <p:cNvCxnSpPr/>
              <p:nvPr>
                <p:custDataLst>
                  <p:tags r:id="rId32"/>
                </p:custDataLst>
              </p:nvPr>
            </p:nvCxnSpPr>
            <p:spPr bwMode="auto">
              <a:xfrm>
                <a:off x="41879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46" name="Straight Connector 45"/>
              <p:cNvCxnSpPr/>
              <p:nvPr>
                <p:custDataLst>
                  <p:tags r:id="rId33"/>
                </p:custDataLst>
              </p:nvPr>
            </p:nvCxnSpPr>
            <p:spPr bwMode="auto">
              <a:xfrm>
                <a:off x="4800600"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49" name="Straight Connector 48"/>
              <p:cNvCxnSpPr/>
              <p:nvPr>
                <p:custDataLst>
                  <p:tags r:id="rId34"/>
                </p:custDataLst>
              </p:nvPr>
            </p:nvCxnSpPr>
            <p:spPr bwMode="auto">
              <a:xfrm>
                <a:off x="5413248"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50" name="Straight Connector 49"/>
              <p:cNvCxnSpPr/>
              <p:nvPr>
                <p:custDataLst>
                  <p:tags r:id="rId35"/>
                </p:custDataLst>
              </p:nvPr>
            </p:nvCxnSpPr>
            <p:spPr bwMode="auto">
              <a:xfrm>
                <a:off x="60167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51" name="Straight Connector 50"/>
              <p:cNvCxnSpPr/>
              <p:nvPr>
                <p:custDataLst>
                  <p:tags r:id="rId36"/>
                </p:custDataLst>
              </p:nvPr>
            </p:nvCxnSpPr>
            <p:spPr bwMode="auto">
              <a:xfrm>
                <a:off x="6629400" y="2779776"/>
                <a:ext cx="0" cy="182880"/>
              </a:xfrm>
              <a:prstGeom prst="line">
                <a:avLst/>
              </a:prstGeom>
              <a:noFill/>
              <a:ln w="12700">
                <a:solidFill>
                  <a:srgbClr val="000000"/>
                </a:solidFill>
                <a:prstDash val="sysDot"/>
                <a:miter lim="800000"/>
                <a:headEnd type="none" w="med" len="med"/>
                <a:tailEnd type="none" w="med" len="med"/>
              </a:ln>
              <a:effectLst/>
            </p:spPr>
          </p:cxnSp>
        </p:grpSp>
      </p:grpSp>
      <p:grpSp>
        <p:nvGrpSpPr>
          <p:cNvPr id="67" name="Group 66"/>
          <p:cNvGrpSpPr/>
          <p:nvPr/>
        </p:nvGrpSpPr>
        <p:grpSpPr>
          <a:xfrm>
            <a:off x="7058013" y="3291840"/>
            <a:ext cx="1950719" cy="1036320"/>
            <a:chOff x="7058013" y="2834640"/>
            <a:chExt cx="1950719" cy="1036320"/>
          </a:xfrm>
        </p:grpSpPr>
        <p:sp>
          <p:nvSpPr>
            <p:cNvPr id="68" name="Rectangle 27"/>
            <p:cNvSpPr>
              <a:spLocks noChangeArrowheads="1"/>
            </p:cNvSpPr>
            <p:nvPr>
              <p:custDataLst>
                <p:tags r:id="rId25"/>
              </p:custDataLst>
            </p:nvPr>
          </p:nvSpPr>
          <p:spPr bwMode="auto">
            <a:xfrm>
              <a:off x="7058013" y="283464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69" name="Rectangle 28"/>
            <p:cNvSpPr>
              <a:spLocks noChangeArrowheads="1"/>
            </p:cNvSpPr>
            <p:nvPr>
              <p:custDataLst>
                <p:tags r:id="rId26"/>
              </p:custDataLst>
            </p:nvPr>
          </p:nvSpPr>
          <p:spPr bwMode="auto">
            <a:xfrm>
              <a:off x="7058013" y="32004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0" name="Text Box 29"/>
            <p:cNvSpPr txBox="1">
              <a:spLocks noChangeArrowheads="1"/>
            </p:cNvSpPr>
            <p:nvPr>
              <p:custDataLst>
                <p:tags r:id="rId27"/>
              </p:custDataLst>
            </p:nvPr>
          </p:nvSpPr>
          <p:spPr bwMode="auto">
            <a:xfrm>
              <a:off x="7362812" y="2834640"/>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 word</a:t>
              </a:r>
            </a:p>
          </p:txBody>
        </p:sp>
        <p:sp>
          <p:nvSpPr>
            <p:cNvPr id="71" name="Text Box 30"/>
            <p:cNvSpPr txBox="1">
              <a:spLocks noChangeArrowheads="1"/>
            </p:cNvSpPr>
            <p:nvPr>
              <p:custDataLst>
                <p:tags r:id="rId28"/>
              </p:custDataLst>
            </p:nvPr>
          </p:nvSpPr>
          <p:spPr bwMode="auto">
            <a:xfrm>
              <a:off x="7360919" y="3200774"/>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 word</a:t>
              </a:r>
            </a:p>
          </p:txBody>
        </p:sp>
        <p:sp>
          <p:nvSpPr>
            <p:cNvPr id="72" name="Rectangle 28"/>
            <p:cNvSpPr>
              <a:spLocks noChangeArrowheads="1"/>
            </p:cNvSpPr>
            <p:nvPr>
              <p:custDataLst>
                <p:tags r:id="rId29"/>
              </p:custDataLst>
            </p:nvPr>
          </p:nvSpPr>
          <p:spPr bwMode="auto">
            <a:xfrm>
              <a:off x="7059168" y="3566160"/>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3" name="Text Box 30"/>
            <p:cNvSpPr txBox="1">
              <a:spLocks noChangeArrowheads="1"/>
            </p:cNvSpPr>
            <p:nvPr>
              <p:custDataLst>
                <p:tags r:id="rId30"/>
              </p:custDataLst>
            </p:nvPr>
          </p:nvSpPr>
          <p:spPr bwMode="auto">
            <a:xfrm>
              <a:off x="7360919" y="3566160"/>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Block of interest</a:t>
              </a:r>
            </a:p>
          </p:txBody>
        </p:sp>
      </p:grpSp>
      <p:grpSp>
        <p:nvGrpSpPr>
          <p:cNvPr id="74" name="Group 73"/>
          <p:cNvGrpSpPr/>
          <p:nvPr/>
        </p:nvGrpSpPr>
        <p:grpSpPr>
          <a:xfrm>
            <a:off x="3291840" y="4023360"/>
            <a:ext cx="3048000" cy="727683"/>
            <a:chOff x="3886200" y="3624861"/>
            <a:chExt cx="3048000" cy="727683"/>
          </a:xfrm>
        </p:grpSpPr>
        <p:grpSp>
          <p:nvGrpSpPr>
            <p:cNvPr id="75" name="Group 74"/>
            <p:cNvGrpSpPr/>
            <p:nvPr>
              <p:custDataLst>
                <p:tags r:id="rId5"/>
              </p:custDataLst>
            </p:nvPr>
          </p:nvGrpSpPr>
          <p:grpSpPr>
            <a:xfrm>
              <a:off x="3886200" y="3624861"/>
              <a:ext cx="3048000" cy="542816"/>
              <a:chOff x="3886200" y="4012773"/>
              <a:chExt cx="3048000" cy="542816"/>
            </a:xfrm>
          </p:grpSpPr>
          <p:sp>
            <p:nvSpPr>
              <p:cNvPr id="82" name="Text Box 38"/>
              <p:cNvSpPr txBox="1">
                <a:spLocks noChangeArrowheads="1"/>
              </p:cNvSpPr>
              <p:nvPr>
                <p:custDataLst>
                  <p:tags r:id="rId11"/>
                </p:custDataLst>
              </p:nvPr>
            </p:nvSpPr>
            <p:spPr bwMode="auto">
              <a:xfrm>
                <a:off x="5630488" y="4236201"/>
                <a:ext cx="465490" cy="305662"/>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16|0</a:t>
                </a:r>
              </a:p>
            </p:txBody>
          </p:sp>
          <p:sp>
            <p:nvSpPr>
              <p:cNvPr id="83" name="Rectangle 24"/>
              <p:cNvSpPr>
                <a:spLocks noChangeArrowheads="1"/>
              </p:cNvSpPr>
              <p:nvPr>
                <p:custDataLst>
                  <p:tags r:id="rId12"/>
                </p:custDataLst>
              </p:nvPr>
            </p:nvSpPr>
            <p:spPr bwMode="auto">
              <a:xfrm>
                <a:off x="38862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pPr algn="ctr"/>
                <a:r>
                  <a:rPr lang="en-GB" sz="1400" dirty="0">
                    <a:latin typeface="+mj-lt"/>
                  </a:rPr>
                  <a:t>16|1</a:t>
                </a:r>
                <a:endParaRPr lang="en-US" sz="1400" dirty="0">
                  <a:latin typeface="+mj-lt"/>
                </a:endParaRPr>
              </a:p>
            </p:txBody>
          </p:sp>
          <p:sp>
            <p:nvSpPr>
              <p:cNvPr id="84" name="Rectangle 25"/>
              <p:cNvSpPr>
                <a:spLocks noChangeArrowheads="1"/>
              </p:cNvSpPr>
              <p:nvPr>
                <p:custDataLst>
                  <p:tags r:id="rId13"/>
                </p:custDataLst>
              </p:nvPr>
            </p:nvSpPr>
            <p:spPr bwMode="auto">
              <a:xfrm>
                <a:off x="41910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5" name="Rectangle 26"/>
              <p:cNvSpPr>
                <a:spLocks noChangeArrowheads="1"/>
              </p:cNvSpPr>
              <p:nvPr>
                <p:custDataLst>
                  <p:tags r:id="rId14"/>
                </p:custDataLst>
              </p:nvPr>
            </p:nvSpPr>
            <p:spPr bwMode="auto">
              <a:xfrm>
                <a:off x="48006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6" name="Rectangle 27"/>
              <p:cNvSpPr>
                <a:spLocks noChangeArrowheads="1"/>
              </p:cNvSpPr>
              <p:nvPr>
                <p:custDataLst>
                  <p:tags r:id="rId15"/>
                </p:custDataLst>
              </p:nvPr>
            </p:nvSpPr>
            <p:spPr bwMode="auto">
              <a:xfrm>
                <a:off x="51054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7" name="Rectangle 28"/>
              <p:cNvSpPr>
                <a:spLocks noChangeArrowheads="1"/>
              </p:cNvSpPr>
              <p:nvPr>
                <p:custDataLst>
                  <p:tags r:id="rId16"/>
                </p:custDataLst>
              </p:nvPr>
            </p:nvSpPr>
            <p:spPr bwMode="auto">
              <a:xfrm>
                <a:off x="54102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8" name="Rectangle 29"/>
              <p:cNvSpPr>
                <a:spLocks noChangeArrowheads="1"/>
              </p:cNvSpPr>
              <p:nvPr>
                <p:custDataLst>
                  <p:tags r:id="rId17"/>
                </p:custDataLst>
              </p:nvPr>
            </p:nvSpPr>
            <p:spPr bwMode="auto">
              <a:xfrm>
                <a:off x="57150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9" name="Rectangle 30"/>
              <p:cNvSpPr>
                <a:spLocks noChangeArrowheads="1"/>
              </p:cNvSpPr>
              <p:nvPr>
                <p:custDataLst>
                  <p:tags r:id="rId18"/>
                </p:custDataLst>
              </p:nvPr>
            </p:nvSpPr>
            <p:spPr bwMode="auto">
              <a:xfrm>
                <a:off x="60198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90" name="Rectangle 31"/>
              <p:cNvSpPr>
                <a:spLocks noChangeArrowheads="1"/>
              </p:cNvSpPr>
              <p:nvPr>
                <p:custDataLst>
                  <p:tags r:id="rId19"/>
                </p:custDataLst>
              </p:nvPr>
            </p:nvSpPr>
            <p:spPr bwMode="auto">
              <a:xfrm>
                <a:off x="6324600" y="4250789"/>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16|1</a:t>
                </a:r>
              </a:p>
            </p:txBody>
          </p:sp>
          <p:sp>
            <p:nvSpPr>
              <p:cNvPr id="91" name="Rectangle 32"/>
              <p:cNvSpPr>
                <a:spLocks noChangeArrowheads="1"/>
              </p:cNvSpPr>
              <p:nvPr>
                <p:custDataLst>
                  <p:tags r:id="rId20"/>
                </p:custDataLst>
              </p:nvPr>
            </p:nvSpPr>
            <p:spPr bwMode="auto">
              <a:xfrm>
                <a:off x="66294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92" name="Rectangle 33"/>
              <p:cNvSpPr>
                <a:spLocks noChangeArrowheads="1"/>
              </p:cNvSpPr>
              <p:nvPr>
                <p:custDataLst>
                  <p:tags r:id="rId21"/>
                </p:custDataLst>
              </p:nvPr>
            </p:nvSpPr>
            <p:spPr bwMode="auto">
              <a:xfrm>
                <a:off x="4495800" y="4250789"/>
                <a:ext cx="304800" cy="304800"/>
              </a:xfrm>
              <a:prstGeom prst="rect">
                <a:avLst/>
              </a:prstGeom>
              <a:no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32|0</a:t>
                </a:r>
              </a:p>
            </p:txBody>
          </p:sp>
          <p:sp>
            <p:nvSpPr>
              <p:cNvPr id="93" name="Freeform 39"/>
              <p:cNvSpPr>
                <a:spLocks/>
              </p:cNvSpPr>
              <p:nvPr>
                <p:custDataLst>
                  <p:tags r:id="rId22"/>
                </p:custDataLst>
              </p:nvPr>
            </p:nvSpPr>
            <p:spPr bwMode="auto">
              <a:xfrm>
                <a:off x="4572000" y="4013951"/>
                <a:ext cx="1295400" cy="228600"/>
              </a:xfrm>
              <a:custGeom>
                <a:avLst/>
                <a:gdLst/>
                <a:ahLst/>
                <a:cxnLst>
                  <a:cxn ang="0">
                    <a:pos x="0" y="144"/>
                  </a:cxn>
                  <a:cxn ang="0">
                    <a:pos x="432" y="0"/>
                  </a:cxn>
                  <a:cxn ang="0">
                    <a:pos x="816" y="144"/>
                  </a:cxn>
                </a:cxnLst>
                <a:rect l="0" t="0" r="r" b="b"/>
                <a:pathLst>
                  <a:path w="816" h="144">
                    <a:moveTo>
                      <a:pt x="0" y="144"/>
                    </a:moveTo>
                    <a:cubicBezTo>
                      <a:pt x="148" y="72"/>
                      <a:pt x="296" y="0"/>
                      <a:pt x="432" y="0"/>
                    </a:cubicBezTo>
                    <a:cubicBezTo>
                      <a:pt x="568" y="0"/>
                      <a:pt x="692" y="72"/>
                      <a:pt x="816"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94" name="Freeform 40"/>
              <p:cNvSpPr>
                <a:spLocks/>
              </p:cNvSpPr>
              <p:nvPr>
                <p:custDataLst>
                  <p:tags r:id="rId23"/>
                </p:custDataLst>
              </p:nvPr>
            </p:nvSpPr>
            <p:spPr bwMode="auto">
              <a:xfrm>
                <a:off x="5867400" y="4090151"/>
                <a:ext cx="609600" cy="152400"/>
              </a:xfrm>
              <a:custGeom>
                <a:avLst/>
                <a:gdLst/>
                <a:ahLst/>
                <a:cxnLst>
                  <a:cxn ang="0">
                    <a:pos x="0" y="96"/>
                  </a:cxn>
                  <a:cxn ang="0">
                    <a:pos x="192" y="0"/>
                  </a:cxn>
                  <a:cxn ang="0">
                    <a:pos x="384" y="96"/>
                  </a:cxn>
                </a:cxnLst>
                <a:rect l="0" t="0" r="r" b="b"/>
                <a:pathLst>
                  <a:path w="384" h="96">
                    <a:moveTo>
                      <a:pt x="0" y="96"/>
                    </a:moveTo>
                    <a:cubicBezTo>
                      <a:pt x="64" y="48"/>
                      <a:pt x="128" y="0"/>
                      <a:pt x="192" y="0"/>
                    </a:cubicBezTo>
                    <a:cubicBezTo>
                      <a:pt x="256" y="0"/>
                      <a:pt x="320" y="48"/>
                      <a:pt x="384" y="96"/>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95" name="Freeform 20"/>
              <p:cNvSpPr>
                <a:spLocks/>
              </p:cNvSpPr>
              <p:nvPr>
                <p:custDataLst>
                  <p:tags r:id="rId24"/>
                </p:custDataLst>
              </p:nvPr>
            </p:nvSpPr>
            <p:spPr bwMode="auto">
              <a:xfrm>
                <a:off x="3981554" y="4012773"/>
                <a:ext cx="601050" cy="233813"/>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grpSp>
        <p:grpSp>
          <p:nvGrpSpPr>
            <p:cNvPr id="76" name="Group 75"/>
            <p:cNvGrpSpPr/>
            <p:nvPr/>
          </p:nvGrpSpPr>
          <p:grpSpPr>
            <a:xfrm>
              <a:off x="4187952" y="4169664"/>
              <a:ext cx="2441448" cy="182880"/>
              <a:chOff x="4187952" y="2779776"/>
              <a:chExt cx="2441448" cy="182880"/>
            </a:xfrm>
          </p:grpSpPr>
          <p:cxnSp>
            <p:nvCxnSpPr>
              <p:cNvPr id="77" name="Straight Connector 76"/>
              <p:cNvCxnSpPr/>
              <p:nvPr>
                <p:custDataLst>
                  <p:tags r:id="rId6"/>
                </p:custDataLst>
              </p:nvPr>
            </p:nvCxnSpPr>
            <p:spPr bwMode="auto">
              <a:xfrm>
                <a:off x="41879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78" name="Straight Connector 77"/>
              <p:cNvCxnSpPr/>
              <p:nvPr>
                <p:custDataLst>
                  <p:tags r:id="rId7"/>
                </p:custDataLst>
              </p:nvPr>
            </p:nvCxnSpPr>
            <p:spPr bwMode="auto">
              <a:xfrm>
                <a:off x="4800600"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79" name="Straight Connector 78"/>
              <p:cNvCxnSpPr/>
              <p:nvPr>
                <p:custDataLst>
                  <p:tags r:id="rId8"/>
                </p:custDataLst>
              </p:nvPr>
            </p:nvCxnSpPr>
            <p:spPr bwMode="auto">
              <a:xfrm>
                <a:off x="5413248"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80" name="Straight Connector 79"/>
              <p:cNvCxnSpPr/>
              <p:nvPr>
                <p:custDataLst>
                  <p:tags r:id="rId9"/>
                </p:custDataLst>
              </p:nvPr>
            </p:nvCxnSpPr>
            <p:spPr bwMode="auto">
              <a:xfrm>
                <a:off x="60167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81" name="Straight Connector 80"/>
              <p:cNvCxnSpPr/>
              <p:nvPr>
                <p:custDataLst>
                  <p:tags r:id="rId10"/>
                </p:custDataLst>
              </p:nvPr>
            </p:nvCxnSpPr>
            <p:spPr bwMode="auto">
              <a:xfrm>
                <a:off x="6629400" y="2779776"/>
                <a:ext cx="0" cy="182880"/>
              </a:xfrm>
              <a:prstGeom prst="line">
                <a:avLst/>
              </a:prstGeom>
              <a:noFill/>
              <a:ln w="12700">
                <a:solidFill>
                  <a:srgbClr val="000000"/>
                </a:solidFill>
                <a:prstDash val="sysDot"/>
                <a:miter lim="800000"/>
                <a:headEnd type="none" w="med" len="med"/>
                <a:tailEnd type="none" w="med" len="med"/>
              </a:ln>
              <a:effectLst/>
            </p:spPr>
          </p:cxnSp>
        </p:grpSp>
      </p:grpSp>
      <p:sp>
        <p:nvSpPr>
          <p:cNvPr id="6" name="TextBox 5"/>
          <p:cNvSpPr txBox="1"/>
          <p:nvPr/>
        </p:nvSpPr>
        <p:spPr>
          <a:xfrm>
            <a:off x="914400" y="5358384"/>
            <a:ext cx="1828800" cy="301752"/>
          </a:xfrm>
          <a:prstGeom prst="rect">
            <a:avLst/>
          </a:prstGeom>
          <a:noFill/>
        </p:spPr>
        <p:txBody>
          <a:bodyPr wrap="square" tIns="0" bIns="0" rtlCol="0" anchor="ctr" anchorCtr="0">
            <a:normAutofit/>
          </a:bodyPr>
          <a:lstStyle/>
          <a:p>
            <a:pPr algn="r"/>
            <a:r>
              <a:rPr lang="en-US" dirty="0" err="1">
                <a:latin typeface="Courier New" panose="02070309020205020404" pitchFamily="49" charset="0"/>
                <a:cs typeface="Courier New" panose="02070309020205020404" pitchFamily="49" charset="0"/>
              </a:rPr>
              <a:t>malloc</a:t>
            </a:r>
            <a:r>
              <a:rPr lang="en-US" dirty="0">
                <a:latin typeface="Courier New" panose="02070309020205020404" pitchFamily="49" charset="0"/>
                <a:cs typeface="Courier New" panose="02070309020205020404" pitchFamily="49" charset="0"/>
              </a:rPr>
              <a:t>(40)</a:t>
            </a:r>
          </a:p>
        </p:txBody>
      </p:sp>
      <p:sp>
        <p:nvSpPr>
          <p:cNvPr id="96" name="TextBox 95"/>
          <p:cNvSpPr txBox="1"/>
          <p:nvPr/>
        </p:nvSpPr>
        <p:spPr>
          <a:xfrm>
            <a:off x="914400" y="4261104"/>
            <a:ext cx="1828800" cy="301752"/>
          </a:xfrm>
          <a:prstGeom prst="rect">
            <a:avLst/>
          </a:prstGeom>
          <a:noFill/>
        </p:spPr>
        <p:txBody>
          <a:bodyPr wrap="square" tIns="0" bIns="0" rtlCol="0" anchor="ctr" anchorCtr="0">
            <a:normAutofit/>
          </a:bodyPr>
          <a:lstStyle/>
          <a:p>
            <a:pPr algn="r"/>
            <a:r>
              <a:rPr lang="en-US" dirty="0">
                <a:latin typeface="Courier New" panose="02070309020205020404" pitchFamily="49" charset="0"/>
                <a:cs typeface="Courier New" panose="02070309020205020404" pitchFamily="49" charset="0"/>
              </a:rPr>
              <a:t>free(p)</a:t>
            </a:r>
          </a:p>
        </p:txBody>
      </p:sp>
    </p:spTree>
    <p:extLst>
      <p:ext uri="{BB962C8B-B14F-4D97-AF65-F5344CB8AC3E}">
        <p14:creationId xmlns:p14="http://schemas.microsoft.com/office/powerpoint/2010/main" val="3111978483"/>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6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626" grpId="0"/>
      <p:bldP spid="6" grpId="0"/>
      <p:bldP spid="9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Grp="1" noChangeArrowheads="1"/>
          </p:cNvSpPr>
          <p:nvPr>
            <p:ph type="title"/>
            <p:custDataLst>
              <p:tags r:id="rId1"/>
            </p:custDataLst>
          </p:nvPr>
        </p:nvSpPr>
        <p:spPr>
          <a:ln/>
        </p:spPr>
        <p:txBody>
          <a:bodyPr/>
          <a:lstStyle/>
          <a:p>
            <a:r>
              <a:rPr lang="en-GB" dirty="0"/>
              <a:t>Implicit List:  Coalescing with Next</a:t>
            </a:r>
          </a:p>
        </p:txBody>
      </p:sp>
      <p:sp>
        <p:nvSpPr>
          <p:cNvPr id="25602" name="Rectangle 2"/>
          <p:cNvSpPr>
            <a:spLocks noGrp="1" noChangeArrowheads="1"/>
          </p:cNvSpPr>
          <p:nvPr>
            <p:ph idx="1"/>
            <p:custDataLst>
              <p:tags r:id="rId2"/>
            </p:custDataLst>
          </p:nvPr>
        </p:nvSpPr>
        <p:spPr>
          <a:ln/>
        </p:spPr>
        <p:txBody>
          <a:bodyPr/>
          <a:lstStyle/>
          <a:p>
            <a:pPr>
              <a:lnSpc>
                <a:spcPct val="83000"/>
              </a:lnSpc>
              <a:spcBef>
                <a:spcPts val="1750"/>
              </a:spcBef>
            </a:pPr>
            <a:r>
              <a:rPr lang="en-GB" dirty="0"/>
              <a:t>Join </a:t>
            </a:r>
            <a:r>
              <a:rPr lang="en-GB" i="1" dirty="0"/>
              <a:t>(</a:t>
            </a:r>
            <a:r>
              <a:rPr lang="en-GB" i="1" dirty="0">
                <a:solidFill>
                  <a:srgbClr val="FF0000"/>
                </a:solidFill>
              </a:rPr>
              <a:t>coalesce</a:t>
            </a:r>
            <a:r>
              <a:rPr lang="en-GB" i="1" dirty="0"/>
              <a:t>)</a:t>
            </a:r>
            <a:r>
              <a:rPr lang="en-GB" i="1" dirty="0">
                <a:solidFill>
                  <a:srgbClr val="C00000"/>
                </a:solidFill>
              </a:rPr>
              <a:t> </a:t>
            </a:r>
            <a:r>
              <a:rPr lang="en-GB" dirty="0"/>
              <a:t>with next block if also free</a:t>
            </a:r>
            <a:r>
              <a:rPr lang="en-GB" sz="2000" dirty="0">
                <a:latin typeface="Anonymous Pro" panose="02060609030202000504" pitchFamily="49" charset="0"/>
              </a:rPr>
              <a:t>  </a:t>
            </a:r>
            <a:r>
              <a:rPr lang="en-GB" b="0" dirty="0">
                <a:latin typeface="Anonymous Pro" panose="02060609030202000504" pitchFamily="49" charset="0"/>
              </a:rPr>
              <a:t> </a:t>
            </a:r>
          </a:p>
          <a:p>
            <a:pPr lvl="1">
              <a:lnSpc>
                <a:spcPct val="85000"/>
              </a:lnSpc>
              <a:buFont typeface="Wingdings" pitchFamily="2" charset="2"/>
              <a:buNone/>
            </a:pPr>
            <a:endParaRPr lang="en-GB" b="0" dirty="0">
              <a:latin typeface="Anonymous Pro" panose="02060609030202000504" pitchFamily="49" charset="0"/>
            </a:endParaRPr>
          </a:p>
          <a:p>
            <a:pPr lvl="1">
              <a:lnSpc>
                <a:spcPct val="85000"/>
              </a:lnSpc>
              <a:buFont typeface="Wingdings" pitchFamily="2" charset="2"/>
              <a:buNone/>
            </a:pPr>
            <a:endParaRPr lang="en-GB" b="0" dirty="0">
              <a:latin typeface="Anonymous Pro" panose="02060609030202000504" pitchFamily="49" charset="0"/>
            </a:endParaRPr>
          </a:p>
          <a:p>
            <a:pPr lvl="1">
              <a:lnSpc>
                <a:spcPct val="85000"/>
              </a:lnSpc>
              <a:buFont typeface="Wingdings" pitchFamily="2" charset="2"/>
              <a:buNone/>
            </a:pPr>
            <a:endParaRPr lang="en-GB" b="0" dirty="0">
              <a:latin typeface="Anonymous Pro" panose="02060609030202000504" pitchFamily="49" charset="0"/>
            </a:endParaRPr>
          </a:p>
          <a:p>
            <a:pPr lvl="1">
              <a:lnSpc>
                <a:spcPct val="85000"/>
              </a:lnSpc>
              <a:buFont typeface="Wingdings" pitchFamily="2" charset="2"/>
              <a:buNone/>
            </a:pPr>
            <a:endParaRPr lang="en-GB" b="0" dirty="0">
              <a:latin typeface="Anonymous Pro" panose="02060609030202000504" pitchFamily="49" charset="0"/>
            </a:endParaRPr>
          </a:p>
          <a:p>
            <a:pPr lvl="1">
              <a:lnSpc>
                <a:spcPct val="85000"/>
              </a:lnSpc>
              <a:buFont typeface="Wingdings" pitchFamily="2" charset="2"/>
              <a:buNone/>
            </a:pPr>
            <a:endParaRPr lang="en-GB" b="0" dirty="0">
              <a:latin typeface="Anonymous Pro" panose="02060609030202000504" pitchFamily="49" charset="0"/>
            </a:endParaRPr>
          </a:p>
          <a:p>
            <a:pPr lvl="1">
              <a:lnSpc>
                <a:spcPct val="88000"/>
              </a:lnSpc>
              <a:spcBef>
                <a:spcPts val="750"/>
              </a:spcBef>
              <a:buFont typeface="Wingdings" pitchFamily="2" charset="2"/>
              <a:buNone/>
            </a:pPr>
            <a:endParaRPr lang="en-GB" sz="2400" dirty="0"/>
          </a:p>
          <a:p>
            <a:pPr lvl="1">
              <a:lnSpc>
                <a:spcPct val="88000"/>
              </a:lnSpc>
              <a:spcBef>
                <a:spcPts val="750"/>
              </a:spcBef>
              <a:buFont typeface="Wingdings" pitchFamily="2" charset="2"/>
              <a:buNone/>
            </a:pPr>
            <a:endParaRPr lang="en-GB" sz="2400" dirty="0"/>
          </a:p>
          <a:p>
            <a:pPr lvl="1">
              <a:lnSpc>
                <a:spcPct val="88000"/>
              </a:lnSpc>
              <a:spcBef>
                <a:spcPts val="750"/>
              </a:spcBef>
              <a:buFont typeface="Wingdings" pitchFamily="2" charset="2"/>
              <a:buNone/>
            </a:pPr>
            <a:endParaRPr lang="en-GB" sz="2400" dirty="0"/>
          </a:p>
          <a:p>
            <a:pPr lvl="1">
              <a:lnSpc>
                <a:spcPct val="88000"/>
              </a:lnSpc>
              <a:spcBef>
                <a:spcPts val="750"/>
              </a:spcBef>
              <a:buFont typeface="Wingdings" pitchFamily="2" charset="2"/>
              <a:buNone/>
            </a:pPr>
            <a:endParaRPr lang="en-US" sz="2400" dirty="0"/>
          </a:p>
          <a:p>
            <a:pPr lvl="1">
              <a:lnSpc>
                <a:spcPct val="88000"/>
              </a:lnSpc>
              <a:spcBef>
                <a:spcPts val="750"/>
              </a:spcBef>
              <a:buFont typeface="Wingdings" pitchFamily="2" charset="2"/>
              <a:buNone/>
            </a:pPr>
            <a:endParaRPr lang="en-GB" sz="2400" dirty="0"/>
          </a:p>
          <a:p>
            <a:pPr>
              <a:lnSpc>
                <a:spcPct val="88000"/>
              </a:lnSpc>
              <a:spcBef>
                <a:spcPts val="750"/>
              </a:spcBef>
            </a:pPr>
            <a:r>
              <a:rPr lang="en-GB" dirty="0"/>
              <a:t>How do we coalesce with the </a:t>
            </a:r>
            <a:r>
              <a:rPr lang="en-GB" i="1" dirty="0"/>
              <a:t>previous</a:t>
            </a:r>
            <a:r>
              <a:rPr lang="en-GB" dirty="0"/>
              <a:t> block?</a:t>
            </a:r>
          </a:p>
        </p:txBody>
      </p:sp>
      <p:sp>
        <p:nvSpPr>
          <p:cNvPr id="98" name="Slide Number Placeholder 97"/>
          <p:cNvSpPr>
            <a:spLocks noGrp="1"/>
          </p:cNvSpPr>
          <p:nvPr>
            <p:ph type="sldNum" sz="quarter" idx="10"/>
            <p:custDataLst>
              <p:tags r:id="rId3"/>
            </p:custDataLst>
          </p:nvPr>
        </p:nvSpPr>
        <p:spPr/>
        <p:txBody>
          <a:bodyPr/>
          <a:lstStyle/>
          <a:p>
            <a:fld id="{7CBE8339-D2AD-46DC-A898-FD1E949067F0}" type="slidenum">
              <a:rPr lang="en-US" smtClean="0"/>
              <a:pPr/>
              <a:t>8</a:t>
            </a:fld>
            <a:endParaRPr lang="en-US"/>
          </a:p>
        </p:txBody>
      </p:sp>
      <p:sp>
        <p:nvSpPr>
          <p:cNvPr id="25647" name="Rectangle 47"/>
          <p:cNvSpPr>
            <a:spLocks noChangeArrowheads="1"/>
          </p:cNvSpPr>
          <p:nvPr>
            <p:custDataLst>
              <p:tags r:id="rId4"/>
            </p:custDataLst>
          </p:nvPr>
        </p:nvSpPr>
        <p:spPr bwMode="auto">
          <a:xfrm>
            <a:off x="1981200" y="2597150"/>
            <a:ext cx="6477000" cy="1663700"/>
          </a:xfrm>
          <a:prstGeom prst="rect">
            <a:avLst/>
          </a:prstGeom>
          <a:noFill/>
          <a:ln w="9525">
            <a:noFill/>
            <a:round/>
            <a:headEnd/>
            <a:tailEnd/>
          </a:ln>
          <a:effectLst/>
        </p:spPr>
        <p:txBody>
          <a:bodyPr wrap="none" anchor="ctr"/>
          <a:lstStyle/>
          <a:p>
            <a:endParaRPr lang="en-US" dirty="0">
              <a:latin typeface="Lato" panose="020F0502020204030203" pitchFamily="34" charset="0"/>
            </a:endParaRPr>
          </a:p>
        </p:txBody>
      </p:sp>
      <p:sp>
        <p:nvSpPr>
          <p:cNvPr id="25649" name="Text Box 49"/>
          <p:cNvSpPr txBox="1">
            <a:spLocks noChangeArrowheads="1"/>
          </p:cNvSpPr>
          <p:nvPr>
            <p:custDataLst>
              <p:tags r:id="rId5"/>
            </p:custDataLst>
          </p:nvPr>
        </p:nvSpPr>
        <p:spPr bwMode="auto">
          <a:xfrm>
            <a:off x="822960" y="4114800"/>
            <a:ext cx="7711063" cy="1718485"/>
          </a:xfrm>
          <a:prstGeom prst="rect">
            <a:avLst/>
          </a:prstGeom>
          <a:solidFill>
            <a:schemeClr val="bg1">
              <a:lumMod val="95000"/>
            </a:schemeClr>
          </a:solidFill>
          <a:ln w="12700">
            <a:solidFill>
              <a:schemeClr val="tx1"/>
            </a:solidFill>
            <a:miter lim="800000"/>
            <a:headEnd/>
            <a:tailEnd/>
          </a:ln>
          <a:effectLst/>
        </p:spPr>
        <p:txBody>
          <a:bodyPr wrap="none" lIns="90000" tIns="46800" rIns="90000" bIns="46800">
            <a:spAutoFit/>
          </a:bodyPr>
          <a:lstStyle/>
          <a:p>
            <a:pPr>
              <a:lnSpc>
                <a:spcPct val="94000"/>
              </a:lnSpc>
              <a:buClr>
                <a:srgbClr val="005400"/>
              </a:buClr>
              <a:buSzPct val="90000"/>
              <a:buFont typeface="Wingdings" pitchFamily="2" charset="2"/>
              <a:buNone/>
            </a:pPr>
            <a:r>
              <a:rPr lang="en-GB" sz="1600" b="1" dirty="0">
                <a:latin typeface="Courier New" panose="02070309020205020404" pitchFamily="49" charset="0"/>
                <a:cs typeface="Courier New" panose="02070309020205020404" pitchFamily="49" charset="0"/>
              </a:rPr>
              <a:t>void</a:t>
            </a:r>
            <a:r>
              <a:rPr lang="en-GB" sz="1600" b="0" dirty="0">
                <a:latin typeface="Courier New" panose="02070309020205020404" pitchFamily="49" charset="0"/>
                <a:cs typeface="Courier New" panose="02070309020205020404" pitchFamily="49" charset="0"/>
              </a:rPr>
              <a:t> free(</a:t>
            </a:r>
            <a:r>
              <a:rPr lang="en-GB" sz="1600" b="1" dirty="0" err="1">
                <a:solidFill>
                  <a:srgbClr val="C00000"/>
                </a:solidFill>
                <a:latin typeface="Courier New" panose="02070309020205020404" pitchFamily="49" charset="0"/>
                <a:cs typeface="Courier New" panose="02070309020205020404" pitchFamily="49" charset="0"/>
              </a:rPr>
              <a:t>ptr</a:t>
            </a:r>
            <a:r>
              <a:rPr lang="en-GB" sz="1600" b="0" dirty="0">
                <a:latin typeface="Courier New" panose="02070309020205020404" pitchFamily="49" charset="0"/>
                <a:cs typeface="Courier New" panose="02070309020205020404" pitchFamily="49" charset="0"/>
              </a:rPr>
              <a:t> p) {         </a:t>
            </a:r>
            <a:r>
              <a:rPr lang="en-GB" sz="1600" b="0" i="1" dirty="0">
                <a:solidFill>
                  <a:srgbClr val="0000FF"/>
                </a:solidFill>
                <a:latin typeface="Courier New" panose="02070309020205020404" pitchFamily="49" charset="0"/>
                <a:cs typeface="Courier New" panose="02070309020205020404" pitchFamily="49" charset="0"/>
              </a:rPr>
              <a:t>// p points to </a:t>
            </a:r>
            <a:r>
              <a:rPr lang="en-GB" sz="1600" i="1" dirty="0">
                <a:solidFill>
                  <a:srgbClr val="0000FF"/>
                </a:solidFill>
                <a:latin typeface="Courier New" panose="02070309020205020404" pitchFamily="49" charset="0"/>
                <a:cs typeface="Courier New" panose="02070309020205020404" pitchFamily="49" charset="0"/>
              </a:rPr>
              <a:t>payload</a:t>
            </a:r>
            <a:br>
              <a:rPr lang="en-GB" sz="1600" b="0" i="1" dirty="0">
                <a:solidFill>
                  <a:srgbClr val="0000FF"/>
                </a:solidFill>
                <a:latin typeface="Courier New" panose="02070309020205020404" pitchFamily="49" charset="0"/>
                <a:cs typeface="Courier New" panose="02070309020205020404" pitchFamily="49" charset="0"/>
              </a:rPr>
            </a:br>
            <a:r>
              <a:rPr lang="en-GB" sz="1600" b="0" dirty="0">
                <a:latin typeface="Courier New" panose="02070309020205020404" pitchFamily="49" charset="0"/>
                <a:cs typeface="Courier New" panose="02070309020205020404" pitchFamily="49" charset="0"/>
              </a:rPr>
              <a:t>    </a:t>
            </a:r>
            <a:r>
              <a:rPr lang="en-GB" sz="1600" b="1" dirty="0" err="1">
                <a:solidFill>
                  <a:srgbClr val="C00000"/>
                </a:solidFill>
                <a:latin typeface="Courier New" panose="02070309020205020404" pitchFamily="49" charset="0"/>
                <a:cs typeface="Courier New" panose="02070309020205020404" pitchFamily="49" charset="0"/>
              </a:rPr>
              <a:t>ptr</a:t>
            </a:r>
            <a:r>
              <a:rPr lang="en-GB" sz="1600" b="0" dirty="0">
                <a:solidFill>
                  <a:srgbClr val="C00000"/>
                </a:solidFill>
                <a:latin typeface="Courier New" panose="02070309020205020404" pitchFamily="49" charset="0"/>
                <a:cs typeface="Courier New" panose="02070309020205020404" pitchFamily="49" charset="0"/>
              </a:rPr>
              <a:t> </a:t>
            </a:r>
            <a:r>
              <a:rPr lang="en-GB" sz="1600" b="0" dirty="0">
                <a:latin typeface="Courier New" panose="02070309020205020404" pitchFamily="49" charset="0"/>
                <a:cs typeface="Courier New" panose="02070309020205020404" pitchFamily="49" charset="0"/>
              </a:rPr>
              <a:t>b = p – </a:t>
            </a:r>
            <a:r>
              <a:rPr lang="en-GB" sz="1600" dirty="0">
                <a:latin typeface="Courier New" panose="02070309020205020404" pitchFamily="49" charset="0"/>
                <a:cs typeface="Courier New" panose="02070309020205020404" pitchFamily="49" charset="0"/>
              </a:rPr>
              <a:t>WORD</a:t>
            </a:r>
            <a:r>
              <a:rPr lang="en-GB" sz="1600" b="0" dirty="0">
                <a:latin typeface="Courier New" panose="02070309020205020404" pitchFamily="49" charset="0"/>
                <a:cs typeface="Courier New" panose="02070309020205020404" pitchFamily="49" charset="0"/>
              </a:rPr>
              <a:t>;       </a:t>
            </a:r>
            <a:r>
              <a:rPr lang="en-GB" sz="1600" b="0" i="1" dirty="0">
                <a:solidFill>
                  <a:srgbClr val="0000FF"/>
                </a:solidFill>
                <a:latin typeface="Courier New" panose="02070309020205020404" pitchFamily="49" charset="0"/>
                <a:cs typeface="Courier New" panose="02070309020205020404" pitchFamily="49" charset="0"/>
              </a:rPr>
              <a:t>// b points to block header</a:t>
            </a:r>
          </a:p>
          <a:p>
            <a:pPr>
              <a:lnSpc>
                <a:spcPct val="94000"/>
              </a:lnSpc>
              <a:buClr>
                <a:srgbClr val="005400"/>
              </a:buClr>
              <a:buSzPct val="90000"/>
              <a:buFont typeface="Wingdings" pitchFamily="2" charset="2"/>
              <a:buNone/>
            </a:pPr>
            <a:r>
              <a:rPr lang="en-GB" sz="1600" b="0" dirty="0">
                <a:latin typeface="Courier New" panose="02070309020205020404" pitchFamily="49" charset="0"/>
                <a:cs typeface="Courier New" panose="02070309020205020404" pitchFamily="49" charset="0"/>
              </a:rPr>
              <a:t>    *b &amp;= -2;              </a:t>
            </a:r>
            <a:r>
              <a:rPr lang="en-GB" sz="1600" b="0" i="1" dirty="0">
                <a:solidFill>
                  <a:srgbClr val="0000FF"/>
                </a:solidFill>
                <a:latin typeface="Courier New" panose="02070309020205020404" pitchFamily="49" charset="0"/>
                <a:cs typeface="Courier New" panose="02070309020205020404" pitchFamily="49" charset="0"/>
              </a:rPr>
              <a:t>// clear allocated bit</a:t>
            </a:r>
            <a:br>
              <a:rPr lang="en-GB" sz="1600" b="0" i="1" dirty="0">
                <a:solidFill>
                  <a:srgbClr val="0000FF"/>
                </a:solidFill>
                <a:latin typeface="Courier New" panose="02070309020205020404" pitchFamily="49" charset="0"/>
                <a:cs typeface="Courier New" panose="02070309020205020404" pitchFamily="49" charset="0"/>
              </a:rPr>
            </a:br>
            <a:r>
              <a:rPr lang="en-GB" sz="1600" b="0" dirty="0">
                <a:latin typeface="Courier New" panose="02070309020205020404" pitchFamily="49" charset="0"/>
                <a:cs typeface="Courier New" panose="02070309020205020404" pitchFamily="49" charset="0"/>
              </a:rPr>
              <a:t>    </a:t>
            </a:r>
            <a:r>
              <a:rPr lang="en-GB" sz="1600" b="1" dirty="0" err="1">
                <a:solidFill>
                  <a:srgbClr val="C00000"/>
                </a:solidFill>
                <a:latin typeface="Courier New" panose="02070309020205020404" pitchFamily="49" charset="0"/>
                <a:cs typeface="Courier New" panose="02070309020205020404" pitchFamily="49" charset="0"/>
              </a:rPr>
              <a:t>ptr</a:t>
            </a:r>
            <a:r>
              <a:rPr lang="en-GB" sz="1600" b="0" dirty="0">
                <a:solidFill>
                  <a:srgbClr val="C00000"/>
                </a:solidFill>
                <a:latin typeface="Courier New" panose="02070309020205020404" pitchFamily="49" charset="0"/>
                <a:cs typeface="Courier New" panose="02070309020205020404" pitchFamily="49" charset="0"/>
              </a:rPr>
              <a:t> </a:t>
            </a:r>
            <a:r>
              <a:rPr lang="en-GB" sz="1600" b="0" dirty="0">
                <a:latin typeface="Courier New" panose="02070309020205020404" pitchFamily="49" charset="0"/>
                <a:cs typeface="Courier New" panose="02070309020205020404" pitchFamily="49" charset="0"/>
              </a:rPr>
              <a:t>next = b + *b;     </a:t>
            </a:r>
            <a:r>
              <a:rPr lang="en-GB" sz="1600" b="0" i="1" dirty="0">
                <a:solidFill>
                  <a:srgbClr val="0000FF"/>
                </a:solidFill>
                <a:latin typeface="Courier New" panose="02070309020205020404" pitchFamily="49" charset="0"/>
                <a:cs typeface="Courier New" panose="02070309020205020404" pitchFamily="49" charset="0"/>
              </a:rPr>
              <a:t>// find next block (UNSCALED +)</a:t>
            </a:r>
            <a:br>
              <a:rPr lang="en-GB" sz="1600" b="0" i="1" dirty="0">
                <a:solidFill>
                  <a:srgbClr val="0000FF"/>
                </a:solidFill>
                <a:latin typeface="Courier New" panose="02070309020205020404" pitchFamily="49" charset="0"/>
                <a:cs typeface="Courier New" panose="02070309020205020404" pitchFamily="49" charset="0"/>
              </a:rPr>
            </a:br>
            <a:r>
              <a:rPr lang="en-GB" sz="1600" b="0" dirty="0">
                <a:latin typeface="Courier New" panose="02070309020205020404" pitchFamily="49" charset="0"/>
                <a:cs typeface="Courier New" panose="02070309020205020404" pitchFamily="49" charset="0"/>
              </a:rPr>
              <a:t>    </a:t>
            </a:r>
            <a:r>
              <a:rPr lang="en-GB" sz="1600" b="1" dirty="0">
                <a:latin typeface="Courier New" panose="02070309020205020404" pitchFamily="49" charset="0"/>
                <a:cs typeface="Courier New" panose="02070309020205020404" pitchFamily="49" charset="0"/>
              </a:rPr>
              <a:t>if</a:t>
            </a:r>
            <a:r>
              <a:rPr lang="en-GB" sz="1600" b="0" dirty="0">
                <a:latin typeface="Courier New" panose="02070309020205020404" pitchFamily="49" charset="0"/>
                <a:cs typeface="Courier New" panose="02070309020205020404" pitchFamily="49" charset="0"/>
              </a:rPr>
              <a:t> ((*next &amp; 1) == 0)  </a:t>
            </a:r>
            <a:r>
              <a:rPr lang="en-GB" sz="1600" b="0" i="1" dirty="0">
                <a:solidFill>
                  <a:srgbClr val="0000FF"/>
                </a:solidFill>
                <a:latin typeface="Courier New" panose="02070309020205020404" pitchFamily="49" charset="0"/>
                <a:cs typeface="Courier New" panose="02070309020205020404" pitchFamily="49" charset="0"/>
              </a:rPr>
              <a:t>// if next block is not allocated,</a:t>
            </a:r>
            <a:br>
              <a:rPr lang="en-GB" sz="1600" b="0" i="1" dirty="0">
                <a:solidFill>
                  <a:srgbClr val="0000FF"/>
                </a:solidFill>
                <a:latin typeface="Courier New" panose="02070309020205020404" pitchFamily="49" charset="0"/>
                <a:cs typeface="Courier New" panose="02070309020205020404" pitchFamily="49" charset="0"/>
              </a:rPr>
            </a:br>
            <a:r>
              <a:rPr lang="en-GB" sz="1600" b="0" dirty="0">
                <a:latin typeface="Courier New" panose="02070309020205020404" pitchFamily="49" charset="0"/>
                <a:cs typeface="Courier New" panose="02070309020205020404" pitchFamily="49" charset="0"/>
              </a:rPr>
              <a:t>      *b += *next;         </a:t>
            </a:r>
            <a:r>
              <a:rPr lang="en-GB" sz="1600" b="0" i="1" dirty="0">
                <a:solidFill>
                  <a:srgbClr val="0000FF"/>
                </a:solidFill>
                <a:latin typeface="Courier New" panose="02070309020205020404" pitchFamily="49" charset="0"/>
                <a:cs typeface="Courier New" panose="02070309020205020404" pitchFamily="49" charset="0"/>
              </a:rPr>
              <a:t>// add its size to this block </a:t>
            </a:r>
            <a:br>
              <a:rPr lang="en-GB" sz="1600" b="0" dirty="0">
                <a:solidFill>
                  <a:srgbClr val="990000"/>
                </a:solidFill>
                <a:latin typeface="Courier New" panose="02070309020205020404" pitchFamily="49" charset="0"/>
                <a:cs typeface="Courier New" panose="02070309020205020404" pitchFamily="49" charset="0"/>
              </a:rPr>
            </a:br>
            <a:r>
              <a:rPr lang="en-GB" sz="1600" b="0" dirty="0">
                <a:latin typeface="Courier New" panose="02070309020205020404" pitchFamily="49" charset="0"/>
                <a:cs typeface="Courier New" panose="02070309020205020404" pitchFamily="49" charset="0"/>
              </a:rPr>
              <a:t>}                          </a:t>
            </a:r>
            <a:endParaRPr lang="en-GB" sz="1600" b="0" dirty="0">
              <a:solidFill>
                <a:srgbClr val="990000"/>
              </a:solidFill>
              <a:latin typeface="Courier New" panose="02070309020205020404" pitchFamily="49" charset="0"/>
              <a:cs typeface="Courier New" panose="02070309020205020404" pitchFamily="49" charset="0"/>
            </a:endParaRPr>
          </a:p>
        </p:txBody>
      </p:sp>
      <p:grpSp>
        <p:nvGrpSpPr>
          <p:cNvPr id="8" name="Group 7"/>
          <p:cNvGrpSpPr/>
          <p:nvPr/>
        </p:nvGrpSpPr>
        <p:grpSpPr>
          <a:xfrm>
            <a:off x="5364481" y="3410712"/>
            <a:ext cx="2438064" cy="527447"/>
            <a:chOff x="5364481" y="3590925"/>
            <a:chExt cx="2438064" cy="527447"/>
          </a:xfrm>
        </p:grpSpPr>
        <p:sp>
          <p:nvSpPr>
            <p:cNvPr id="99" name="TextBox 98"/>
            <p:cNvSpPr txBox="1"/>
            <p:nvPr>
              <p:custDataLst>
                <p:tags r:id="rId52"/>
              </p:custDataLst>
            </p:nvPr>
          </p:nvSpPr>
          <p:spPr>
            <a:xfrm>
              <a:off x="6333745" y="3749040"/>
              <a:ext cx="1468800" cy="369332"/>
            </a:xfrm>
            <a:prstGeom prst="rect">
              <a:avLst/>
            </a:prstGeom>
            <a:noFill/>
          </p:spPr>
          <p:txBody>
            <a:bodyPr wrap="none" rtlCol="0">
              <a:spAutoFit/>
            </a:bodyPr>
            <a:lstStyle/>
            <a:p>
              <a:r>
                <a:rPr lang="en-US" i="1" dirty="0">
                  <a:solidFill>
                    <a:srgbClr val="C00000"/>
                  </a:solidFill>
                  <a:latin typeface="Calibri" panose="020F0502020204030204" pitchFamily="34" charset="0"/>
                  <a:cs typeface="Calibri" panose="020F0502020204030204" pitchFamily="34" charset="0"/>
                </a:rPr>
                <a:t>logically gone</a:t>
              </a:r>
            </a:p>
          </p:txBody>
        </p:sp>
        <p:cxnSp>
          <p:nvCxnSpPr>
            <p:cNvPr id="101" name="Straight Arrow Connector 100"/>
            <p:cNvCxnSpPr>
              <a:stCxn id="99" idx="1"/>
            </p:cNvCxnSpPr>
            <p:nvPr>
              <p:custDataLst>
                <p:tags r:id="rId53"/>
              </p:custDataLst>
            </p:nvPr>
          </p:nvCxnSpPr>
          <p:spPr bwMode="auto">
            <a:xfrm flipH="1" flipV="1">
              <a:off x="5364481" y="3590925"/>
              <a:ext cx="969264" cy="342781"/>
            </a:xfrm>
            <a:prstGeom prst="straightConnector1">
              <a:avLst/>
            </a:prstGeom>
            <a:noFill/>
            <a:ln w="28575">
              <a:solidFill>
                <a:srgbClr val="C00000"/>
              </a:solidFill>
              <a:miter lim="800000"/>
              <a:headEnd type="none" w="med" len="med"/>
              <a:tailEnd type="arrow"/>
            </a:ln>
            <a:effectLst/>
          </p:spPr>
        </p:cxnSp>
      </p:grpSp>
      <p:grpSp>
        <p:nvGrpSpPr>
          <p:cNvPr id="46" name="Group 45"/>
          <p:cNvGrpSpPr/>
          <p:nvPr/>
        </p:nvGrpSpPr>
        <p:grpSpPr>
          <a:xfrm>
            <a:off x="3291840" y="1828800"/>
            <a:ext cx="3048000" cy="727683"/>
            <a:chOff x="3886200" y="3624861"/>
            <a:chExt cx="3048000" cy="727683"/>
          </a:xfrm>
        </p:grpSpPr>
        <p:grpSp>
          <p:nvGrpSpPr>
            <p:cNvPr id="47" name="Group 46"/>
            <p:cNvGrpSpPr/>
            <p:nvPr>
              <p:custDataLst>
                <p:tags r:id="rId32"/>
              </p:custDataLst>
            </p:nvPr>
          </p:nvGrpSpPr>
          <p:grpSpPr>
            <a:xfrm>
              <a:off x="3886200" y="3624861"/>
              <a:ext cx="3048000" cy="542816"/>
              <a:chOff x="3886200" y="4012773"/>
              <a:chExt cx="3048000" cy="542816"/>
            </a:xfrm>
          </p:grpSpPr>
          <p:sp>
            <p:nvSpPr>
              <p:cNvPr id="71" name="Text Box 38"/>
              <p:cNvSpPr txBox="1">
                <a:spLocks noChangeArrowheads="1"/>
              </p:cNvSpPr>
              <p:nvPr>
                <p:custDataLst>
                  <p:tags r:id="rId38"/>
                </p:custDataLst>
              </p:nvPr>
            </p:nvSpPr>
            <p:spPr bwMode="auto">
              <a:xfrm>
                <a:off x="5630488" y="4236201"/>
                <a:ext cx="465490" cy="305662"/>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16|0</a:t>
                </a:r>
              </a:p>
            </p:txBody>
          </p:sp>
          <p:sp>
            <p:nvSpPr>
              <p:cNvPr id="72" name="Rectangle 24"/>
              <p:cNvSpPr>
                <a:spLocks noChangeArrowheads="1"/>
              </p:cNvSpPr>
              <p:nvPr>
                <p:custDataLst>
                  <p:tags r:id="rId39"/>
                </p:custDataLst>
              </p:nvPr>
            </p:nvSpPr>
            <p:spPr bwMode="auto">
              <a:xfrm>
                <a:off x="38862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pPr algn="ctr"/>
                <a:r>
                  <a:rPr lang="en-GB" sz="1400" dirty="0">
                    <a:latin typeface="+mj-lt"/>
                  </a:rPr>
                  <a:t>16|1</a:t>
                </a:r>
                <a:endParaRPr lang="en-US" sz="1400" dirty="0">
                  <a:latin typeface="+mj-lt"/>
                </a:endParaRPr>
              </a:p>
            </p:txBody>
          </p:sp>
          <p:sp>
            <p:nvSpPr>
              <p:cNvPr id="73" name="Rectangle 25"/>
              <p:cNvSpPr>
                <a:spLocks noChangeArrowheads="1"/>
              </p:cNvSpPr>
              <p:nvPr>
                <p:custDataLst>
                  <p:tags r:id="rId40"/>
                </p:custDataLst>
              </p:nvPr>
            </p:nvSpPr>
            <p:spPr bwMode="auto">
              <a:xfrm>
                <a:off x="41910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4" name="Rectangle 26"/>
              <p:cNvSpPr>
                <a:spLocks noChangeArrowheads="1"/>
              </p:cNvSpPr>
              <p:nvPr>
                <p:custDataLst>
                  <p:tags r:id="rId41"/>
                </p:custDataLst>
              </p:nvPr>
            </p:nvSpPr>
            <p:spPr bwMode="auto">
              <a:xfrm>
                <a:off x="48006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5" name="Rectangle 27"/>
              <p:cNvSpPr>
                <a:spLocks noChangeArrowheads="1"/>
              </p:cNvSpPr>
              <p:nvPr>
                <p:custDataLst>
                  <p:tags r:id="rId42"/>
                </p:custDataLst>
              </p:nvPr>
            </p:nvSpPr>
            <p:spPr bwMode="auto">
              <a:xfrm>
                <a:off x="51054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76" name="Rectangle 28"/>
              <p:cNvSpPr>
                <a:spLocks noChangeArrowheads="1"/>
              </p:cNvSpPr>
              <p:nvPr>
                <p:custDataLst>
                  <p:tags r:id="rId43"/>
                </p:custDataLst>
              </p:nvPr>
            </p:nvSpPr>
            <p:spPr bwMode="auto">
              <a:xfrm>
                <a:off x="5410200" y="4250789"/>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4" name="Rectangle 29"/>
              <p:cNvSpPr>
                <a:spLocks noChangeArrowheads="1"/>
              </p:cNvSpPr>
              <p:nvPr>
                <p:custDataLst>
                  <p:tags r:id="rId44"/>
                </p:custDataLst>
              </p:nvPr>
            </p:nvSpPr>
            <p:spPr bwMode="auto">
              <a:xfrm>
                <a:off x="57150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5" name="Rectangle 30"/>
              <p:cNvSpPr>
                <a:spLocks noChangeArrowheads="1"/>
              </p:cNvSpPr>
              <p:nvPr>
                <p:custDataLst>
                  <p:tags r:id="rId45"/>
                </p:custDataLst>
              </p:nvPr>
            </p:nvSpPr>
            <p:spPr bwMode="auto">
              <a:xfrm>
                <a:off x="6019800" y="4250789"/>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6" name="Rectangle 31"/>
              <p:cNvSpPr>
                <a:spLocks noChangeArrowheads="1"/>
              </p:cNvSpPr>
              <p:nvPr>
                <p:custDataLst>
                  <p:tags r:id="rId46"/>
                </p:custDataLst>
              </p:nvPr>
            </p:nvSpPr>
            <p:spPr bwMode="auto">
              <a:xfrm>
                <a:off x="6324600" y="4250789"/>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16|1</a:t>
                </a:r>
              </a:p>
            </p:txBody>
          </p:sp>
          <p:sp>
            <p:nvSpPr>
              <p:cNvPr id="87" name="Rectangle 32"/>
              <p:cNvSpPr>
                <a:spLocks noChangeArrowheads="1"/>
              </p:cNvSpPr>
              <p:nvPr>
                <p:custDataLst>
                  <p:tags r:id="rId47"/>
                </p:custDataLst>
              </p:nvPr>
            </p:nvSpPr>
            <p:spPr bwMode="auto">
              <a:xfrm>
                <a:off x="6629400" y="4250789"/>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88" name="Rectangle 33"/>
              <p:cNvSpPr>
                <a:spLocks noChangeArrowheads="1"/>
              </p:cNvSpPr>
              <p:nvPr>
                <p:custDataLst>
                  <p:tags r:id="rId48"/>
                </p:custDataLst>
              </p:nvPr>
            </p:nvSpPr>
            <p:spPr bwMode="auto">
              <a:xfrm>
                <a:off x="4495800" y="4250789"/>
                <a:ext cx="304800" cy="304800"/>
              </a:xfrm>
              <a:prstGeom prst="rect">
                <a:avLst/>
              </a:prstGeom>
              <a:solidFill>
                <a:srgbClr val="D5F1C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89" name="Freeform 39"/>
              <p:cNvSpPr>
                <a:spLocks/>
              </p:cNvSpPr>
              <p:nvPr>
                <p:custDataLst>
                  <p:tags r:id="rId49"/>
                </p:custDataLst>
              </p:nvPr>
            </p:nvSpPr>
            <p:spPr bwMode="auto">
              <a:xfrm>
                <a:off x="4572000" y="4013951"/>
                <a:ext cx="1295400" cy="228600"/>
              </a:xfrm>
              <a:custGeom>
                <a:avLst/>
                <a:gdLst/>
                <a:ahLst/>
                <a:cxnLst>
                  <a:cxn ang="0">
                    <a:pos x="0" y="144"/>
                  </a:cxn>
                  <a:cxn ang="0">
                    <a:pos x="432" y="0"/>
                  </a:cxn>
                  <a:cxn ang="0">
                    <a:pos x="816" y="144"/>
                  </a:cxn>
                </a:cxnLst>
                <a:rect l="0" t="0" r="r" b="b"/>
                <a:pathLst>
                  <a:path w="816" h="144">
                    <a:moveTo>
                      <a:pt x="0" y="144"/>
                    </a:moveTo>
                    <a:cubicBezTo>
                      <a:pt x="148" y="72"/>
                      <a:pt x="296" y="0"/>
                      <a:pt x="432" y="0"/>
                    </a:cubicBezTo>
                    <a:cubicBezTo>
                      <a:pt x="568" y="0"/>
                      <a:pt x="692" y="72"/>
                      <a:pt x="816"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100" name="Freeform 40"/>
              <p:cNvSpPr>
                <a:spLocks/>
              </p:cNvSpPr>
              <p:nvPr>
                <p:custDataLst>
                  <p:tags r:id="rId50"/>
                </p:custDataLst>
              </p:nvPr>
            </p:nvSpPr>
            <p:spPr bwMode="auto">
              <a:xfrm>
                <a:off x="5867400" y="4090151"/>
                <a:ext cx="609600" cy="152400"/>
              </a:xfrm>
              <a:custGeom>
                <a:avLst/>
                <a:gdLst/>
                <a:ahLst/>
                <a:cxnLst>
                  <a:cxn ang="0">
                    <a:pos x="0" y="96"/>
                  </a:cxn>
                  <a:cxn ang="0">
                    <a:pos x="192" y="0"/>
                  </a:cxn>
                  <a:cxn ang="0">
                    <a:pos x="384" y="96"/>
                  </a:cxn>
                </a:cxnLst>
                <a:rect l="0" t="0" r="r" b="b"/>
                <a:pathLst>
                  <a:path w="384" h="96">
                    <a:moveTo>
                      <a:pt x="0" y="96"/>
                    </a:moveTo>
                    <a:cubicBezTo>
                      <a:pt x="64" y="48"/>
                      <a:pt x="128" y="0"/>
                      <a:pt x="192" y="0"/>
                    </a:cubicBezTo>
                    <a:cubicBezTo>
                      <a:pt x="256" y="0"/>
                      <a:pt x="320" y="48"/>
                      <a:pt x="384" y="96"/>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102" name="Freeform 20"/>
              <p:cNvSpPr>
                <a:spLocks/>
              </p:cNvSpPr>
              <p:nvPr>
                <p:custDataLst>
                  <p:tags r:id="rId51"/>
                </p:custDataLst>
              </p:nvPr>
            </p:nvSpPr>
            <p:spPr bwMode="auto">
              <a:xfrm>
                <a:off x="3981554" y="4012773"/>
                <a:ext cx="601050" cy="233813"/>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grpSp>
        <p:grpSp>
          <p:nvGrpSpPr>
            <p:cNvPr id="48" name="Group 47"/>
            <p:cNvGrpSpPr/>
            <p:nvPr/>
          </p:nvGrpSpPr>
          <p:grpSpPr>
            <a:xfrm>
              <a:off x="4187952" y="4169664"/>
              <a:ext cx="2441448" cy="182880"/>
              <a:chOff x="4187952" y="2779776"/>
              <a:chExt cx="2441448" cy="182880"/>
            </a:xfrm>
          </p:grpSpPr>
          <p:cxnSp>
            <p:nvCxnSpPr>
              <p:cNvPr id="49" name="Straight Connector 48"/>
              <p:cNvCxnSpPr/>
              <p:nvPr>
                <p:custDataLst>
                  <p:tags r:id="rId33"/>
                </p:custDataLst>
              </p:nvPr>
            </p:nvCxnSpPr>
            <p:spPr bwMode="auto">
              <a:xfrm>
                <a:off x="41879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50" name="Straight Connector 49"/>
              <p:cNvCxnSpPr/>
              <p:nvPr>
                <p:custDataLst>
                  <p:tags r:id="rId34"/>
                </p:custDataLst>
              </p:nvPr>
            </p:nvCxnSpPr>
            <p:spPr bwMode="auto">
              <a:xfrm>
                <a:off x="4800600"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51" name="Straight Connector 50"/>
              <p:cNvCxnSpPr/>
              <p:nvPr>
                <p:custDataLst>
                  <p:tags r:id="rId35"/>
                </p:custDataLst>
              </p:nvPr>
            </p:nvCxnSpPr>
            <p:spPr bwMode="auto">
              <a:xfrm>
                <a:off x="5413248"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52" name="Straight Connector 51"/>
              <p:cNvCxnSpPr/>
              <p:nvPr>
                <p:custDataLst>
                  <p:tags r:id="rId36"/>
                </p:custDataLst>
              </p:nvPr>
            </p:nvCxnSpPr>
            <p:spPr bwMode="auto">
              <a:xfrm>
                <a:off x="60167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53" name="Straight Connector 52"/>
              <p:cNvCxnSpPr/>
              <p:nvPr>
                <p:custDataLst>
                  <p:tags r:id="rId37"/>
                </p:custDataLst>
              </p:nvPr>
            </p:nvCxnSpPr>
            <p:spPr bwMode="auto">
              <a:xfrm>
                <a:off x="6629400" y="2779776"/>
                <a:ext cx="0" cy="182880"/>
              </a:xfrm>
              <a:prstGeom prst="line">
                <a:avLst/>
              </a:prstGeom>
              <a:noFill/>
              <a:ln w="12700">
                <a:solidFill>
                  <a:srgbClr val="000000"/>
                </a:solidFill>
                <a:prstDash val="sysDot"/>
                <a:miter lim="800000"/>
                <a:headEnd type="none" w="med" len="med"/>
                <a:tailEnd type="none" w="med" len="med"/>
              </a:ln>
              <a:effectLst/>
            </p:spPr>
          </p:cxnSp>
        </p:grpSp>
      </p:grpSp>
      <p:grpSp>
        <p:nvGrpSpPr>
          <p:cNvPr id="4" name="Group 3"/>
          <p:cNvGrpSpPr/>
          <p:nvPr/>
        </p:nvGrpSpPr>
        <p:grpSpPr>
          <a:xfrm>
            <a:off x="3291840" y="2926080"/>
            <a:ext cx="3048000" cy="734956"/>
            <a:chOff x="3291840" y="4564727"/>
            <a:chExt cx="3048000" cy="734956"/>
          </a:xfrm>
        </p:grpSpPr>
        <p:grpSp>
          <p:nvGrpSpPr>
            <p:cNvPr id="3" name="Group 2"/>
            <p:cNvGrpSpPr/>
            <p:nvPr/>
          </p:nvGrpSpPr>
          <p:grpSpPr>
            <a:xfrm>
              <a:off x="3291840" y="4564727"/>
              <a:ext cx="3048000" cy="550089"/>
              <a:chOff x="3291840" y="4564727"/>
              <a:chExt cx="3048000" cy="550089"/>
            </a:xfrm>
          </p:grpSpPr>
          <p:sp>
            <p:nvSpPr>
              <p:cNvPr id="97" name="Freeform 47"/>
              <p:cNvSpPr>
                <a:spLocks/>
              </p:cNvSpPr>
              <p:nvPr>
                <p:custDataLst>
                  <p:tags r:id="rId19"/>
                </p:custDataLst>
              </p:nvPr>
            </p:nvSpPr>
            <p:spPr bwMode="auto">
              <a:xfrm>
                <a:off x="3984044" y="4564727"/>
                <a:ext cx="1905000" cy="228600"/>
              </a:xfrm>
              <a:custGeom>
                <a:avLst/>
                <a:gdLst/>
                <a:ahLst/>
                <a:cxnLst>
                  <a:cxn ang="0">
                    <a:pos x="0" y="144"/>
                  </a:cxn>
                  <a:cxn ang="0">
                    <a:pos x="432" y="0"/>
                  </a:cxn>
                  <a:cxn ang="0">
                    <a:pos x="816" y="144"/>
                  </a:cxn>
                </a:cxnLst>
                <a:rect l="0" t="0" r="r" b="b"/>
                <a:pathLst>
                  <a:path w="816" h="144">
                    <a:moveTo>
                      <a:pt x="0" y="144"/>
                    </a:moveTo>
                    <a:cubicBezTo>
                      <a:pt x="148" y="72"/>
                      <a:pt x="296" y="0"/>
                      <a:pt x="432" y="0"/>
                    </a:cubicBezTo>
                    <a:cubicBezTo>
                      <a:pt x="568" y="0"/>
                      <a:pt x="692" y="72"/>
                      <a:pt x="816"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sp>
            <p:nvSpPr>
              <p:cNvPr id="111" name="Text Box 38"/>
              <p:cNvSpPr txBox="1">
                <a:spLocks noChangeArrowheads="1"/>
              </p:cNvSpPr>
              <p:nvPr>
                <p:custDataLst>
                  <p:tags r:id="rId20"/>
                </p:custDataLst>
              </p:nvPr>
            </p:nvSpPr>
            <p:spPr bwMode="auto">
              <a:xfrm>
                <a:off x="5036128" y="4795428"/>
                <a:ext cx="465490" cy="305662"/>
              </a:xfrm>
              <a:prstGeom prst="rect">
                <a:avLst/>
              </a:prstGeom>
              <a:noFill/>
              <a:ln w="9525">
                <a:noFill/>
                <a:round/>
                <a:headEnd/>
                <a:tailEnd/>
              </a:ln>
              <a:effectLst/>
            </p:spPr>
            <p:txBody>
              <a:bodyPr wrap="none" lIns="90000" tIns="46800" rIns="90000" bIns="46800">
                <a:spAutoFit/>
              </a:bodyP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solidFill>
                      <a:schemeClr val="tx1">
                        <a:lumMod val="65000"/>
                        <a:lumOff val="35000"/>
                      </a:schemeClr>
                    </a:solidFill>
                    <a:latin typeface="+mj-lt"/>
                  </a:rPr>
                  <a:t>16|0</a:t>
                </a:r>
              </a:p>
            </p:txBody>
          </p:sp>
          <p:sp>
            <p:nvSpPr>
              <p:cNvPr id="112" name="Rectangle 24"/>
              <p:cNvSpPr>
                <a:spLocks noChangeArrowheads="1"/>
              </p:cNvSpPr>
              <p:nvPr>
                <p:custDataLst>
                  <p:tags r:id="rId21"/>
                </p:custDataLst>
              </p:nvPr>
            </p:nvSpPr>
            <p:spPr bwMode="auto">
              <a:xfrm>
                <a:off x="3291840" y="4810016"/>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pPr algn="ctr"/>
                <a:r>
                  <a:rPr lang="en-GB" sz="1400" dirty="0">
                    <a:latin typeface="+mj-lt"/>
                  </a:rPr>
                  <a:t>16|1</a:t>
                </a:r>
                <a:endParaRPr lang="en-US" sz="1400" dirty="0">
                  <a:latin typeface="+mj-lt"/>
                </a:endParaRPr>
              </a:p>
            </p:txBody>
          </p:sp>
          <p:sp>
            <p:nvSpPr>
              <p:cNvPr id="113" name="Rectangle 25"/>
              <p:cNvSpPr>
                <a:spLocks noChangeArrowheads="1"/>
              </p:cNvSpPr>
              <p:nvPr>
                <p:custDataLst>
                  <p:tags r:id="rId22"/>
                </p:custDataLst>
              </p:nvPr>
            </p:nvSpPr>
            <p:spPr bwMode="auto">
              <a:xfrm>
                <a:off x="3596640" y="4810016"/>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4" name="Rectangle 26"/>
              <p:cNvSpPr>
                <a:spLocks noChangeArrowheads="1"/>
              </p:cNvSpPr>
              <p:nvPr>
                <p:custDataLst>
                  <p:tags r:id="rId23"/>
                </p:custDataLst>
              </p:nvPr>
            </p:nvSpPr>
            <p:spPr bwMode="auto">
              <a:xfrm>
                <a:off x="4206240" y="4810016"/>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5" name="Rectangle 27"/>
              <p:cNvSpPr>
                <a:spLocks noChangeArrowheads="1"/>
              </p:cNvSpPr>
              <p:nvPr>
                <p:custDataLst>
                  <p:tags r:id="rId24"/>
                </p:custDataLst>
              </p:nvPr>
            </p:nvSpPr>
            <p:spPr bwMode="auto">
              <a:xfrm>
                <a:off x="4511040" y="4810016"/>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6" name="Rectangle 28"/>
              <p:cNvSpPr>
                <a:spLocks noChangeArrowheads="1"/>
              </p:cNvSpPr>
              <p:nvPr>
                <p:custDataLst>
                  <p:tags r:id="rId25"/>
                </p:custDataLst>
              </p:nvPr>
            </p:nvSpPr>
            <p:spPr bwMode="auto">
              <a:xfrm>
                <a:off x="4815840" y="4810016"/>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7" name="Rectangle 29"/>
              <p:cNvSpPr>
                <a:spLocks noChangeArrowheads="1"/>
              </p:cNvSpPr>
              <p:nvPr>
                <p:custDataLst>
                  <p:tags r:id="rId26"/>
                </p:custDataLst>
              </p:nvPr>
            </p:nvSpPr>
            <p:spPr bwMode="auto">
              <a:xfrm>
                <a:off x="5120640" y="4810016"/>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8" name="Rectangle 30"/>
              <p:cNvSpPr>
                <a:spLocks noChangeArrowheads="1"/>
              </p:cNvSpPr>
              <p:nvPr>
                <p:custDataLst>
                  <p:tags r:id="rId27"/>
                </p:custDataLst>
              </p:nvPr>
            </p:nvSpPr>
            <p:spPr bwMode="auto">
              <a:xfrm>
                <a:off x="5425440" y="4810016"/>
                <a:ext cx="304800" cy="304800"/>
              </a:xfrm>
              <a:prstGeom prst="rect">
                <a:avLst/>
              </a:prstGeom>
              <a:no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19" name="Rectangle 31"/>
              <p:cNvSpPr>
                <a:spLocks noChangeArrowheads="1"/>
              </p:cNvSpPr>
              <p:nvPr>
                <p:custDataLst>
                  <p:tags r:id="rId28"/>
                </p:custDataLst>
              </p:nvPr>
            </p:nvSpPr>
            <p:spPr bwMode="auto">
              <a:xfrm>
                <a:off x="5730240" y="4810016"/>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16|1</a:t>
                </a:r>
              </a:p>
            </p:txBody>
          </p:sp>
          <p:sp>
            <p:nvSpPr>
              <p:cNvPr id="120" name="Rectangle 32"/>
              <p:cNvSpPr>
                <a:spLocks noChangeArrowheads="1"/>
              </p:cNvSpPr>
              <p:nvPr>
                <p:custDataLst>
                  <p:tags r:id="rId29"/>
                </p:custDataLst>
              </p:nvPr>
            </p:nvSpPr>
            <p:spPr bwMode="auto">
              <a:xfrm>
                <a:off x="6035040" y="4810016"/>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21" name="Rectangle 33"/>
              <p:cNvSpPr>
                <a:spLocks noChangeArrowheads="1"/>
              </p:cNvSpPr>
              <p:nvPr>
                <p:custDataLst>
                  <p:tags r:id="rId30"/>
                </p:custDataLst>
              </p:nvPr>
            </p:nvSpPr>
            <p:spPr bwMode="auto">
              <a:xfrm>
                <a:off x="3901440" y="4810016"/>
                <a:ext cx="304800" cy="304800"/>
              </a:xfrm>
              <a:prstGeom prst="rect">
                <a:avLst/>
              </a:prstGeom>
              <a:no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48|0</a:t>
                </a:r>
              </a:p>
            </p:txBody>
          </p:sp>
          <p:sp>
            <p:nvSpPr>
              <p:cNvPr id="124" name="Freeform 20"/>
              <p:cNvSpPr>
                <a:spLocks/>
              </p:cNvSpPr>
              <p:nvPr>
                <p:custDataLst>
                  <p:tags r:id="rId31"/>
                </p:custDataLst>
              </p:nvPr>
            </p:nvSpPr>
            <p:spPr bwMode="auto">
              <a:xfrm>
                <a:off x="3387194" y="4572000"/>
                <a:ext cx="601050" cy="233813"/>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dirty="0">
                  <a:latin typeface="Lato" panose="020F0502020204030203" pitchFamily="34" charset="0"/>
                </a:endParaRPr>
              </a:p>
            </p:txBody>
          </p:sp>
        </p:grpSp>
        <p:grpSp>
          <p:nvGrpSpPr>
            <p:cNvPr id="105" name="Group 104"/>
            <p:cNvGrpSpPr/>
            <p:nvPr/>
          </p:nvGrpSpPr>
          <p:grpSpPr>
            <a:xfrm>
              <a:off x="3593592" y="5116803"/>
              <a:ext cx="2441448" cy="182880"/>
              <a:chOff x="4187952" y="2779776"/>
              <a:chExt cx="2441448" cy="182880"/>
            </a:xfrm>
          </p:grpSpPr>
          <p:cxnSp>
            <p:nvCxnSpPr>
              <p:cNvPr id="106" name="Straight Connector 105"/>
              <p:cNvCxnSpPr/>
              <p:nvPr>
                <p:custDataLst>
                  <p:tags r:id="rId14"/>
                </p:custDataLst>
              </p:nvPr>
            </p:nvCxnSpPr>
            <p:spPr bwMode="auto">
              <a:xfrm>
                <a:off x="41879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07" name="Straight Connector 106"/>
              <p:cNvCxnSpPr/>
              <p:nvPr>
                <p:custDataLst>
                  <p:tags r:id="rId15"/>
                </p:custDataLst>
              </p:nvPr>
            </p:nvCxnSpPr>
            <p:spPr bwMode="auto">
              <a:xfrm>
                <a:off x="4800600"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08" name="Straight Connector 107"/>
              <p:cNvCxnSpPr/>
              <p:nvPr>
                <p:custDataLst>
                  <p:tags r:id="rId16"/>
                </p:custDataLst>
              </p:nvPr>
            </p:nvCxnSpPr>
            <p:spPr bwMode="auto">
              <a:xfrm>
                <a:off x="5413248"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09" name="Straight Connector 108"/>
              <p:cNvCxnSpPr/>
              <p:nvPr>
                <p:custDataLst>
                  <p:tags r:id="rId17"/>
                </p:custDataLst>
              </p:nvPr>
            </p:nvCxnSpPr>
            <p:spPr bwMode="auto">
              <a:xfrm>
                <a:off x="6016752" y="2779776"/>
                <a:ext cx="0" cy="182880"/>
              </a:xfrm>
              <a:prstGeom prst="line">
                <a:avLst/>
              </a:prstGeom>
              <a:noFill/>
              <a:ln w="12700">
                <a:solidFill>
                  <a:srgbClr val="000000"/>
                </a:solidFill>
                <a:prstDash val="sysDot"/>
                <a:miter lim="800000"/>
                <a:headEnd type="none" w="med" len="med"/>
                <a:tailEnd type="none" w="med" len="med"/>
              </a:ln>
              <a:effectLst/>
            </p:spPr>
          </p:cxnSp>
          <p:cxnSp>
            <p:nvCxnSpPr>
              <p:cNvPr id="110" name="Straight Connector 109"/>
              <p:cNvCxnSpPr/>
              <p:nvPr>
                <p:custDataLst>
                  <p:tags r:id="rId18"/>
                </p:custDataLst>
              </p:nvPr>
            </p:nvCxnSpPr>
            <p:spPr bwMode="auto">
              <a:xfrm>
                <a:off x="6629400" y="2779776"/>
                <a:ext cx="0" cy="182880"/>
              </a:xfrm>
              <a:prstGeom prst="line">
                <a:avLst/>
              </a:prstGeom>
              <a:noFill/>
              <a:ln w="12700">
                <a:solidFill>
                  <a:srgbClr val="000000"/>
                </a:solidFill>
                <a:prstDash val="sysDot"/>
                <a:miter lim="800000"/>
                <a:headEnd type="none" w="med" len="med"/>
                <a:tailEnd type="none" w="med" len="med"/>
              </a:ln>
              <a:effectLst/>
            </p:spPr>
          </p:cxnSp>
        </p:grpSp>
      </p:grpSp>
      <p:sp>
        <p:nvSpPr>
          <p:cNvPr id="125" name="TextBox 124"/>
          <p:cNvSpPr txBox="1"/>
          <p:nvPr/>
        </p:nvSpPr>
        <p:spPr>
          <a:xfrm>
            <a:off x="914400" y="3172968"/>
            <a:ext cx="1828800" cy="301752"/>
          </a:xfrm>
          <a:prstGeom prst="rect">
            <a:avLst/>
          </a:prstGeom>
          <a:noFill/>
        </p:spPr>
        <p:txBody>
          <a:bodyPr wrap="square" tIns="0" bIns="0" rtlCol="0" anchor="ctr" anchorCtr="0">
            <a:normAutofit/>
          </a:bodyPr>
          <a:lstStyle/>
          <a:p>
            <a:pPr algn="r"/>
            <a:r>
              <a:rPr lang="en-US" dirty="0">
                <a:latin typeface="Courier New" panose="02070309020205020404" pitchFamily="49" charset="0"/>
                <a:cs typeface="Courier New" panose="02070309020205020404" pitchFamily="49" charset="0"/>
              </a:rPr>
              <a:t>free(p)</a:t>
            </a:r>
          </a:p>
        </p:txBody>
      </p:sp>
      <p:grpSp>
        <p:nvGrpSpPr>
          <p:cNvPr id="126" name="Group 125"/>
          <p:cNvGrpSpPr/>
          <p:nvPr/>
        </p:nvGrpSpPr>
        <p:grpSpPr>
          <a:xfrm>
            <a:off x="4059936" y="2377440"/>
            <a:ext cx="305190" cy="515593"/>
            <a:chOff x="4206240" y="3474720"/>
            <a:chExt cx="305190" cy="515593"/>
          </a:xfrm>
        </p:grpSpPr>
        <p:sp>
          <p:nvSpPr>
            <p:cNvPr id="127" name="Text Box 20"/>
            <p:cNvSpPr txBox="1">
              <a:spLocks noChangeArrowheads="1"/>
            </p:cNvSpPr>
            <p:nvPr>
              <p:custDataLst>
                <p:tags r:id="rId12"/>
              </p:custDataLst>
            </p:nvPr>
          </p:nvSpPr>
          <p:spPr bwMode="auto">
            <a:xfrm>
              <a:off x="4206240" y="3660670"/>
              <a:ext cx="305190" cy="329643"/>
            </a:xfrm>
            <a:prstGeom prst="rect">
              <a:avLst/>
            </a:prstGeom>
            <a:noFill/>
            <a:ln w="9525">
              <a:noFill/>
              <a:round/>
              <a:headEnd/>
              <a:tailEnd/>
            </a:ln>
            <a:effectLst/>
          </p:spPr>
          <p:txBody>
            <a:bodyPr wrap="none" lIns="90000" tIns="46800" rIns="90000" bIns="46800">
              <a:spAutoFit/>
            </a:bodyPr>
            <a:lstStyle/>
            <a:p>
              <a:pPr algn="ctr">
                <a:lnSpc>
                  <a:spcPct val="94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ourier New" panose="02070309020205020404" pitchFamily="49" charset="0"/>
                  <a:cs typeface="Courier New" panose="02070309020205020404" pitchFamily="49" charset="0"/>
                </a:rPr>
                <a:t>p</a:t>
              </a:r>
            </a:p>
          </p:txBody>
        </p:sp>
        <p:sp>
          <p:nvSpPr>
            <p:cNvPr id="128" name="Line 21"/>
            <p:cNvSpPr>
              <a:spLocks noChangeShapeType="1"/>
            </p:cNvSpPr>
            <p:nvPr>
              <p:custDataLst>
                <p:tags r:id="rId13"/>
              </p:custDataLst>
            </p:nvPr>
          </p:nvSpPr>
          <p:spPr bwMode="auto">
            <a:xfrm flipV="1">
              <a:off x="4361688" y="3474720"/>
              <a:ext cx="1588" cy="274320"/>
            </a:xfrm>
            <a:prstGeom prst="line">
              <a:avLst/>
            </a:prstGeom>
            <a:noFill/>
            <a:ln w="25560">
              <a:solidFill>
                <a:srgbClr val="4B2A85"/>
              </a:solidFill>
              <a:miter lim="800000"/>
              <a:headEnd/>
              <a:tailEnd type="triangle" w="med" len="med"/>
            </a:ln>
            <a:effectLst/>
          </p:spPr>
          <p:txBody>
            <a:bodyPr/>
            <a:lstStyle/>
            <a:p>
              <a:endParaRPr lang="en-US" dirty="0">
                <a:latin typeface="Calibri" panose="020F0502020204030204" pitchFamily="34" charset="0"/>
                <a:cs typeface="Calibri" panose="020F0502020204030204" pitchFamily="34" charset="0"/>
              </a:endParaRPr>
            </a:p>
          </p:txBody>
        </p:sp>
      </p:grpSp>
      <p:grpSp>
        <p:nvGrpSpPr>
          <p:cNvPr id="129" name="Group 128"/>
          <p:cNvGrpSpPr/>
          <p:nvPr/>
        </p:nvGrpSpPr>
        <p:grpSpPr>
          <a:xfrm>
            <a:off x="7058013" y="2194560"/>
            <a:ext cx="1950719" cy="1036320"/>
            <a:chOff x="7058013" y="2834640"/>
            <a:chExt cx="1950719" cy="1036320"/>
          </a:xfrm>
        </p:grpSpPr>
        <p:sp>
          <p:nvSpPr>
            <p:cNvPr id="130" name="Rectangle 27"/>
            <p:cNvSpPr>
              <a:spLocks noChangeArrowheads="1"/>
            </p:cNvSpPr>
            <p:nvPr>
              <p:custDataLst>
                <p:tags r:id="rId6"/>
              </p:custDataLst>
            </p:nvPr>
          </p:nvSpPr>
          <p:spPr bwMode="auto">
            <a:xfrm>
              <a:off x="7058013" y="283464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31" name="Rectangle 28"/>
            <p:cNvSpPr>
              <a:spLocks noChangeArrowheads="1"/>
            </p:cNvSpPr>
            <p:nvPr>
              <p:custDataLst>
                <p:tags r:id="rId7"/>
              </p:custDataLst>
            </p:nvPr>
          </p:nvSpPr>
          <p:spPr bwMode="auto">
            <a:xfrm>
              <a:off x="7058013" y="32004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32" name="Text Box 29"/>
            <p:cNvSpPr txBox="1">
              <a:spLocks noChangeArrowheads="1"/>
            </p:cNvSpPr>
            <p:nvPr>
              <p:custDataLst>
                <p:tags r:id="rId8"/>
              </p:custDataLst>
            </p:nvPr>
          </p:nvSpPr>
          <p:spPr bwMode="auto">
            <a:xfrm>
              <a:off x="7362812" y="2834640"/>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Free word</a:t>
              </a:r>
            </a:p>
          </p:txBody>
        </p:sp>
        <p:sp>
          <p:nvSpPr>
            <p:cNvPr id="133" name="Text Box 30"/>
            <p:cNvSpPr txBox="1">
              <a:spLocks noChangeArrowheads="1"/>
            </p:cNvSpPr>
            <p:nvPr>
              <p:custDataLst>
                <p:tags r:id="rId9"/>
              </p:custDataLst>
            </p:nvPr>
          </p:nvSpPr>
          <p:spPr bwMode="auto">
            <a:xfrm>
              <a:off x="7360919" y="3200774"/>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Allocated word</a:t>
              </a:r>
            </a:p>
          </p:txBody>
        </p:sp>
        <p:sp>
          <p:nvSpPr>
            <p:cNvPr id="134" name="Rectangle 28"/>
            <p:cNvSpPr>
              <a:spLocks noChangeArrowheads="1"/>
            </p:cNvSpPr>
            <p:nvPr>
              <p:custDataLst>
                <p:tags r:id="rId10"/>
              </p:custDataLst>
            </p:nvPr>
          </p:nvSpPr>
          <p:spPr bwMode="auto">
            <a:xfrm>
              <a:off x="7059168" y="3566160"/>
              <a:ext cx="304800" cy="304800"/>
            </a:xfrm>
            <a:prstGeom prst="rect">
              <a:avLst/>
            </a:prstGeom>
            <a:solidFill>
              <a:srgbClr val="D5F1CF"/>
            </a:solidFill>
            <a:ln w="3240">
              <a:solidFill>
                <a:schemeClr val="tx1"/>
              </a:solidFill>
              <a:miter lim="800000"/>
              <a:headEnd/>
              <a:tailEnd/>
            </a:ln>
            <a:effectLst/>
          </p:spPr>
          <p:txBody>
            <a:bodyPr wrap="none" anchor="ctr"/>
            <a:lstStyle/>
            <a:p>
              <a:endParaRPr lang="en-US" dirty="0">
                <a:latin typeface="Lato" panose="020F0502020204030203" pitchFamily="34" charset="0"/>
              </a:endParaRPr>
            </a:p>
          </p:txBody>
        </p:sp>
        <p:sp>
          <p:nvSpPr>
            <p:cNvPr id="135" name="Text Box 30"/>
            <p:cNvSpPr txBox="1">
              <a:spLocks noChangeArrowheads="1"/>
            </p:cNvSpPr>
            <p:nvPr>
              <p:custDataLst>
                <p:tags r:id="rId11"/>
              </p:custDataLst>
            </p:nvPr>
          </p:nvSpPr>
          <p:spPr bwMode="auto">
            <a:xfrm>
              <a:off x="7360919" y="3566160"/>
              <a:ext cx="1645920" cy="301752"/>
            </a:xfrm>
            <a:prstGeom prst="rect">
              <a:avLst/>
            </a:prstGeom>
            <a:noFill/>
            <a:ln w="9525">
              <a:noFill/>
              <a:round/>
              <a:headEnd/>
              <a:tailEnd/>
            </a:ln>
            <a:effectLst/>
          </p:spPr>
          <p:txBody>
            <a:bodyPr wrap="none" lIns="90000" tIns="0" rIns="90000" bIns="0" anchor="ctr" anchorCtr="0">
              <a:norm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Block of interest</a:t>
              </a:r>
            </a:p>
          </p:txBody>
        </p:sp>
      </p:grpSp>
    </p:spTree>
    <p:extLst>
      <p:ext uri="{BB962C8B-B14F-4D97-AF65-F5344CB8AC3E}">
        <p14:creationId xmlns:p14="http://schemas.microsoft.com/office/powerpoint/2010/main" val="2100373585"/>
      </p:ext>
    </p:extLst>
  </p:cSld>
  <p:clrMapOvr>
    <a:masterClrMapping/>
  </p:clrMapOvr>
  <p:transition spd="med"/>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564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560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4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Grp="1" noChangeArrowheads="1"/>
          </p:cNvSpPr>
          <p:nvPr>
            <p:ph type="title"/>
            <p:custDataLst>
              <p:tags r:id="rId1"/>
            </p:custDataLst>
          </p:nvPr>
        </p:nvSpPr>
        <p:spPr>
          <a:ln/>
        </p:spPr>
        <p:txBody>
          <a:bodyPr/>
          <a:lstStyle/>
          <a:p>
            <a:r>
              <a:rPr lang="en-GB" dirty="0"/>
              <a:t>Implicit List:  Bidirectional Coalescing </a:t>
            </a:r>
          </a:p>
        </p:txBody>
      </p:sp>
      <p:sp>
        <p:nvSpPr>
          <p:cNvPr id="26626" name="Rectangle 2"/>
          <p:cNvSpPr>
            <a:spLocks noGrp="1" noChangeArrowheads="1"/>
          </p:cNvSpPr>
          <p:nvPr>
            <p:ph idx="1"/>
            <p:custDataLst>
              <p:tags r:id="rId2"/>
            </p:custDataLst>
          </p:nvPr>
        </p:nvSpPr>
        <p:spPr>
          <a:xfrm>
            <a:off x="396875" y="1362075"/>
            <a:ext cx="8366125" cy="1828800"/>
          </a:xfrm>
          <a:ln/>
        </p:spPr>
        <p:txBody>
          <a:bodyPr/>
          <a:lstStyle/>
          <a:p>
            <a:pPr>
              <a:lnSpc>
                <a:spcPct val="83000"/>
              </a:lnSpc>
              <a:spcBef>
                <a:spcPts val="1250"/>
              </a:spcBef>
            </a:pPr>
            <a:r>
              <a:rPr lang="en-GB" i="1" dirty="0">
                <a:solidFill>
                  <a:srgbClr val="FF0000"/>
                </a:solidFill>
              </a:rPr>
              <a:t>Boundary tags</a:t>
            </a:r>
            <a:r>
              <a:rPr lang="en-GB" dirty="0">
                <a:solidFill>
                  <a:srgbClr val="C00000"/>
                </a:solidFill>
              </a:rPr>
              <a:t>  </a:t>
            </a:r>
            <a:r>
              <a:rPr lang="en-GB" sz="2000" b="0" dirty="0"/>
              <a:t>[Knuth73]</a:t>
            </a:r>
          </a:p>
          <a:p>
            <a:pPr lvl="1">
              <a:lnSpc>
                <a:spcPct val="88000"/>
              </a:lnSpc>
              <a:spcBef>
                <a:spcPts val="563"/>
              </a:spcBef>
            </a:pPr>
            <a:r>
              <a:rPr lang="en-GB" dirty="0"/>
              <a:t>Replicate header at “bottom” (end) of free blocks</a:t>
            </a:r>
          </a:p>
          <a:p>
            <a:pPr lvl="1">
              <a:lnSpc>
                <a:spcPct val="88000"/>
              </a:lnSpc>
              <a:spcBef>
                <a:spcPts val="563"/>
              </a:spcBef>
            </a:pPr>
            <a:r>
              <a:rPr lang="en-GB" dirty="0"/>
              <a:t>Allows us to traverse backwards, but requires extra space</a:t>
            </a:r>
          </a:p>
          <a:p>
            <a:pPr lvl="1">
              <a:lnSpc>
                <a:spcPct val="88000"/>
              </a:lnSpc>
              <a:spcBef>
                <a:spcPts val="563"/>
              </a:spcBef>
            </a:pPr>
            <a:r>
              <a:rPr lang="en-GB" dirty="0"/>
              <a:t>Important and general technique!</a:t>
            </a:r>
          </a:p>
        </p:txBody>
      </p:sp>
      <p:sp>
        <p:nvSpPr>
          <p:cNvPr id="41" name="Slide Number Placeholder 40"/>
          <p:cNvSpPr>
            <a:spLocks noGrp="1"/>
          </p:cNvSpPr>
          <p:nvPr>
            <p:ph type="sldNum" sz="quarter" idx="10"/>
            <p:custDataLst>
              <p:tags r:id="rId3"/>
            </p:custDataLst>
          </p:nvPr>
        </p:nvSpPr>
        <p:spPr/>
        <p:txBody>
          <a:bodyPr/>
          <a:lstStyle/>
          <a:p>
            <a:fld id="{7CBE8339-D2AD-46DC-A898-FD1E949067F0}" type="slidenum">
              <a:rPr lang="en-US" smtClean="0"/>
              <a:pPr/>
              <a:t>9</a:t>
            </a:fld>
            <a:endParaRPr lang="en-US"/>
          </a:p>
        </p:txBody>
      </p:sp>
      <p:sp>
        <p:nvSpPr>
          <p:cNvPr id="26635" name="Text Box 11"/>
          <p:cNvSpPr txBox="1">
            <a:spLocks noChangeArrowheads="1"/>
          </p:cNvSpPr>
          <p:nvPr>
            <p:custDataLst>
              <p:tags r:id="rId4"/>
            </p:custDataLst>
          </p:nvPr>
        </p:nvSpPr>
        <p:spPr bwMode="auto">
          <a:xfrm>
            <a:off x="2192864" y="5941059"/>
            <a:ext cx="732999" cy="335799"/>
          </a:xfrm>
          <a:prstGeom prst="rect">
            <a:avLst/>
          </a:prstGeom>
          <a:noFill/>
          <a:ln w="9525">
            <a:noFill/>
            <a:round/>
            <a:headEnd/>
            <a:tailEnd/>
          </a:ln>
          <a:effectLst/>
        </p:spPr>
        <p:txBody>
          <a:bodyPr wrap="none" lIns="90000" tIns="46800" rIns="90000" bIns="46800">
            <a:spAutoFit/>
          </a:bodyPr>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Footer</a:t>
            </a:r>
          </a:p>
        </p:txBody>
      </p:sp>
      <p:grpSp>
        <p:nvGrpSpPr>
          <p:cNvPr id="2" name="Group 38"/>
          <p:cNvGrpSpPr/>
          <p:nvPr>
            <p:custDataLst>
              <p:tags r:id="rId5"/>
            </p:custDataLst>
          </p:nvPr>
        </p:nvGrpSpPr>
        <p:grpSpPr>
          <a:xfrm>
            <a:off x="1828800" y="3154680"/>
            <a:ext cx="5486400" cy="785054"/>
            <a:chOff x="1524000" y="5706762"/>
            <a:chExt cx="5486400" cy="785054"/>
          </a:xfrm>
        </p:grpSpPr>
        <p:sp>
          <p:nvSpPr>
            <p:cNvPr id="26637" name="Rectangle 13"/>
            <p:cNvSpPr>
              <a:spLocks noChangeArrowheads="1"/>
            </p:cNvSpPr>
            <p:nvPr>
              <p:custDataLst>
                <p:tags r:id="rId17"/>
              </p:custDataLst>
            </p:nvPr>
          </p:nvSpPr>
          <p:spPr bwMode="auto">
            <a:xfrm>
              <a:off x="15240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32/0</a:t>
              </a:r>
            </a:p>
          </p:txBody>
        </p:sp>
        <p:sp>
          <p:nvSpPr>
            <p:cNvPr id="26638" name="Rectangle 14"/>
            <p:cNvSpPr>
              <a:spLocks noChangeArrowheads="1"/>
            </p:cNvSpPr>
            <p:nvPr>
              <p:custDataLst>
                <p:tags r:id="rId18"/>
              </p:custDataLst>
            </p:nvPr>
          </p:nvSpPr>
          <p:spPr bwMode="auto">
            <a:xfrm>
              <a:off x="18288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26639" name="Rectangle 15"/>
            <p:cNvSpPr>
              <a:spLocks noChangeArrowheads="1"/>
            </p:cNvSpPr>
            <p:nvPr>
              <p:custDataLst>
                <p:tags r:id="rId19"/>
              </p:custDataLst>
            </p:nvPr>
          </p:nvSpPr>
          <p:spPr bwMode="auto">
            <a:xfrm>
              <a:off x="21336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26640" name="Rectangle 16"/>
            <p:cNvSpPr>
              <a:spLocks noChangeArrowheads="1"/>
            </p:cNvSpPr>
            <p:nvPr>
              <p:custDataLst>
                <p:tags r:id="rId20"/>
              </p:custDataLst>
            </p:nvPr>
          </p:nvSpPr>
          <p:spPr bwMode="auto">
            <a:xfrm>
              <a:off x="24384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32/0</a:t>
              </a:r>
            </a:p>
          </p:txBody>
        </p:sp>
        <p:sp>
          <p:nvSpPr>
            <p:cNvPr id="26641" name="Rectangle 17"/>
            <p:cNvSpPr>
              <a:spLocks noChangeArrowheads="1"/>
            </p:cNvSpPr>
            <p:nvPr>
              <p:custDataLst>
                <p:tags r:id="rId21"/>
              </p:custDataLst>
            </p:nvPr>
          </p:nvSpPr>
          <p:spPr bwMode="auto">
            <a:xfrm>
              <a:off x="2743200" y="59436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26642" name="Rectangle 18"/>
            <p:cNvSpPr>
              <a:spLocks noChangeArrowheads="1"/>
            </p:cNvSpPr>
            <p:nvPr>
              <p:custDataLst>
                <p:tags r:id="rId22"/>
              </p:custDataLst>
            </p:nvPr>
          </p:nvSpPr>
          <p:spPr bwMode="auto">
            <a:xfrm>
              <a:off x="3048000" y="594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sz="1400" dirty="0">
                <a:latin typeface="+mj-lt"/>
              </a:endParaRPr>
            </a:p>
          </p:txBody>
        </p:sp>
        <p:sp>
          <p:nvSpPr>
            <p:cNvPr id="26643" name="Rectangle 19"/>
            <p:cNvSpPr>
              <a:spLocks noChangeArrowheads="1"/>
            </p:cNvSpPr>
            <p:nvPr>
              <p:custDataLst>
                <p:tags r:id="rId23"/>
              </p:custDataLst>
            </p:nvPr>
          </p:nvSpPr>
          <p:spPr bwMode="auto">
            <a:xfrm>
              <a:off x="3352800" y="594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sz="1400" dirty="0">
                <a:latin typeface="+mj-lt"/>
              </a:endParaRPr>
            </a:p>
          </p:txBody>
        </p:sp>
        <p:sp>
          <p:nvSpPr>
            <p:cNvPr id="26644" name="Rectangle 20"/>
            <p:cNvSpPr>
              <a:spLocks noChangeArrowheads="1"/>
            </p:cNvSpPr>
            <p:nvPr>
              <p:custDataLst>
                <p:tags r:id="rId24"/>
              </p:custDataLst>
            </p:nvPr>
          </p:nvSpPr>
          <p:spPr bwMode="auto">
            <a:xfrm>
              <a:off x="3657600" y="59436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26645" name="Rectangle 21"/>
            <p:cNvSpPr>
              <a:spLocks noChangeArrowheads="1"/>
            </p:cNvSpPr>
            <p:nvPr>
              <p:custDataLst>
                <p:tags r:id="rId25"/>
              </p:custDataLst>
            </p:nvPr>
          </p:nvSpPr>
          <p:spPr bwMode="auto">
            <a:xfrm>
              <a:off x="42672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26646" name="Rectangle 22"/>
            <p:cNvSpPr>
              <a:spLocks noChangeArrowheads="1"/>
            </p:cNvSpPr>
            <p:nvPr>
              <p:custDataLst>
                <p:tags r:id="rId26"/>
              </p:custDataLst>
            </p:nvPr>
          </p:nvSpPr>
          <p:spPr bwMode="auto">
            <a:xfrm>
              <a:off x="45720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26647" name="Rectangle 23"/>
            <p:cNvSpPr>
              <a:spLocks noChangeArrowheads="1"/>
            </p:cNvSpPr>
            <p:nvPr>
              <p:custDataLst>
                <p:tags r:id="rId27"/>
              </p:custDataLst>
            </p:nvPr>
          </p:nvSpPr>
          <p:spPr bwMode="auto">
            <a:xfrm>
              <a:off x="48768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26648" name="Rectangle 24"/>
            <p:cNvSpPr>
              <a:spLocks noChangeArrowheads="1"/>
            </p:cNvSpPr>
            <p:nvPr>
              <p:custDataLst>
                <p:tags r:id="rId28"/>
              </p:custDataLst>
            </p:nvPr>
          </p:nvSpPr>
          <p:spPr bwMode="auto">
            <a:xfrm>
              <a:off x="5181600" y="5943600"/>
              <a:ext cx="304800" cy="304800"/>
            </a:xfrm>
            <a:prstGeom prst="rect">
              <a:avLst/>
            </a:prstGeom>
            <a:solidFill>
              <a:srgbClr val="FFFFFF"/>
            </a:solidFill>
            <a:ln w="3240">
              <a:solidFill>
                <a:schemeClr val="tx1"/>
              </a:solidFill>
              <a:miter lim="800000"/>
              <a:headEnd/>
              <a:tailEnd/>
            </a:ln>
            <a:effectLst/>
          </p:spPr>
          <p:txBody>
            <a:bodyPr wrap="none" anchor="ctr"/>
            <a:lstStyle/>
            <a:p>
              <a:endParaRPr lang="en-US" sz="1400" dirty="0">
                <a:latin typeface="+mj-lt"/>
              </a:endParaRPr>
            </a:p>
          </p:txBody>
        </p:sp>
        <p:sp>
          <p:nvSpPr>
            <p:cNvPr id="26649" name="Rectangle 25"/>
            <p:cNvSpPr>
              <a:spLocks noChangeArrowheads="1"/>
            </p:cNvSpPr>
            <p:nvPr>
              <p:custDataLst>
                <p:tags r:id="rId29"/>
              </p:custDataLst>
            </p:nvPr>
          </p:nvSpPr>
          <p:spPr bwMode="auto">
            <a:xfrm>
              <a:off x="54864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48/0</a:t>
              </a:r>
            </a:p>
          </p:txBody>
        </p:sp>
        <p:sp>
          <p:nvSpPr>
            <p:cNvPr id="26650" name="Rectangle 26"/>
            <p:cNvSpPr>
              <a:spLocks noChangeArrowheads="1"/>
            </p:cNvSpPr>
            <p:nvPr>
              <p:custDataLst>
                <p:tags r:id="rId30"/>
              </p:custDataLst>
            </p:nvPr>
          </p:nvSpPr>
          <p:spPr bwMode="auto">
            <a:xfrm>
              <a:off x="5791200" y="59436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26651" name="Rectangle 27"/>
            <p:cNvSpPr>
              <a:spLocks noChangeArrowheads="1"/>
            </p:cNvSpPr>
            <p:nvPr>
              <p:custDataLst>
                <p:tags r:id="rId31"/>
              </p:custDataLst>
            </p:nvPr>
          </p:nvSpPr>
          <p:spPr bwMode="auto">
            <a:xfrm>
              <a:off x="6096000" y="594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sz="1400" dirty="0">
                <a:latin typeface="+mj-lt"/>
              </a:endParaRPr>
            </a:p>
          </p:txBody>
        </p:sp>
        <p:sp>
          <p:nvSpPr>
            <p:cNvPr id="26652" name="Rectangle 28"/>
            <p:cNvSpPr>
              <a:spLocks noChangeArrowheads="1"/>
            </p:cNvSpPr>
            <p:nvPr>
              <p:custDataLst>
                <p:tags r:id="rId32"/>
              </p:custDataLst>
            </p:nvPr>
          </p:nvSpPr>
          <p:spPr bwMode="auto">
            <a:xfrm>
              <a:off x="3962400" y="5943600"/>
              <a:ext cx="304800" cy="304800"/>
            </a:xfrm>
            <a:prstGeom prst="rect">
              <a:avLst/>
            </a:prstGeom>
            <a:solidFill>
              <a:srgbClr val="FFFFFF"/>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48/0</a:t>
              </a:r>
            </a:p>
          </p:txBody>
        </p:sp>
        <p:sp>
          <p:nvSpPr>
            <p:cNvPr id="26653" name="Freeform 29"/>
            <p:cNvSpPr>
              <a:spLocks/>
            </p:cNvSpPr>
            <p:nvPr>
              <p:custDataLst>
                <p:tags r:id="rId33"/>
              </p:custDataLst>
            </p:nvPr>
          </p:nvSpPr>
          <p:spPr bwMode="auto">
            <a:xfrm>
              <a:off x="2895600" y="57067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sz="1400" dirty="0">
                <a:latin typeface="+mj-lt"/>
              </a:endParaRPr>
            </a:p>
          </p:txBody>
        </p:sp>
        <p:sp>
          <p:nvSpPr>
            <p:cNvPr id="26654" name="Freeform 30"/>
            <p:cNvSpPr>
              <a:spLocks/>
            </p:cNvSpPr>
            <p:nvPr>
              <p:custDataLst>
                <p:tags r:id="rId34"/>
              </p:custDataLst>
            </p:nvPr>
          </p:nvSpPr>
          <p:spPr bwMode="auto">
            <a:xfrm>
              <a:off x="4114800" y="5706762"/>
              <a:ext cx="1828800" cy="228600"/>
            </a:xfrm>
            <a:custGeom>
              <a:avLst/>
              <a:gdLst/>
              <a:ahLst/>
              <a:cxnLst>
                <a:cxn ang="0">
                  <a:pos x="0" y="144"/>
                </a:cxn>
                <a:cxn ang="0">
                  <a:pos x="576" y="0"/>
                </a:cxn>
                <a:cxn ang="0">
                  <a:pos x="1152" y="144"/>
                </a:cxn>
              </a:cxnLst>
              <a:rect l="0" t="0" r="r" b="b"/>
              <a:pathLst>
                <a:path w="1152" h="144">
                  <a:moveTo>
                    <a:pt x="0" y="144"/>
                  </a:moveTo>
                  <a:cubicBezTo>
                    <a:pt x="192" y="72"/>
                    <a:pt x="384" y="0"/>
                    <a:pt x="576" y="0"/>
                  </a:cubicBezTo>
                  <a:cubicBezTo>
                    <a:pt x="768" y="0"/>
                    <a:pt x="960" y="72"/>
                    <a:pt x="1152" y="144"/>
                  </a:cubicBezTo>
                </a:path>
              </a:pathLst>
            </a:custGeom>
            <a:noFill/>
            <a:ln w="25560">
              <a:solidFill>
                <a:schemeClr val="tx1"/>
              </a:solidFill>
              <a:round/>
              <a:headEnd/>
              <a:tailEnd type="triangle" w="med" len="med"/>
            </a:ln>
            <a:effectLst/>
          </p:spPr>
          <p:txBody>
            <a:bodyPr wrap="none" anchor="ctr"/>
            <a:lstStyle/>
            <a:p>
              <a:endParaRPr lang="en-US" sz="1400" dirty="0">
                <a:latin typeface="+mj-lt"/>
              </a:endParaRPr>
            </a:p>
          </p:txBody>
        </p:sp>
        <p:sp>
          <p:nvSpPr>
            <p:cNvPr id="26655" name="Freeform 31"/>
            <p:cNvSpPr>
              <a:spLocks/>
            </p:cNvSpPr>
            <p:nvPr>
              <p:custDataLst>
                <p:tags r:id="rId35"/>
              </p:custDataLst>
            </p:nvPr>
          </p:nvSpPr>
          <p:spPr bwMode="auto">
            <a:xfrm>
              <a:off x="1676400" y="5706762"/>
              <a:ext cx="1219200" cy="228600"/>
            </a:xfrm>
            <a:custGeom>
              <a:avLst/>
              <a:gdLst/>
              <a:ahLst/>
              <a:cxnLst>
                <a:cxn ang="0">
                  <a:pos x="0" y="144"/>
                </a:cxn>
                <a:cxn ang="0">
                  <a:pos x="384" y="0"/>
                </a:cxn>
                <a:cxn ang="0">
                  <a:pos x="768" y="144"/>
                </a:cxn>
              </a:cxnLst>
              <a:rect l="0" t="0" r="r" b="b"/>
              <a:pathLst>
                <a:path w="768" h="144">
                  <a:moveTo>
                    <a:pt x="0" y="144"/>
                  </a:moveTo>
                  <a:cubicBezTo>
                    <a:pt x="128" y="72"/>
                    <a:pt x="256" y="0"/>
                    <a:pt x="384" y="0"/>
                  </a:cubicBezTo>
                  <a:cubicBezTo>
                    <a:pt x="512" y="0"/>
                    <a:pt x="640" y="72"/>
                    <a:pt x="768" y="144"/>
                  </a:cubicBezTo>
                </a:path>
              </a:pathLst>
            </a:custGeom>
            <a:noFill/>
            <a:ln w="25560">
              <a:solidFill>
                <a:schemeClr val="tx1"/>
              </a:solidFill>
              <a:round/>
              <a:headEnd/>
              <a:tailEnd type="triangle" w="med" len="med"/>
            </a:ln>
            <a:effectLst/>
          </p:spPr>
          <p:txBody>
            <a:bodyPr wrap="none" anchor="ctr"/>
            <a:lstStyle/>
            <a:p>
              <a:endParaRPr lang="en-US" sz="1400" dirty="0">
                <a:latin typeface="+mj-lt"/>
              </a:endParaRPr>
            </a:p>
          </p:txBody>
        </p:sp>
        <p:sp>
          <p:nvSpPr>
            <p:cNvPr id="26656" name="Rectangle 32"/>
            <p:cNvSpPr>
              <a:spLocks noChangeArrowheads="1"/>
            </p:cNvSpPr>
            <p:nvPr>
              <p:custDataLst>
                <p:tags r:id="rId36"/>
              </p:custDataLst>
            </p:nvPr>
          </p:nvSpPr>
          <p:spPr bwMode="auto">
            <a:xfrm>
              <a:off x="6400800" y="5943600"/>
              <a:ext cx="304800" cy="304800"/>
            </a:xfrm>
            <a:prstGeom prst="rect">
              <a:avLst/>
            </a:prstGeom>
            <a:solidFill>
              <a:schemeClr val="bg1">
                <a:lumMod val="75000"/>
              </a:schemeClr>
            </a:solidFill>
            <a:ln w="3240">
              <a:solidFill>
                <a:schemeClr val="tx1"/>
              </a:solidFill>
              <a:miter lim="800000"/>
              <a:headEnd/>
              <a:tailEnd/>
            </a:ln>
            <a:effectLst/>
          </p:spPr>
          <p:txBody>
            <a:bodyPr wrap="none" anchor="ctr"/>
            <a:lstStyle/>
            <a:p>
              <a:endParaRPr lang="en-US" sz="1400" dirty="0">
                <a:latin typeface="+mj-lt"/>
              </a:endParaRPr>
            </a:p>
          </p:txBody>
        </p:sp>
        <p:sp>
          <p:nvSpPr>
            <p:cNvPr id="26657" name="Rectangle 33"/>
            <p:cNvSpPr>
              <a:spLocks noChangeArrowheads="1"/>
            </p:cNvSpPr>
            <p:nvPr>
              <p:custDataLst>
                <p:tags r:id="rId37"/>
              </p:custDataLst>
            </p:nvPr>
          </p:nvSpPr>
          <p:spPr bwMode="auto">
            <a:xfrm>
              <a:off x="6705600" y="5943600"/>
              <a:ext cx="304800" cy="304800"/>
            </a:xfrm>
            <a:prstGeom prst="rect">
              <a:avLst/>
            </a:prstGeom>
            <a:solidFill>
              <a:schemeClr val="bg1">
                <a:lumMod val="75000"/>
              </a:schemeClr>
            </a:solidFill>
            <a:ln w="324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400" dirty="0">
                  <a:latin typeface="+mj-lt"/>
                </a:rPr>
                <a:t>32/1</a:t>
              </a:r>
            </a:p>
          </p:txBody>
        </p:sp>
        <p:sp>
          <p:nvSpPr>
            <p:cNvPr id="26658" name="Freeform 34"/>
            <p:cNvSpPr>
              <a:spLocks/>
            </p:cNvSpPr>
            <p:nvPr>
              <p:custDataLst>
                <p:tags r:id="rId38"/>
              </p:custDataLst>
            </p:nvPr>
          </p:nvSpPr>
          <p:spPr bwMode="auto">
            <a:xfrm>
              <a:off x="2590800" y="6263216"/>
              <a:ext cx="1219200" cy="228600"/>
            </a:xfrm>
            <a:custGeom>
              <a:avLst/>
              <a:gdLst/>
              <a:ahLst/>
              <a:cxnLst>
                <a:cxn ang="0">
                  <a:pos x="768" y="0"/>
                </a:cxn>
                <a:cxn ang="0">
                  <a:pos x="336" y="144"/>
                </a:cxn>
                <a:cxn ang="0">
                  <a:pos x="0" y="0"/>
                </a:cxn>
              </a:cxnLst>
              <a:rect l="0" t="0" r="r" b="b"/>
              <a:pathLst>
                <a:path w="768" h="144">
                  <a:moveTo>
                    <a:pt x="768" y="0"/>
                  </a:moveTo>
                  <a:cubicBezTo>
                    <a:pt x="616" y="72"/>
                    <a:pt x="464" y="144"/>
                    <a:pt x="336" y="144"/>
                  </a:cubicBezTo>
                  <a:cubicBezTo>
                    <a:pt x="208" y="144"/>
                    <a:pt x="104" y="72"/>
                    <a:pt x="0" y="0"/>
                  </a:cubicBezTo>
                </a:path>
              </a:pathLst>
            </a:custGeom>
            <a:noFill/>
            <a:ln w="25560">
              <a:solidFill>
                <a:schemeClr val="tx1"/>
              </a:solidFill>
              <a:round/>
              <a:headEnd/>
              <a:tailEnd type="triangle" w="med" len="med"/>
            </a:ln>
            <a:effectLst/>
          </p:spPr>
          <p:txBody>
            <a:bodyPr wrap="none" anchor="ctr"/>
            <a:lstStyle/>
            <a:p>
              <a:endParaRPr lang="en-US" sz="1400" dirty="0">
                <a:latin typeface="+mj-lt"/>
              </a:endParaRPr>
            </a:p>
          </p:txBody>
        </p:sp>
        <p:sp>
          <p:nvSpPr>
            <p:cNvPr id="26659" name="Freeform 35"/>
            <p:cNvSpPr>
              <a:spLocks/>
            </p:cNvSpPr>
            <p:nvPr>
              <p:custDataLst>
                <p:tags r:id="rId39"/>
              </p:custDataLst>
            </p:nvPr>
          </p:nvSpPr>
          <p:spPr bwMode="auto">
            <a:xfrm>
              <a:off x="3810000" y="6263216"/>
              <a:ext cx="1828800" cy="228600"/>
            </a:xfrm>
            <a:custGeom>
              <a:avLst/>
              <a:gdLst/>
              <a:ahLst/>
              <a:cxnLst>
                <a:cxn ang="0">
                  <a:pos x="1152" y="0"/>
                </a:cxn>
                <a:cxn ang="0">
                  <a:pos x="576" y="144"/>
                </a:cxn>
                <a:cxn ang="0">
                  <a:pos x="0" y="0"/>
                </a:cxn>
              </a:cxnLst>
              <a:rect l="0" t="0" r="r" b="b"/>
              <a:pathLst>
                <a:path w="1152" h="144">
                  <a:moveTo>
                    <a:pt x="1152" y="0"/>
                  </a:moveTo>
                  <a:cubicBezTo>
                    <a:pt x="960" y="72"/>
                    <a:pt x="768" y="144"/>
                    <a:pt x="576" y="144"/>
                  </a:cubicBezTo>
                  <a:cubicBezTo>
                    <a:pt x="384" y="144"/>
                    <a:pt x="192" y="72"/>
                    <a:pt x="0" y="0"/>
                  </a:cubicBezTo>
                </a:path>
              </a:pathLst>
            </a:custGeom>
            <a:noFill/>
            <a:ln w="25560">
              <a:solidFill>
                <a:schemeClr val="tx1"/>
              </a:solidFill>
              <a:round/>
              <a:headEnd/>
              <a:tailEnd type="triangle" w="med" len="med"/>
            </a:ln>
            <a:effectLst/>
          </p:spPr>
          <p:txBody>
            <a:bodyPr wrap="none" anchor="ctr"/>
            <a:lstStyle/>
            <a:p>
              <a:endParaRPr lang="en-US" sz="1400" dirty="0">
                <a:latin typeface="+mj-lt"/>
              </a:endParaRPr>
            </a:p>
          </p:txBody>
        </p:sp>
        <p:sp>
          <p:nvSpPr>
            <p:cNvPr id="26660" name="Freeform 36"/>
            <p:cNvSpPr>
              <a:spLocks/>
            </p:cNvSpPr>
            <p:nvPr>
              <p:custDataLst>
                <p:tags r:id="rId40"/>
              </p:custDataLst>
            </p:nvPr>
          </p:nvSpPr>
          <p:spPr bwMode="auto">
            <a:xfrm>
              <a:off x="5638800" y="6263216"/>
              <a:ext cx="1219200" cy="228600"/>
            </a:xfrm>
            <a:custGeom>
              <a:avLst/>
              <a:gdLst/>
              <a:ahLst/>
              <a:cxnLst>
                <a:cxn ang="0">
                  <a:pos x="768" y="0"/>
                </a:cxn>
                <a:cxn ang="0">
                  <a:pos x="384" y="144"/>
                </a:cxn>
                <a:cxn ang="0">
                  <a:pos x="0" y="0"/>
                </a:cxn>
              </a:cxnLst>
              <a:rect l="0" t="0" r="r" b="b"/>
              <a:pathLst>
                <a:path w="768" h="144">
                  <a:moveTo>
                    <a:pt x="768" y="0"/>
                  </a:moveTo>
                  <a:cubicBezTo>
                    <a:pt x="640" y="72"/>
                    <a:pt x="512" y="144"/>
                    <a:pt x="384" y="144"/>
                  </a:cubicBezTo>
                  <a:cubicBezTo>
                    <a:pt x="256" y="144"/>
                    <a:pt x="63" y="23"/>
                    <a:pt x="0" y="0"/>
                  </a:cubicBezTo>
                </a:path>
              </a:pathLst>
            </a:custGeom>
            <a:noFill/>
            <a:ln w="25560">
              <a:solidFill>
                <a:schemeClr val="tx1"/>
              </a:solidFill>
              <a:round/>
              <a:headEnd/>
              <a:tailEnd type="triangle" w="med" len="med"/>
            </a:ln>
            <a:effectLst/>
          </p:spPr>
          <p:txBody>
            <a:bodyPr wrap="none" anchor="ctr"/>
            <a:lstStyle/>
            <a:p>
              <a:endParaRPr lang="en-US" sz="1400" dirty="0">
                <a:latin typeface="+mj-lt"/>
              </a:endParaRPr>
            </a:p>
          </p:txBody>
        </p:sp>
      </p:grpSp>
      <p:sp>
        <p:nvSpPr>
          <p:cNvPr id="26661" name="Text Box 37"/>
          <p:cNvSpPr txBox="1">
            <a:spLocks noChangeArrowheads="1"/>
          </p:cNvSpPr>
          <p:nvPr>
            <p:custDataLst>
              <p:tags r:id="rId6"/>
            </p:custDataLst>
          </p:nvPr>
        </p:nvSpPr>
        <p:spPr bwMode="auto">
          <a:xfrm>
            <a:off x="2128776" y="4291965"/>
            <a:ext cx="802120" cy="365760"/>
          </a:xfrm>
          <a:prstGeom prst="rect">
            <a:avLst/>
          </a:prstGeom>
          <a:noFill/>
          <a:ln w="9525">
            <a:noFill/>
            <a:round/>
            <a:headEnd/>
            <a:tailEnd/>
          </a:ln>
          <a:effectLst/>
        </p:spPr>
        <p:txBody>
          <a:bodyPr wrap="none" lIns="90000" tIns="46800" rIns="90000" bIns="46800" anchor="ctr" anchorCtr="0">
            <a:normAutofit/>
          </a:bodyPr>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Header</a:t>
            </a:r>
          </a:p>
        </p:txBody>
      </p:sp>
      <p:grpSp>
        <p:nvGrpSpPr>
          <p:cNvPr id="4" name="Group 3"/>
          <p:cNvGrpSpPr/>
          <p:nvPr/>
        </p:nvGrpSpPr>
        <p:grpSpPr>
          <a:xfrm>
            <a:off x="2926080" y="4297680"/>
            <a:ext cx="1646353" cy="2014378"/>
            <a:chOff x="2286000" y="4297680"/>
            <a:chExt cx="1646353" cy="2014378"/>
          </a:xfrm>
        </p:grpSpPr>
        <p:sp>
          <p:nvSpPr>
            <p:cNvPr id="26636" name="Line 12"/>
            <p:cNvSpPr>
              <a:spLocks noChangeShapeType="1"/>
            </p:cNvSpPr>
            <p:nvPr>
              <p:custDataLst>
                <p:tags r:id="rId10"/>
              </p:custDataLst>
            </p:nvPr>
          </p:nvSpPr>
          <p:spPr bwMode="auto">
            <a:xfrm>
              <a:off x="2590800" y="6104088"/>
              <a:ext cx="533400" cy="1588"/>
            </a:xfrm>
            <a:prstGeom prst="line">
              <a:avLst/>
            </a:prstGeom>
            <a:noFill/>
            <a:ln w="25560">
              <a:solidFill>
                <a:schemeClr val="tx1"/>
              </a:solidFill>
              <a:miter lim="800000"/>
              <a:headEnd/>
              <a:tailEnd type="triangle" w="med" len="med"/>
            </a:ln>
            <a:effectLst/>
          </p:spPr>
          <p:txBody>
            <a:bodyPr/>
            <a:lstStyle/>
            <a:p>
              <a:endParaRPr lang="en-US" dirty="0">
                <a:latin typeface="Lato" panose="020F0502020204030203" pitchFamily="34" charset="0"/>
              </a:endParaRPr>
            </a:p>
          </p:txBody>
        </p:sp>
        <p:sp>
          <p:nvSpPr>
            <p:cNvPr id="26662" name="Line 38"/>
            <p:cNvSpPr>
              <a:spLocks noChangeShapeType="1"/>
            </p:cNvSpPr>
            <p:nvPr>
              <p:custDataLst>
                <p:tags r:id="rId11"/>
              </p:custDataLst>
            </p:nvPr>
          </p:nvSpPr>
          <p:spPr bwMode="auto">
            <a:xfrm>
              <a:off x="2590800" y="4427688"/>
              <a:ext cx="533400" cy="1588"/>
            </a:xfrm>
            <a:prstGeom prst="line">
              <a:avLst/>
            </a:prstGeom>
            <a:noFill/>
            <a:ln w="25560">
              <a:solidFill>
                <a:schemeClr val="tx1"/>
              </a:solidFill>
              <a:miter lim="800000"/>
              <a:headEnd/>
              <a:tailEnd type="triangle" w="med" len="med"/>
            </a:ln>
            <a:effectLst/>
          </p:spPr>
          <p:txBody>
            <a:bodyPr/>
            <a:lstStyle/>
            <a:p>
              <a:endParaRPr lang="en-US" dirty="0">
                <a:latin typeface="Lato" panose="020F0502020204030203" pitchFamily="34" charset="0"/>
              </a:endParaRPr>
            </a:p>
          </p:txBody>
        </p:sp>
        <p:sp>
          <p:nvSpPr>
            <p:cNvPr id="43" name="Rectangle 3"/>
            <p:cNvSpPr>
              <a:spLocks noChangeArrowheads="1"/>
            </p:cNvSpPr>
            <p:nvPr>
              <p:custDataLst>
                <p:tags r:id="rId12"/>
              </p:custDataLst>
            </p:nvPr>
          </p:nvSpPr>
          <p:spPr bwMode="auto">
            <a:xfrm>
              <a:off x="2286000" y="4297680"/>
              <a:ext cx="1463040" cy="36576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45" name="Rectangle 6"/>
            <p:cNvSpPr>
              <a:spLocks noChangeArrowheads="1"/>
            </p:cNvSpPr>
            <p:nvPr>
              <p:custDataLst>
                <p:tags r:id="rId13"/>
              </p:custDataLst>
            </p:nvPr>
          </p:nvSpPr>
          <p:spPr bwMode="auto">
            <a:xfrm>
              <a:off x="2286000" y="4660899"/>
              <a:ext cx="1645920" cy="1280160"/>
            </a:xfrm>
            <a:prstGeom prst="rect">
              <a:avLst/>
            </a:prstGeom>
            <a:solidFill>
              <a:srgbClr val="D5F1CF"/>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payload and</a:t>
              </a:r>
              <a:br>
                <a:rPr lang="en-GB" sz="1600" dirty="0">
                  <a:latin typeface="Calibri" panose="020F0502020204030204" pitchFamily="34" charset="0"/>
                  <a:cs typeface="Calibri" panose="020F0502020204030204" pitchFamily="34" charset="0"/>
                </a:rPr>
              </a:br>
              <a:r>
                <a:rPr lang="en-GB" sz="1600" dirty="0">
                  <a:latin typeface="Calibri" panose="020F0502020204030204" pitchFamily="34" charset="0"/>
                  <a:cs typeface="Calibri" panose="020F0502020204030204" pitchFamily="34" charset="0"/>
                </a:rPr>
                <a:t>padding</a:t>
              </a:r>
            </a:p>
          </p:txBody>
        </p:sp>
        <p:sp>
          <p:nvSpPr>
            <p:cNvPr id="46" name="Rectangle 8"/>
            <p:cNvSpPr>
              <a:spLocks noChangeArrowheads="1"/>
            </p:cNvSpPr>
            <p:nvPr>
              <p:custDataLst>
                <p:tags r:id="rId14"/>
              </p:custDataLst>
            </p:nvPr>
          </p:nvSpPr>
          <p:spPr bwMode="auto">
            <a:xfrm>
              <a:off x="3749040" y="4297680"/>
              <a:ext cx="182880" cy="365760"/>
            </a:xfrm>
            <a:prstGeom prst="rect">
              <a:avLst/>
            </a:prstGeom>
            <a:solidFill>
              <a:srgbClr val="EBAFAF"/>
            </a:solidFill>
            <a:ln w="12700">
              <a:solidFill>
                <a:schemeClr val="tx1"/>
              </a:solidFill>
              <a:miter lim="800000"/>
              <a:headEnd/>
              <a:tailEnd/>
            </a:ln>
            <a:effectLst/>
          </p:spPr>
          <p:txBody>
            <a:bodyPr wrap="none" lIns="0" tIns="46800" rIns="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sp>
          <p:nvSpPr>
            <p:cNvPr id="49" name="Rectangle 3"/>
            <p:cNvSpPr>
              <a:spLocks noChangeArrowheads="1"/>
            </p:cNvSpPr>
            <p:nvPr>
              <p:custDataLst>
                <p:tags r:id="rId15"/>
              </p:custDataLst>
            </p:nvPr>
          </p:nvSpPr>
          <p:spPr bwMode="auto">
            <a:xfrm>
              <a:off x="2286433" y="5946298"/>
              <a:ext cx="1463040" cy="365760"/>
            </a:xfrm>
            <a:prstGeom prst="rect">
              <a:avLst/>
            </a:prstGeom>
            <a:solidFill>
              <a:srgbClr val="F1C7C7"/>
            </a:solidFill>
            <a:ln w="12700">
              <a:solidFill>
                <a:schemeClr val="tx1"/>
              </a:solidFill>
              <a:miter lim="800000"/>
              <a:headEnd/>
              <a:tailEnd/>
            </a:ln>
            <a:effectLst/>
          </p:spPr>
          <p:txBody>
            <a:bodyPr wrap="none" lIns="90000" tIns="46800" rIns="9000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size</a:t>
              </a:r>
            </a:p>
          </p:txBody>
        </p:sp>
        <p:sp>
          <p:nvSpPr>
            <p:cNvPr id="50" name="Rectangle 8"/>
            <p:cNvSpPr>
              <a:spLocks noChangeArrowheads="1"/>
            </p:cNvSpPr>
            <p:nvPr>
              <p:custDataLst>
                <p:tags r:id="rId16"/>
              </p:custDataLst>
            </p:nvPr>
          </p:nvSpPr>
          <p:spPr bwMode="auto">
            <a:xfrm>
              <a:off x="3749473" y="5946298"/>
              <a:ext cx="182880" cy="365760"/>
            </a:xfrm>
            <a:prstGeom prst="rect">
              <a:avLst/>
            </a:prstGeom>
            <a:solidFill>
              <a:srgbClr val="EBAFAF"/>
            </a:solidFill>
            <a:ln w="12700">
              <a:solidFill>
                <a:schemeClr val="tx1"/>
              </a:solidFill>
              <a:miter lim="800000"/>
              <a:headEnd/>
              <a:tailEnd/>
            </a:ln>
            <a:effectLst/>
          </p:spPr>
          <p:txBody>
            <a:bodyPr wrap="none" lIns="0" tIns="46800" rIns="0" bIns="46800" anchor="ctr"/>
            <a:lstStyle/>
            <a:p>
              <a:pPr algn="ct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latin typeface="Calibri" panose="020F0502020204030204" pitchFamily="34" charset="0"/>
                  <a:cs typeface="Calibri" panose="020F0502020204030204" pitchFamily="34" charset="0"/>
                </a:rPr>
                <a:t>a</a:t>
              </a:r>
            </a:p>
          </p:txBody>
        </p:sp>
      </p:grpSp>
      <p:sp>
        <p:nvSpPr>
          <p:cNvPr id="52" name="Text Box 5"/>
          <p:cNvSpPr txBox="1">
            <a:spLocks noChangeArrowheads="1"/>
          </p:cNvSpPr>
          <p:nvPr>
            <p:custDataLst>
              <p:tags r:id="rId7"/>
            </p:custDataLst>
          </p:nvPr>
        </p:nvSpPr>
        <p:spPr bwMode="auto">
          <a:xfrm>
            <a:off x="457200" y="4206240"/>
            <a:ext cx="1721731" cy="999377"/>
          </a:xfrm>
          <a:prstGeom prst="rect">
            <a:avLst/>
          </a:prstGeom>
          <a:noFill/>
          <a:ln w="9525">
            <a:noFill/>
            <a:round/>
            <a:headEnd/>
            <a:tailEnd/>
          </a:ln>
          <a:effectLst/>
        </p:spPr>
        <p:txBody>
          <a:bodyPr wrap="none" lIns="90000" tIns="46800" rIns="90000" bIns="46800">
            <a:spAutoFit/>
          </a:bodyPr>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2000" b="1" i="1" dirty="0">
                <a:solidFill>
                  <a:srgbClr val="4B2A85"/>
                </a:solidFill>
                <a:latin typeface="Calibri" panose="020F0502020204030204" pitchFamily="34" charset="0"/>
                <a:cs typeface="Calibri" panose="020F0502020204030204" pitchFamily="34" charset="0"/>
              </a:rPr>
              <a:t>Format of </a:t>
            </a:r>
            <a:br>
              <a:rPr lang="en-GB" sz="2000" b="1" i="1" dirty="0">
                <a:solidFill>
                  <a:srgbClr val="4B2A85"/>
                </a:solidFill>
                <a:latin typeface="Calibri" panose="020F0502020204030204" pitchFamily="34" charset="0"/>
                <a:cs typeface="Calibri" panose="020F0502020204030204" pitchFamily="34" charset="0"/>
              </a:rPr>
            </a:br>
            <a:r>
              <a:rPr lang="en-GB" sz="2000" b="1" i="1" dirty="0">
                <a:solidFill>
                  <a:srgbClr val="4B2A85"/>
                </a:solidFill>
                <a:latin typeface="Calibri" panose="020F0502020204030204" pitchFamily="34" charset="0"/>
                <a:cs typeface="Calibri" panose="020F0502020204030204" pitchFamily="34" charset="0"/>
              </a:rPr>
              <a:t>allocated and </a:t>
            </a:r>
            <a:br>
              <a:rPr lang="en-GB" sz="2000" b="1" i="1" dirty="0">
                <a:solidFill>
                  <a:srgbClr val="4B2A85"/>
                </a:solidFill>
                <a:latin typeface="Calibri" panose="020F0502020204030204" pitchFamily="34" charset="0"/>
                <a:cs typeface="Calibri" panose="020F0502020204030204" pitchFamily="34" charset="0"/>
              </a:rPr>
            </a:br>
            <a:r>
              <a:rPr lang="en-GB" sz="2000" b="1" i="1" dirty="0">
                <a:solidFill>
                  <a:srgbClr val="4B2A85"/>
                </a:solidFill>
                <a:latin typeface="Calibri" panose="020F0502020204030204" pitchFamily="34" charset="0"/>
                <a:cs typeface="Calibri" panose="020F0502020204030204" pitchFamily="34" charset="0"/>
              </a:rPr>
              <a:t>free blocks:</a:t>
            </a:r>
          </a:p>
        </p:txBody>
      </p:sp>
      <p:sp>
        <p:nvSpPr>
          <p:cNvPr id="53" name="Text Box 7"/>
          <p:cNvSpPr txBox="1">
            <a:spLocks noChangeArrowheads="1"/>
          </p:cNvSpPr>
          <p:nvPr>
            <p:custDataLst>
              <p:tags r:id="rId8"/>
            </p:custDataLst>
          </p:nvPr>
        </p:nvSpPr>
        <p:spPr bwMode="auto">
          <a:xfrm>
            <a:off x="4754880" y="4297680"/>
            <a:ext cx="2616399" cy="1994906"/>
          </a:xfrm>
          <a:prstGeom prst="rect">
            <a:avLst/>
          </a:prstGeom>
          <a:noFill/>
          <a:ln w="9525">
            <a:noFill/>
            <a:round/>
            <a:headEnd/>
            <a:tailEnd/>
          </a:ln>
          <a:effectLst/>
        </p:spPr>
        <p:txBody>
          <a:bodyPr wrap="none" lIns="90000" tIns="46800" rIns="90000" bIns="46800">
            <a:spAutoFit/>
          </a:bodyPr>
          <a:lstStyle/>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cs typeface="Calibri" panose="020F0502020204030204" pitchFamily="34" charset="0"/>
              </a:rPr>
              <a:t>a = 1:  </a:t>
            </a:r>
            <a:r>
              <a:rPr lang="en-GB" dirty="0">
                <a:latin typeface="Calibri" panose="020F0502020204030204" pitchFamily="34" charset="0"/>
                <a:cs typeface="Calibri" panose="020F0502020204030204" pitchFamily="34" charset="0"/>
              </a:rPr>
              <a:t>allocated block  </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cs typeface="Calibri" panose="020F0502020204030204" pitchFamily="34" charset="0"/>
              </a:rPr>
              <a:t>a = 0:  </a:t>
            </a:r>
            <a:r>
              <a:rPr lang="en-GB" dirty="0">
                <a:latin typeface="Calibri" panose="020F0502020204030204" pitchFamily="34" charset="0"/>
                <a:cs typeface="Calibri" panose="020F0502020204030204" pitchFamily="34" charset="0"/>
              </a:rPr>
              <a:t>free block</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dirty="0">
              <a:latin typeface="Calibri" panose="020F0502020204030204" pitchFamily="34" charset="0"/>
              <a:cs typeface="Calibri" panose="020F0502020204030204"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cs typeface="Calibri" panose="020F0502020204030204" pitchFamily="34" charset="0"/>
              </a:rPr>
              <a:t>size:  </a:t>
            </a:r>
            <a:r>
              <a:rPr lang="en-GB" dirty="0">
                <a:latin typeface="Calibri" panose="020F0502020204030204" pitchFamily="34" charset="0"/>
                <a:cs typeface="Calibri" panose="020F0502020204030204" pitchFamily="34" charset="0"/>
              </a:rPr>
              <a:t>block size (in bytes)</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endParaRPr lang="en-GB" dirty="0">
              <a:latin typeface="Calibri" panose="020F0502020204030204" pitchFamily="34" charset="0"/>
              <a:cs typeface="Calibri" panose="020F0502020204030204" pitchFamily="34" charset="0"/>
            </a:endParaRP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b="1" dirty="0">
                <a:latin typeface="Calibri" panose="020F0502020204030204" pitchFamily="34" charset="0"/>
                <a:cs typeface="Calibri" panose="020F0502020204030204" pitchFamily="34" charset="0"/>
              </a:rPr>
              <a:t>payload:  </a:t>
            </a:r>
            <a:r>
              <a:rPr lang="en-GB" dirty="0">
                <a:latin typeface="Calibri" panose="020F0502020204030204" pitchFamily="34" charset="0"/>
                <a:cs typeface="Calibri" panose="020F0502020204030204" pitchFamily="34" charset="0"/>
              </a:rPr>
              <a:t>application data</a:t>
            </a:r>
          </a:p>
          <a:p>
            <a:pP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dirty="0">
                <a:latin typeface="Calibri" panose="020F0502020204030204" pitchFamily="34" charset="0"/>
                <a:cs typeface="Calibri" panose="020F0502020204030204" pitchFamily="34" charset="0"/>
              </a:rPr>
              <a:t>(allocated blocks only)</a:t>
            </a:r>
          </a:p>
        </p:txBody>
      </p:sp>
      <p:sp>
        <p:nvSpPr>
          <p:cNvPr id="47" name="Text Box 11"/>
          <p:cNvSpPr txBox="1">
            <a:spLocks noChangeArrowheads="1"/>
          </p:cNvSpPr>
          <p:nvPr>
            <p:custDataLst>
              <p:tags r:id="rId9"/>
            </p:custDataLst>
          </p:nvPr>
        </p:nvSpPr>
        <p:spPr bwMode="auto">
          <a:xfrm>
            <a:off x="1367293" y="5312664"/>
            <a:ext cx="1376124" cy="335799"/>
          </a:xfrm>
          <a:prstGeom prst="rect">
            <a:avLst/>
          </a:prstGeom>
          <a:noFill/>
          <a:ln w="9525">
            <a:noFill/>
            <a:round/>
            <a:headEnd/>
            <a:tailEnd/>
          </a:ln>
          <a:effectLst/>
        </p:spPr>
        <p:txBody>
          <a:bodyPr wrap="none" lIns="90000" tIns="46800" rIns="90000" bIns="46800">
            <a:spAutoFit/>
          </a:bodyPr>
          <a:lstStyle/>
          <a:p>
            <a:pPr algn="r">
              <a:lnSpc>
                <a:spcPct val="98000"/>
              </a:lnSpc>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600" dirty="0">
                <a:solidFill>
                  <a:srgbClr val="FF0000"/>
                </a:solidFill>
                <a:latin typeface="Calibri" panose="020F0502020204030204" pitchFamily="34" charset="0"/>
                <a:cs typeface="Calibri" panose="020F0502020204030204" pitchFamily="34" charset="0"/>
              </a:rPr>
              <a:t>Boundary tags</a:t>
            </a:r>
          </a:p>
        </p:txBody>
      </p:sp>
      <p:cxnSp>
        <p:nvCxnSpPr>
          <p:cNvPr id="48" name="Straight Arrow Connector 47"/>
          <p:cNvCxnSpPr/>
          <p:nvPr/>
        </p:nvCxnSpPr>
        <p:spPr bwMode="auto">
          <a:xfrm flipV="1">
            <a:off x="2468880" y="4657724"/>
            <a:ext cx="0" cy="731520"/>
          </a:xfrm>
          <a:prstGeom prst="straightConnector1">
            <a:avLst/>
          </a:prstGeom>
          <a:noFill/>
          <a:ln w="25400" cap="flat" cmpd="sng" algn="ctr">
            <a:solidFill>
              <a:srgbClr val="FF0000"/>
            </a:solidFill>
            <a:prstDash val="solid"/>
            <a:round/>
            <a:headEnd type="none" w="med" len="med"/>
            <a:tailEnd type="triangle"/>
          </a:ln>
          <a:effectLst/>
        </p:spPr>
      </p:cxnSp>
      <p:cxnSp>
        <p:nvCxnSpPr>
          <p:cNvPr id="51" name="Straight Arrow Connector 50"/>
          <p:cNvCxnSpPr/>
          <p:nvPr/>
        </p:nvCxnSpPr>
        <p:spPr bwMode="auto">
          <a:xfrm>
            <a:off x="2468880" y="5627141"/>
            <a:ext cx="1" cy="365760"/>
          </a:xfrm>
          <a:prstGeom prst="straightConnector1">
            <a:avLst/>
          </a:prstGeom>
          <a:noFill/>
          <a:ln w="25400" cap="flat" cmpd="sng" algn="ctr">
            <a:solidFill>
              <a:srgbClr val="FF0000"/>
            </a:solidFill>
            <a:prstDash val="solid"/>
            <a:round/>
            <a:headEnd type="none" w="med" len="med"/>
            <a:tailEnd type="triangle"/>
          </a:ln>
          <a:effectLst/>
        </p:spPr>
      </p:cxnSp>
    </p:spTree>
    <p:extLst>
      <p:ext uri="{BB962C8B-B14F-4D97-AF65-F5344CB8AC3E}">
        <p14:creationId xmlns:p14="http://schemas.microsoft.com/office/powerpoint/2010/main" val="2792089069"/>
      </p:ext>
    </p:extLst>
  </p:cSld>
  <p:clrMapOvr>
    <a:masterClrMapping/>
  </p:clrMapOvr>
  <p:transition spd="med"/>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1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2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3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4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5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6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7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8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0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1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2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3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4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5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6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7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8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0.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2.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3.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4.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5.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6.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7.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8.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ags/tag999.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UWTheme-351-Au18">
  <a:themeElements>
    <a:clrScheme name="Custom 3">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4B2A85"/>
      </a:hlink>
      <a:folHlink>
        <a:srgbClr val="DED4FF"/>
      </a:folHlink>
    </a:clrScheme>
    <a:fontScheme name="Custom 1">
      <a:majorFont>
        <a:latin typeface="Arial Narrow"/>
        <a:ea typeface=""/>
        <a:cs typeface=""/>
      </a:majorFont>
      <a:minorFont>
        <a:latin typeface="Arial Narrow"/>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25400" cap="flat" cmpd="sng" algn="ctr">
          <a:solidFill>
            <a:srgbClr val="CC0000"/>
          </a:solidFill>
          <a:prstDash val="solid"/>
          <a:round/>
          <a:headEnd type="none" w="med" len="med"/>
          <a:tailEnd type="triangle" w="med" len="med"/>
        </a:ln>
        <a:effectLst/>
      </a:spPr>
      <a:bodyPr vert="horz" wrap="square" lIns="91440" tIns="45720" rIns="91440" bIns="45720" numCol="1" rtlCol="0"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sz="2000" smtClean="0">
            <a:solidFill>
              <a:srgbClr val="C00000"/>
            </a:solidFill>
            <a:latin typeface="Calibri" charset="0"/>
            <a:ea typeface="Calibri" charset="0"/>
            <a:cs typeface="Calibri" charset="0"/>
          </a:defRPr>
        </a:defPPr>
      </a:lstStyle>
    </a:spDef>
    <a:lnDef>
      <a:spPr bwMode="auto">
        <a:xfrm>
          <a:off x="0" y="0"/>
          <a:ext cx="1" cy="1"/>
        </a:xfrm>
        <a:custGeom>
          <a:avLst/>
          <a:gdLst/>
          <a:ahLst/>
          <a:cxnLst/>
          <a:rect l="0" t="0" r="0" b="0"/>
          <a:pathLst/>
        </a:custGeom>
        <a:noFill/>
        <a:ln w="25400" cap="flat" cmpd="sng" algn="ctr">
          <a:solidFill>
            <a:srgbClr val="CC0000"/>
          </a:solidFill>
          <a:prstDash val="solid"/>
          <a:round/>
          <a:headEnd type="none" w="med" len="med"/>
          <a:tailEnd type="triangl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2400" b="1" i="0" u="none" strike="noStrike" cap="none" normalizeH="0" baseline="0" smtClean="0">
            <a:ln>
              <a:noFill/>
            </a:ln>
            <a:solidFill>
              <a:schemeClr val="tx1"/>
            </a:solidFill>
            <a:effectLst/>
            <a:latin typeface="Arial Narrow" pitchFamily="34" charset="0"/>
          </a:defRPr>
        </a:defPPr>
      </a:lstStyle>
    </a:lnDef>
    <a:txDef>
      <a:spPr>
        <a:noFill/>
      </a:spPr>
      <a:bodyPr wrap="none" rtlCol="0">
        <a:spAutoFit/>
      </a:bodyPr>
      <a:lstStyle>
        <a:defPPr>
          <a:defRPr dirty="0" smtClean="0">
            <a:latin typeface="Calibri" pitchFamily="34" charset="0"/>
          </a:defRPr>
        </a:defPPr>
      </a:lstStyle>
    </a:txDef>
  </a:objectDefaults>
  <a:extraClrSchemeLst>
    <a:extraClrScheme>
      <a:clrScheme name="class1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lass1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lass1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lass1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lass1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lass1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lass1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UWTheme-351-Au18" id="{5C6D7646-6FE6-4EA9-9440-0A3D5C463217}" vid="{2D96F9FA-743E-48FB-9478-12DCF3A4ECC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UWTheme-351-Au18</Template>
  <TotalTime>7049</TotalTime>
  <Words>2841</Words>
  <Application>Microsoft Macintosh PowerPoint</Application>
  <PresentationFormat>On-screen Show (4:3)</PresentationFormat>
  <Paragraphs>611</Paragraphs>
  <Slides>32</Slides>
  <Notes>21</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32</vt:i4>
      </vt:variant>
    </vt:vector>
  </HeadingPairs>
  <TitlesOfParts>
    <vt:vector size="44" baseType="lpstr">
      <vt:lpstr>Anonymous Pro</vt:lpstr>
      <vt:lpstr>Arial</vt:lpstr>
      <vt:lpstr>Arial Narrow</vt:lpstr>
      <vt:lpstr>Calibri</vt:lpstr>
      <vt:lpstr>Cambria Math</vt:lpstr>
      <vt:lpstr>Courier New</vt:lpstr>
      <vt:lpstr>Helvetica</vt:lpstr>
      <vt:lpstr>Lato</vt:lpstr>
      <vt:lpstr>Roboto Regular</vt:lpstr>
      <vt:lpstr>Times New Roman</vt:lpstr>
      <vt:lpstr>Wingdings</vt:lpstr>
      <vt:lpstr>UWTheme-351-Au18</vt:lpstr>
      <vt:lpstr>Memory Allocation II</vt:lpstr>
      <vt:lpstr>Implicit Free List Example</vt:lpstr>
      <vt:lpstr>Implicit List:  Finding a Free Block</vt:lpstr>
      <vt:lpstr>Implicit List:  Finding a Free Block</vt:lpstr>
      <vt:lpstr>Polling Question</vt:lpstr>
      <vt:lpstr>Implicit List:  Allocating in a Free Block</vt:lpstr>
      <vt:lpstr>Implicit List:  Freeing a Block</vt:lpstr>
      <vt:lpstr>Implicit List:  Coalescing with Next</vt:lpstr>
      <vt:lpstr>Implicit List:  Bidirectional Coalescing </vt:lpstr>
      <vt:lpstr>Constant Time Coalescing</vt:lpstr>
      <vt:lpstr>Constant Time Coalescing</vt:lpstr>
      <vt:lpstr>Implicit Free List Review Questions</vt:lpstr>
      <vt:lpstr>Keeping Track of Free Blocks</vt:lpstr>
      <vt:lpstr>Explicit Free Lists</vt:lpstr>
      <vt:lpstr>Doubly-Linked Lists</vt:lpstr>
      <vt:lpstr>Explicit Free Lists</vt:lpstr>
      <vt:lpstr>Allocating From Explicit Free Lists</vt:lpstr>
      <vt:lpstr>Allocating From Explicit Free Lists</vt:lpstr>
      <vt:lpstr>Freeing With Explicit Free Lists</vt:lpstr>
      <vt:lpstr>Coalescing in Explicit Free Lists</vt:lpstr>
      <vt:lpstr>Freeing with LIFO Policy (Case 1)</vt:lpstr>
      <vt:lpstr>Freeing with LIFO Policy (Case 2)</vt:lpstr>
      <vt:lpstr>Freeing with LIFO Policy (Case 3)</vt:lpstr>
      <vt:lpstr>Freeing with LIFO Policy (Case 4)</vt:lpstr>
      <vt:lpstr>Do we always need the boundary tags?</vt:lpstr>
      <vt:lpstr>Explicit List Summary</vt:lpstr>
      <vt:lpstr>PowerPoint Presentation</vt:lpstr>
      <vt:lpstr>Keeping Track of Free Blocks</vt:lpstr>
      <vt:lpstr>Segregated List (SegList) Allocators</vt:lpstr>
      <vt:lpstr>SegList Allocator</vt:lpstr>
      <vt:lpstr>SegList Allocator</vt:lpstr>
      <vt:lpstr>SegList Advantages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Memory Allocation II CSE 351 Autumn 2016</dc:title>
  <dc:creator>Justin Hsia</dc:creator>
  <cp:lastModifiedBy>Arrvindh Shriraman</cp:lastModifiedBy>
  <cp:revision>140</cp:revision>
  <cp:lastPrinted>2019-11-23T02:10:21Z</cp:lastPrinted>
  <dcterms:created xsi:type="dcterms:W3CDTF">2016-11-27T02:50:12Z</dcterms:created>
  <dcterms:modified xsi:type="dcterms:W3CDTF">2021-07-22T19:12:11Z</dcterms:modified>
</cp:coreProperties>
</file>