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2.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3.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notesSlides/notesSlide4.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notesSlides/notesSlide5.xml" ContentType="application/vnd.openxmlformats-officedocument.presentationml.notesSlide+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6.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notesSlides/notesSlide7.xml" ContentType="application/vnd.openxmlformats-officedocument.presentationml.notesSlide+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notesSlides/notesSlide8.xml" ContentType="application/vnd.openxmlformats-officedocument.presentationml.notesSlide+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notesSlides/notesSlide9.xml" ContentType="application/vnd.openxmlformats-officedocument.presentationml.notesSlide+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tags/tag197.xml" ContentType="application/vnd.openxmlformats-officedocument.presentationml.tags+xml"/>
  <Override PartName="/ppt/tags/tag419.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16"/>
  </p:notesMasterIdLst>
  <p:handoutMasterIdLst>
    <p:handoutMasterId r:id="rId17"/>
  </p:handoutMasterIdLst>
  <p:sldIdLst>
    <p:sldId id="260" r:id="rId2"/>
    <p:sldId id="261" r:id="rId3"/>
    <p:sldId id="263" r:id="rId4"/>
    <p:sldId id="267" r:id="rId5"/>
    <p:sldId id="274" r:id="rId6"/>
    <p:sldId id="275" r:id="rId7"/>
    <p:sldId id="258" r:id="rId8"/>
    <p:sldId id="295" r:id="rId9"/>
    <p:sldId id="305" r:id="rId10"/>
    <p:sldId id="306" r:id="rId11"/>
    <p:sldId id="307" r:id="rId12"/>
    <p:sldId id="333" r:id="rId13"/>
    <p:sldId id="297" r:id="rId14"/>
    <p:sldId id="29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2275" autoAdjust="0"/>
  </p:normalViewPr>
  <p:slideViewPr>
    <p:cSldViewPr snapToGrid="0">
      <p:cViewPr varScale="1">
        <p:scale>
          <a:sx n="114" d="100"/>
          <a:sy n="114" d="100"/>
        </p:scale>
        <p:origin x="131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E91FFB1-F758-4728-8D78-4C424FB5B028}" type="slidenum">
              <a:rPr lang="en-US" smtClean="0"/>
              <a:t>‹#›</a:t>
            </a:fld>
            <a:endParaRPr lang="en-US"/>
          </a:p>
        </p:txBody>
      </p:sp>
    </p:spTree>
    <p:extLst>
      <p:ext uri="{BB962C8B-B14F-4D97-AF65-F5344CB8AC3E}">
        <p14:creationId xmlns:p14="http://schemas.microsoft.com/office/powerpoint/2010/main" val="205720521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A5C75A-6A06-4608-900C-CFA238C8421B}" type="slidenum">
              <a:rPr lang="en-US" smtClean="0"/>
              <a:t>‹#›</a:t>
            </a:fld>
            <a:endParaRPr lang="en-US"/>
          </a:p>
        </p:txBody>
      </p:sp>
    </p:spTree>
    <p:extLst>
      <p:ext uri="{BB962C8B-B14F-4D97-AF65-F5344CB8AC3E}">
        <p14:creationId xmlns:p14="http://schemas.microsoft.com/office/powerpoint/2010/main" val="61480184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9"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37890"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r>
              <a:rPr lang="en-US" dirty="0"/>
              <a:t>http://en.wikipedia.org/wiki/Data_segment#Program_memory</a:t>
            </a:r>
          </a:p>
          <a:p>
            <a:r>
              <a:rPr lang="en-US" dirty="0"/>
              <a:t>.data is for data</a:t>
            </a:r>
            <a:r>
              <a:rPr lang="en-US" baseline="0" dirty="0"/>
              <a:t> that is initialized at compile-time: string literals, and static/global variables initialized to some value.</a:t>
            </a:r>
          </a:p>
          <a:p>
            <a:r>
              <a:rPr lang="en-US" baseline="0" dirty="0"/>
              <a:t>.</a:t>
            </a:r>
            <a:r>
              <a:rPr lang="en-US" baseline="0" dirty="0" err="1"/>
              <a:t>bss</a:t>
            </a:r>
            <a:r>
              <a:rPr lang="en-US" baseline="0" dirty="0"/>
              <a:t> is for static/global variables with no explicit initialization in the code.</a:t>
            </a:r>
            <a:endParaRPr lang="en-US" dirty="0"/>
          </a:p>
          <a:p>
            <a:r>
              <a:rPr lang="en-US" dirty="0"/>
              <a:t>    http://en.wikipedia.org/wiki/.bss</a:t>
            </a:r>
          </a:p>
          <a:p>
            <a:endParaRPr lang="en-US" dirty="0"/>
          </a:p>
          <a:p>
            <a:pPr marL="171450" indent="-171450">
              <a:buFont typeface="Arial" charset="0"/>
              <a:buChar char="•"/>
            </a:pPr>
            <a:r>
              <a:rPr lang="en-US" dirty="0"/>
              <a:t>.data is fixed-size,</a:t>
            </a:r>
            <a:r>
              <a:rPr lang="en-US" baseline="0" dirty="0"/>
              <a:t> have to know ahead of time how much you need</a:t>
            </a:r>
            <a:endParaRPr lang="en-US" dirty="0"/>
          </a:p>
        </p:txBody>
      </p:sp>
    </p:spTree>
    <p:extLst>
      <p:ext uri="{BB962C8B-B14F-4D97-AF65-F5344CB8AC3E}">
        <p14:creationId xmlns:p14="http://schemas.microsoft.com/office/powerpoint/2010/main" val="1710836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Deferred</a:t>
            </a:r>
            <a:r>
              <a:rPr lang="en-US" b="1" baseline="0" dirty="0"/>
              <a:t> coalescing:</a:t>
            </a:r>
            <a:r>
              <a:rPr lang="en-US" baseline="0" dirty="0"/>
              <a:t>  if string of frees in same area of heap, can coalesce just once later.  </a:t>
            </a:r>
            <a:r>
              <a:rPr lang="en-US" u="sng" baseline="0" dirty="0"/>
              <a:t>Example</a:t>
            </a:r>
            <a:r>
              <a:rPr lang="en-US" baseline="0" dirty="0"/>
              <a:t>:  freeing a entire linked list.</a:t>
            </a:r>
            <a:endParaRPr lang="en-US" dirty="0"/>
          </a:p>
        </p:txBody>
      </p:sp>
      <p:sp>
        <p:nvSpPr>
          <p:cNvPr id="4" name="Slide Number Placeholder 3"/>
          <p:cNvSpPr>
            <a:spLocks noGrp="1"/>
          </p:cNvSpPr>
          <p:nvPr>
            <p:ph type="sldNum" sz="quarter" idx="10"/>
          </p:nvPr>
        </p:nvSpPr>
        <p:spPr/>
        <p:txBody>
          <a:bodyPr/>
          <a:lstStyle/>
          <a:p>
            <a:fld id="{BC62D05B-7092-47BD-9C13-F0337E5C71AF}" type="slidenum">
              <a:rPr lang="en-US" smtClean="0"/>
              <a:t>13</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837636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936689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39938"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753240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3162070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1"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1202"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r>
              <a:rPr lang="en-US" dirty="0"/>
              <a:t>Where is p pointing?</a:t>
            </a:r>
          </a:p>
        </p:txBody>
      </p:sp>
    </p:spTree>
    <p:extLst>
      <p:ext uri="{BB962C8B-B14F-4D97-AF65-F5344CB8AC3E}">
        <p14:creationId xmlns:p14="http://schemas.microsoft.com/office/powerpoint/2010/main" val="2537171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5" name="Text Box 1"/>
          <p:cNvSpPr txBox="1">
            <a:spLocks noChangeArrowheads="1"/>
          </p:cNvSpPr>
          <p:nvPr/>
        </p:nvSpPr>
        <p:spPr bwMode="auto">
          <a:xfrm>
            <a:off x="2067767" y="414833"/>
            <a:ext cx="8670516" cy="2045513"/>
          </a:xfrm>
          <a:prstGeom prst="rect">
            <a:avLst/>
          </a:prstGeom>
          <a:solidFill>
            <a:srgbClr val="FFFFFF"/>
          </a:solidFill>
          <a:ln w="9525">
            <a:solidFill>
              <a:srgbClr val="000000"/>
            </a:solidFill>
            <a:miter lim="800000"/>
            <a:headEnd/>
            <a:tailEnd/>
          </a:ln>
          <a:effectLst/>
        </p:spPr>
        <p:txBody>
          <a:bodyPr wrap="none" lIns="94631" tIns="47316" rIns="94631" bIns="47316" anchor="ctr"/>
          <a:lstStyle/>
          <a:p>
            <a:endParaRPr lang="en-US" dirty="0">
              <a:latin typeface="Lato" panose="020F0502020204030203" pitchFamily="34" charset="0"/>
            </a:endParaRPr>
          </a:p>
        </p:txBody>
      </p:sp>
      <p:sp>
        <p:nvSpPr>
          <p:cNvPr id="47106" name="Rectangle 2"/>
          <p:cNvSpPr txBox="1">
            <a:spLocks noGrp="1" noChangeArrowheads="1"/>
          </p:cNvSpPr>
          <p:nvPr>
            <p:ph type="body"/>
          </p:nvPr>
        </p:nvSpPr>
        <p:spPr bwMode="auto">
          <a:xfrm>
            <a:off x="1706497" y="2602627"/>
            <a:ext cx="9369563" cy="2470507"/>
          </a:xfrm>
          <a:prstGeom prst="rect">
            <a:avLst/>
          </a:prstGeom>
          <a:solidFill>
            <a:srgbClr val="FFFFFF"/>
          </a:solidFill>
          <a:ln w="9360">
            <a:solidFill>
              <a:srgbClr val="000000"/>
            </a:solidFill>
            <a:miter lim="800000"/>
            <a:headEnd/>
            <a:tailEnd/>
          </a:ln>
        </p:spPr>
        <p:txBody>
          <a:bodyPr wrap="none" anchor="ctr"/>
          <a:lstStyle/>
          <a:p>
            <a:r>
              <a:rPr lang="en-US"/>
              <a:t>Storing pointers in the “payload” section of a free block could require a larger minimum block size,</a:t>
            </a:r>
            <a:r>
              <a:rPr lang="en-US" baseline="0"/>
              <a:t> possibly increasing </a:t>
            </a:r>
            <a:r>
              <a:rPr lang="en-US" i="1" baseline="0"/>
              <a:t>internal</a:t>
            </a:r>
            <a:r>
              <a:rPr lang="en-US" i="0" baseline="0"/>
              <a:t> fragmentation.</a:t>
            </a:r>
          </a:p>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2130505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all blue “next” pointers and red “previous” pointers should probably point to either the header</a:t>
            </a:r>
            <a:r>
              <a:rPr lang="en-US" baseline="0" dirty="0"/>
              <a:t> or footer of the next/previous block – it shouldn’t matter which (I think), as long as it’s done consistently. The diagrams on this slide and on the next few do not always show pointers to the exact word for the block header/footer.</a:t>
            </a:r>
          </a:p>
        </p:txBody>
      </p:sp>
      <p:sp>
        <p:nvSpPr>
          <p:cNvPr id="4" name="Slide Number Placeholder 3"/>
          <p:cNvSpPr>
            <a:spLocks noGrp="1"/>
          </p:cNvSpPr>
          <p:nvPr>
            <p:ph type="sldNum" sz="quarter" idx="10"/>
          </p:nvPr>
        </p:nvSpPr>
        <p:spPr/>
        <p:txBody>
          <a:bodyPr/>
          <a:lstStyle/>
          <a:p>
            <a:fld id="{BC62D05B-7092-47BD-9C13-F0337E5C71AF}" type="slidenum">
              <a:rPr lang="en-US" smtClean="0"/>
              <a:t>8</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792687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all blue “next” pointers and red “previous” pointers should probably point to either the header</a:t>
            </a:r>
            <a:r>
              <a:rPr lang="en-US" baseline="0" dirty="0"/>
              <a:t> or footer of the next/previous block – it shouldn’t matter which (I think), as long as it’s done consistently. The diagrams on this slide and on the next few do not always show pointers to the exact word for the block header/footer.</a:t>
            </a:r>
          </a:p>
        </p:txBody>
      </p:sp>
      <p:sp>
        <p:nvSpPr>
          <p:cNvPr id="4" name="Slide Number Placeholder 3"/>
          <p:cNvSpPr>
            <a:spLocks noGrp="1"/>
          </p:cNvSpPr>
          <p:nvPr>
            <p:ph type="sldNum" sz="quarter" idx="10"/>
          </p:nvPr>
        </p:nvSpPr>
        <p:spPr/>
        <p:txBody>
          <a:bodyPr/>
          <a:lstStyle/>
          <a:p>
            <a:fld id="{BC62D05B-7092-47BD-9C13-F0337E5C71AF}" type="slidenum">
              <a:rPr lang="en-US" smtClean="0"/>
              <a:t>9</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305011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all blue “next” pointers and red “previous” pointers should probably point to either the header</a:t>
            </a:r>
            <a:r>
              <a:rPr lang="en-US" baseline="0" dirty="0"/>
              <a:t> or footer of the next/previous block – it shouldn’t matter which (I think), as long as it’s done consistently. The diagrams on this slide and on the next few do not always show pointers to the exact word for the block header/footer.</a:t>
            </a:r>
          </a:p>
        </p:txBody>
      </p:sp>
      <p:sp>
        <p:nvSpPr>
          <p:cNvPr id="4" name="Slide Number Placeholder 3"/>
          <p:cNvSpPr>
            <a:spLocks noGrp="1"/>
          </p:cNvSpPr>
          <p:nvPr>
            <p:ph type="sldNum" sz="quarter" idx="10"/>
          </p:nvPr>
        </p:nvSpPr>
        <p:spPr/>
        <p:txBody>
          <a:bodyPr/>
          <a:lstStyle/>
          <a:p>
            <a:fld id="{BC62D05B-7092-47BD-9C13-F0337E5C71AF}" type="slidenum">
              <a:rPr lang="en-US" smtClean="0"/>
              <a:t>10</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975379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31520"/>
            <a:ext cx="7772400" cy="1470025"/>
          </a:xfrm>
          <a:effectLst>
            <a:outerShdw blurRad="50800" dist="38100" dir="2700000" algn="tl" rotWithShape="0">
              <a:prstClr val="black">
                <a:alpha val="40000"/>
              </a:prstClr>
            </a:outerShdw>
          </a:effectLst>
        </p:spPr>
        <p:txBody>
          <a:bodyPr/>
          <a:lstStyle>
            <a:lvl1pPr>
              <a:lnSpc>
                <a:spcPct val="80000"/>
              </a:lnSpc>
              <a:defRPr>
                <a:latin typeface="Calibri"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685800" y="2377440"/>
            <a:ext cx="7772400" cy="1752600"/>
          </a:xfrm>
        </p:spPr>
        <p:txBody>
          <a:bodyPr/>
          <a:lstStyle>
            <a:lvl1pPr marL="0" indent="0" algn="r">
              <a:buNone/>
              <a:defRPr sz="32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4" name="Slide Number Placeholder 3"/>
          <p:cNvSpPr>
            <a:spLocks noGrp="1"/>
          </p:cNvSpPr>
          <p:nvPr>
            <p:ph type="sldNum" sz="quarter" idx="10"/>
          </p:nvPr>
        </p:nvSpPr>
        <p:spPr/>
        <p:txBody>
          <a:bodyPr/>
          <a:lstStyle/>
          <a:p>
            <a:fld id="{0F00AE6E-C483-4C75-BDA9-8B13FA0D6F81}" type="slidenum">
              <a:rPr lang="en-US" smtClean="0"/>
              <a:t>‹#›</a:t>
            </a:fld>
            <a:endParaRPr lang="en-US"/>
          </a:p>
        </p:txBody>
      </p:sp>
    </p:spTree>
    <p:extLst>
      <p:ext uri="{BB962C8B-B14F-4D97-AF65-F5344CB8AC3E}">
        <p14:creationId xmlns:p14="http://schemas.microsoft.com/office/powerpoint/2010/main" val="1431039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96875" y="1362075"/>
            <a:ext cx="8366125"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0F00AE6E-C483-4C75-BDA9-8B13FA0D6F81}" type="slidenum">
              <a:rPr lang="en-US" smtClean="0"/>
              <a:t>‹#›</a:t>
            </a:fld>
            <a:endParaRPr lang="en-US"/>
          </a:p>
        </p:txBody>
      </p:sp>
    </p:spTree>
    <p:extLst>
      <p:ext uri="{BB962C8B-B14F-4D97-AF65-F5344CB8AC3E}">
        <p14:creationId xmlns:p14="http://schemas.microsoft.com/office/powerpoint/2010/main" val="4228794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57018"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0F00AE6E-C483-4C75-BDA9-8B13FA0D6F81}" type="slidenum">
              <a:rPr lang="en-US" smtClean="0"/>
              <a:t>‹#›</a:t>
            </a:fld>
            <a:endParaRPr lang="en-US"/>
          </a:p>
        </p:txBody>
      </p:sp>
      <p:sp>
        <p:nvSpPr>
          <p:cNvPr id="5" name="Content Placeholder 2"/>
          <p:cNvSpPr>
            <a:spLocks noGrp="1"/>
          </p:cNvSpPr>
          <p:nvPr>
            <p:ph idx="11"/>
          </p:nvPr>
        </p:nvSpPr>
        <p:spPr>
          <a:xfrm>
            <a:off x="4648200"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48533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38912"/>
            <a:ext cx="8405238" cy="762000"/>
          </a:xfrm>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0F00AE6E-C483-4C75-BDA9-8B13FA0D6F81}" type="slidenum">
              <a:rPr lang="en-US" smtClean="0"/>
              <a:t>‹#›</a:t>
            </a:fld>
            <a:endParaRPr lang="en-US"/>
          </a:p>
        </p:txBody>
      </p:sp>
    </p:spTree>
    <p:extLst>
      <p:ext uri="{BB962C8B-B14F-4D97-AF65-F5344CB8AC3E}">
        <p14:creationId xmlns:p14="http://schemas.microsoft.com/office/powerpoint/2010/main" val="1455768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F00AE6E-C483-4C75-BDA9-8B13FA0D6F81}" type="slidenum">
              <a:rPr lang="en-US" smtClean="0"/>
              <a:t>‹#›</a:t>
            </a:fld>
            <a:endParaRPr lang="en-US"/>
          </a:p>
        </p:txBody>
      </p:sp>
    </p:spTree>
    <p:extLst>
      <p:ext uri="{BB962C8B-B14F-4D97-AF65-F5344CB8AC3E}">
        <p14:creationId xmlns:p14="http://schemas.microsoft.com/office/powerpoint/2010/main" val="39060287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838891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396875" y="1362075"/>
            <a:ext cx="83661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8534400" y="6492875"/>
            <a:ext cx="609600" cy="365125"/>
          </a:xfrm>
          <a:prstGeom prst="rect">
            <a:avLst/>
          </a:prstGeom>
        </p:spPr>
        <p:txBody>
          <a:bodyPr vert="horz" lIns="91440" tIns="45720" rIns="91440" bIns="45720" rtlCol="0" anchor="ctr"/>
          <a:lstStyle>
            <a:lvl1pPr algn="ctr">
              <a:defRPr sz="1200" b="1">
                <a:solidFill>
                  <a:srgbClr val="4B2A85"/>
                </a:solidFill>
                <a:latin typeface="Calibri" pitchFamily="34" charset="0"/>
                <a:cs typeface="Calibri" pitchFamily="34" charset="0"/>
              </a:defRPr>
            </a:lvl1pPr>
          </a:lstStyle>
          <a:p>
            <a:fld id="{0F00AE6E-C483-4C75-BDA9-8B13FA0D6F81}" type="slidenum">
              <a:rPr lang="en-US" smtClean="0"/>
              <a:t>‹#›</a:t>
            </a:fld>
            <a:endParaRPr lang="en-US"/>
          </a:p>
        </p:txBody>
      </p:sp>
      <p:sp>
        <p:nvSpPr>
          <p:cNvPr id="9" name="Rectangle 8"/>
          <p:cNvSpPr>
            <a:spLocks noChangeArrowheads="1"/>
          </p:cNvSpPr>
          <p:nvPr/>
        </p:nvSpPr>
        <p:spPr bwMode="auto">
          <a:xfrm>
            <a:off x="0" y="0"/>
            <a:ext cx="9144000" cy="228600"/>
          </a:xfrm>
          <a:prstGeom prst="rect">
            <a:avLst/>
          </a:prstGeom>
          <a:solidFill>
            <a:schemeClr val="tx1"/>
          </a:solidFill>
          <a:ln w="9525">
            <a:noFill/>
            <a:miter lim="800000"/>
            <a:headEnd/>
            <a:tailEnd/>
          </a:ln>
          <a:effectLst/>
        </p:spPr>
        <p:txBody>
          <a:bodyPr wrap="none" anchor="ctr"/>
          <a:lstStyle/>
          <a:p>
            <a:pPr algn="ctr">
              <a:defRPr/>
            </a:pPr>
            <a:endParaRPr lang="en-US" b="0" dirty="0">
              <a:latin typeface="Times New Roman" pitchFamily="18" charset="0"/>
            </a:endParaRPr>
          </a:p>
        </p:txBody>
      </p:sp>
      <p:pic>
        <p:nvPicPr>
          <p:cNvPr id="12" name="Picture 11"/>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0" y="247437"/>
            <a:ext cx="2150721" cy="169037"/>
          </a:xfrm>
          <a:prstGeom prst="rect">
            <a:avLst/>
          </a:prstGeom>
        </p:spPr>
      </p:pic>
      <p:sp>
        <p:nvSpPr>
          <p:cNvPr id="16" name="TextBox 15"/>
          <p:cNvSpPr txBox="1"/>
          <p:nvPr/>
        </p:nvSpPr>
        <p:spPr>
          <a:xfrm>
            <a:off x="8407901" y="-2231"/>
            <a:ext cx="736099" cy="230832"/>
          </a:xfrm>
          <a:prstGeom prst="rect">
            <a:avLst/>
          </a:prstGeom>
          <a:noFill/>
        </p:spPr>
        <p:txBody>
          <a:bodyPr wrap="none" rtlCol="0">
            <a:spAutoFit/>
          </a:bodyPr>
          <a:lstStyle/>
          <a:p>
            <a:pPr algn="r"/>
            <a:r>
              <a:rPr lang="en-US" sz="900" b="0" i="0" dirty="0">
                <a:solidFill>
                  <a:schemeClr val="bg1"/>
                </a:solidFill>
                <a:latin typeface="Roboto Regular" charset="0"/>
                <a:ea typeface="Roboto Regular" charset="0"/>
                <a:cs typeface="Roboto Regular" charset="0"/>
              </a:rPr>
              <a:t>CMPT 295</a:t>
            </a:r>
          </a:p>
        </p:txBody>
      </p:sp>
      <p:sp>
        <p:nvSpPr>
          <p:cNvPr id="22" name="TextBox 21"/>
          <p:cNvSpPr txBox="1"/>
          <p:nvPr/>
        </p:nvSpPr>
        <p:spPr>
          <a:xfrm>
            <a:off x="3796801" y="-2231"/>
            <a:ext cx="1550425" cy="230832"/>
          </a:xfrm>
          <a:prstGeom prst="rect">
            <a:avLst/>
          </a:prstGeom>
          <a:noFill/>
        </p:spPr>
        <p:txBody>
          <a:bodyPr wrap="none" rtlCol="0">
            <a:spAutoFit/>
          </a:bodyPr>
          <a:lstStyle/>
          <a:p>
            <a:pPr algn="ctr"/>
            <a:r>
              <a:rPr lang="en-US" sz="900" b="0" i="0" dirty="0">
                <a:solidFill>
                  <a:schemeClr val="bg1"/>
                </a:solidFill>
                <a:latin typeface="Roboto Regular" charset="0"/>
                <a:ea typeface="Roboto Regular" charset="0"/>
                <a:cs typeface="Roboto Regular" charset="0"/>
              </a:rPr>
              <a:t>L23:  Memory Allocation</a:t>
            </a:r>
            <a:r>
              <a:rPr lang="en-US" sz="900" b="0" i="0" baseline="0" dirty="0">
                <a:solidFill>
                  <a:schemeClr val="bg1"/>
                </a:solidFill>
                <a:latin typeface="Roboto Regular" charset="0"/>
                <a:ea typeface="Roboto Regular" charset="0"/>
                <a:cs typeface="Roboto Regular" charset="0"/>
              </a:rPr>
              <a:t> III</a:t>
            </a:r>
            <a:endParaRPr lang="en-US" sz="900" b="0" i="0" dirty="0">
              <a:solidFill>
                <a:schemeClr val="bg1"/>
              </a:solidFill>
              <a:latin typeface="Roboto Regular" charset="0"/>
              <a:ea typeface="Roboto Regular" charset="0"/>
              <a:cs typeface="Roboto Regular" charset="0"/>
            </a:endParaRPr>
          </a:p>
        </p:txBody>
      </p:sp>
    </p:spTree>
    <p:extLst>
      <p:ext uri="{BB962C8B-B14F-4D97-AF65-F5344CB8AC3E}">
        <p14:creationId xmlns:p14="http://schemas.microsoft.com/office/powerpoint/2010/main" val="227861185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Lst>
  <p:hf hdr="0" ftr="0" dt="0"/>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4B2A85"/>
        </a:buClr>
        <a:buSzPct val="60000"/>
        <a:buFont typeface="Wingdings" panose="05000000000000000000" pitchFamily="2" charset="2"/>
        <a:buChar char="v"/>
        <a:defRPr sz="2400" b="1">
          <a:solidFill>
            <a:schemeClr val="tx1"/>
          </a:solidFill>
          <a:latin typeface="Calibri" pitchFamily="34" charset="0"/>
          <a:ea typeface="+mn-ea"/>
          <a:cs typeface="+mn-cs"/>
        </a:defRPr>
      </a:lvl1pPr>
      <a:lvl2pPr marL="649224" indent="-285750" algn="l" rtl="0" eaLnBrk="1" fontAlgn="base" hangingPunct="1">
        <a:spcBef>
          <a:spcPct val="20000"/>
        </a:spcBef>
        <a:spcAft>
          <a:spcPct val="0"/>
        </a:spcAft>
        <a:buClr>
          <a:srgbClr val="4B2A85"/>
        </a:buClr>
        <a:buSzPct val="110000"/>
        <a:buFont typeface="Wingdings" pitchFamily="2" charset="2"/>
        <a:buChar char="§"/>
        <a:defRPr sz="2000">
          <a:solidFill>
            <a:schemeClr val="tx1"/>
          </a:solidFill>
          <a:latin typeface="Calibri" pitchFamily="34" charset="0"/>
        </a:defRPr>
      </a:lvl2pPr>
      <a:lvl3pPr marL="914400" indent="-228600" algn="l" rtl="0" eaLnBrk="1" fontAlgn="base" hangingPunct="1">
        <a:spcBef>
          <a:spcPct val="20000"/>
        </a:spcBef>
        <a:spcAft>
          <a:spcPct val="0"/>
        </a:spcAft>
        <a:buClr>
          <a:srgbClr val="4B2A85"/>
        </a:buClr>
        <a:buSzPct val="80000"/>
        <a:buFont typeface="Arial" panose="020B0604020202020204" pitchFamily="34" charset="0"/>
        <a:buChar char="•"/>
        <a:defRPr sz="2000">
          <a:solidFill>
            <a:schemeClr val="tx1"/>
          </a:solidFill>
          <a:latin typeface="Calibri" pitchFamily="34" charset="0"/>
        </a:defRPr>
      </a:lvl3pPr>
      <a:lvl4pPr marL="117043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4pPr>
      <a:lvl5pPr marL="144475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notesSlide" Target="../notesSlides/notesSlide1.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6" Type="http://schemas.openxmlformats.org/officeDocument/2006/relationships/tags" Target="../tags/tag294.xml"/><Relationship Id="rId21" Type="http://schemas.openxmlformats.org/officeDocument/2006/relationships/tags" Target="../tags/tag289.xml"/><Relationship Id="rId42" Type="http://schemas.openxmlformats.org/officeDocument/2006/relationships/tags" Target="../tags/tag310.xml"/><Relationship Id="rId47" Type="http://schemas.openxmlformats.org/officeDocument/2006/relationships/tags" Target="../tags/tag315.xml"/><Relationship Id="rId63" Type="http://schemas.openxmlformats.org/officeDocument/2006/relationships/tags" Target="../tags/tag331.xml"/><Relationship Id="rId68" Type="http://schemas.openxmlformats.org/officeDocument/2006/relationships/tags" Target="../tags/tag336.xml"/><Relationship Id="rId84" Type="http://schemas.openxmlformats.org/officeDocument/2006/relationships/tags" Target="../tags/tag352.xml"/><Relationship Id="rId89" Type="http://schemas.openxmlformats.org/officeDocument/2006/relationships/tags" Target="../tags/tag357.xml"/><Relationship Id="rId16" Type="http://schemas.openxmlformats.org/officeDocument/2006/relationships/tags" Target="../tags/tag284.xml"/><Relationship Id="rId11" Type="http://schemas.openxmlformats.org/officeDocument/2006/relationships/tags" Target="../tags/tag279.xml"/><Relationship Id="rId32" Type="http://schemas.openxmlformats.org/officeDocument/2006/relationships/tags" Target="../tags/tag300.xml"/><Relationship Id="rId37" Type="http://schemas.openxmlformats.org/officeDocument/2006/relationships/tags" Target="../tags/tag305.xml"/><Relationship Id="rId53" Type="http://schemas.openxmlformats.org/officeDocument/2006/relationships/tags" Target="../tags/tag321.xml"/><Relationship Id="rId58" Type="http://schemas.openxmlformats.org/officeDocument/2006/relationships/tags" Target="../tags/tag326.xml"/><Relationship Id="rId74" Type="http://schemas.openxmlformats.org/officeDocument/2006/relationships/tags" Target="../tags/tag342.xml"/><Relationship Id="rId79" Type="http://schemas.openxmlformats.org/officeDocument/2006/relationships/tags" Target="../tags/tag347.xml"/><Relationship Id="rId5" Type="http://schemas.openxmlformats.org/officeDocument/2006/relationships/tags" Target="../tags/tag273.xml"/><Relationship Id="rId90" Type="http://schemas.openxmlformats.org/officeDocument/2006/relationships/tags" Target="../tags/tag358.xml"/><Relationship Id="rId95" Type="http://schemas.openxmlformats.org/officeDocument/2006/relationships/slideLayout" Target="../slideLayouts/slideLayout2.xml"/><Relationship Id="rId22" Type="http://schemas.openxmlformats.org/officeDocument/2006/relationships/tags" Target="../tags/tag290.xml"/><Relationship Id="rId27" Type="http://schemas.openxmlformats.org/officeDocument/2006/relationships/tags" Target="../tags/tag295.xml"/><Relationship Id="rId43" Type="http://schemas.openxmlformats.org/officeDocument/2006/relationships/tags" Target="../tags/tag311.xml"/><Relationship Id="rId48" Type="http://schemas.openxmlformats.org/officeDocument/2006/relationships/tags" Target="../tags/tag316.xml"/><Relationship Id="rId64" Type="http://schemas.openxmlformats.org/officeDocument/2006/relationships/tags" Target="../tags/tag332.xml"/><Relationship Id="rId69" Type="http://schemas.openxmlformats.org/officeDocument/2006/relationships/tags" Target="../tags/tag337.xml"/><Relationship Id="rId8" Type="http://schemas.openxmlformats.org/officeDocument/2006/relationships/tags" Target="../tags/tag276.xml"/><Relationship Id="rId51" Type="http://schemas.openxmlformats.org/officeDocument/2006/relationships/tags" Target="../tags/tag319.xml"/><Relationship Id="rId72" Type="http://schemas.openxmlformats.org/officeDocument/2006/relationships/tags" Target="../tags/tag340.xml"/><Relationship Id="rId80" Type="http://schemas.openxmlformats.org/officeDocument/2006/relationships/tags" Target="../tags/tag348.xml"/><Relationship Id="rId85" Type="http://schemas.openxmlformats.org/officeDocument/2006/relationships/tags" Target="../tags/tag353.xml"/><Relationship Id="rId93" Type="http://schemas.openxmlformats.org/officeDocument/2006/relationships/tags" Target="../tags/tag361.xml"/><Relationship Id="rId3" Type="http://schemas.openxmlformats.org/officeDocument/2006/relationships/tags" Target="../tags/tag271.xml"/><Relationship Id="rId12" Type="http://schemas.openxmlformats.org/officeDocument/2006/relationships/tags" Target="../tags/tag280.xml"/><Relationship Id="rId17" Type="http://schemas.openxmlformats.org/officeDocument/2006/relationships/tags" Target="../tags/tag285.xml"/><Relationship Id="rId25" Type="http://schemas.openxmlformats.org/officeDocument/2006/relationships/tags" Target="../tags/tag293.xml"/><Relationship Id="rId33" Type="http://schemas.openxmlformats.org/officeDocument/2006/relationships/tags" Target="../tags/tag301.xml"/><Relationship Id="rId38" Type="http://schemas.openxmlformats.org/officeDocument/2006/relationships/tags" Target="../tags/tag306.xml"/><Relationship Id="rId46" Type="http://schemas.openxmlformats.org/officeDocument/2006/relationships/tags" Target="../tags/tag314.xml"/><Relationship Id="rId59" Type="http://schemas.openxmlformats.org/officeDocument/2006/relationships/tags" Target="../tags/tag327.xml"/><Relationship Id="rId67" Type="http://schemas.openxmlformats.org/officeDocument/2006/relationships/tags" Target="../tags/tag335.xml"/><Relationship Id="rId20" Type="http://schemas.openxmlformats.org/officeDocument/2006/relationships/tags" Target="../tags/tag288.xml"/><Relationship Id="rId41" Type="http://schemas.openxmlformats.org/officeDocument/2006/relationships/tags" Target="../tags/tag309.xml"/><Relationship Id="rId54" Type="http://schemas.openxmlformats.org/officeDocument/2006/relationships/tags" Target="../tags/tag322.xml"/><Relationship Id="rId62" Type="http://schemas.openxmlformats.org/officeDocument/2006/relationships/tags" Target="../tags/tag330.xml"/><Relationship Id="rId70" Type="http://schemas.openxmlformats.org/officeDocument/2006/relationships/tags" Target="../tags/tag338.xml"/><Relationship Id="rId75" Type="http://schemas.openxmlformats.org/officeDocument/2006/relationships/tags" Target="../tags/tag343.xml"/><Relationship Id="rId83" Type="http://schemas.openxmlformats.org/officeDocument/2006/relationships/tags" Target="../tags/tag351.xml"/><Relationship Id="rId88" Type="http://schemas.openxmlformats.org/officeDocument/2006/relationships/tags" Target="../tags/tag356.xml"/><Relationship Id="rId91" Type="http://schemas.openxmlformats.org/officeDocument/2006/relationships/tags" Target="../tags/tag359.xml"/><Relationship Id="rId96" Type="http://schemas.openxmlformats.org/officeDocument/2006/relationships/notesSlide" Target="../notesSlides/notesSlide9.xml"/><Relationship Id="rId1" Type="http://schemas.openxmlformats.org/officeDocument/2006/relationships/tags" Target="../tags/tag269.xml"/><Relationship Id="rId6" Type="http://schemas.openxmlformats.org/officeDocument/2006/relationships/tags" Target="../tags/tag274.xml"/><Relationship Id="rId15" Type="http://schemas.openxmlformats.org/officeDocument/2006/relationships/tags" Target="../tags/tag283.xml"/><Relationship Id="rId23" Type="http://schemas.openxmlformats.org/officeDocument/2006/relationships/tags" Target="../tags/tag291.xml"/><Relationship Id="rId28" Type="http://schemas.openxmlformats.org/officeDocument/2006/relationships/tags" Target="../tags/tag296.xml"/><Relationship Id="rId36" Type="http://schemas.openxmlformats.org/officeDocument/2006/relationships/tags" Target="../tags/tag304.xml"/><Relationship Id="rId49" Type="http://schemas.openxmlformats.org/officeDocument/2006/relationships/tags" Target="../tags/tag317.xml"/><Relationship Id="rId57" Type="http://schemas.openxmlformats.org/officeDocument/2006/relationships/tags" Target="../tags/tag325.xml"/><Relationship Id="rId10" Type="http://schemas.openxmlformats.org/officeDocument/2006/relationships/tags" Target="../tags/tag278.xml"/><Relationship Id="rId31" Type="http://schemas.openxmlformats.org/officeDocument/2006/relationships/tags" Target="../tags/tag299.xml"/><Relationship Id="rId44" Type="http://schemas.openxmlformats.org/officeDocument/2006/relationships/tags" Target="../tags/tag312.xml"/><Relationship Id="rId52" Type="http://schemas.openxmlformats.org/officeDocument/2006/relationships/tags" Target="../tags/tag320.xml"/><Relationship Id="rId60" Type="http://schemas.openxmlformats.org/officeDocument/2006/relationships/tags" Target="../tags/tag328.xml"/><Relationship Id="rId65" Type="http://schemas.openxmlformats.org/officeDocument/2006/relationships/tags" Target="../tags/tag333.xml"/><Relationship Id="rId73" Type="http://schemas.openxmlformats.org/officeDocument/2006/relationships/tags" Target="../tags/tag341.xml"/><Relationship Id="rId78" Type="http://schemas.openxmlformats.org/officeDocument/2006/relationships/tags" Target="../tags/tag346.xml"/><Relationship Id="rId81" Type="http://schemas.openxmlformats.org/officeDocument/2006/relationships/tags" Target="../tags/tag349.xml"/><Relationship Id="rId86" Type="http://schemas.openxmlformats.org/officeDocument/2006/relationships/tags" Target="../tags/tag354.xml"/><Relationship Id="rId94" Type="http://schemas.openxmlformats.org/officeDocument/2006/relationships/tags" Target="../tags/tag362.xml"/><Relationship Id="rId4" Type="http://schemas.openxmlformats.org/officeDocument/2006/relationships/tags" Target="../tags/tag272.xml"/><Relationship Id="rId9" Type="http://schemas.openxmlformats.org/officeDocument/2006/relationships/tags" Target="../tags/tag277.xml"/><Relationship Id="rId13" Type="http://schemas.openxmlformats.org/officeDocument/2006/relationships/tags" Target="../tags/tag281.xml"/><Relationship Id="rId18" Type="http://schemas.openxmlformats.org/officeDocument/2006/relationships/tags" Target="../tags/tag286.xml"/><Relationship Id="rId39" Type="http://schemas.openxmlformats.org/officeDocument/2006/relationships/tags" Target="../tags/tag307.xml"/><Relationship Id="rId34" Type="http://schemas.openxmlformats.org/officeDocument/2006/relationships/tags" Target="../tags/tag302.xml"/><Relationship Id="rId50" Type="http://schemas.openxmlformats.org/officeDocument/2006/relationships/tags" Target="../tags/tag318.xml"/><Relationship Id="rId55" Type="http://schemas.openxmlformats.org/officeDocument/2006/relationships/tags" Target="../tags/tag323.xml"/><Relationship Id="rId76" Type="http://schemas.openxmlformats.org/officeDocument/2006/relationships/tags" Target="../tags/tag344.xml"/><Relationship Id="rId7" Type="http://schemas.openxmlformats.org/officeDocument/2006/relationships/tags" Target="../tags/tag275.xml"/><Relationship Id="rId71" Type="http://schemas.openxmlformats.org/officeDocument/2006/relationships/tags" Target="../tags/tag339.xml"/><Relationship Id="rId92" Type="http://schemas.openxmlformats.org/officeDocument/2006/relationships/tags" Target="../tags/tag360.xml"/><Relationship Id="rId2" Type="http://schemas.openxmlformats.org/officeDocument/2006/relationships/tags" Target="../tags/tag270.xml"/><Relationship Id="rId29" Type="http://schemas.openxmlformats.org/officeDocument/2006/relationships/tags" Target="../tags/tag297.xml"/><Relationship Id="rId24" Type="http://schemas.openxmlformats.org/officeDocument/2006/relationships/tags" Target="../tags/tag292.xml"/><Relationship Id="rId40" Type="http://schemas.openxmlformats.org/officeDocument/2006/relationships/tags" Target="../tags/tag308.xml"/><Relationship Id="rId45" Type="http://schemas.openxmlformats.org/officeDocument/2006/relationships/tags" Target="../tags/tag313.xml"/><Relationship Id="rId66" Type="http://schemas.openxmlformats.org/officeDocument/2006/relationships/tags" Target="../tags/tag334.xml"/><Relationship Id="rId87" Type="http://schemas.openxmlformats.org/officeDocument/2006/relationships/tags" Target="../tags/tag355.xml"/><Relationship Id="rId61" Type="http://schemas.openxmlformats.org/officeDocument/2006/relationships/tags" Target="../tags/tag329.xml"/><Relationship Id="rId82" Type="http://schemas.openxmlformats.org/officeDocument/2006/relationships/tags" Target="../tags/tag350.xml"/><Relationship Id="rId19" Type="http://schemas.openxmlformats.org/officeDocument/2006/relationships/tags" Target="../tags/tag287.xml"/><Relationship Id="rId14" Type="http://schemas.openxmlformats.org/officeDocument/2006/relationships/tags" Target="../tags/tag282.xml"/><Relationship Id="rId30" Type="http://schemas.openxmlformats.org/officeDocument/2006/relationships/tags" Target="../tags/tag298.xml"/><Relationship Id="rId35" Type="http://schemas.openxmlformats.org/officeDocument/2006/relationships/tags" Target="../tags/tag303.xml"/><Relationship Id="rId56" Type="http://schemas.openxmlformats.org/officeDocument/2006/relationships/tags" Target="../tags/tag324.xml"/><Relationship Id="rId77" Type="http://schemas.openxmlformats.org/officeDocument/2006/relationships/tags" Target="../tags/tag345.xml"/></Relationships>
</file>

<file path=ppt/slides/_rels/slide11.xml.rels><?xml version="1.0" encoding="UTF-8" standalone="yes"?>
<Relationships xmlns="http://schemas.openxmlformats.org/package/2006/relationships"><Relationship Id="rId117" Type="http://schemas.openxmlformats.org/officeDocument/2006/relationships/tags" Target="../tags/tag480.xml"/><Relationship Id="rId21" Type="http://schemas.openxmlformats.org/officeDocument/2006/relationships/tags" Target="../tags/tag383.xml"/><Relationship Id="rId42" Type="http://schemas.openxmlformats.org/officeDocument/2006/relationships/tags" Target="../tags/tag404.xml"/><Relationship Id="rId47" Type="http://schemas.openxmlformats.org/officeDocument/2006/relationships/tags" Target="../tags/tag409.xml"/><Relationship Id="rId63" Type="http://schemas.openxmlformats.org/officeDocument/2006/relationships/tags" Target="../tags/tag426.xml"/><Relationship Id="rId68" Type="http://schemas.openxmlformats.org/officeDocument/2006/relationships/tags" Target="../tags/tag431.xml"/><Relationship Id="rId84" Type="http://schemas.openxmlformats.org/officeDocument/2006/relationships/tags" Target="../tags/tag447.xml"/><Relationship Id="rId89" Type="http://schemas.openxmlformats.org/officeDocument/2006/relationships/tags" Target="../tags/tag452.xml"/><Relationship Id="rId112" Type="http://schemas.openxmlformats.org/officeDocument/2006/relationships/tags" Target="../tags/tag475.xml"/><Relationship Id="rId16" Type="http://schemas.openxmlformats.org/officeDocument/2006/relationships/tags" Target="../tags/tag378.xml"/><Relationship Id="rId107" Type="http://schemas.openxmlformats.org/officeDocument/2006/relationships/tags" Target="../tags/tag470.xml"/><Relationship Id="rId11" Type="http://schemas.openxmlformats.org/officeDocument/2006/relationships/tags" Target="../tags/tag373.xml"/><Relationship Id="rId32" Type="http://schemas.openxmlformats.org/officeDocument/2006/relationships/tags" Target="../tags/tag394.xml"/><Relationship Id="rId37" Type="http://schemas.openxmlformats.org/officeDocument/2006/relationships/tags" Target="../tags/tag399.xml"/><Relationship Id="rId53" Type="http://schemas.openxmlformats.org/officeDocument/2006/relationships/tags" Target="../tags/tag415.xml"/><Relationship Id="rId58" Type="http://schemas.openxmlformats.org/officeDocument/2006/relationships/tags" Target="../tags/tag421.xml"/><Relationship Id="rId74" Type="http://schemas.openxmlformats.org/officeDocument/2006/relationships/tags" Target="../tags/tag437.xml"/><Relationship Id="rId79" Type="http://schemas.openxmlformats.org/officeDocument/2006/relationships/tags" Target="../tags/tag442.xml"/><Relationship Id="rId102" Type="http://schemas.openxmlformats.org/officeDocument/2006/relationships/tags" Target="../tags/tag465.xml"/><Relationship Id="rId123" Type="http://schemas.openxmlformats.org/officeDocument/2006/relationships/tags" Target="../tags/tag486.xml"/><Relationship Id="rId128" Type="http://schemas.openxmlformats.org/officeDocument/2006/relationships/tags" Target="../tags/tag491.xml"/><Relationship Id="rId5" Type="http://schemas.openxmlformats.org/officeDocument/2006/relationships/tags" Target="../tags/tag367.xml"/><Relationship Id="rId90" Type="http://schemas.openxmlformats.org/officeDocument/2006/relationships/tags" Target="../tags/tag453.xml"/><Relationship Id="rId95" Type="http://schemas.openxmlformats.org/officeDocument/2006/relationships/tags" Target="../tags/tag458.xml"/><Relationship Id="rId22" Type="http://schemas.openxmlformats.org/officeDocument/2006/relationships/tags" Target="../tags/tag384.xml"/><Relationship Id="rId27" Type="http://schemas.openxmlformats.org/officeDocument/2006/relationships/tags" Target="../tags/tag389.xml"/><Relationship Id="rId43" Type="http://schemas.openxmlformats.org/officeDocument/2006/relationships/tags" Target="../tags/tag405.xml"/><Relationship Id="rId48" Type="http://schemas.openxmlformats.org/officeDocument/2006/relationships/tags" Target="../tags/tag410.xml"/><Relationship Id="rId64" Type="http://schemas.openxmlformats.org/officeDocument/2006/relationships/tags" Target="../tags/tag427.xml"/><Relationship Id="rId69" Type="http://schemas.openxmlformats.org/officeDocument/2006/relationships/tags" Target="../tags/tag432.xml"/><Relationship Id="rId113" Type="http://schemas.openxmlformats.org/officeDocument/2006/relationships/tags" Target="../tags/tag476.xml"/><Relationship Id="rId118" Type="http://schemas.openxmlformats.org/officeDocument/2006/relationships/tags" Target="../tags/tag481.xml"/><Relationship Id="rId80" Type="http://schemas.openxmlformats.org/officeDocument/2006/relationships/tags" Target="../tags/tag443.xml"/><Relationship Id="rId85" Type="http://schemas.openxmlformats.org/officeDocument/2006/relationships/tags" Target="../tags/tag448.xml"/><Relationship Id="rId12" Type="http://schemas.openxmlformats.org/officeDocument/2006/relationships/tags" Target="../tags/tag374.xml"/><Relationship Id="rId17" Type="http://schemas.openxmlformats.org/officeDocument/2006/relationships/tags" Target="../tags/tag379.xml"/><Relationship Id="rId33" Type="http://schemas.openxmlformats.org/officeDocument/2006/relationships/tags" Target="../tags/tag395.xml"/><Relationship Id="rId38" Type="http://schemas.openxmlformats.org/officeDocument/2006/relationships/tags" Target="../tags/tag400.xml"/><Relationship Id="rId59" Type="http://schemas.openxmlformats.org/officeDocument/2006/relationships/tags" Target="../tags/tag422.xml"/><Relationship Id="rId103" Type="http://schemas.openxmlformats.org/officeDocument/2006/relationships/tags" Target="../tags/tag466.xml"/><Relationship Id="rId108" Type="http://schemas.openxmlformats.org/officeDocument/2006/relationships/tags" Target="../tags/tag471.xml"/><Relationship Id="rId124" Type="http://schemas.openxmlformats.org/officeDocument/2006/relationships/tags" Target="../tags/tag487.xml"/><Relationship Id="rId129" Type="http://schemas.openxmlformats.org/officeDocument/2006/relationships/tags" Target="../tags/tag492.xml"/><Relationship Id="rId54" Type="http://schemas.openxmlformats.org/officeDocument/2006/relationships/tags" Target="../tags/tag416.xml"/><Relationship Id="rId70" Type="http://schemas.openxmlformats.org/officeDocument/2006/relationships/tags" Target="../tags/tag433.xml"/><Relationship Id="rId75" Type="http://schemas.openxmlformats.org/officeDocument/2006/relationships/tags" Target="../tags/tag438.xml"/><Relationship Id="rId91" Type="http://schemas.openxmlformats.org/officeDocument/2006/relationships/tags" Target="../tags/tag454.xml"/><Relationship Id="rId96" Type="http://schemas.openxmlformats.org/officeDocument/2006/relationships/tags" Target="../tags/tag459.xml"/><Relationship Id="rId1" Type="http://schemas.openxmlformats.org/officeDocument/2006/relationships/tags" Target="../tags/tag363.xml"/><Relationship Id="rId6" Type="http://schemas.openxmlformats.org/officeDocument/2006/relationships/tags" Target="../tags/tag368.xml"/><Relationship Id="rId23" Type="http://schemas.openxmlformats.org/officeDocument/2006/relationships/tags" Target="../tags/tag385.xml"/><Relationship Id="rId28" Type="http://schemas.openxmlformats.org/officeDocument/2006/relationships/tags" Target="../tags/tag390.xml"/><Relationship Id="rId49" Type="http://schemas.openxmlformats.org/officeDocument/2006/relationships/tags" Target="../tags/tag411.xml"/><Relationship Id="rId114" Type="http://schemas.openxmlformats.org/officeDocument/2006/relationships/tags" Target="../tags/tag477.xml"/><Relationship Id="rId119" Type="http://schemas.openxmlformats.org/officeDocument/2006/relationships/tags" Target="../tags/tag482.xml"/><Relationship Id="rId44" Type="http://schemas.openxmlformats.org/officeDocument/2006/relationships/tags" Target="../tags/tag406.xml"/><Relationship Id="rId60" Type="http://schemas.openxmlformats.org/officeDocument/2006/relationships/tags" Target="../tags/tag423.xml"/><Relationship Id="rId65" Type="http://schemas.openxmlformats.org/officeDocument/2006/relationships/tags" Target="../tags/tag428.xml"/><Relationship Id="rId81" Type="http://schemas.openxmlformats.org/officeDocument/2006/relationships/tags" Target="../tags/tag444.xml"/><Relationship Id="rId86" Type="http://schemas.openxmlformats.org/officeDocument/2006/relationships/tags" Target="../tags/tag449.xml"/><Relationship Id="rId130" Type="http://schemas.openxmlformats.org/officeDocument/2006/relationships/tags" Target="../tags/tag493.xml"/><Relationship Id="rId13" Type="http://schemas.openxmlformats.org/officeDocument/2006/relationships/tags" Target="../tags/tag375.xml"/><Relationship Id="rId18" Type="http://schemas.openxmlformats.org/officeDocument/2006/relationships/tags" Target="../tags/tag380.xml"/><Relationship Id="rId39" Type="http://schemas.openxmlformats.org/officeDocument/2006/relationships/tags" Target="../tags/tag401.xml"/><Relationship Id="rId109" Type="http://schemas.openxmlformats.org/officeDocument/2006/relationships/tags" Target="../tags/tag472.xml"/><Relationship Id="rId34" Type="http://schemas.openxmlformats.org/officeDocument/2006/relationships/tags" Target="../tags/tag396.xml"/><Relationship Id="rId50" Type="http://schemas.openxmlformats.org/officeDocument/2006/relationships/tags" Target="../tags/tag412.xml"/><Relationship Id="rId55" Type="http://schemas.openxmlformats.org/officeDocument/2006/relationships/tags" Target="../tags/tag417.xml"/><Relationship Id="rId76" Type="http://schemas.openxmlformats.org/officeDocument/2006/relationships/tags" Target="../tags/tag439.xml"/><Relationship Id="rId97" Type="http://schemas.openxmlformats.org/officeDocument/2006/relationships/tags" Target="../tags/tag460.xml"/><Relationship Id="rId104" Type="http://schemas.openxmlformats.org/officeDocument/2006/relationships/tags" Target="../tags/tag467.xml"/><Relationship Id="rId120" Type="http://schemas.openxmlformats.org/officeDocument/2006/relationships/tags" Target="../tags/tag483.xml"/><Relationship Id="rId125" Type="http://schemas.openxmlformats.org/officeDocument/2006/relationships/tags" Target="../tags/tag488.xml"/><Relationship Id="rId7" Type="http://schemas.openxmlformats.org/officeDocument/2006/relationships/tags" Target="../tags/tag369.xml"/><Relationship Id="rId71" Type="http://schemas.openxmlformats.org/officeDocument/2006/relationships/tags" Target="../tags/tag434.xml"/><Relationship Id="rId92" Type="http://schemas.openxmlformats.org/officeDocument/2006/relationships/tags" Target="../tags/tag455.xml"/><Relationship Id="rId2" Type="http://schemas.openxmlformats.org/officeDocument/2006/relationships/tags" Target="../tags/tag364.xml"/><Relationship Id="rId29" Type="http://schemas.openxmlformats.org/officeDocument/2006/relationships/tags" Target="../tags/tag391.xml"/><Relationship Id="rId24" Type="http://schemas.openxmlformats.org/officeDocument/2006/relationships/tags" Target="../tags/tag386.xml"/><Relationship Id="rId40" Type="http://schemas.openxmlformats.org/officeDocument/2006/relationships/tags" Target="../tags/tag402.xml"/><Relationship Id="rId45" Type="http://schemas.openxmlformats.org/officeDocument/2006/relationships/tags" Target="../tags/tag407.xml"/><Relationship Id="rId66" Type="http://schemas.openxmlformats.org/officeDocument/2006/relationships/tags" Target="../tags/tag429.xml"/><Relationship Id="rId87" Type="http://schemas.openxmlformats.org/officeDocument/2006/relationships/tags" Target="../tags/tag450.xml"/><Relationship Id="rId110" Type="http://schemas.openxmlformats.org/officeDocument/2006/relationships/tags" Target="../tags/tag473.xml"/><Relationship Id="rId115" Type="http://schemas.openxmlformats.org/officeDocument/2006/relationships/tags" Target="../tags/tag478.xml"/><Relationship Id="rId131" Type="http://schemas.openxmlformats.org/officeDocument/2006/relationships/slideLayout" Target="../slideLayouts/slideLayout2.xml"/><Relationship Id="rId61" Type="http://schemas.openxmlformats.org/officeDocument/2006/relationships/tags" Target="../tags/tag424.xml"/><Relationship Id="rId82" Type="http://schemas.openxmlformats.org/officeDocument/2006/relationships/tags" Target="../tags/tag445.xml"/><Relationship Id="rId19" Type="http://schemas.openxmlformats.org/officeDocument/2006/relationships/tags" Target="../tags/tag381.xml"/><Relationship Id="rId14" Type="http://schemas.openxmlformats.org/officeDocument/2006/relationships/tags" Target="../tags/tag376.xml"/><Relationship Id="rId30" Type="http://schemas.openxmlformats.org/officeDocument/2006/relationships/tags" Target="../tags/tag392.xml"/><Relationship Id="rId35" Type="http://schemas.openxmlformats.org/officeDocument/2006/relationships/tags" Target="../tags/tag397.xml"/><Relationship Id="rId56" Type="http://schemas.openxmlformats.org/officeDocument/2006/relationships/tags" Target="../tags/tag418.xml"/><Relationship Id="rId77" Type="http://schemas.openxmlformats.org/officeDocument/2006/relationships/tags" Target="../tags/tag440.xml"/><Relationship Id="rId100" Type="http://schemas.openxmlformats.org/officeDocument/2006/relationships/tags" Target="../tags/tag463.xml"/><Relationship Id="rId105" Type="http://schemas.openxmlformats.org/officeDocument/2006/relationships/tags" Target="../tags/tag468.xml"/><Relationship Id="rId126" Type="http://schemas.openxmlformats.org/officeDocument/2006/relationships/tags" Target="../tags/tag489.xml"/><Relationship Id="rId8" Type="http://schemas.openxmlformats.org/officeDocument/2006/relationships/tags" Target="../tags/tag370.xml"/><Relationship Id="rId51" Type="http://schemas.openxmlformats.org/officeDocument/2006/relationships/tags" Target="../tags/tag413.xml"/><Relationship Id="rId72" Type="http://schemas.openxmlformats.org/officeDocument/2006/relationships/tags" Target="../tags/tag435.xml"/><Relationship Id="rId93" Type="http://schemas.openxmlformats.org/officeDocument/2006/relationships/tags" Target="../tags/tag456.xml"/><Relationship Id="rId98" Type="http://schemas.openxmlformats.org/officeDocument/2006/relationships/tags" Target="../tags/tag461.xml"/><Relationship Id="rId121" Type="http://schemas.openxmlformats.org/officeDocument/2006/relationships/tags" Target="../tags/tag484.xml"/><Relationship Id="rId3" Type="http://schemas.openxmlformats.org/officeDocument/2006/relationships/tags" Target="../tags/tag365.xml"/><Relationship Id="rId25" Type="http://schemas.openxmlformats.org/officeDocument/2006/relationships/tags" Target="../tags/tag387.xml"/><Relationship Id="rId46" Type="http://schemas.openxmlformats.org/officeDocument/2006/relationships/tags" Target="../tags/tag408.xml"/><Relationship Id="rId67" Type="http://schemas.openxmlformats.org/officeDocument/2006/relationships/tags" Target="../tags/tag430.xml"/><Relationship Id="rId116" Type="http://schemas.openxmlformats.org/officeDocument/2006/relationships/tags" Target="../tags/tag479.xml"/><Relationship Id="rId20" Type="http://schemas.openxmlformats.org/officeDocument/2006/relationships/tags" Target="../tags/tag382.xml"/><Relationship Id="rId41" Type="http://schemas.openxmlformats.org/officeDocument/2006/relationships/tags" Target="../tags/tag403.xml"/><Relationship Id="rId62" Type="http://schemas.openxmlformats.org/officeDocument/2006/relationships/tags" Target="../tags/tag425.xml"/><Relationship Id="rId83" Type="http://schemas.openxmlformats.org/officeDocument/2006/relationships/tags" Target="../tags/tag446.xml"/><Relationship Id="rId88" Type="http://schemas.openxmlformats.org/officeDocument/2006/relationships/tags" Target="../tags/tag451.xml"/><Relationship Id="rId111" Type="http://schemas.openxmlformats.org/officeDocument/2006/relationships/tags" Target="../tags/tag474.xml"/><Relationship Id="rId15" Type="http://schemas.openxmlformats.org/officeDocument/2006/relationships/tags" Target="../tags/tag377.xml"/><Relationship Id="rId36" Type="http://schemas.openxmlformats.org/officeDocument/2006/relationships/tags" Target="../tags/tag398.xml"/><Relationship Id="rId57" Type="http://schemas.openxmlformats.org/officeDocument/2006/relationships/tags" Target="../tags/tag420.xml"/><Relationship Id="rId106" Type="http://schemas.openxmlformats.org/officeDocument/2006/relationships/tags" Target="../tags/tag469.xml"/><Relationship Id="rId127" Type="http://schemas.openxmlformats.org/officeDocument/2006/relationships/tags" Target="../tags/tag490.xml"/><Relationship Id="rId10" Type="http://schemas.openxmlformats.org/officeDocument/2006/relationships/tags" Target="../tags/tag372.xml"/><Relationship Id="rId31" Type="http://schemas.openxmlformats.org/officeDocument/2006/relationships/tags" Target="../tags/tag393.xml"/><Relationship Id="rId52" Type="http://schemas.openxmlformats.org/officeDocument/2006/relationships/tags" Target="../tags/tag414.xml"/><Relationship Id="rId73" Type="http://schemas.openxmlformats.org/officeDocument/2006/relationships/tags" Target="../tags/tag436.xml"/><Relationship Id="rId78" Type="http://schemas.openxmlformats.org/officeDocument/2006/relationships/tags" Target="../tags/tag441.xml"/><Relationship Id="rId94" Type="http://schemas.openxmlformats.org/officeDocument/2006/relationships/tags" Target="../tags/tag457.xml"/><Relationship Id="rId99" Type="http://schemas.openxmlformats.org/officeDocument/2006/relationships/tags" Target="../tags/tag462.xml"/><Relationship Id="rId101" Type="http://schemas.openxmlformats.org/officeDocument/2006/relationships/tags" Target="../tags/tag464.xml"/><Relationship Id="rId122" Type="http://schemas.openxmlformats.org/officeDocument/2006/relationships/tags" Target="../tags/tag485.xml"/><Relationship Id="rId4" Type="http://schemas.openxmlformats.org/officeDocument/2006/relationships/tags" Target="../tags/tag366.xml"/><Relationship Id="rId9" Type="http://schemas.openxmlformats.org/officeDocument/2006/relationships/tags" Target="../tags/tag371.xml"/><Relationship Id="rId26" Type="http://schemas.openxmlformats.org/officeDocument/2006/relationships/tags" Target="../tags/tag38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tags" Target="../tags/tag26.xml"/><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tags" Target="../tags/tag25.xml"/><Relationship Id="rId17" Type="http://schemas.openxmlformats.org/officeDocument/2006/relationships/notesSlide" Target="../notesSlides/notesSlide2.xml"/><Relationship Id="rId2" Type="http://schemas.openxmlformats.org/officeDocument/2006/relationships/tags" Target="../tags/tag15.xml"/><Relationship Id="rId16" Type="http://schemas.openxmlformats.org/officeDocument/2006/relationships/slideLayout" Target="../slideLayouts/slideLayout2.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tags" Target="../tags/tag24.xml"/><Relationship Id="rId5" Type="http://schemas.openxmlformats.org/officeDocument/2006/relationships/tags" Target="../tags/tag18.xml"/><Relationship Id="rId15" Type="http://schemas.openxmlformats.org/officeDocument/2006/relationships/tags" Target="../tags/tag28.xml"/><Relationship Id="rId10" Type="http://schemas.openxmlformats.org/officeDocument/2006/relationships/tags" Target="../tags/tag23.xml"/><Relationship Id="rId4" Type="http://schemas.openxmlformats.org/officeDocument/2006/relationships/tags" Target="../tags/tag17.xml"/><Relationship Id="rId9" Type="http://schemas.openxmlformats.org/officeDocument/2006/relationships/tags" Target="../tags/tag22.xml"/><Relationship Id="rId14" Type="http://schemas.openxmlformats.org/officeDocument/2006/relationships/tags" Target="../tags/tag27.xml"/></Relationships>
</file>

<file path=ppt/slides/_rels/slide3.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110.png"/><Relationship Id="rId5" Type="http://schemas.openxmlformats.org/officeDocument/2006/relationships/tags" Target="../tags/tag197.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3" Type="http://schemas.openxmlformats.org/officeDocument/2006/relationships/tags" Target="../tags/tag47.xml"/><Relationship Id="rId18" Type="http://schemas.openxmlformats.org/officeDocument/2006/relationships/tags" Target="../tags/tag52.xml"/><Relationship Id="rId26" Type="http://schemas.openxmlformats.org/officeDocument/2006/relationships/tags" Target="../tags/tag60.xml"/><Relationship Id="rId39" Type="http://schemas.openxmlformats.org/officeDocument/2006/relationships/tags" Target="../tags/tag73.xml"/><Relationship Id="rId21" Type="http://schemas.openxmlformats.org/officeDocument/2006/relationships/tags" Target="../tags/tag55.xml"/><Relationship Id="rId34" Type="http://schemas.openxmlformats.org/officeDocument/2006/relationships/tags" Target="../tags/tag68.xml"/><Relationship Id="rId42" Type="http://schemas.openxmlformats.org/officeDocument/2006/relationships/tags" Target="../tags/tag76.xml"/><Relationship Id="rId47" Type="http://schemas.openxmlformats.org/officeDocument/2006/relationships/tags" Target="../tags/tag81.xml"/><Relationship Id="rId50" Type="http://schemas.openxmlformats.org/officeDocument/2006/relationships/notesSlide" Target="../notesSlides/notesSlide4.xml"/><Relationship Id="rId7" Type="http://schemas.openxmlformats.org/officeDocument/2006/relationships/tags" Target="../tags/tag41.xml"/><Relationship Id="rId2" Type="http://schemas.openxmlformats.org/officeDocument/2006/relationships/tags" Target="../tags/tag36.xml"/><Relationship Id="rId16" Type="http://schemas.openxmlformats.org/officeDocument/2006/relationships/tags" Target="../tags/tag50.xml"/><Relationship Id="rId29" Type="http://schemas.openxmlformats.org/officeDocument/2006/relationships/tags" Target="../tags/tag63.xml"/><Relationship Id="rId11" Type="http://schemas.openxmlformats.org/officeDocument/2006/relationships/tags" Target="../tags/tag45.xml"/><Relationship Id="rId24" Type="http://schemas.openxmlformats.org/officeDocument/2006/relationships/tags" Target="../tags/tag58.xml"/><Relationship Id="rId32" Type="http://schemas.openxmlformats.org/officeDocument/2006/relationships/tags" Target="../tags/tag66.xml"/><Relationship Id="rId37" Type="http://schemas.openxmlformats.org/officeDocument/2006/relationships/tags" Target="../tags/tag71.xml"/><Relationship Id="rId40" Type="http://schemas.openxmlformats.org/officeDocument/2006/relationships/tags" Target="../tags/tag74.xml"/><Relationship Id="rId45" Type="http://schemas.openxmlformats.org/officeDocument/2006/relationships/tags" Target="../tags/tag79.xml"/><Relationship Id="rId5" Type="http://schemas.openxmlformats.org/officeDocument/2006/relationships/tags" Target="../tags/tag39.xml"/><Relationship Id="rId15" Type="http://schemas.openxmlformats.org/officeDocument/2006/relationships/tags" Target="../tags/tag49.xml"/><Relationship Id="rId23" Type="http://schemas.openxmlformats.org/officeDocument/2006/relationships/tags" Target="../tags/tag57.xml"/><Relationship Id="rId28" Type="http://schemas.openxmlformats.org/officeDocument/2006/relationships/tags" Target="../tags/tag62.xml"/><Relationship Id="rId36" Type="http://schemas.openxmlformats.org/officeDocument/2006/relationships/tags" Target="../tags/tag70.xml"/><Relationship Id="rId49" Type="http://schemas.openxmlformats.org/officeDocument/2006/relationships/slideLayout" Target="../slideLayouts/slideLayout2.xml"/><Relationship Id="rId10" Type="http://schemas.openxmlformats.org/officeDocument/2006/relationships/tags" Target="../tags/tag44.xml"/><Relationship Id="rId19" Type="http://schemas.openxmlformats.org/officeDocument/2006/relationships/tags" Target="../tags/tag53.xml"/><Relationship Id="rId31" Type="http://schemas.openxmlformats.org/officeDocument/2006/relationships/tags" Target="../tags/tag65.xml"/><Relationship Id="rId44" Type="http://schemas.openxmlformats.org/officeDocument/2006/relationships/tags" Target="../tags/tag78.xml"/><Relationship Id="rId4" Type="http://schemas.openxmlformats.org/officeDocument/2006/relationships/tags" Target="../tags/tag38.xml"/><Relationship Id="rId9" Type="http://schemas.openxmlformats.org/officeDocument/2006/relationships/tags" Target="../tags/tag43.xml"/><Relationship Id="rId14" Type="http://schemas.openxmlformats.org/officeDocument/2006/relationships/tags" Target="../tags/tag48.xml"/><Relationship Id="rId22" Type="http://schemas.openxmlformats.org/officeDocument/2006/relationships/tags" Target="../tags/tag56.xml"/><Relationship Id="rId27" Type="http://schemas.openxmlformats.org/officeDocument/2006/relationships/tags" Target="../tags/tag61.xml"/><Relationship Id="rId30" Type="http://schemas.openxmlformats.org/officeDocument/2006/relationships/tags" Target="../tags/tag64.xml"/><Relationship Id="rId35" Type="http://schemas.openxmlformats.org/officeDocument/2006/relationships/tags" Target="../tags/tag69.xml"/><Relationship Id="rId43" Type="http://schemas.openxmlformats.org/officeDocument/2006/relationships/tags" Target="../tags/tag77.xml"/><Relationship Id="rId48" Type="http://schemas.openxmlformats.org/officeDocument/2006/relationships/tags" Target="../tags/tag82.xml"/><Relationship Id="rId8" Type="http://schemas.openxmlformats.org/officeDocument/2006/relationships/tags" Target="../tags/tag42.xml"/><Relationship Id="rId3" Type="http://schemas.openxmlformats.org/officeDocument/2006/relationships/tags" Target="../tags/tag37.xml"/><Relationship Id="rId12" Type="http://schemas.openxmlformats.org/officeDocument/2006/relationships/tags" Target="../tags/tag46.xml"/><Relationship Id="rId17" Type="http://schemas.openxmlformats.org/officeDocument/2006/relationships/tags" Target="../tags/tag51.xml"/><Relationship Id="rId25" Type="http://schemas.openxmlformats.org/officeDocument/2006/relationships/tags" Target="../tags/tag59.xml"/><Relationship Id="rId33" Type="http://schemas.openxmlformats.org/officeDocument/2006/relationships/tags" Target="../tags/tag67.xml"/><Relationship Id="rId38" Type="http://schemas.openxmlformats.org/officeDocument/2006/relationships/tags" Target="../tags/tag72.xml"/><Relationship Id="rId46" Type="http://schemas.openxmlformats.org/officeDocument/2006/relationships/tags" Target="../tags/tag80.xml"/><Relationship Id="rId20" Type="http://schemas.openxmlformats.org/officeDocument/2006/relationships/tags" Target="../tags/tag54.xml"/><Relationship Id="rId41" Type="http://schemas.openxmlformats.org/officeDocument/2006/relationships/tags" Target="../tags/tag75.xml"/><Relationship Id="rId1" Type="http://schemas.openxmlformats.org/officeDocument/2006/relationships/tags" Target="../tags/tag35.xml"/><Relationship Id="rId6" Type="http://schemas.openxmlformats.org/officeDocument/2006/relationships/tags" Target="../tags/tag40.xml"/></Relationships>
</file>

<file path=ppt/slides/_rels/slide6.xml.rels><?xml version="1.0" encoding="UTF-8" standalone="yes"?>
<Relationships xmlns="http://schemas.openxmlformats.org/package/2006/relationships"><Relationship Id="rId8" Type="http://schemas.openxmlformats.org/officeDocument/2006/relationships/tags" Target="../tags/tag90.xml"/><Relationship Id="rId13" Type="http://schemas.openxmlformats.org/officeDocument/2006/relationships/tags" Target="../tags/tag95.xml"/><Relationship Id="rId18" Type="http://schemas.openxmlformats.org/officeDocument/2006/relationships/image" Target="../media/image90.png"/><Relationship Id="rId3" Type="http://schemas.openxmlformats.org/officeDocument/2006/relationships/tags" Target="../tags/tag85.xml"/><Relationship Id="rId7" Type="http://schemas.openxmlformats.org/officeDocument/2006/relationships/tags" Target="../tags/tag89.xml"/><Relationship Id="rId12" Type="http://schemas.openxmlformats.org/officeDocument/2006/relationships/tags" Target="../tags/tag94.xml"/><Relationship Id="rId17" Type="http://schemas.openxmlformats.org/officeDocument/2006/relationships/tags" Target="../tags/tag419.xml"/><Relationship Id="rId2" Type="http://schemas.openxmlformats.org/officeDocument/2006/relationships/tags" Target="../tags/tag84.xml"/><Relationship Id="rId16" Type="http://schemas.openxmlformats.org/officeDocument/2006/relationships/notesSlide" Target="../notesSlides/notesSlide5.xml"/><Relationship Id="rId1" Type="http://schemas.openxmlformats.org/officeDocument/2006/relationships/tags" Target="../tags/tag83.xml"/><Relationship Id="rId6" Type="http://schemas.openxmlformats.org/officeDocument/2006/relationships/tags" Target="../tags/tag88.xml"/><Relationship Id="rId11" Type="http://schemas.openxmlformats.org/officeDocument/2006/relationships/tags" Target="../tags/tag93.xml"/><Relationship Id="rId5" Type="http://schemas.openxmlformats.org/officeDocument/2006/relationships/tags" Target="../tags/tag87.xml"/><Relationship Id="rId15" Type="http://schemas.openxmlformats.org/officeDocument/2006/relationships/slideLayout" Target="../slideLayouts/slideLayout2.xml"/><Relationship Id="rId10" Type="http://schemas.openxmlformats.org/officeDocument/2006/relationships/tags" Target="../tags/tag92.xml"/><Relationship Id="rId4" Type="http://schemas.openxmlformats.org/officeDocument/2006/relationships/tags" Target="../tags/tag86.xml"/><Relationship Id="rId9" Type="http://schemas.openxmlformats.org/officeDocument/2006/relationships/tags" Target="../tags/tag91.xml"/><Relationship Id="rId14" Type="http://schemas.openxmlformats.org/officeDocument/2006/relationships/tags" Target="../tags/tag96.xml"/></Relationships>
</file>

<file path=ppt/slides/_rels/slide7.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tags" Target="../tags/tag114.xml"/><Relationship Id="rId3" Type="http://schemas.openxmlformats.org/officeDocument/2006/relationships/tags" Target="../tags/tag99.xml"/><Relationship Id="rId21" Type="http://schemas.openxmlformats.org/officeDocument/2006/relationships/notesSlide" Target="../notesSlides/notesSlide6.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slideLayout" Target="../slideLayouts/slideLayout2.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tags" Target="../tags/tag111.xml"/><Relationship Id="rId10" Type="http://schemas.openxmlformats.org/officeDocument/2006/relationships/tags" Target="../tags/tag106.xml"/><Relationship Id="rId19" Type="http://schemas.openxmlformats.org/officeDocument/2006/relationships/tags" Target="../tags/tag115.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s>
</file>

<file path=ppt/slides/_rels/slide8.xml.rels><?xml version="1.0" encoding="UTF-8" standalone="yes"?>
<Relationships xmlns="http://schemas.openxmlformats.org/package/2006/relationships"><Relationship Id="rId13" Type="http://schemas.openxmlformats.org/officeDocument/2006/relationships/tags" Target="../tags/tag128.xml"/><Relationship Id="rId18" Type="http://schemas.openxmlformats.org/officeDocument/2006/relationships/tags" Target="../tags/tag133.xml"/><Relationship Id="rId26" Type="http://schemas.openxmlformats.org/officeDocument/2006/relationships/tags" Target="../tags/tag141.xml"/><Relationship Id="rId39" Type="http://schemas.openxmlformats.org/officeDocument/2006/relationships/tags" Target="../tags/tag154.xml"/><Relationship Id="rId21" Type="http://schemas.openxmlformats.org/officeDocument/2006/relationships/tags" Target="../tags/tag136.xml"/><Relationship Id="rId34" Type="http://schemas.openxmlformats.org/officeDocument/2006/relationships/tags" Target="../tags/tag149.xml"/><Relationship Id="rId42" Type="http://schemas.openxmlformats.org/officeDocument/2006/relationships/tags" Target="../tags/tag157.xml"/><Relationship Id="rId47" Type="http://schemas.openxmlformats.org/officeDocument/2006/relationships/tags" Target="../tags/tag162.xml"/><Relationship Id="rId50" Type="http://schemas.openxmlformats.org/officeDocument/2006/relationships/tags" Target="../tags/tag165.xml"/><Relationship Id="rId55" Type="http://schemas.openxmlformats.org/officeDocument/2006/relationships/tags" Target="../tags/tag170.xml"/><Relationship Id="rId7" Type="http://schemas.openxmlformats.org/officeDocument/2006/relationships/tags" Target="../tags/tag122.xml"/><Relationship Id="rId2" Type="http://schemas.openxmlformats.org/officeDocument/2006/relationships/tags" Target="../tags/tag117.xml"/><Relationship Id="rId16" Type="http://schemas.openxmlformats.org/officeDocument/2006/relationships/tags" Target="../tags/tag131.xml"/><Relationship Id="rId29" Type="http://schemas.openxmlformats.org/officeDocument/2006/relationships/tags" Target="../tags/tag144.xml"/><Relationship Id="rId11" Type="http://schemas.openxmlformats.org/officeDocument/2006/relationships/tags" Target="../tags/tag126.xml"/><Relationship Id="rId24" Type="http://schemas.openxmlformats.org/officeDocument/2006/relationships/tags" Target="../tags/tag139.xml"/><Relationship Id="rId32" Type="http://schemas.openxmlformats.org/officeDocument/2006/relationships/tags" Target="../tags/tag147.xml"/><Relationship Id="rId37" Type="http://schemas.openxmlformats.org/officeDocument/2006/relationships/tags" Target="../tags/tag152.xml"/><Relationship Id="rId40" Type="http://schemas.openxmlformats.org/officeDocument/2006/relationships/tags" Target="../tags/tag155.xml"/><Relationship Id="rId45" Type="http://schemas.openxmlformats.org/officeDocument/2006/relationships/tags" Target="../tags/tag160.xml"/><Relationship Id="rId53" Type="http://schemas.openxmlformats.org/officeDocument/2006/relationships/tags" Target="../tags/tag168.xml"/><Relationship Id="rId58" Type="http://schemas.openxmlformats.org/officeDocument/2006/relationships/tags" Target="../tags/tag173.xml"/><Relationship Id="rId5" Type="http://schemas.openxmlformats.org/officeDocument/2006/relationships/tags" Target="../tags/tag120.xml"/><Relationship Id="rId19" Type="http://schemas.openxmlformats.org/officeDocument/2006/relationships/tags" Target="../tags/tag134.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 Id="rId22" Type="http://schemas.openxmlformats.org/officeDocument/2006/relationships/tags" Target="../tags/tag137.xml"/><Relationship Id="rId27" Type="http://schemas.openxmlformats.org/officeDocument/2006/relationships/tags" Target="../tags/tag142.xml"/><Relationship Id="rId30" Type="http://schemas.openxmlformats.org/officeDocument/2006/relationships/tags" Target="../tags/tag145.xml"/><Relationship Id="rId35" Type="http://schemas.openxmlformats.org/officeDocument/2006/relationships/tags" Target="../tags/tag150.xml"/><Relationship Id="rId43" Type="http://schemas.openxmlformats.org/officeDocument/2006/relationships/tags" Target="../tags/tag158.xml"/><Relationship Id="rId48" Type="http://schemas.openxmlformats.org/officeDocument/2006/relationships/tags" Target="../tags/tag163.xml"/><Relationship Id="rId56" Type="http://schemas.openxmlformats.org/officeDocument/2006/relationships/tags" Target="../tags/tag171.xml"/><Relationship Id="rId8" Type="http://schemas.openxmlformats.org/officeDocument/2006/relationships/tags" Target="../tags/tag123.xml"/><Relationship Id="rId51" Type="http://schemas.openxmlformats.org/officeDocument/2006/relationships/tags" Target="../tags/tag166.xml"/><Relationship Id="rId3" Type="http://schemas.openxmlformats.org/officeDocument/2006/relationships/tags" Target="../tags/tag118.xml"/><Relationship Id="rId12" Type="http://schemas.openxmlformats.org/officeDocument/2006/relationships/tags" Target="../tags/tag127.xml"/><Relationship Id="rId17" Type="http://schemas.openxmlformats.org/officeDocument/2006/relationships/tags" Target="../tags/tag132.xml"/><Relationship Id="rId25" Type="http://schemas.openxmlformats.org/officeDocument/2006/relationships/tags" Target="../tags/tag140.xml"/><Relationship Id="rId33" Type="http://schemas.openxmlformats.org/officeDocument/2006/relationships/tags" Target="../tags/tag148.xml"/><Relationship Id="rId38" Type="http://schemas.openxmlformats.org/officeDocument/2006/relationships/tags" Target="../tags/tag153.xml"/><Relationship Id="rId46" Type="http://schemas.openxmlformats.org/officeDocument/2006/relationships/tags" Target="../tags/tag161.xml"/><Relationship Id="rId59" Type="http://schemas.openxmlformats.org/officeDocument/2006/relationships/slideLayout" Target="../slideLayouts/slideLayout2.xml"/><Relationship Id="rId20" Type="http://schemas.openxmlformats.org/officeDocument/2006/relationships/tags" Target="../tags/tag135.xml"/><Relationship Id="rId41" Type="http://schemas.openxmlformats.org/officeDocument/2006/relationships/tags" Target="../tags/tag156.xml"/><Relationship Id="rId54" Type="http://schemas.openxmlformats.org/officeDocument/2006/relationships/tags" Target="../tags/tag169.xml"/><Relationship Id="rId1" Type="http://schemas.openxmlformats.org/officeDocument/2006/relationships/tags" Target="../tags/tag116.xml"/><Relationship Id="rId6" Type="http://schemas.openxmlformats.org/officeDocument/2006/relationships/tags" Target="../tags/tag121.xml"/><Relationship Id="rId15" Type="http://schemas.openxmlformats.org/officeDocument/2006/relationships/tags" Target="../tags/tag130.xml"/><Relationship Id="rId23" Type="http://schemas.openxmlformats.org/officeDocument/2006/relationships/tags" Target="../tags/tag138.xml"/><Relationship Id="rId28" Type="http://schemas.openxmlformats.org/officeDocument/2006/relationships/tags" Target="../tags/tag143.xml"/><Relationship Id="rId36" Type="http://schemas.openxmlformats.org/officeDocument/2006/relationships/tags" Target="../tags/tag151.xml"/><Relationship Id="rId49" Type="http://schemas.openxmlformats.org/officeDocument/2006/relationships/tags" Target="../tags/tag164.xml"/><Relationship Id="rId57" Type="http://schemas.openxmlformats.org/officeDocument/2006/relationships/tags" Target="../tags/tag172.xml"/><Relationship Id="rId10" Type="http://schemas.openxmlformats.org/officeDocument/2006/relationships/tags" Target="../tags/tag125.xml"/><Relationship Id="rId31" Type="http://schemas.openxmlformats.org/officeDocument/2006/relationships/tags" Target="../tags/tag146.xml"/><Relationship Id="rId44" Type="http://schemas.openxmlformats.org/officeDocument/2006/relationships/tags" Target="../tags/tag159.xml"/><Relationship Id="rId52" Type="http://schemas.openxmlformats.org/officeDocument/2006/relationships/tags" Target="../tags/tag167.xml"/><Relationship Id="rId60"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26" Type="http://schemas.openxmlformats.org/officeDocument/2006/relationships/tags" Target="../tags/tag200.xml"/><Relationship Id="rId21" Type="http://schemas.openxmlformats.org/officeDocument/2006/relationships/tags" Target="../tags/tag194.xml"/><Relationship Id="rId42" Type="http://schemas.openxmlformats.org/officeDocument/2006/relationships/tags" Target="../tags/tag216.xml"/><Relationship Id="rId47" Type="http://schemas.openxmlformats.org/officeDocument/2006/relationships/tags" Target="../tags/tag221.xml"/><Relationship Id="rId63" Type="http://schemas.openxmlformats.org/officeDocument/2006/relationships/tags" Target="../tags/tag237.xml"/><Relationship Id="rId68" Type="http://schemas.openxmlformats.org/officeDocument/2006/relationships/tags" Target="../tags/tag242.xml"/><Relationship Id="rId84" Type="http://schemas.openxmlformats.org/officeDocument/2006/relationships/tags" Target="../tags/tag258.xml"/><Relationship Id="rId89" Type="http://schemas.openxmlformats.org/officeDocument/2006/relationships/tags" Target="../tags/tag263.xml"/><Relationship Id="rId16" Type="http://schemas.openxmlformats.org/officeDocument/2006/relationships/tags" Target="../tags/tag189.xml"/><Relationship Id="rId11" Type="http://schemas.openxmlformats.org/officeDocument/2006/relationships/tags" Target="../tags/tag184.xml"/><Relationship Id="rId32" Type="http://schemas.openxmlformats.org/officeDocument/2006/relationships/tags" Target="../tags/tag206.xml"/><Relationship Id="rId37" Type="http://schemas.openxmlformats.org/officeDocument/2006/relationships/tags" Target="../tags/tag211.xml"/><Relationship Id="rId53" Type="http://schemas.openxmlformats.org/officeDocument/2006/relationships/tags" Target="../tags/tag227.xml"/><Relationship Id="rId58" Type="http://schemas.openxmlformats.org/officeDocument/2006/relationships/tags" Target="../tags/tag232.xml"/><Relationship Id="rId74" Type="http://schemas.openxmlformats.org/officeDocument/2006/relationships/tags" Target="../tags/tag248.xml"/><Relationship Id="rId79" Type="http://schemas.openxmlformats.org/officeDocument/2006/relationships/tags" Target="../tags/tag253.xml"/><Relationship Id="rId5" Type="http://schemas.openxmlformats.org/officeDocument/2006/relationships/tags" Target="../tags/tag178.xml"/><Relationship Id="rId90" Type="http://schemas.openxmlformats.org/officeDocument/2006/relationships/tags" Target="../tags/tag264.xml"/><Relationship Id="rId95" Type="http://schemas.openxmlformats.org/officeDocument/2006/relationships/slideLayout" Target="../slideLayouts/slideLayout2.xml"/><Relationship Id="rId22" Type="http://schemas.openxmlformats.org/officeDocument/2006/relationships/tags" Target="../tags/tag195.xml"/><Relationship Id="rId27" Type="http://schemas.openxmlformats.org/officeDocument/2006/relationships/tags" Target="../tags/tag201.xml"/><Relationship Id="rId43" Type="http://schemas.openxmlformats.org/officeDocument/2006/relationships/tags" Target="../tags/tag217.xml"/><Relationship Id="rId48" Type="http://schemas.openxmlformats.org/officeDocument/2006/relationships/tags" Target="../tags/tag222.xml"/><Relationship Id="rId64" Type="http://schemas.openxmlformats.org/officeDocument/2006/relationships/tags" Target="../tags/tag238.xml"/><Relationship Id="rId69" Type="http://schemas.openxmlformats.org/officeDocument/2006/relationships/tags" Target="../tags/tag243.xml"/><Relationship Id="rId8" Type="http://schemas.openxmlformats.org/officeDocument/2006/relationships/tags" Target="../tags/tag181.xml"/><Relationship Id="rId51" Type="http://schemas.openxmlformats.org/officeDocument/2006/relationships/tags" Target="../tags/tag225.xml"/><Relationship Id="rId72" Type="http://schemas.openxmlformats.org/officeDocument/2006/relationships/tags" Target="../tags/tag246.xml"/><Relationship Id="rId80" Type="http://schemas.openxmlformats.org/officeDocument/2006/relationships/tags" Target="../tags/tag254.xml"/><Relationship Id="rId85" Type="http://schemas.openxmlformats.org/officeDocument/2006/relationships/tags" Target="../tags/tag259.xml"/><Relationship Id="rId93" Type="http://schemas.openxmlformats.org/officeDocument/2006/relationships/tags" Target="../tags/tag267.xml"/><Relationship Id="rId3" Type="http://schemas.openxmlformats.org/officeDocument/2006/relationships/tags" Target="../tags/tag176.xml"/><Relationship Id="rId12" Type="http://schemas.openxmlformats.org/officeDocument/2006/relationships/tags" Target="../tags/tag185.xml"/><Relationship Id="rId17" Type="http://schemas.openxmlformats.org/officeDocument/2006/relationships/tags" Target="../tags/tag190.xml"/><Relationship Id="rId25" Type="http://schemas.openxmlformats.org/officeDocument/2006/relationships/tags" Target="../tags/tag199.xml"/><Relationship Id="rId33" Type="http://schemas.openxmlformats.org/officeDocument/2006/relationships/tags" Target="../tags/tag207.xml"/><Relationship Id="rId38" Type="http://schemas.openxmlformats.org/officeDocument/2006/relationships/tags" Target="../tags/tag212.xml"/><Relationship Id="rId46" Type="http://schemas.openxmlformats.org/officeDocument/2006/relationships/tags" Target="../tags/tag220.xml"/><Relationship Id="rId59" Type="http://schemas.openxmlformats.org/officeDocument/2006/relationships/tags" Target="../tags/tag233.xml"/><Relationship Id="rId67" Type="http://schemas.openxmlformats.org/officeDocument/2006/relationships/tags" Target="../tags/tag241.xml"/><Relationship Id="rId20" Type="http://schemas.openxmlformats.org/officeDocument/2006/relationships/tags" Target="../tags/tag193.xml"/><Relationship Id="rId41" Type="http://schemas.openxmlformats.org/officeDocument/2006/relationships/tags" Target="../tags/tag215.xml"/><Relationship Id="rId54" Type="http://schemas.openxmlformats.org/officeDocument/2006/relationships/tags" Target="../tags/tag228.xml"/><Relationship Id="rId62" Type="http://schemas.openxmlformats.org/officeDocument/2006/relationships/tags" Target="../tags/tag236.xml"/><Relationship Id="rId70" Type="http://schemas.openxmlformats.org/officeDocument/2006/relationships/tags" Target="../tags/tag244.xml"/><Relationship Id="rId75" Type="http://schemas.openxmlformats.org/officeDocument/2006/relationships/tags" Target="../tags/tag249.xml"/><Relationship Id="rId83" Type="http://schemas.openxmlformats.org/officeDocument/2006/relationships/tags" Target="../tags/tag257.xml"/><Relationship Id="rId88" Type="http://schemas.openxmlformats.org/officeDocument/2006/relationships/tags" Target="../tags/tag262.xml"/><Relationship Id="rId91" Type="http://schemas.openxmlformats.org/officeDocument/2006/relationships/tags" Target="../tags/tag265.xml"/><Relationship Id="rId96" Type="http://schemas.openxmlformats.org/officeDocument/2006/relationships/notesSlide" Target="../notesSlides/notesSlide8.xml"/><Relationship Id="rId1" Type="http://schemas.openxmlformats.org/officeDocument/2006/relationships/tags" Target="../tags/tag174.xml"/><Relationship Id="rId6" Type="http://schemas.openxmlformats.org/officeDocument/2006/relationships/tags" Target="../tags/tag179.xml"/><Relationship Id="rId15" Type="http://schemas.openxmlformats.org/officeDocument/2006/relationships/tags" Target="../tags/tag188.xml"/><Relationship Id="rId23" Type="http://schemas.openxmlformats.org/officeDocument/2006/relationships/tags" Target="../tags/tag196.xml"/><Relationship Id="rId28" Type="http://schemas.openxmlformats.org/officeDocument/2006/relationships/tags" Target="../tags/tag202.xml"/><Relationship Id="rId36" Type="http://schemas.openxmlformats.org/officeDocument/2006/relationships/tags" Target="../tags/tag210.xml"/><Relationship Id="rId49" Type="http://schemas.openxmlformats.org/officeDocument/2006/relationships/tags" Target="../tags/tag223.xml"/><Relationship Id="rId57" Type="http://schemas.openxmlformats.org/officeDocument/2006/relationships/tags" Target="../tags/tag231.xml"/><Relationship Id="rId10" Type="http://schemas.openxmlformats.org/officeDocument/2006/relationships/tags" Target="../tags/tag183.xml"/><Relationship Id="rId31" Type="http://schemas.openxmlformats.org/officeDocument/2006/relationships/tags" Target="../tags/tag205.xml"/><Relationship Id="rId44" Type="http://schemas.openxmlformats.org/officeDocument/2006/relationships/tags" Target="../tags/tag218.xml"/><Relationship Id="rId52" Type="http://schemas.openxmlformats.org/officeDocument/2006/relationships/tags" Target="../tags/tag226.xml"/><Relationship Id="rId60" Type="http://schemas.openxmlformats.org/officeDocument/2006/relationships/tags" Target="../tags/tag234.xml"/><Relationship Id="rId65" Type="http://schemas.openxmlformats.org/officeDocument/2006/relationships/tags" Target="../tags/tag239.xml"/><Relationship Id="rId73" Type="http://schemas.openxmlformats.org/officeDocument/2006/relationships/tags" Target="../tags/tag247.xml"/><Relationship Id="rId78" Type="http://schemas.openxmlformats.org/officeDocument/2006/relationships/tags" Target="../tags/tag252.xml"/><Relationship Id="rId81" Type="http://schemas.openxmlformats.org/officeDocument/2006/relationships/tags" Target="../tags/tag255.xml"/><Relationship Id="rId86" Type="http://schemas.openxmlformats.org/officeDocument/2006/relationships/tags" Target="../tags/tag260.xml"/><Relationship Id="rId94" Type="http://schemas.openxmlformats.org/officeDocument/2006/relationships/tags" Target="../tags/tag268.xml"/><Relationship Id="rId4" Type="http://schemas.openxmlformats.org/officeDocument/2006/relationships/tags" Target="../tags/tag177.xml"/><Relationship Id="rId9" Type="http://schemas.openxmlformats.org/officeDocument/2006/relationships/tags" Target="../tags/tag182.xml"/><Relationship Id="rId13" Type="http://schemas.openxmlformats.org/officeDocument/2006/relationships/tags" Target="../tags/tag186.xml"/><Relationship Id="rId18" Type="http://schemas.openxmlformats.org/officeDocument/2006/relationships/tags" Target="../tags/tag191.xml"/><Relationship Id="rId39" Type="http://schemas.openxmlformats.org/officeDocument/2006/relationships/tags" Target="../tags/tag213.xml"/><Relationship Id="rId34" Type="http://schemas.openxmlformats.org/officeDocument/2006/relationships/tags" Target="../tags/tag208.xml"/><Relationship Id="rId50" Type="http://schemas.openxmlformats.org/officeDocument/2006/relationships/tags" Target="../tags/tag224.xml"/><Relationship Id="rId55" Type="http://schemas.openxmlformats.org/officeDocument/2006/relationships/tags" Target="../tags/tag229.xml"/><Relationship Id="rId76" Type="http://schemas.openxmlformats.org/officeDocument/2006/relationships/tags" Target="../tags/tag250.xml"/><Relationship Id="rId7" Type="http://schemas.openxmlformats.org/officeDocument/2006/relationships/tags" Target="../tags/tag180.xml"/><Relationship Id="rId71" Type="http://schemas.openxmlformats.org/officeDocument/2006/relationships/tags" Target="../tags/tag245.xml"/><Relationship Id="rId92" Type="http://schemas.openxmlformats.org/officeDocument/2006/relationships/tags" Target="../tags/tag266.xml"/><Relationship Id="rId2" Type="http://schemas.openxmlformats.org/officeDocument/2006/relationships/tags" Target="../tags/tag175.xml"/><Relationship Id="rId29" Type="http://schemas.openxmlformats.org/officeDocument/2006/relationships/tags" Target="../tags/tag203.xml"/><Relationship Id="rId24" Type="http://schemas.openxmlformats.org/officeDocument/2006/relationships/tags" Target="../tags/tag198.xml"/><Relationship Id="rId40" Type="http://schemas.openxmlformats.org/officeDocument/2006/relationships/tags" Target="../tags/tag214.xml"/><Relationship Id="rId45" Type="http://schemas.openxmlformats.org/officeDocument/2006/relationships/tags" Target="../tags/tag219.xml"/><Relationship Id="rId66" Type="http://schemas.openxmlformats.org/officeDocument/2006/relationships/tags" Target="../tags/tag240.xml"/><Relationship Id="rId87" Type="http://schemas.openxmlformats.org/officeDocument/2006/relationships/tags" Target="../tags/tag261.xml"/><Relationship Id="rId61" Type="http://schemas.openxmlformats.org/officeDocument/2006/relationships/tags" Target="../tags/tag235.xml"/><Relationship Id="rId82" Type="http://schemas.openxmlformats.org/officeDocument/2006/relationships/tags" Target="../tags/tag256.xml"/><Relationship Id="rId19" Type="http://schemas.openxmlformats.org/officeDocument/2006/relationships/tags" Target="../tags/tag192.xml"/><Relationship Id="rId14" Type="http://schemas.openxmlformats.org/officeDocument/2006/relationships/tags" Target="../tags/tag187.xml"/><Relationship Id="rId30" Type="http://schemas.openxmlformats.org/officeDocument/2006/relationships/tags" Target="../tags/tag204.xml"/><Relationship Id="rId35" Type="http://schemas.openxmlformats.org/officeDocument/2006/relationships/tags" Target="../tags/tag209.xml"/><Relationship Id="rId56" Type="http://schemas.openxmlformats.org/officeDocument/2006/relationships/tags" Target="../tags/tag230.xml"/><Relationship Id="rId77" Type="http://schemas.openxmlformats.org/officeDocument/2006/relationships/tags" Target="../tags/tag2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custDataLst>
              <p:tags r:id="rId1"/>
            </p:custDataLst>
          </p:nvPr>
        </p:nvSpPr>
        <p:spPr/>
        <p:txBody>
          <a:bodyPr/>
          <a:lstStyle/>
          <a:p>
            <a:r>
              <a:rPr lang="en-GB"/>
              <a:t>Dynamic Memory Allocation	</a:t>
            </a:r>
            <a:endParaRPr lang="en-GB" dirty="0"/>
          </a:p>
        </p:txBody>
      </p:sp>
      <p:sp>
        <p:nvSpPr>
          <p:cNvPr id="28" name="Content Placeholder 27"/>
          <p:cNvSpPr>
            <a:spLocks noGrp="1"/>
          </p:cNvSpPr>
          <p:nvPr>
            <p:ph idx="1"/>
            <p:custDataLst>
              <p:tags r:id="rId2"/>
            </p:custDataLst>
          </p:nvPr>
        </p:nvSpPr>
        <p:spPr>
          <a:xfrm>
            <a:off x="396874" y="1362075"/>
            <a:ext cx="8503920" cy="4972050"/>
          </a:xfrm>
        </p:spPr>
        <p:txBody>
          <a:bodyPr/>
          <a:lstStyle/>
          <a:p>
            <a:r>
              <a:rPr lang="en-US" dirty="0"/>
              <a:t>Programmers use </a:t>
            </a:r>
            <a:r>
              <a:rPr lang="en-US" dirty="0">
                <a:solidFill>
                  <a:srgbClr val="FF0000"/>
                </a:solidFill>
              </a:rPr>
              <a:t>dynamic memory allocators </a:t>
            </a:r>
            <a:r>
              <a:rPr lang="en-US" dirty="0"/>
              <a:t>to acquire virtual memory at run time </a:t>
            </a:r>
          </a:p>
          <a:p>
            <a:pPr lvl="1"/>
            <a:r>
              <a:rPr lang="en-US" dirty="0"/>
              <a:t>For data structures whose size </a:t>
            </a:r>
            <a:br>
              <a:rPr lang="en-US" dirty="0"/>
            </a:br>
            <a:r>
              <a:rPr lang="en-US" dirty="0"/>
              <a:t>(or lifetime) is known only at runtime</a:t>
            </a:r>
          </a:p>
          <a:p>
            <a:pPr lvl="1"/>
            <a:r>
              <a:rPr lang="en-US" dirty="0"/>
              <a:t>Manage the heap of a process’ </a:t>
            </a:r>
            <a:br>
              <a:rPr lang="en-US" dirty="0"/>
            </a:br>
            <a:r>
              <a:rPr lang="en-US" dirty="0"/>
              <a:t>virtual memory:</a:t>
            </a:r>
          </a:p>
          <a:p>
            <a:pPr lvl="1"/>
            <a:endParaRPr lang="en-US" dirty="0"/>
          </a:p>
          <a:p>
            <a:r>
              <a:rPr lang="en-US" dirty="0"/>
              <a:t>Types of allocators</a:t>
            </a:r>
          </a:p>
          <a:p>
            <a:pPr lvl="1"/>
            <a:r>
              <a:rPr lang="en-US" b="1" i="1" dirty="0">
                <a:solidFill>
                  <a:srgbClr val="FF0000"/>
                </a:solidFill>
              </a:rPr>
              <a:t>Explicit</a:t>
            </a:r>
            <a:r>
              <a:rPr lang="en-US" b="1" dirty="0">
                <a:solidFill>
                  <a:srgbClr val="FF0000"/>
                </a:solidFill>
              </a:rPr>
              <a:t> allocator:  </a:t>
            </a:r>
            <a:r>
              <a:rPr lang="en-US" dirty="0"/>
              <a:t>programmer allocates and frees space </a:t>
            </a:r>
          </a:p>
          <a:p>
            <a:pPr lvl="2"/>
            <a:r>
              <a:rPr lang="en-US" u="sng" dirty="0"/>
              <a:t>Example</a:t>
            </a:r>
            <a:r>
              <a:rPr lang="en-US" dirty="0"/>
              <a:t>:  </a:t>
            </a:r>
            <a:r>
              <a:rPr lang="en-US" dirty="0" err="1">
                <a:latin typeface="Courier New" panose="02070309020205020404" pitchFamily="49" charset="0"/>
                <a:cs typeface="Courier New" panose="02070309020205020404" pitchFamily="49" charset="0"/>
              </a:rPr>
              <a:t>malloc</a:t>
            </a:r>
            <a:r>
              <a:rPr lang="en-US" dirty="0"/>
              <a:t> and </a:t>
            </a:r>
            <a:r>
              <a:rPr lang="en-US" dirty="0">
                <a:latin typeface="Courier New" panose="02070309020205020404" pitchFamily="49" charset="0"/>
                <a:cs typeface="Courier New" panose="02070309020205020404" pitchFamily="49" charset="0"/>
              </a:rPr>
              <a:t>free</a:t>
            </a:r>
            <a:r>
              <a:rPr lang="en-US" dirty="0"/>
              <a:t> in C</a:t>
            </a:r>
          </a:p>
          <a:p>
            <a:pPr lvl="1"/>
            <a:r>
              <a:rPr lang="en-US" b="1" i="1" dirty="0">
                <a:solidFill>
                  <a:srgbClr val="FF0000"/>
                </a:solidFill>
              </a:rPr>
              <a:t>Implicit</a:t>
            </a:r>
            <a:r>
              <a:rPr lang="en-US" b="1" dirty="0">
                <a:solidFill>
                  <a:srgbClr val="FF0000"/>
                </a:solidFill>
              </a:rPr>
              <a:t> allocator:</a:t>
            </a:r>
            <a:r>
              <a:rPr lang="en-US" dirty="0">
                <a:solidFill>
                  <a:srgbClr val="FF0000"/>
                </a:solidFill>
              </a:rPr>
              <a:t>  </a:t>
            </a:r>
            <a:r>
              <a:rPr lang="en-US" dirty="0"/>
              <a:t>programmer only allocates space (no free)</a:t>
            </a:r>
          </a:p>
          <a:p>
            <a:pPr lvl="2"/>
            <a:r>
              <a:rPr lang="en-US" u="sng" dirty="0"/>
              <a:t>Example</a:t>
            </a:r>
            <a:r>
              <a:rPr lang="en-US" dirty="0"/>
              <a:t>:  garbage collection in Java, </a:t>
            </a:r>
            <a:r>
              <a:rPr lang="en-US" dirty="0" err="1"/>
              <a:t>Caml</a:t>
            </a:r>
            <a:r>
              <a:rPr lang="en-US" dirty="0"/>
              <a:t>, and Lisp</a:t>
            </a:r>
          </a:p>
          <a:p>
            <a:endParaRPr lang="en-US" dirty="0"/>
          </a:p>
        </p:txBody>
      </p:sp>
      <p:sp>
        <p:nvSpPr>
          <p:cNvPr id="5" name="Slide Number Placeholder 4"/>
          <p:cNvSpPr>
            <a:spLocks noGrp="1"/>
          </p:cNvSpPr>
          <p:nvPr>
            <p:ph type="sldNum" sz="quarter" idx="10"/>
            <p:custDataLst>
              <p:tags r:id="rId3"/>
            </p:custDataLst>
          </p:nvPr>
        </p:nvSpPr>
        <p:spPr/>
        <p:txBody>
          <a:bodyPr/>
          <a:lstStyle/>
          <a:p>
            <a:fld id="{7CBE8339-D2AD-46DC-A898-FD1E949067F0}" type="slidenum">
              <a:rPr lang="en-US" smtClean="0"/>
              <a:pPr/>
              <a:t>1</a:t>
            </a:fld>
            <a:endParaRPr lang="en-US"/>
          </a:p>
        </p:txBody>
      </p:sp>
      <p:grpSp>
        <p:nvGrpSpPr>
          <p:cNvPr id="2" name="Group 1"/>
          <p:cNvGrpSpPr/>
          <p:nvPr/>
        </p:nvGrpSpPr>
        <p:grpSpPr>
          <a:xfrm>
            <a:off x="6035040" y="1920240"/>
            <a:ext cx="2707610" cy="2592457"/>
            <a:chOff x="3886200" y="3413820"/>
            <a:chExt cx="3503612" cy="3361148"/>
          </a:xfrm>
        </p:grpSpPr>
        <p:sp>
          <p:nvSpPr>
            <p:cNvPr id="7172" name="Rectangle 4"/>
            <p:cNvSpPr>
              <a:spLocks noChangeArrowheads="1"/>
            </p:cNvSpPr>
            <p:nvPr>
              <p:custDataLst>
                <p:tags r:id="rId4"/>
              </p:custDataLst>
            </p:nvPr>
          </p:nvSpPr>
          <p:spPr bwMode="auto">
            <a:xfrm>
              <a:off x="4189412" y="3733800"/>
              <a:ext cx="3200400" cy="609600"/>
            </a:xfrm>
            <a:prstGeom prst="rect">
              <a:avLst/>
            </a:prstGeom>
            <a:solidFill>
              <a:srgbClr val="C0C0C0"/>
            </a:solidFill>
            <a:ln w="25560">
              <a:solidFill>
                <a:schemeClr val="tx1"/>
              </a:solidFill>
              <a:miter lim="800000"/>
              <a:headEnd/>
              <a:tailEnd/>
            </a:ln>
            <a:effectLst/>
          </p:spPr>
          <p:txBody>
            <a:bodyPr wrap="none" anchor="ctr"/>
            <a:lstStyle/>
            <a:p>
              <a:endParaRPr lang="en-US" sz="2000" dirty="0">
                <a:latin typeface="Calibri" panose="020F0502020204030204" pitchFamily="34" charset="0"/>
                <a:cs typeface="Calibri" panose="020F0502020204030204" pitchFamily="34" charset="0"/>
              </a:endParaRPr>
            </a:p>
          </p:txBody>
        </p:sp>
        <p:sp>
          <p:nvSpPr>
            <p:cNvPr id="7175" name="Rectangle 7"/>
            <p:cNvSpPr>
              <a:spLocks noChangeArrowheads="1"/>
            </p:cNvSpPr>
            <p:nvPr>
              <p:custDataLst>
                <p:tags r:id="rId5"/>
              </p:custDataLst>
            </p:nvPr>
          </p:nvSpPr>
          <p:spPr bwMode="auto">
            <a:xfrm>
              <a:off x="4189412" y="5743575"/>
              <a:ext cx="3200400" cy="396875"/>
            </a:xfrm>
            <a:prstGeom prst="rect">
              <a:avLst/>
            </a:prstGeom>
            <a:solidFill>
              <a:schemeClr val="bg1"/>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Program text (</a:t>
              </a:r>
              <a:r>
                <a:rPr lang="en-GB" sz="1600" dirty="0">
                  <a:latin typeface="Courier New" panose="02070309020205020404" pitchFamily="49" charset="0"/>
                  <a:cs typeface="Courier New" panose="02070309020205020404" pitchFamily="49" charset="0"/>
                </a:rPr>
                <a:t>.text</a:t>
              </a:r>
              <a:r>
                <a:rPr lang="en-GB" sz="1600" dirty="0">
                  <a:latin typeface="Calibri" panose="020F0502020204030204" pitchFamily="34" charset="0"/>
                  <a:cs typeface="Calibri" panose="020F0502020204030204" pitchFamily="34" charset="0"/>
                </a:rPr>
                <a:t>)</a:t>
              </a:r>
            </a:p>
          </p:txBody>
        </p:sp>
        <p:sp>
          <p:nvSpPr>
            <p:cNvPr id="7176" name="Rectangle 8"/>
            <p:cNvSpPr>
              <a:spLocks noChangeArrowheads="1"/>
            </p:cNvSpPr>
            <p:nvPr>
              <p:custDataLst>
                <p:tags r:id="rId6"/>
              </p:custDataLst>
            </p:nvPr>
          </p:nvSpPr>
          <p:spPr bwMode="auto">
            <a:xfrm>
              <a:off x="4189412" y="5362575"/>
              <a:ext cx="3200400" cy="396875"/>
            </a:xfrm>
            <a:prstGeom prst="rect">
              <a:avLst/>
            </a:prstGeom>
            <a:solidFill>
              <a:schemeClr val="bg1"/>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Initialized data (</a:t>
              </a:r>
              <a:r>
                <a:rPr lang="en-GB" sz="1600" dirty="0">
                  <a:latin typeface="Courier New" panose="02070309020205020404" pitchFamily="49" charset="0"/>
                  <a:cs typeface="Courier New" panose="02070309020205020404" pitchFamily="49" charset="0"/>
                </a:rPr>
                <a:t>.data</a:t>
              </a:r>
              <a:r>
                <a:rPr lang="en-GB" sz="1600" dirty="0">
                  <a:latin typeface="Calibri" panose="020F0502020204030204" pitchFamily="34" charset="0"/>
                  <a:cs typeface="Calibri" panose="020F0502020204030204" pitchFamily="34" charset="0"/>
                </a:rPr>
                <a:t>)</a:t>
              </a:r>
            </a:p>
          </p:txBody>
        </p:sp>
        <p:sp>
          <p:nvSpPr>
            <p:cNvPr id="7179" name="Rectangle 11"/>
            <p:cNvSpPr>
              <a:spLocks noChangeArrowheads="1"/>
            </p:cNvSpPr>
            <p:nvPr>
              <p:custDataLst>
                <p:tags r:id="rId7"/>
              </p:custDataLst>
            </p:nvPr>
          </p:nvSpPr>
          <p:spPr bwMode="auto">
            <a:xfrm>
              <a:off x="4189412" y="3413820"/>
              <a:ext cx="3200400" cy="334962"/>
            </a:xfrm>
            <a:prstGeom prst="rect">
              <a:avLst/>
            </a:prstGeom>
            <a:solidFill>
              <a:schemeClr val="bg1"/>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User stack</a:t>
              </a:r>
            </a:p>
          </p:txBody>
        </p:sp>
        <p:sp>
          <p:nvSpPr>
            <p:cNvPr id="7182" name="Rectangle 14"/>
            <p:cNvSpPr>
              <a:spLocks noChangeArrowheads="1"/>
            </p:cNvSpPr>
            <p:nvPr>
              <p:custDataLst>
                <p:tags r:id="rId8"/>
              </p:custDataLst>
            </p:nvPr>
          </p:nvSpPr>
          <p:spPr bwMode="auto">
            <a:xfrm>
              <a:off x="4189412" y="6124575"/>
              <a:ext cx="3200400" cy="396875"/>
            </a:xfrm>
            <a:prstGeom prst="rect">
              <a:avLst/>
            </a:prstGeom>
            <a:solidFill>
              <a:srgbClr val="C0C0C0"/>
            </a:solidFill>
            <a:ln w="25560">
              <a:solidFill>
                <a:schemeClr val="tx1"/>
              </a:solidFill>
              <a:miter lim="800000"/>
              <a:headEnd/>
              <a:tailEnd/>
            </a:ln>
            <a:effectLst/>
          </p:spPr>
          <p:txBody>
            <a:bodyPr wrap="none" anchor="ctr"/>
            <a:lstStyle/>
            <a:p>
              <a:endParaRPr lang="en-US" sz="2000" dirty="0">
                <a:latin typeface="Calibri" panose="020F0502020204030204" pitchFamily="34" charset="0"/>
                <a:cs typeface="Calibri" panose="020F0502020204030204" pitchFamily="34" charset="0"/>
              </a:endParaRPr>
            </a:p>
          </p:txBody>
        </p:sp>
        <p:sp>
          <p:nvSpPr>
            <p:cNvPr id="7183" name="Text Box 15"/>
            <p:cNvSpPr txBox="1">
              <a:spLocks noChangeArrowheads="1"/>
            </p:cNvSpPr>
            <p:nvPr>
              <p:custDataLst>
                <p:tags r:id="rId9"/>
              </p:custDataLst>
            </p:nvPr>
          </p:nvSpPr>
          <p:spPr bwMode="auto">
            <a:xfrm>
              <a:off x="3886200" y="6339601"/>
              <a:ext cx="370021" cy="435367"/>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0</a:t>
              </a:r>
            </a:p>
          </p:txBody>
        </p:sp>
        <p:sp>
          <p:nvSpPr>
            <p:cNvPr id="25" name="Down Arrow 24"/>
            <p:cNvSpPr/>
            <p:nvPr>
              <p:custDataLst>
                <p:tags r:id="rId10"/>
              </p:custDataLst>
            </p:nvPr>
          </p:nvSpPr>
          <p:spPr bwMode="auto">
            <a:xfrm>
              <a:off x="6248400" y="3755589"/>
              <a:ext cx="533400" cy="435411"/>
            </a:xfrm>
            <a:prstGeom prst="downArrow">
              <a:avLst/>
            </a:prstGeom>
            <a:solidFill>
              <a:schemeClr val="tx1">
                <a:lumMod val="50000"/>
                <a:lumOff val="50000"/>
              </a:schemeClr>
            </a:solidFill>
            <a:ln w="12700" cap="flat" cmpd="sng" algn="ctr">
              <a:noFill/>
              <a:prstDash val="solid"/>
              <a:round/>
              <a:headEnd type="none" w="med" len="med"/>
              <a:tailEnd type="arrow" w="med" len="med"/>
            </a:ln>
            <a:effectLst/>
          </p:spPr>
          <p:txBody>
            <a:bodyPr rtlCol="0" anchor="ctr"/>
            <a:lstStyle/>
            <a:p>
              <a:pPr algn="ctr"/>
              <a:endParaRPr lang="en-US" sz="1400" dirty="0">
                <a:latin typeface="Calibri" panose="020F0502020204030204" pitchFamily="34" charset="0"/>
                <a:cs typeface="Calibri" panose="020F0502020204030204" pitchFamily="34" charset="0"/>
              </a:endParaRPr>
            </a:p>
          </p:txBody>
        </p:sp>
        <p:sp>
          <p:nvSpPr>
            <p:cNvPr id="26" name="Down Arrow 25"/>
            <p:cNvSpPr/>
            <p:nvPr>
              <p:custDataLst>
                <p:tags r:id="rId11"/>
              </p:custDataLst>
            </p:nvPr>
          </p:nvSpPr>
          <p:spPr bwMode="auto">
            <a:xfrm flipV="1">
              <a:off x="4953000" y="3907989"/>
              <a:ext cx="533400" cy="435411"/>
            </a:xfrm>
            <a:prstGeom prst="downArrow">
              <a:avLst/>
            </a:prstGeom>
            <a:solidFill>
              <a:schemeClr val="tx1">
                <a:lumMod val="50000"/>
                <a:lumOff val="50000"/>
              </a:schemeClr>
            </a:solidFill>
            <a:ln w="12700" cap="flat" cmpd="sng" algn="ctr">
              <a:noFill/>
              <a:prstDash val="solid"/>
              <a:round/>
              <a:headEnd type="none" w="med" len="med"/>
              <a:tailEnd type="arrow" w="med" len="med"/>
            </a:ln>
            <a:effectLst/>
          </p:spPr>
          <p:txBody>
            <a:bodyPr rtlCol="0" anchor="ctr"/>
            <a:lstStyle/>
            <a:p>
              <a:pPr algn="ctr"/>
              <a:endParaRPr lang="en-US" sz="1400" dirty="0">
                <a:latin typeface="Calibri" panose="020F0502020204030204" pitchFamily="34" charset="0"/>
                <a:cs typeface="Calibri" panose="020F0502020204030204" pitchFamily="34" charset="0"/>
              </a:endParaRPr>
            </a:p>
          </p:txBody>
        </p:sp>
        <p:sp>
          <p:nvSpPr>
            <p:cNvPr id="7173" name="Rectangle 5"/>
            <p:cNvSpPr>
              <a:spLocks noChangeArrowheads="1"/>
            </p:cNvSpPr>
            <p:nvPr>
              <p:custDataLst>
                <p:tags r:id="rId12"/>
              </p:custDataLst>
            </p:nvPr>
          </p:nvSpPr>
          <p:spPr bwMode="auto">
            <a:xfrm>
              <a:off x="4189412" y="4343400"/>
              <a:ext cx="3200400" cy="654050"/>
            </a:xfrm>
            <a:prstGeom prst="rect">
              <a:avLst/>
            </a:prstGeom>
            <a:solidFill>
              <a:srgbClr val="F1C7C7"/>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Heap (via </a:t>
              </a:r>
              <a:r>
                <a:rPr lang="en-GB" sz="1600" dirty="0" err="1">
                  <a:latin typeface="Courier New" panose="02070309020205020404" pitchFamily="49" charset="0"/>
                  <a:cs typeface="Courier New" panose="02070309020205020404" pitchFamily="49" charset="0"/>
                </a:rPr>
                <a:t>malloc</a:t>
              </a:r>
              <a:r>
                <a:rPr lang="en-GB" sz="1600" dirty="0">
                  <a:latin typeface="Calibri" panose="020F0502020204030204" pitchFamily="34" charset="0"/>
                  <a:cs typeface="Calibri" panose="020F0502020204030204" pitchFamily="34" charset="0"/>
                </a:rPr>
                <a:t>)</a:t>
              </a:r>
            </a:p>
          </p:txBody>
        </p:sp>
        <p:sp>
          <p:nvSpPr>
            <p:cNvPr id="7177" name="Rectangle 9"/>
            <p:cNvSpPr>
              <a:spLocks noChangeArrowheads="1"/>
            </p:cNvSpPr>
            <p:nvPr>
              <p:custDataLst>
                <p:tags r:id="rId13"/>
              </p:custDataLst>
            </p:nvPr>
          </p:nvSpPr>
          <p:spPr bwMode="auto">
            <a:xfrm>
              <a:off x="4189412" y="4981575"/>
              <a:ext cx="3200400" cy="396875"/>
            </a:xfrm>
            <a:prstGeom prst="rect">
              <a:avLst/>
            </a:prstGeom>
            <a:solidFill>
              <a:schemeClr val="bg1"/>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Uninitialized data (</a:t>
              </a:r>
              <a:r>
                <a:rPr lang="en-GB" sz="1600" dirty="0">
                  <a:latin typeface="Courier New" panose="02070309020205020404" pitchFamily="49" charset="0"/>
                  <a:cs typeface="Courier New" panose="02070309020205020404" pitchFamily="49" charset="0"/>
                </a:rPr>
                <a:t>.</a:t>
              </a:r>
              <a:r>
                <a:rPr lang="en-GB" sz="1600" dirty="0" err="1">
                  <a:latin typeface="Courier New" panose="02070309020205020404" pitchFamily="49" charset="0"/>
                  <a:cs typeface="Courier New" panose="02070309020205020404" pitchFamily="49" charset="0"/>
                </a:rPr>
                <a:t>bss</a:t>
              </a:r>
              <a:r>
                <a:rPr lang="en-GB" sz="1600" dirty="0">
                  <a:latin typeface="Calibri" panose="020F0502020204030204" pitchFamily="34" charset="0"/>
                  <a:cs typeface="Calibri" panose="020F0502020204030204" pitchFamily="34" charset="0"/>
                </a:rPr>
                <a:t>)</a:t>
              </a:r>
            </a:p>
          </p:txBody>
        </p:sp>
      </p:grpSp>
    </p:spTree>
    <p:extLst>
      <p:ext uri="{BB962C8B-B14F-4D97-AF65-F5344CB8AC3E}">
        <p14:creationId xmlns:p14="http://schemas.microsoft.com/office/powerpoint/2010/main" val="1868506904"/>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3</a:t>
            </a:r>
            <a:r>
              <a:rPr lang="en-US" dirty="0"/>
              <a:t>)</a:t>
            </a:r>
          </a:p>
        </p:txBody>
      </p:sp>
      <p:sp>
        <p:nvSpPr>
          <p:cNvPr id="3" name="Content Placeholder 2"/>
          <p:cNvSpPr>
            <a:spLocks noGrp="1"/>
          </p:cNvSpPr>
          <p:nvPr>
            <p:ph idx="1"/>
          </p:nvPr>
        </p:nvSpPr>
        <p:spPr>
          <a:xfrm>
            <a:off x="393827" y="3474815"/>
            <a:ext cx="8366125" cy="1097280"/>
          </a:xfrm>
        </p:spPr>
        <p:txBody>
          <a:bodyPr/>
          <a:lstStyle/>
          <a:p>
            <a:r>
              <a:rPr lang="en-GB" sz="2400" dirty="0"/>
              <a:t>Splice </a:t>
            </a:r>
            <a:r>
              <a:rPr lang="en-GB" sz="2400" i="1" u="sng" dirty="0"/>
              <a:t>predecessor</a:t>
            </a:r>
            <a:r>
              <a:rPr lang="en-GB" sz="2400" dirty="0"/>
              <a:t> block out of list, coalesce both memory blocks, and insert the new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10</a:t>
            </a:fld>
            <a:endParaRPr lang="en-US"/>
          </a:p>
        </p:txBody>
      </p:sp>
      <p:sp>
        <p:nvSpPr>
          <p:cNvPr id="5" name="Rounded Rectangle 4"/>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6" name="Group 5"/>
          <p:cNvGrpSpPr/>
          <p:nvPr/>
        </p:nvGrpSpPr>
        <p:grpSpPr>
          <a:xfrm>
            <a:off x="393192" y="1368108"/>
            <a:ext cx="8366760" cy="2130425"/>
            <a:chOff x="393192" y="1362456"/>
            <a:chExt cx="8366760" cy="2130425"/>
          </a:xfrm>
        </p:grpSpPr>
        <p:sp>
          <p:nvSpPr>
            <p:cNvPr id="7" name="Rectangle 95"/>
            <p:cNvSpPr>
              <a:spLocks noChangeArrowheads="1"/>
            </p:cNvSpPr>
            <p:nvPr>
              <p:custDataLst>
                <p:tags r:id="rId93"/>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 name="Text Box 63"/>
            <p:cNvSpPr txBox="1">
              <a:spLocks noChangeArrowheads="1"/>
            </p:cNvSpPr>
            <p:nvPr>
              <p:custDataLst>
                <p:tags r:id="rId94"/>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25" name="Group 24"/>
          <p:cNvGrpSpPr/>
          <p:nvPr/>
        </p:nvGrpSpPr>
        <p:grpSpPr>
          <a:xfrm>
            <a:off x="2793013" y="2206625"/>
            <a:ext cx="3657600" cy="457200"/>
            <a:chOff x="2793013" y="2206625"/>
            <a:chExt cx="3657600" cy="457200"/>
          </a:xfrm>
        </p:grpSpPr>
        <p:sp>
          <p:nvSpPr>
            <p:cNvPr id="26" name="Rectangle 1"/>
            <p:cNvSpPr>
              <a:spLocks noChangeArrowheads="1"/>
            </p:cNvSpPr>
            <p:nvPr>
              <p:custDataLst>
                <p:tags r:id="rId78"/>
              </p:custDataLst>
            </p:nvPr>
          </p:nvSpPr>
          <p:spPr bwMode="auto">
            <a:xfrm>
              <a:off x="4012213" y="2206625"/>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17"/>
            <p:cNvSpPr>
              <a:spLocks noChangeArrowheads="1"/>
            </p:cNvSpPr>
            <p:nvPr>
              <p:custDataLst>
                <p:tags r:id="rId79"/>
              </p:custDataLst>
            </p:nvPr>
          </p:nvSpPr>
          <p:spPr bwMode="auto">
            <a:xfrm>
              <a:off x="40122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8" name="Rectangle 18"/>
            <p:cNvSpPr>
              <a:spLocks noChangeArrowheads="1"/>
            </p:cNvSpPr>
            <p:nvPr>
              <p:custDataLst>
                <p:tags r:id="rId80"/>
              </p:custDataLst>
            </p:nvPr>
          </p:nvSpPr>
          <p:spPr bwMode="auto">
            <a:xfrm>
              <a:off x="43170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9" name="Rectangle 19"/>
            <p:cNvSpPr>
              <a:spLocks noChangeArrowheads="1"/>
            </p:cNvSpPr>
            <p:nvPr>
              <p:custDataLst>
                <p:tags r:id="rId81"/>
              </p:custDataLst>
            </p:nvPr>
          </p:nvSpPr>
          <p:spPr bwMode="auto">
            <a:xfrm>
              <a:off x="46218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0" name="Rectangle 20"/>
            <p:cNvSpPr>
              <a:spLocks noChangeArrowheads="1"/>
            </p:cNvSpPr>
            <p:nvPr>
              <p:custDataLst>
                <p:tags r:id="rId82"/>
              </p:custDataLst>
            </p:nvPr>
          </p:nvSpPr>
          <p:spPr bwMode="auto">
            <a:xfrm>
              <a:off x="49266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1"/>
            <p:cNvSpPr>
              <a:spLocks noChangeArrowheads="1"/>
            </p:cNvSpPr>
            <p:nvPr>
              <p:custDataLst>
                <p:tags r:id="rId83"/>
              </p:custDataLst>
            </p:nvPr>
          </p:nvSpPr>
          <p:spPr bwMode="auto">
            <a:xfrm>
              <a:off x="58410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2"/>
            <p:cNvSpPr>
              <a:spLocks noChangeArrowheads="1"/>
            </p:cNvSpPr>
            <p:nvPr>
              <p:custDataLst>
                <p:tags r:id="rId84"/>
              </p:custDataLst>
            </p:nvPr>
          </p:nvSpPr>
          <p:spPr bwMode="auto">
            <a:xfrm>
              <a:off x="61458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3" name="Rectangle 23"/>
            <p:cNvSpPr>
              <a:spLocks noChangeArrowheads="1"/>
            </p:cNvSpPr>
            <p:nvPr>
              <p:custDataLst>
                <p:tags r:id="rId85"/>
              </p:custDataLst>
            </p:nvPr>
          </p:nvSpPr>
          <p:spPr bwMode="auto">
            <a:xfrm>
              <a:off x="27930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4" name="Rectangle 24"/>
            <p:cNvSpPr>
              <a:spLocks noChangeArrowheads="1"/>
            </p:cNvSpPr>
            <p:nvPr>
              <p:custDataLst>
                <p:tags r:id="rId86"/>
              </p:custDataLst>
            </p:nvPr>
          </p:nvSpPr>
          <p:spPr bwMode="auto">
            <a:xfrm>
              <a:off x="30978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5" name="Rectangle 25"/>
            <p:cNvSpPr>
              <a:spLocks noChangeArrowheads="1"/>
            </p:cNvSpPr>
            <p:nvPr>
              <p:custDataLst>
                <p:tags r:id="rId87"/>
              </p:custDataLst>
            </p:nvPr>
          </p:nvSpPr>
          <p:spPr bwMode="auto">
            <a:xfrm>
              <a:off x="34026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6" name="Rectangle 26"/>
            <p:cNvSpPr>
              <a:spLocks noChangeArrowheads="1"/>
            </p:cNvSpPr>
            <p:nvPr>
              <p:custDataLst>
                <p:tags r:id="rId88"/>
              </p:custDataLst>
            </p:nvPr>
          </p:nvSpPr>
          <p:spPr bwMode="auto">
            <a:xfrm>
              <a:off x="37074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7" name="Oval 37"/>
            <p:cNvSpPr>
              <a:spLocks noChangeArrowheads="1"/>
            </p:cNvSpPr>
            <p:nvPr>
              <p:custDataLst>
                <p:tags r:id="rId89"/>
              </p:custDataLst>
            </p:nvPr>
          </p:nvSpPr>
          <p:spPr bwMode="auto">
            <a:xfrm>
              <a:off x="2869213" y="23590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38" name="Oval 43"/>
            <p:cNvSpPr>
              <a:spLocks noChangeArrowheads="1"/>
            </p:cNvSpPr>
            <p:nvPr>
              <p:custDataLst>
                <p:tags r:id="rId90"/>
              </p:custDataLst>
            </p:nvPr>
          </p:nvSpPr>
          <p:spPr bwMode="auto">
            <a:xfrm flipV="1">
              <a:off x="3174013" y="23574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39" name="Rectangle 45"/>
            <p:cNvSpPr>
              <a:spLocks noChangeArrowheads="1"/>
            </p:cNvSpPr>
            <p:nvPr>
              <p:custDataLst>
                <p:tags r:id="rId91"/>
              </p:custDataLst>
            </p:nvPr>
          </p:nvSpPr>
          <p:spPr bwMode="auto">
            <a:xfrm>
              <a:off x="52314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0" name="Rectangle 46"/>
            <p:cNvSpPr>
              <a:spLocks noChangeArrowheads="1"/>
            </p:cNvSpPr>
            <p:nvPr>
              <p:custDataLst>
                <p:tags r:id="rId92"/>
              </p:custDataLst>
            </p:nvPr>
          </p:nvSpPr>
          <p:spPr bwMode="auto">
            <a:xfrm>
              <a:off x="55362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grpSp>
      <p:sp>
        <p:nvSpPr>
          <p:cNvPr id="61" name="Freeform 14"/>
          <p:cNvSpPr>
            <a:spLocks/>
          </p:cNvSpPr>
          <p:nvPr>
            <p:custDataLst>
              <p:tags r:id="rId1"/>
            </p:custDataLst>
          </p:nvPr>
        </p:nvSpPr>
        <p:spPr bwMode="auto">
          <a:xfrm>
            <a:off x="1497613" y="2046287"/>
            <a:ext cx="5862637" cy="388938"/>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9" name="Group 8"/>
          <p:cNvGrpSpPr/>
          <p:nvPr/>
        </p:nvGrpSpPr>
        <p:grpSpPr>
          <a:xfrm>
            <a:off x="644616" y="2291652"/>
            <a:ext cx="852997" cy="304800"/>
            <a:chOff x="644616" y="2286000"/>
            <a:chExt cx="852997" cy="304800"/>
          </a:xfrm>
        </p:grpSpPr>
        <p:sp>
          <p:nvSpPr>
            <p:cNvPr id="10" name="Rectangle 41"/>
            <p:cNvSpPr>
              <a:spLocks noChangeArrowheads="1"/>
            </p:cNvSpPr>
            <p:nvPr>
              <p:custDataLst>
                <p:tags r:id="rId76"/>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77"/>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12" name="Group 11"/>
          <p:cNvGrpSpPr/>
          <p:nvPr/>
        </p:nvGrpSpPr>
        <p:grpSpPr>
          <a:xfrm>
            <a:off x="7365013" y="2212590"/>
            <a:ext cx="1065213" cy="762000"/>
            <a:chOff x="7365013" y="2209800"/>
            <a:chExt cx="1065213" cy="762000"/>
          </a:xfrm>
        </p:grpSpPr>
        <p:grpSp>
          <p:nvGrpSpPr>
            <p:cNvPr id="13" name="Group 42"/>
            <p:cNvGrpSpPr>
              <a:grpSpLocks/>
            </p:cNvGrpSpPr>
            <p:nvPr>
              <p:custDataLst>
                <p:tags r:id="rId68"/>
              </p:custDataLst>
            </p:nvPr>
          </p:nvGrpSpPr>
          <p:grpSpPr bwMode="auto">
            <a:xfrm>
              <a:off x="7365013" y="2209800"/>
              <a:ext cx="1065213" cy="455613"/>
              <a:chOff x="4560" y="1308"/>
              <a:chExt cx="671" cy="287"/>
            </a:xfrm>
          </p:grpSpPr>
          <p:sp>
            <p:nvSpPr>
              <p:cNvPr id="17" name="Rectangle 43"/>
              <p:cNvSpPr>
                <a:spLocks noChangeArrowheads="1"/>
              </p:cNvSpPr>
              <p:nvPr>
                <p:custDataLst>
                  <p:tags r:id="rId72"/>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8" name="Rectangle 44"/>
              <p:cNvSpPr>
                <a:spLocks noChangeArrowheads="1"/>
              </p:cNvSpPr>
              <p:nvPr>
                <p:custDataLst>
                  <p:tags r:id="rId73"/>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 name="Rectangle 45"/>
              <p:cNvSpPr>
                <a:spLocks noChangeArrowheads="1"/>
              </p:cNvSpPr>
              <p:nvPr>
                <p:custDataLst>
                  <p:tags r:id="rId74"/>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 name="Rectangle 46"/>
              <p:cNvSpPr>
                <a:spLocks noChangeArrowheads="1"/>
              </p:cNvSpPr>
              <p:nvPr>
                <p:custDataLst>
                  <p:tags r:id="rId75"/>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 name="Line 48"/>
            <p:cNvSpPr>
              <a:spLocks noChangeShapeType="1"/>
            </p:cNvSpPr>
            <p:nvPr>
              <p:custDataLst>
                <p:tags r:id="rId69"/>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5" name="Oval 47"/>
            <p:cNvSpPr>
              <a:spLocks noChangeArrowheads="1"/>
            </p:cNvSpPr>
            <p:nvPr>
              <p:custDataLst>
                <p:tags r:id="rId70"/>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6" name="Oval 49"/>
            <p:cNvSpPr>
              <a:spLocks noChangeArrowheads="1"/>
            </p:cNvSpPr>
            <p:nvPr>
              <p:custDataLst>
                <p:tags r:id="rId71"/>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grpSp>
        <p:nvGrpSpPr>
          <p:cNvPr id="21" name="Group 20"/>
          <p:cNvGrpSpPr/>
          <p:nvPr/>
        </p:nvGrpSpPr>
        <p:grpSpPr>
          <a:xfrm>
            <a:off x="3877056" y="1427435"/>
            <a:ext cx="1057341" cy="861355"/>
            <a:chOff x="3877056" y="1424645"/>
            <a:chExt cx="1057341" cy="861355"/>
          </a:xfrm>
        </p:grpSpPr>
        <p:sp>
          <p:nvSpPr>
            <p:cNvPr id="22" name="Text Box 26"/>
            <p:cNvSpPr txBox="1">
              <a:spLocks noChangeArrowheads="1"/>
            </p:cNvSpPr>
            <p:nvPr>
              <p:custDataLst>
                <p:tags r:id="rId65"/>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23" name="Oval 27"/>
            <p:cNvSpPr>
              <a:spLocks noChangeArrowheads="1"/>
            </p:cNvSpPr>
            <p:nvPr>
              <p:custDataLst>
                <p:tags r:id="rId66"/>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24" name="Line 28"/>
            <p:cNvSpPr>
              <a:spLocks noChangeShapeType="1"/>
            </p:cNvSpPr>
            <p:nvPr>
              <p:custDataLst>
                <p:tags r:id="rId67"/>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41" name="Group 40"/>
          <p:cNvGrpSpPr/>
          <p:nvPr/>
        </p:nvGrpSpPr>
        <p:grpSpPr>
          <a:xfrm>
            <a:off x="2793013" y="1520825"/>
            <a:ext cx="1065213" cy="914400"/>
            <a:chOff x="2793013" y="1520825"/>
            <a:chExt cx="1065213" cy="914400"/>
          </a:xfrm>
        </p:grpSpPr>
        <p:grpSp>
          <p:nvGrpSpPr>
            <p:cNvPr id="42" name="Group 27"/>
            <p:cNvGrpSpPr>
              <a:grpSpLocks/>
            </p:cNvGrpSpPr>
            <p:nvPr>
              <p:custDataLst>
                <p:tags r:id="rId56"/>
              </p:custDataLst>
            </p:nvPr>
          </p:nvGrpSpPr>
          <p:grpSpPr bwMode="auto">
            <a:xfrm>
              <a:off x="2793013" y="1520825"/>
              <a:ext cx="1065213" cy="455612"/>
              <a:chOff x="1680" y="831"/>
              <a:chExt cx="671" cy="287"/>
            </a:xfrm>
          </p:grpSpPr>
          <p:sp>
            <p:nvSpPr>
              <p:cNvPr id="47" name="Rectangle 28"/>
              <p:cNvSpPr>
                <a:spLocks noChangeArrowheads="1"/>
              </p:cNvSpPr>
              <p:nvPr>
                <p:custDataLst>
                  <p:tags r:id="rId61"/>
                </p:custDataLst>
              </p:nvPr>
            </p:nvSpPr>
            <p:spPr bwMode="auto">
              <a:xfrm>
                <a:off x="1680"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8" name="Rectangle 29"/>
              <p:cNvSpPr>
                <a:spLocks noChangeArrowheads="1"/>
              </p:cNvSpPr>
              <p:nvPr>
                <p:custDataLst>
                  <p:tags r:id="rId62"/>
                </p:custDataLst>
              </p:nvPr>
            </p:nvSpPr>
            <p:spPr bwMode="auto">
              <a:xfrm>
                <a:off x="1872"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9" name="Rectangle 30"/>
              <p:cNvSpPr>
                <a:spLocks noChangeArrowheads="1"/>
              </p:cNvSpPr>
              <p:nvPr>
                <p:custDataLst>
                  <p:tags r:id="rId63"/>
                </p:custDataLst>
              </p:nvPr>
            </p:nvSpPr>
            <p:spPr bwMode="auto">
              <a:xfrm>
                <a:off x="2064"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0" name="Rectangle 31"/>
              <p:cNvSpPr>
                <a:spLocks noChangeArrowheads="1"/>
              </p:cNvSpPr>
              <p:nvPr>
                <p:custDataLst>
                  <p:tags r:id="rId64"/>
                </p:custDataLst>
              </p:nvPr>
            </p:nvSpPr>
            <p:spPr bwMode="auto">
              <a:xfrm>
                <a:off x="2160" y="831"/>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43" name="Oval 39"/>
            <p:cNvSpPr>
              <a:spLocks noChangeArrowheads="1"/>
            </p:cNvSpPr>
            <p:nvPr>
              <p:custDataLst>
                <p:tags r:id="rId57"/>
              </p:custDataLst>
            </p:nvPr>
          </p:nvSpPr>
          <p:spPr bwMode="auto">
            <a:xfrm>
              <a:off x="2869213" y="16732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44" name="Line 40"/>
            <p:cNvSpPr>
              <a:spLocks noChangeShapeType="1"/>
            </p:cNvSpPr>
            <p:nvPr>
              <p:custDataLst>
                <p:tags r:id="rId58"/>
              </p:custDataLst>
            </p:nvPr>
          </p:nvSpPr>
          <p:spPr bwMode="auto">
            <a:xfrm>
              <a:off x="2945413" y="17494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45" name="Line 44"/>
            <p:cNvSpPr>
              <a:spLocks noChangeShapeType="1"/>
            </p:cNvSpPr>
            <p:nvPr>
              <p:custDataLst>
                <p:tags r:id="rId59"/>
              </p:custDataLst>
            </p:nvPr>
          </p:nvSpPr>
          <p:spPr bwMode="auto">
            <a:xfrm flipV="1">
              <a:off x="3250213" y="18986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46" name="Oval 90"/>
            <p:cNvSpPr>
              <a:spLocks noChangeArrowheads="1"/>
            </p:cNvSpPr>
            <p:nvPr>
              <p:custDataLst>
                <p:tags r:id="rId60"/>
              </p:custDataLst>
            </p:nvPr>
          </p:nvSpPr>
          <p:spPr bwMode="auto">
            <a:xfrm flipV="1">
              <a:off x="3174013" y="16716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51" name="Group 50"/>
          <p:cNvGrpSpPr/>
          <p:nvPr/>
        </p:nvGrpSpPr>
        <p:grpSpPr>
          <a:xfrm>
            <a:off x="2793013" y="2435225"/>
            <a:ext cx="1065213" cy="912812"/>
            <a:chOff x="2793013" y="2435225"/>
            <a:chExt cx="1065213" cy="912812"/>
          </a:xfrm>
        </p:grpSpPr>
        <p:grpSp>
          <p:nvGrpSpPr>
            <p:cNvPr id="52" name="Group 32"/>
            <p:cNvGrpSpPr>
              <a:grpSpLocks/>
            </p:cNvGrpSpPr>
            <p:nvPr>
              <p:custDataLst>
                <p:tags r:id="rId47"/>
              </p:custDataLst>
            </p:nvPr>
          </p:nvGrpSpPr>
          <p:grpSpPr bwMode="auto">
            <a:xfrm>
              <a:off x="2793013" y="2892425"/>
              <a:ext cx="1065213" cy="455612"/>
              <a:chOff x="1680" y="1695"/>
              <a:chExt cx="671" cy="287"/>
            </a:xfrm>
          </p:grpSpPr>
          <p:sp>
            <p:nvSpPr>
              <p:cNvPr id="57" name="Rectangle 33"/>
              <p:cNvSpPr>
                <a:spLocks noChangeArrowheads="1"/>
              </p:cNvSpPr>
              <p:nvPr>
                <p:custDataLst>
                  <p:tags r:id="rId52"/>
                </p:custDataLst>
              </p:nvPr>
            </p:nvSpPr>
            <p:spPr bwMode="auto">
              <a:xfrm>
                <a:off x="1680"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8" name="Rectangle 34"/>
              <p:cNvSpPr>
                <a:spLocks noChangeArrowheads="1"/>
              </p:cNvSpPr>
              <p:nvPr>
                <p:custDataLst>
                  <p:tags r:id="rId53"/>
                </p:custDataLst>
              </p:nvPr>
            </p:nvSpPr>
            <p:spPr bwMode="auto">
              <a:xfrm>
                <a:off x="1872"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9" name="Rectangle 35"/>
              <p:cNvSpPr>
                <a:spLocks noChangeArrowheads="1"/>
              </p:cNvSpPr>
              <p:nvPr>
                <p:custDataLst>
                  <p:tags r:id="rId54"/>
                </p:custDataLst>
              </p:nvPr>
            </p:nvSpPr>
            <p:spPr bwMode="auto">
              <a:xfrm>
                <a:off x="2064"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0" name="Rectangle 36"/>
              <p:cNvSpPr>
                <a:spLocks noChangeArrowheads="1"/>
              </p:cNvSpPr>
              <p:nvPr>
                <p:custDataLst>
                  <p:tags r:id="rId55"/>
                </p:custDataLst>
              </p:nvPr>
            </p:nvSpPr>
            <p:spPr bwMode="auto">
              <a:xfrm>
                <a:off x="2160" y="1695"/>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53" name="Line 38"/>
            <p:cNvSpPr>
              <a:spLocks noChangeShapeType="1"/>
            </p:cNvSpPr>
            <p:nvPr>
              <p:custDataLst>
                <p:tags r:id="rId48"/>
              </p:custDataLst>
            </p:nvPr>
          </p:nvSpPr>
          <p:spPr bwMode="auto">
            <a:xfrm>
              <a:off x="2945413" y="24352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54" name="Oval 41"/>
            <p:cNvSpPr>
              <a:spLocks noChangeArrowheads="1"/>
            </p:cNvSpPr>
            <p:nvPr>
              <p:custDataLst>
                <p:tags r:id="rId49"/>
              </p:custDataLst>
            </p:nvPr>
          </p:nvSpPr>
          <p:spPr bwMode="auto">
            <a:xfrm flipV="1">
              <a:off x="3174013" y="30432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55" name="Line 42"/>
            <p:cNvSpPr>
              <a:spLocks noChangeShapeType="1"/>
            </p:cNvSpPr>
            <p:nvPr>
              <p:custDataLst>
                <p:tags r:id="rId50"/>
              </p:custDataLst>
            </p:nvPr>
          </p:nvSpPr>
          <p:spPr bwMode="auto">
            <a:xfrm flipV="1">
              <a:off x="3250213" y="25844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6" name="Oval 87"/>
            <p:cNvSpPr>
              <a:spLocks noChangeArrowheads="1"/>
            </p:cNvSpPr>
            <p:nvPr>
              <p:custDataLst>
                <p:tags r:id="rId51"/>
              </p:custDataLst>
            </p:nvPr>
          </p:nvSpPr>
          <p:spPr bwMode="auto">
            <a:xfrm>
              <a:off x="2869213" y="30448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62" name="Group 61"/>
          <p:cNvGrpSpPr/>
          <p:nvPr/>
        </p:nvGrpSpPr>
        <p:grpSpPr>
          <a:xfrm>
            <a:off x="393192" y="4462400"/>
            <a:ext cx="8366760" cy="2130425"/>
            <a:chOff x="393192" y="4498975"/>
            <a:chExt cx="8366760" cy="2130425"/>
          </a:xfrm>
        </p:grpSpPr>
        <p:sp>
          <p:nvSpPr>
            <p:cNvPr id="63" name="Rectangle 96"/>
            <p:cNvSpPr>
              <a:spLocks noChangeArrowheads="1"/>
            </p:cNvSpPr>
            <p:nvPr>
              <p:custDataLst>
                <p:tags r:id="rId45"/>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64" name="Text Box 64"/>
            <p:cNvSpPr txBox="1">
              <a:spLocks noChangeArrowheads="1"/>
            </p:cNvSpPr>
            <p:nvPr>
              <p:custDataLst>
                <p:tags r:id="rId46"/>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65" name="Group 64"/>
          <p:cNvGrpSpPr/>
          <p:nvPr/>
        </p:nvGrpSpPr>
        <p:grpSpPr>
          <a:xfrm>
            <a:off x="638510" y="5527613"/>
            <a:ext cx="859103" cy="309245"/>
            <a:chOff x="638510" y="5527675"/>
            <a:chExt cx="859103" cy="309245"/>
          </a:xfrm>
        </p:grpSpPr>
        <p:sp>
          <p:nvSpPr>
            <p:cNvPr id="66" name="Rectangle 41"/>
            <p:cNvSpPr>
              <a:spLocks noChangeArrowheads="1"/>
            </p:cNvSpPr>
            <p:nvPr>
              <p:custDataLst>
                <p:tags r:id="rId43"/>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67" name="Text Box 90"/>
            <p:cNvSpPr txBox="1">
              <a:spLocks noChangeArrowheads="1"/>
            </p:cNvSpPr>
            <p:nvPr>
              <p:custDataLst>
                <p:tags r:id="rId44"/>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68" name="Group 67"/>
          <p:cNvGrpSpPr/>
          <p:nvPr/>
        </p:nvGrpSpPr>
        <p:grpSpPr>
          <a:xfrm>
            <a:off x="7365013" y="5452810"/>
            <a:ext cx="1065213" cy="762000"/>
            <a:chOff x="7365013" y="5451475"/>
            <a:chExt cx="1065213" cy="762000"/>
          </a:xfrm>
        </p:grpSpPr>
        <p:grpSp>
          <p:nvGrpSpPr>
            <p:cNvPr id="69" name="Group 74"/>
            <p:cNvGrpSpPr>
              <a:grpSpLocks/>
            </p:cNvGrpSpPr>
            <p:nvPr>
              <p:custDataLst>
                <p:tags r:id="rId35"/>
              </p:custDataLst>
            </p:nvPr>
          </p:nvGrpSpPr>
          <p:grpSpPr bwMode="auto">
            <a:xfrm>
              <a:off x="7365013" y="5451475"/>
              <a:ext cx="1065213" cy="455613"/>
              <a:chOff x="4560" y="3350"/>
              <a:chExt cx="671" cy="287"/>
            </a:xfrm>
          </p:grpSpPr>
          <p:sp>
            <p:nvSpPr>
              <p:cNvPr id="73" name="Rectangle 75"/>
              <p:cNvSpPr>
                <a:spLocks noChangeArrowheads="1"/>
              </p:cNvSpPr>
              <p:nvPr>
                <p:custDataLst>
                  <p:tags r:id="rId39"/>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Rectangle 76"/>
              <p:cNvSpPr>
                <a:spLocks noChangeArrowheads="1"/>
              </p:cNvSpPr>
              <p:nvPr>
                <p:custDataLst>
                  <p:tags r:id="rId40"/>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5" name="Rectangle 77"/>
              <p:cNvSpPr>
                <a:spLocks noChangeArrowheads="1"/>
              </p:cNvSpPr>
              <p:nvPr>
                <p:custDataLst>
                  <p:tags r:id="rId41"/>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6" name="Rectangle 78"/>
              <p:cNvSpPr>
                <a:spLocks noChangeArrowheads="1"/>
              </p:cNvSpPr>
              <p:nvPr>
                <p:custDataLst>
                  <p:tags r:id="rId42"/>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70" name="Oval 79"/>
            <p:cNvSpPr>
              <a:spLocks noChangeArrowheads="1"/>
            </p:cNvSpPr>
            <p:nvPr>
              <p:custDataLst>
                <p:tags r:id="rId36"/>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71" name="Line 80"/>
            <p:cNvSpPr>
              <a:spLocks noChangeShapeType="1"/>
            </p:cNvSpPr>
            <p:nvPr>
              <p:custDataLst>
                <p:tags r:id="rId37"/>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72" name="Oval 81"/>
            <p:cNvSpPr>
              <a:spLocks noChangeArrowheads="1"/>
            </p:cNvSpPr>
            <p:nvPr>
              <p:custDataLst>
                <p:tags r:id="rId38"/>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91" name="Group 90"/>
          <p:cNvGrpSpPr/>
          <p:nvPr/>
        </p:nvGrpSpPr>
        <p:grpSpPr>
          <a:xfrm>
            <a:off x="2793013" y="6135624"/>
            <a:ext cx="1065213" cy="455613"/>
            <a:chOff x="2793013" y="6097587"/>
            <a:chExt cx="1065213" cy="455613"/>
          </a:xfrm>
        </p:grpSpPr>
        <p:grpSp>
          <p:nvGrpSpPr>
            <p:cNvPr id="92" name="Group 2"/>
            <p:cNvGrpSpPr>
              <a:grpSpLocks/>
            </p:cNvGrpSpPr>
            <p:nvPr>
              <p:custDataLst>
                <p:tags r:id="rId28"/>
              </p:custDataLst>
            </p:nvPr>
          </p:nvGrpSpPr>
          <p:grpSpPr bwMode="auto">
            <a:xfrm>
              <a:off x="2793013" y="6097587"/>
              <a:ext cx="1065213" cy="455613"/>
              <a:chOff x="1680" y="3714"/>
              <a:chExt cx="671" cy="287"/>
            </a:xfrm>
          </p:grpSpPr>
          <p:sp>
            <p:nvSpPr>
              <p:cNvPr id="95" name="Rectangle 3"/>
              <p:cNvSpPr>
                <a:spLocks noChangeArrowheads="1"/>
              </p:cNvSpPr>
              <p:nvPr>
                <p:custDataLst>
                  <p:tags r:id="rId31"/>
                </p:custDataLst>
              </p:nvPr>
            </p:nvSpPr>
            <p:spPr bwMode="auto">
              <a:xfrm>
                <a:off x="1680"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6" name="Rectangle 4"/>
              <p:cNvSpPr>
                <a:spLocks noChangeArrowheads="1"/>
              </p:cNvSpPr>
              <p:nvPr>
                <p:custDataLst>
                  <p:tags r:id="rId32"/>
                </p:custDataLst>
              </p:nvPr>
            </p:nvSpPr>
            <p:spPr bwMode="auto">
              <a:xfrm>
                <a:off x="1872"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7" name="Rectangle 5"/>
              <p:cNvSpPr>
                <a:spLocks noChangeArrowheads="1"/>
              </p:cNvSpPr>
              <p:nvPr>
                <p:custDataLst>
                  <p:tags r:id="rId33"/>
                </p:custDataLst>
              </p:nvPr>
            </p:nvSpPr>
            <p:spPr bwMode="auto">
              <a:xfrm>
                <a:off x="2064"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8" name="Rectangle 6"/>
              <p:cNvSpPr>
                <a:spLocks noChangeArrowheads="1"/>
              </p:cNvSpPr>
              <p:nvPr>
                <p:custDataLst>
                  <p:tags r:id="rId34"/>
                </p:custDataLst>
              </p:nvPr>
            </p:nvSpPr>
            <p:spPr bwMode="auto">
              <a:xfrm>
                <a:off x="2160" y="3714"/>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3" name="Oval 71"/>
            <p:cNvSpPr>
              <a:spLocks noChangeArrowheads="1"/>
            </p:cNvSpPr>
            <p:nvPr>
              <p:custDataLst>
                <p:tags r:id="rId29"/>
              </p:custDataLst>
            </p:nvPr>
          </p:nvSpPr>
          <p:spPr bwMode="auto">
            <a:xfrm flipV="1">
              <a:off x="3174013" y="6248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94" name="Oval 88"/>
            <p:cNvSpPr>
              <a:spLocks noChangeArrowheads="1"/>
            </p:cNvSpPr>
            <p:nvPr>
              <p:custDataLst>
                <p:tags r:id="rId30"/>
              </p:custDataLst>
            </p:nvPr>
          </p:nvSpPr>
          <p:spPr bwMode="auto">
            <a:xfrm>
              <a:off x="2869213" y="62499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99" name="Group 98"/>
          <p:cNvGrpSpPr/>
          <p:nvPr/>
        </p:nvGrpSpPr>
        <p:grpSpPr>
          <a:xfrm>
            <a:off x="2793013" y="4769386"/>
            <a:ext cx="1065213" cy="455613"/>
            <a:chOff x="2793013" y="4725987"/>
            <a:chExt cx="1065213" cy="455613"/>
          </a:xfrm>
        </p:grpSpPr>
        <p:grpSp>
          <p:nvGrpSpPr>
            <p:cNvPr id="100" name="Group 8"/>
            <p:cNvGrpSpPr>
              <a:grpSpLocks/>
            </p:cNvGrpSpPr>
            <p:nvPr>
              <p:custDataLst>
                <p:tags r:id="rId21"/>
              </p:custDataLst>
            </p:nvPr>
          </p:nvGrpSpPr>
          <p:grpSpPr bwMode="auto">
            <a:xfrm>
              <a:off x="2793013" y="4725987"/>
              <a:ext cx="1065213" cy="455613"/>
              <a:chOff x="1680" y="2850"/>
              <a:chExt cx="671" cy="287"/>
            </a:xfrm>
          </p:grpSpPr>
          <p:sp>
            <p:nvSpPr>
              <p:cNvPr id="103" name="Rectangle 9"/>
              <p:cNvSpPr>
                <a:spLocks noChangeArrowheads="1"/>
              </p:cNvSpPr>
              <p:nvPr>
                <p:custDataLst>
                  <p:tags r:id="rId24"/>
                </p:custDataLst>
              </p:nvPr>
            </p:nvSpPr>
            <p:spPr bwMode="auto">
              <a:xfrm>
                <a:off x="1680"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4" name="Rectangle 10"/>
              <p:cNvSpPr>
                <a:spLocks noChangeArrowheads="1"/>
              </p:cNvSpPr>
              <p:nvPr>
                <p:custDataLst>
                  <p:tags r:id="rId25"/>
                </p:custDataLst>
              </p:nvPr>
            </p:nvSpPr>
            <p:spPr bwMode="auto">
              <a:xfrm>
                <a:off x="1872"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5" name="Rectangle 11"/>
              <p:cNvSpPr>
                <a:spLocks noChangeArrowheads="1"/>
              </p:cNvSpPr>
              <p:nvPr>
                <p:custDataLst>
                  <p:tags r:id="rId26"/>
                </p:custDataLst>
              </p:nvPr>
            </p:nvSpPr>
            <p:spPr bwMode="auto">
              <a:xfrm>
                <a:off x="2064"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6" name="Rectangle 12"/>
              <p:cNvSpPr>
                <a:spLocks noChangeArrowheads="1"/>
              </p:cNvSpPr>
              <p:nvPr>
                <p:custDataLst>
                  <p:tags r:id="rId27"/>
                </p:custDataLst>
              </p:nvPr>
            </p:nvSpPr>
            <p:spPr bwMode="auto">
              <a:xfrm>
                <a:off x="2160" y="28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01" name="Oval 70"/>
            <p:cNvSpPr>
              <a:spLocks noChangeArrowheads="1"/>
            </p:cNvSpPr>
            <p:nvPr>
              <p:custDataLst>
                <p:tags r:id="rId22"/>
              </p:custDataLst>
            </p:nvPr>
          </p:nvSpPr>
          <p:spPr bwMode="auto">
            <a:xfrm>
              <a:off x="2869213" y="48783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02" name="Oval 89"/>
            <p:cNvSpPr>
              <a:spLocks noChangeArrowheads="1"/>
            </p:cNvSpPr>
            <p:nvPr>
              <p:custDataLst>
                <p:tags r:id="rId23"/>
              </p:custDataLst>
            </p:nvPr>
          </p:nvSpPr>
          <p:spPr bwMode="auto">
            <a:xfrm flipV="1">
              <a:off x="3174013" y="48768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122" name="Line 7"/>
          <p:cNvSpPr>
            <a:spLocks noChangeShapeType="1"/>
          </p:cNvSpPr>
          <p:nvPr>
            <p:custDataLst>
              <p:tags r:id="rId2"/>
            </p:custDataLst>
          </p:nvPr>
        </p:nvSpPr>
        <p:spPr bwMode="auto">
          <a:xfrm flipV="1">
            <a:off x="3250213" y="5148072"/>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123" name="Line 13"/>
          <p:cNvSpPr>
            <a:spLocks noChangeShapeType="1"/>
          </p:cNvSpPr>
          <p:nvPr>
            <p:custDataLst>
              <p:tags r:id="rId3"/>
            </p:custDataLst>
          </p:nvPr>
        </p:nvSpPr>
        <p:spPr bwMode="auto">
          <a:xfrm>
            <a:off x="2945413" y="5001768"/>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grpSp>
        <p:nvGrpSpPr>
          <p:cNvPr id="107" name="Group 106"/>
          <p:cNvGrpSpPr/>
          <p:nvPr/>
        </p:nvGrpSpPr>
        <p:grpSpPr>
          <a:xfrm>
            <a:off x="2793013" y="5537482"/>
            <a:ext cx="3657600" cy="304800"/>
            <a:chOff x="2793013" y="5487987"/>
            <a:chExt cx="3657600" cy="304800"/>
          </a:xfrm>
        </p:grpSpPr>
        <p:sp>
          <p:nvSpPr>
            <p:cNvPr id="108" name="Rectangle 59"/>
            <p:cNvSpPr>
              <a:spLocks noChangeArrowheads="1"/>
            </p:cNvSpPr>
            <p:nvPr>
              <p:custDataLst>
                <p:tags r:id="rId7"/>
              </p:custDataLst>
            </p:nvPr>
          </p:nvSpPr>
          <p:spPr bwMode="auto">
            <a:xfrm>
              <a:off x="40122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9" name="Rectangle 60"/>
            <p:cNvSpPr>
              <a:spLocks noChangeArrowheads="1"/>
            </p:cNvSpPr>
            <p:nvPr>
              <p:custDataLst>
                <p:tags r:id="rId8"/>
              </p:custDataLst>
            </p:nvPr>
          </p:nvSpPr>
          <p:spPr bwMode="auto">
            <a:xfrm>
              <a:off x="4317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0" name="Rectangle 61"/>
            <p:cNvSpPr>
              <a:spLocks noChangeArrowheads="1"/>
            </p:cNvSpPr>
            <p:nvPr>
              <p:custDataLst>
                <p:tags r:id="rId9"/>
              </p:custDataLst>
            </p:nvPr>
          </p:nvSpPr>
          <p:spPr bwMode="auto">
            <a:xfrm>
              <a:off x="4621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1" name="Rectangle 62"/>
            <p:cNvSpPr>
              <a:spLocks noChangeArrowheads="1"/>
            </p:cNvSpPr>
            <p:nvPr>
              <p:custDataLst>
                <p:tags r:id="rId10"/>
              </p:custDataLst>
            </p:nvPr>
          </p:nvSpPr>
          <p:spPr bwMode="auto">
            <a:xfrm>
              <a:off x="4926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2" name="Rectangle 63"/>
            <p:cNvSpPr>
              <a:spLocks noChangeArrowheads="1"/>
            </p:cNvSpPr>
            <p:nvPr>
              <p:custDataLst>
                <p:tags r:id="rId11"/>
              </p:custDataLst>
            </p:nvPr>
          </p:nvSpPr>
          <p:spPr bwMode="auto">
            <a:xfrm>
              <a:off x="58410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3" name="Rectangle 64"/>
            <p:cNvSpPr>
              <a:spLocks noChangeArrowheads="1"/>
            </p:cNvSpPr>
            <p:nvPr>
              <p:custDataLst>
                <p:tags r:id="rId12"/>
              </p:custDataLst>
            </p:nvPr>
          </p:nvSpPr>
          <p:spPr bwMode="auto">
            <a:xfrm>
              <a:off x="61458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4" name="Rectangle 65"/>
            <p:cNvSpPr>
              <a:spLocks noChangeArrowheads="1"/>
            </p:cNvSpPr>
            <p:nvPr>
              <p:custDataLst>
                <p:tags r:id="rId13"/>
              </p:custDataLst>
            </p:nvPr>
          </p:nvSpPr>
          <p:spPr bwMode="auto">
            <a:xfrm>
              <a:off x="2793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5" name="Rectangle 66"/>
            <p:cNvSpPr>
              <a:spLocks noChangeArrowheads="1"/>
            </p:cNvSpPr>
            <p:nvPr>
              <p:custDataLst>
                <p:tags r:id="rId14"/>
              </p:custDataLst>
            </p:nvPr>
          </p:nvSpPr>
          <p:spPr bwMode="auto">
            <a:xfrm>
              <a:off x="3097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6" name="Rectangle 67"/>
            <p:cNvSpPr>
              <a:spLocks noChangeArrowheads="1"/>
            </p:cNvSpPr>
            <p:nvPr>
              <p:custDataLst>
                <p:tags r:id="rId15"/>
              </p:custDataLst>
            </p:nvPr>
          </p:nvSpPr>
          <p:spPr bwMode="auto">
            <a:xfrm>
              <a:off x="3402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7" name="Rectangle 68"/>
            <p:cNvSpPr>
              <a:spLocks noChangeArrowheads="1"/>
            </p:cNvSpPr>
            <p:nvPr>
              <p:custDataLst>
                <p:tags r:id="rId16"/>
              </p:custDataLst>
            </p:nvPr>
          </p:nvSpPr>
          <p:spPr bwMode="auto">
            <a:xfrm>
              <a:off x="37074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8" name="Oval 69"/>
            <p:cNvSpPr>
              <a:spLocks noChangeArrowheads="1"/>
            </p:cNvSpPr>
            <p:nvPr>
              <p:custDataLst>
                <p:tags r:id="rId17"/>
              </p:custDataLst>
            </p:nvPr>
          </p:nvSpPr>
          <p:spPr bwMode="auto">
            <a:xfrm>
              <a:off x="2869213" y="55641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9" name="Rectangle 72"/>
            <p:cNvSpPr>
              <a:spLocks noChangeArrowheads="1"/>
            </p:cNvSpPr>
            <p:nvPr>
              <p:custDataLst>
                <p:tags r:id="rId18"/>
              </p:custDataLst>
            </p:nvPr>
          </p:nvSpPr>
          <p:spPr bwMode="auto">
            <a:xfrm>
              <a:off x="55362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20" name="Rectangle 83"/>
            <p:cNvSpPr>
              <a:spLocks noChangeArrowheads="1"/>
            </p:cNvSpPr>
            <p:nvPr>
              <p:custDataLst>
                <p:tags r:id="rId19"/>
              </p:custDataLst>
            </p:nvPr>
          </p:nvSpPr>
          <p:spPr bwMode="auto">
            <a:xfrm>
              <a:off x="52314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21" name="Oval 84"/>
            <p:cNvSpPr>
              <a:spLocks noChangeArrowheads="1"/>
            </p:cNvSpPr>
            <p:nvPr>
              <p:custDataLst>
                <p:tags r:id="rId20"/>
              </p:custDataLst>
            </p:nvPr>
          </p:nvSpPr>
          <p:spPr bwMode="auto">
            <a:xfrm>
              <a:off x="3174013" y="5564187"/>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124" name="Line 82"/>
          <p:cNvSpPr>
            <a:spLocks noChangeShapeType="1"/>
          </p:cNvSpPr>
          <p:nvPr>
            <p:custDataLst>
              <p:tags r:id="rId4"/>
            </p:custDataLst>
          </p:nvPr>
        </p:nvSpPr>
        <p:spPr bwMode="auto">
          <a:xfrm>
            <a:off x="1421413" y="5687568"/>
            <a:ext cx="1371600" cy="1588"/>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25" name="Freeform 85"/>
          <p:cNvSpPr>
            <a:spLocks/>
          </p:cNvSpPr>
          <p:nvPr>
            <p:custDataLst>
              <p:tags r:id="rId5"/>
            </p:custDataLst>
          </p:nvPr>
        </p:nvSpPr>
        <p:spPr bwMode="auto">
          <a:xfrm>
            <a:off x="2945413" y="5340096"/>
            <a:ext cx="4419600" cy="346075"/>
          </a:xfrm>
          <a:custGeom>
            <a:avLst/>
            <a:gdLst/>
            <a:ahLst/>
            <a:cxnLst>
              <a:cxn ang="0">
                <a:pos x="0" y="218"/>
              </a:cxn>
              <a:cxn ang="0">
                <a:pos x="472" y="31"/>
              </a:cxn>
              <a:cxn ang="0">
                <a:pos x="2109" y="31"/>
              </a:cxn>
              <a:cxn ang="0">
                <a:pos x="2784" y="218"/>
              </a:cxn>
            </a:cxnLst>
            <a:rect l="0" t="0" r="r" b="b"/>
            <a:pathLst>
              <a:path w="2784" h="218">
                <a:moveTo>
                  <a:pt x="0" y="218"/>
                </a:moveTo>
                <a:cubicBezTo>
                  <a:pt x="79" y="187"/>
                  <a:pt x="121" y="62"/>
                  <a:pt x="472" y="31"/>
                </a:cubicBezTo>
                <a:cubicBezTo>
                  <a:pt x="823" y="0"/>
                  <a:pt x="1724" y="0"/>
                  <a:pt x="2109" y="31"/>
                </a:cubicBezTo>
                <a:cubicBezTo>
                  <a:pt x="2494" y="62"/>
                  <a:pt x="2644" y="179"/>
                  <a:pt x="2784" y="218"/>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126" name="Freeform 86"/>
          <p:cNvSpPr>
            <a:spLocks/>
          </p:cNvSpPr>
          <p:nvPr>
            <p:custDataLst>
              <p:tags r:id="rId6"/>
            </p:custDataLst>
          </p:nvPr>
        </p:nvSpPr>
        <p:spPr bwMode="auto">
          <a:xfrm>
            <a:off x="3401025" y="5687568"/>
            <a:ext cx="4421188" cy="381000"/>
          </a:xfrm>
          <a:custGeom>
            <a:avLst/>
            <a:gdLst/>
            <a:ahLst/>
            <a:cxnLst>
              <a:cxn ang="0">
                <a:pos x="1720" y="0"/>
              </a:cxn>
              <a:cxn ang="0">
                <a:pos x="1389" y="212"/>
              </a:cxn>
              <a:cxn ang="0">
                <a:pos x="262" y="222"/>
              </a:cxn>
              <a:cxn ang="0">
                <a:pos x="0" y="101"/>
              </a:cxn>
            </a:cxnLst>
            <a:rect l="0" t="0" r="r" b="b"/>
            <a:pathLst>
              <a:path w="1720" h="249">
                <a:moveTo>
                  <a:pt x="1720" y="0"/>
                </a:moveTo>
                <a:cubicBezTo>
                  <a:pt x="1665" y="35"/>
                  <a:pt x="1632" y="175"/>
                  <a:pt x="1389" y="212"/>
                </a:cubicBezTo>
                <a:cubicBezTo>
                  <a:pt x="1146" y="249"/>
                  <a:pt x="493" y="240"/>
                  <a:pt x="262" y="222"/>
                </a:cubicBezTo>
                <a:cubicBezTo>
                  <a:pt x="31" y="204"/>
                  <a:pt x="55" y="126"/>
                  <a:pt x="0" y="101"/>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spTree>
    <p:extLst>
      <p:ext uri="{BB962C8B-B14F-4D97-AF65-F5344CB8AC3E}">
        <p14:creationId xmlns:p14="http://schemas.microsoft.com/office/powerpoint/2010/main" val="1502975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2" grpId="0" animBg="1"/>
      <p:bldP spid="123" grpId="0" animBg="1"/>
      <p:bldP spid="124" grpId="0" animBg="1"/>
      <p:bldP spid="125" grpId="0" animBg="1"/>
      <p:bldP spid="1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4</a:t>
            </a:r>
            <a:r>
              <a:rPr lang="en-US" dirty="0"/>
              <a:t>)</a:t>
            </a:r>
          </a:p>
        </p:txBody>
      </p:sp>
      <p:sp>
        <p:nvSpPr>
          <p:cNvPr id="3" name="Content Placeholder 2"/>
          <p:cNvSpPr>
            <a:spLocks noGrp="1"/>
          </p:cNvSpPr>
          <p:nvPr>
            <p:ph idx="1"/>
          </p:nvPr>
        </p:nvSpPr>
        <p:spPr>
          <a:xfrm>
            <a:off x="396875" y="3474720"/>
            <a:ext cx="8366125" cy="1097280"/>
          </a:xfrm>
        </p:spPr>
        <p:txBody>
          <a:bodyPr/>
          <a:lstStyle/>
          <a:p>
            <a:r>
              <a:rPr lang="en-US" sz="2400" dirty="0"/>
              <a:t>Splice </a:t>
            </a:r>
            <a:r>
              <a:rPr lang="en-US" sz="2400" i="1" u="sng" dirty="0"/>
              <a:t>predecessor</a:t>
            </a:r>
            <a:r>
              <a:rPr lang="en-US" sz="2400" dirty="0"/>
              <a:t> and </a:t>
            </a:r>
            <a:r>
              <a:rPr lang="en-US" sz="2400" i="1" u="sng" dirty="0"/>
              <a:t>successor</a:t>
            </a:r>
            <a:r>
              <a:rPr lang="en-US" sz="2400" dirty="0"/>
              <a:t> blocks out of list, coalesce all 3 memory blocks, and insert the new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11</a:t>
            </a:fld>
            <a:endParaRPr lang="en-US"/>
          </a:p>
        </p:txBody>
      </p:sp>
      <p:sp>
        <p:nvSpPr>
          <p:cNvPr id="5" name="Rounded Rectangle 4"/>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6" name="Group 5"/>
          <p:cNvGrpSpPr/>
          <p:nvPr/>
        </p:nvGrpSpPr>
        <p:grpSpPr>
          <a:xfrm>
            <a:off x="393192" y="1368108"/>
            <a:ext cx="8366760" cy="2130425"/>
            <a:chOff x="393192" y="1362456"/>
            <a:chExt cx="8366760" cy="2130425"/>
          </a:xfrm>
        </p:grpSpPr>
        <p:sp>
          <p:nvSpPr>
            <p:cNvPr id="7" name="Rectangle 95"/>
            <p:cNvSpPr>
              <a:spLocks noChangeArrowheads="1"/>
            </p:cNvSpPr>
            <p:nvPr>
              <p:custDataLst>
                <p:tags r:id="rId129"/>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 name="Text Box 63"/>
            <p:cNvSpPr txBox="1">
              <a:spLocks noChangeArrowheads="1"/>
            </p:cNvSpPr>
            <p:nvPr>
              <p:custDataLst>
                <p:tags r:id="rId130"/>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64" name="Group 63"/>
          <p:cNvGrpSpPr/>
          <p:nvPr/>
        </p:nvGrpSpPr>
        <p:grpSpPr>
          <a:xfrm>
            <a:off x="2788920" y="2203704"/>
            <a:ext cx="3657600" cy="457200"/>
            <a:chOff x="2800866" y="2224087"/>
            <a:chExt cx="3657600" cy="457200"/>
          </a:xfrm>
        </p:grpSpPr>
        <p:sp>
          <p:nvSpPr>
            <p:cNvPr id="65" name="Rectangle 1"/>
            <p:cNvSpPr>
              <a:spLocks noChangeArrowheads="1"/>
            </p:cNvSpPr>
            <p:nvPr>
              <p:custDataLst>
                <p:tags r:id="rId112"/>
              </p:custDataLst>
            </p:nvPr>
          </p:nvSpPr>
          <p:spPr bwMode="auto">
            <a:xfrm>
              <a:off x="4020066" y="2224087"/>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6" name="Rectangle 23"/>
            <p:cNvSpPr>
              <a:spLocks noChangeArrowheads="1"/>
            </p:cNvSpPr>
            <p:nvPr>
              <p:custDataLst>
                <p:tags r:id="rId113"/>
              </p:custDataLst>
            </p:nvPr>
          </p:nvSpPr>
          <p:spPr bwMode="auto">
            <a:xfrm>
              <a:off x="40200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7" name="Rectangle 24"/>
            <p:cNvSpPr>
              <a:spLocks noChangeArrowheads="1"/>
            </p:cNvSpPr>
            <p:nvPr>
              <p:custDataLst>
                <p:tags r:id="rId114"/>
              </p:custDataLst>
            </p:nvPr>
          </p:nvSpPr>
          <p:spPr bwMode="auto">
            <a:xfrm>
              <a:off x="43248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8" name="Rectangle 25"/>
            <p:cNvSpPr>
              <a:spLocks noChangeArrowheads="1"/>
            </p:cNvSpPr>
            <p:nvPr>
              <p:custDataLst>
                <p:tags r:id="rId115"/>
              </p:custDataLst>
            </p:nvPr>
          </p:nvSpPr>
          <p:spPr bwMode="auto">
            <a:xfrm>
              <a:off x="46296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9" name="Rectangle 26"/>
            <p:cNvSpPr>
              <a:spLocks noChangeArrowheads="1"/>
            </p:cNvSpPr>
            <p:nvPr>
              <p:custDataLst>
                <p:tags r:id="rId116"/>
              </p:custDataLst>
            </p:nvPr>
          </p:nvSpPr>
          <p:spPr bwMode="auto">
            <a:xfrm>
              <a:off x="49344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0" name="Rectangle 27"/>
            <p:cNvSpPr>
              <a:spLocks noChangeArrowheads="1"/>
            </p:cNvSpPr>
            <p:nvPr>
              <p:custDataLst>
                <p:tags r:id="rId117"/>
              </p:custDataLst>
            </p:nvPr>
          </p:nvSpPr>
          <p:spPr bwMode="auto">
            <a:xfrm>
              <a:off x="58488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1" name="Rectangle 28"/>
            <p:cNvSpPr>
              <a:spLocks noChangeArrowheads="1"/>
            </p:cNvSpPr>
            <p:nvPr>
              <p:custDataLst>
                <p:tags r:id="rId118"/>
              </p:custDataLst>
            </p:nvPr>
          </p:nvSpPr>
          <p:spPr bwMode="auto">
            <a:xfrm>
              <a:off x="61536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2" name="Rectangle 29"/>
            <p:cNvSpPr>
              <a:spLocks noChangeArrowheads="1"/>
            </p:cNvSpPr>
            <p:nvPr>
              <p:custDataLst>
                <p:tags r:id="rId119"/>
              </p:custDataLst>
            </p:nvPr>
          </p:nvSpPr>
          <p:spPr bwMode="auto">
            <a:xfrm>
              <a:off x="2800866" y="2300287"/>
              <a:ext cx="304800" cy="304800"/>
            </a:xfrm>
            <a:prstGeom prst="rect">
              <a:avLst/>
            </a:prstGeom>
            <a:solidFill>
              <a:schemeClr val="bg1"/>
            </a:solidFill>
            <a:ln w="3240">
              <a:solidFill>
                <a:srgbClr val="0000FF"/>
              </a:solidFill>
              <a:miter lim="800000"/>
              <a:headEnd/>
              <a:tailEnd/>
            </a:ln>
            <a:effectLst/>
          </p:spPr>
          <p:txBody>
            <a:bodyPr wrap="none" anchor="ctr"/>
            <a:lstStyle/>
            <a:p>
              <a:endParaRPr lang="en-US" dirty="0">
                <a:latin typeface="Lato" panose="020F0502020204030203" pitchFamily="34" charset="0"/>
              </a:endParaRPr>
            </a:p>
          </p:txBody>
        </p:sp>
        <p:sp>
          <p:nvSpPr>
            <p:cNvPr id="73" name="Rectangle 30"/>
            <p:cNvSpPr>
              <a:spLocks noChangeArrowheads="1"/>
            </p:cNvSpPr>
            <p:nvPr>
              <p:custDataLst>
                <p:tags r:id="rId120"/>
              </p:custDataLst>
            </p:nvPr>
          </p:nvSpPr>
          <p:spPr bwMode="auto">
            <a:xfrm>
              <a:off x="31056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Rectangle 31"/>
            <p:cNvSpPr>
              <a:spLocks noChangeArrowheads="1"/>
            </p:cNvSpPr>
            <p:nvPr>
              <p:custDataLst>
                <p:tags r:id="rId121"/>
              </p:custDataLst>
            </p:nvPr>
          </p:nvSpPr>
          <p:spPr bwMode="auto">
            <a:xfrm>
              <a:off x="34104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5" name="Rectangle 32"/>
            <p:cNvSpPr>
              <a:spLocks noChangeArrowheads="1"/>
            </p:cNvSpPr>
            <p:nvPr>
              <p:custDataLst>
                <p:tags r:id="rId122"/>
              </p:custDataLst>
            </p:nvPr>
          </p:nvSpPr>
          <p:spPr bwMode="auto">
            <a:xfrm>
              <a:off x="37152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6" name="Oval 43"/>
            <p:cNvSpPr>
              <a:spLocks noChangeArrowheads="1"/>
            </p:cNvSpPr>
            <p:nvPr>
              <p:custDataLst>
                <p:tags r:id="rId123"/>
              </p:custDataLst>
            </p:nvPr>
          </p:nvSpPr>
          <p:spPr bwMode="auto">
            <a:xfrm>
              <a:off x="2877066" y="23764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77" name="Oval 49"/>
            <p:cNvSpPr>
              <a:spLocks noChangeArrowheads="1"/>
            </p:cNvSpPr>
            <p:nvPr>
              <p:custDataLst>
                <p:tags r:id="rId124"/>
              </p:custDataLst>
            </p:nvPr>
          </p:nvSpPr>
          <p:spPr bwMode="auto">
            <a:xfrm flipV="1">
              <a:off x="3181866" y="237648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78" name="Rectangle 51"/>
            <p:cNvSpPr>
              <a:spLocks noChangeArrowheads="1"/>
            </p:cNvSpPr>
            <p:nvPr>
              <p:custDataLst>
                <p:tags r:id="rId125"/>
              </p:custDataLst>
            </p:nvPr>
          </p:nvSpPr>
          <p:spPr bwMode="auto">
            <a:xfrm>
              <a:off x="52392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9" name="Rectangle 52"/>
            <p:cNvSpPr>
              <a:spLocks noChangeArrowheads="1"/>
            </p:cNvSpPr>
            <p:nvPr>
              <p:custDataLst>
                <p:tags r:id="rId126"/>
              </p:custDataLst>
            </p:nvPr>
          </p:nvSpPr>
          <p:spPr bwMode="auto">
            <a:xfrm>
              <a:off x="55440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0" name="Oval 63"/>
            <p:cNvSpPr>
              <a:spLocks noChangeArrowheads="1"/>
            </p:cNvSpPr>
            <p:nvPr>
              <p:custDataLst>
                <p:tags r:id="rId127"/>
              </p:custDataLst>
            </p:nvPr>
          </p:nvSpPr>
          <p:spPr bwMode="auto">
            <a:xfrm>
              <a:off x="5315466" y="23764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1" name="Oval 69"/>
            <p:cNvSpPr>
              <a:spLocks noChangeArrowheads="1"/>
            </p:cNvSpPr>
            <p:nvPr>
              <p:custDataLst>
                <p:tags r:id="rId128"/>
              </p:custDataLst>
            </p:nvPr>
          </p:nvSpPr>
          <p:spPr bwMode="auto">
            <a:xfrm flipV="1">
              <a:off x="5620266" y="237648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9" name="Group 8"/>
          <p:cNvGrpSpPr/>
          <p:nvPr/>
        </p:nvGrpSpPr>
        <p:grpSpPr>
          <a:xfrm>
            <a:off x="644616" y="2291652"/>
            <a:ext cx="852997" cy="304800"/>
            <a:chOff x="644616" y="2286000"/>
            <a:chExt cx="852997" cy="304800"/>
          </a:xfrm>
        </p:grpSpPr>
        <p:sp>
          <p:nvSpPr>
            <p:cNvPr id="10" name="Rectangle 41"/>
            <p:cNvSpPr>
              <a:spLocks noChangeArrowheads="1"/>
            </p:cNvSpPr>
            <p:nvPr>
              <p:custDataLst>
                <p:tags r:id="rId110"/>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111"/>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sp>
        <p:nvSpPr>
          <p:cNvPr id="214" name="Freeform 14"/>
          <p:cNvSpPr>
            <a:spLocks/>
          </p:cNvSpPr>
          <p:nvPr>
            <p:custDataLst>
              <p:tags r:id="rId1"/>
            </p:custDataLst>
          </p:nvPr>
        </p:nvSpPr>
        <p:spPr bwMode="auto">
          <a:xfrm>
            <a:off x="1497613" y="2046287"/>
            <a:ext cx="5862637" cy="388938"/>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12" name="Group 11"/>
          <p:cNvGrpSpPr/>
          <p:nvPr/>
        </p:nvGrpSpPr>
        <p:grpSpPr>
          <a:xfrm>
            <a:off x="7365013" y="2212590"/>
            <a:ext cx="1065213" cy="762000"/>
            <a:chOff x="7365013" y="2209800"/>
            <a:chExt cx="1065213" cy="762000"/>
          </a:xfrm>
        </p:grpSpPr>
        <p:grpSp>
          <p:nvGrpSpPr>
            <p:cNvPr id="13" name="Group 42"/>
            <p:cNvGrpSpPr>
              <a:grpSpLocks/>
            </p:cNvGrpSpPr>
            <p:nvPr>
              <p:custDataLst>
                <p:tags r:id="rId102"/>
              </p:custDataLst>
            </p:nvPr>
          </p:nvGrpSpPr>
          <p:grpSpPr bwMode="auto">
            <a:xfrm>
              <a:off x="7365013" y="2209800"/>
              <a:ext cx="1065213" cy="455613"/>
              <a:chOff x="4560" y="1308"/>
              <a:chExt cx="671" cy="287"/>
            </a:xfrm>
          </p:grpSpPr>
          <p:sp>
            <p:nvSpPr>
              <p:cNvPr id="17" name="Rectangle 43"/>
              <p:cNvSpPr>
                <a:spLocks noChangeArrowheads="1"/>
              </p:cNvSpPr>
              <p:nvPr>
                <p:custDataLst>
                  <p:tags r:id="rId106"/>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8" name="Rectangle 44"/>
              <p:cNvSpPr>
                <a:spLocks noChangeArrowheads="1"/>
              </p:cNvSpPr>
              <p:nvPr>
                <p:custDataLst>
                  <p:tags r:id="rId107"/>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 name="Rectangle 45"/>
              <p:cNvSpPr>
                <a:spLocks noChangeArrowheads="1"/>
              </p:cNvSpPr>
              <p:nvPr>
                <p:custDataLst>
                  <p:tags r:id="rId108"/>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 name="Rectangle 46"/>
              <p:cNvSpPr>
                <a:spLocks noChangeArrowheads="1"/>
              </p:cNvSpPr>
              <p:nvPr>
                <p:custDataLst>
                  <p:tags r:id="rId109"/>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 name="Line 48"/>
            <p:cNvSpPr>
              <a:spLocks noChangeShapeType="1"/>
            </p:cNvSpPr>
            <p:nvPr>
              <p:custDataLst>
                <p:tags r:id="rId103"/>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5" name="Oval 47"/>
            <p:cNvSpPr>
              <a:spLocks noChangeArrowheads="1"/>
            </p:cNvSpPr>
            <p:nvPr>
              <p:custDataLst>
                <p:tags r:id="rId104"/>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6" name="Oval 49"/>
            <p:cNvSpPr>
              <a:spLocks noChangeArrowheads="1"/>
            </p:cNvSpPr>
            <p:nvPr>
              <p:custDataLst>
                <p:tags r:id="rId105"/>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grpSp>
        <p:nvGrpSpPr>
          <p:cNvPr id="21" name="Group 20"/>
          <p:cNvGrpSpPr/>
          <p:nvPr/>
        </p:nvGrpSpPr>
        <p:grpSpPr>
          <a:xfrm>
            <a:off x="3877056" y="1427435"/>
            <a:ext cx="1057341" cy="861355"/>
            <a:chOff x="3877056" y="1424645"/>
            <a:chExt cx="1057341" cy="861355"/>
          </a:xfrm>
        </p:grpSpPr>
        <p:sp>
          <p:nvSpPr>
            <p:cNvPr id="22" name="Text Box 26"/>
            <p:cNvSpPr txBox="1">
              <a:spLocks noChangeArrowheads="1"/>
            </p:cNvSpPr>
            <p:nvPr>
              <p:custDataLst>
                <p:tags r:id="rId99"/>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23" name="Oval 27"/>
            <p:cNvSpPr>
              <a:spLocks noChangeArrowheads="1"/>
            </p:cNvSpPr>
            <p:nvPr>
              <p:custDataLst>
                <p:tags r:id="rId100"/>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24" name="Line 28"/>
            <p:cNvSpPr>
              <a:spLocks noChangeShapeType="1"/>
            </p:cNvSpPr>
            <p:nvPr>
              <p:custDataLst>
                <p:tags r:id="rId101"/>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25" name="Group 24"/>
          <p:cNvGrpSpPr/>
          <p:nvPr/>
        </p:nvGrpSpPr>
        <p:grpSpPr>
          <a:xfrm>
            <a:off x="2793013" y="1520825"/>
            <a:ext cx="1065213" cy="914400"/>
            <a:chOff x="2793013" y="1520825"/>
            <a:chExt cx="1065213" cy="914400"/>
          </a:xfrm>
        </p:grpSpPr>
        <p:grpSp>
          <p:nvGrpSpPr>
            <p:cNvPr id="26" name="Group 27"/>
            <p:cNvGrpSpPr>
              <a:grpSpLocks/>
            </p:cNvGrpSpPr>
            <p:nvPr>
              <p:custDataLst>
                <p:tags r:id="rId90"/>
              </p:custDataLst>
            </p:nvPr>
          </p:nvGrpSpPr>
          <p:grpSpPr bwMode="auto">
            <a:xfrm>
              <a:off x="2793013" y="1520825"/>
              <a:ext cx="1065213" cy="455612"/>
              <a:chOff x="1680" y="831"/>
              <a:chExt cx="671" cy="287"/>
            </a:xfrm>
          </p:grpSpPr>
          <p:sp>
            <p:nvSpPr>
              <p:cNvPr id="31" name="Rectangle 28"/>
              <p:cNvSpPr>
                <a:spLocks noChangeArrowheads="1"/>
              </p:cNvSpPr>
              <p:nvPr>
                <p:custDataLst>
                  <p:tags r:id="rId95"/>
                </p:custDataLst>
              </p:nvPr>
            </p:nvSpPr>
            <p:spPr bwMode="auto">
              <a:xfrm>
                <a:off x="1680"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9"/>
              <p:cNvSpPr>
                <a:spLocks noChangeArrowheads="1"/>
              </p:cNvSpPr>
              <p:nvPr>
                <p:custDataLst>
                  <p:tags r:id="rId96"/>
                </p:custDataLst>
              </p:nvPr>
            </p:nvSpPr>
            <p:spPr bwMode="auto">
              <a:xfrm>
                <a:off x="1872"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3" name="Rectangle 30"/>
              <p:cNvSpPr>
                <a:spLocks noChangeArrowheads="1"/>
              </p:cNvSpPr>
              <p:nvPr>
                <p:custDataLst>
                  <p:tags r:id="rId97"/>
                </p:custDataLst>
              </p:nvPr>
            </p:nvSpPr>
            <p:spPr bwMode="auto">
              <a:xfrm>
                <a:off x="2064"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4" name="Rectangle 31"/>
              <p:cNvSpPr>
                <a:spLocks noChangeArrowheads="1"/>
              </p:cNvSpPr>
              <p:nvPr>
                <p:custDataLst>
                  <p:tags r:id="rId98"/>
                </p:custDataLst>
              </p:nvPr>
            </p:nvSpPr>
            <p:spPr bwMode="auto">
              <a:xfrm>
                <a:off x="2160" y="831"/>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27" name="Oval 39"/>
            <p:cNvSpPr>
              <a:spLocks noChangeArrowheads="1"/>
            </p:cNvSpPr>
            <p:nvPr>
              <p:custDataLst>
                <p:tags r:id="rId91"/>
              </p:custDataLst>
            </p:nvPr>
          </p:nvSpPr>
          <p:spPr bwMode="auto">
            <a:xfrm>
              <a:off x="2869213" y="16732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28" name="Line 40"/>
            <p:cNvSpPr>
              <a:spLocks noChangeShapeType="1"/>
            </p:cNvSpPr>
            <p:nvPr>
              <p:custDataLst>
                <p:tags r:id="rId92"/>
              </p:custDataLst>
            </p:nvPr>
          </p:nvSpPr>
          <p:spPr bwMode="auto">
            <a:xfrm>
              <a:off x="2945413" y="17494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29" name="Line 44"/>
            <p:cNvSpPr>
              <a:spLocks noChangeShapeType="1"/>
            </p:cNvSpPr>
            <p:nvPr>
              <p:custDataLst>
                <p:tags r:id="rId93"/>
              </p:custDataLst>
            </p:nvPr>
          </p:nvSpPr>
          <p:spPr bwMode="auto">
            <a:xfrm flipV="1">
              <a:off x="3250213" y="18986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30" name="Oval 90"/>
            <p:cNvSpPr>
              <a:spLocks noChangeArrowheads="1"/>
            </p:cNvSpPr>
            <p:nvPr>
              <p:custDataLst>
                <p:tags r:id="rId94"/>
              </p:custDataLst>
            </p:nvPr>
          </p:nvSpPr>
          <p:spPr bwMode="auto">
            <a:xfrm flipV="1">
              <a:off x="3174013" y="16716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35" name="Group 34"/>
          <p:cNvGrpSpPr/>
          <p:nvPr/>
        </p:nvGrpSpPr>
        <p:grpSpPr>
          <a:xfrm>
            <a:off x="2793013" y="2435225"/>
            <a:ext cx="1065213" cy="912812"/>
            <a:chOff x="2793013" y="2435225"/>
            <a:chExt cx="1065213" cy="912812"/>
          </a:xfrm>
        </p:grpSpPr>
        <p:grpSp>
          <p:nvGrpSpPr>
            <p:cNvPr id="36" name="Group 32"/>
            <p:cNvGrpSpPr>
              <a:grpSpLocks/>
            </p:cNvGrpSpPr>
            <p:nvPr>
              <p:custDataLst>
                <p:tags r:id="rId81"/>
              </p:custDataLst>
            </p:nvPr>
          </p:nvGrpSpPr>
          <p:grpSpPr bwMode="auto">
            <a:xfrm>
              <a:off x="2793013" y="2892425"/>
              <a:ext cx="1065213" cy="455612"/>
              <a:chOff x="1680" y="1695"/>
              <a:chExt cx="671" cy="287"/>
            </a:xfrm>
          </p:grpSpPr>
          <p:sp>
            <p:nvSpPr>
              <p:cNvPr id="41" name="Rectangle 33"/>
              <p:cNvSpPr>
                <a:spLocks noChangeArrowheads="1"/>
              </p:cNvSpPr>
              <p:nvPr>
                <p:custDataLst>
                  <p:tags r:id="rId86"/>
                </p:custDataLst>
              </p:nvPr>
            </p:nvSpPr>
            <p:spPr bwMode="auto">
              <a:xfrm>
                <a:off x="1680"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2" name="Rectangle 34"/>
              <p:cNvSpPr>
                <a:spLocks noChangeArrowheads="1"/>
              </p:cNvSpPr>
              <p:nvPr>
                <p:custDataLst>
                  <p:tags r:id="rId87"/>
                </p:custDataLst>
              </p:nvPr>
            </p:nvSpPr>
            <p:spPr bwMode="auto">
              <a:xfrm>
                <a:off x="1872"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3" name="Rectangle 35"/>
              <p:cNvSpPr>
                <a:spLocks noChangeArrowheads="1"/>
              </p:cNvSpPr>
              <p:nvPr>
                <p:custDataLst>
                  <p:tags r:id="rId88"/>
                </p:custDataLst>
              </p:nvPr>
            </p:nvSpPr>
            <p:spPr bwMode="auto">
              <a:xfrm>
                <a:off x="2064"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4" name="Rectangle 36"/>
              <p:cNvSpPr>
                <a:spLocks noChangeArrowheads="1"/>
              </p:cNvSpPr>
              <p:nvPr>
                <p:custDataLst>
                  <p:tags r:id="rId89"/>
                </p:custDataLst>
              </p:nvPr>
            </p:nvSpPr>
            <p:spPr bwMode="auto">
              <a:xfrm>
                <a:off x="2160" y="1695"/>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37" name="Line 38"/>
            <p:cNvSpPr>
              <a:spLocks noChangeShapeType="1"/>
            </p:cNvSpPr>
            <p:nvPr>
              <p:custDataLst>
                <p:tags r:id="rId82"/>
              </p:custDataLst>
            </p:nvPr>
          </p:nvSpPr>
          <p:spPr bwMode="auto">
            <a:xfrm>
              <a:off x="2945413" y="24352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38" name="Oval 41"/>
            <p:cNvSpPr>
              <a:spLocks noChangeArrowheads="1"/>
            </p:cNvSpPr>
            <p:nvPr>
              <p:custDataLst>
                <p:tags r:id="rId83"/>
              </p:custDataLst>
            </p:nvPr>
          </p:nvSpPr>
          <p:spPr bwMode="auto">
            <a:xfrm flipV="1">
              <a:off x="3174013" y="30432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39" name="Line 42"/>
            <p:cNvSpPr>
              <a:spLocks noChangeShapeType="1"/>
            </p:cNvSpPr>
            <p:nvPr>
              <p:custDataLst>
                <p:tags r:id="rId84"/>
              </p:custDataLst>
            </p:nvPr>
          </p:nvSpPr>
          <p:spPr bwMode="auto">
            <a:xfrm flipV="1">
              <a:off x="3250213" y="25844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40" name="Oval 87"/>
            <p:cNvSpPr>
              <a:spLocks noChangeArrowheads="1"/>
            </p:cNvSpPr>
            <p:nvPr>
              <p:custDataLst>
                <p:tags r:id="rId85"/>
              </p:custDataLst>
            </p:nvPr>
          </p:nvSpPr>
          <p:spPr bwMode="auto">
            <a:xfrm>
              <a:off x="2869213" y="30448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45" name="Group 44"/>
          <p:cNvGrpSpPr/>
          <p:nvPr/>
        </p:nvGrpSpPr>
        <p:grpSpPr>
          <a:xfrm>
            <a:off x="5231413" y="1524000"/>
            <a:ext cx="1065213" cy="1827213"/>
            <a:chOff x="5231413" y="1524000"/>
            <a:chExt cx="1065213" cy="1827213"/>
          </a:xfrm>
        </p:grpSpPr>
        <p:grpSp>
          <p:nvGrpSpPr>
            <p:cNvPr id="46" name="Group 23"/>
            <p:cNvGrpSpPr>
              <a:grpSpLocks/>
            </p:cNvGrpSpPr>
            <p:nvPr>
              <p:custDataLst>
                <p:tags r:id="rId63"/>
              </p:custDataLst>
            </p:nvPr>
          </p:nvGrpSpPr>
          <p:grpSpPr bwMode="auto">
            <a:xfrm>
              <a:off x="5231413" y="1524000"/>
              <a:ext cx="1065213" cy="455613"/>
              <a:chOff x="3216" y="876"/>
              <a:chExt cx="671" cy="287"/>
            </a:xfrm>
          </p:grpSpPr>
          <p:sp>
            <p:nvSpPr>
              <p:cNvPr id="60" name="Rectangle 24"/>
              <p:cNvSpPr>
                <a:spLocks noChangeArrowheads="1"/>
              </p:cNvSpPr>
              <p:nvPr>
                <p:custDataLst>
                  <p:tags r:id="rId77"/>
                </p:custDataLst>
              </p:nvPr>
            </p:nvSpPr>
            <p:spPr bwMode="auto">
              <a:xfrm>
                <a:off x="3216"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1" name="Rectangle 25"/>
              <p:cNvSpPr>
                <a:spLocks noChangeArrowheads="1"/>
              </p:cNvSpPr>
              <p:nvPr>
                <p:custDataLst>
                  <p:tags r:id="rId78"/>
                </p:custDataLst>
              </p:nvPr>
            </p:nvSpPr>
            <p:spPr bwMode="auto">
              <a:xfrm>
                <a:off x="3408"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2" name="Rectangle 26"/>
              <p:cNvSpPr>
                <a:spLocks noChangeArrowheads="1"/>
              </p:cNvSpPr>
              <p:nvPr>
                <p:custDataLst>
                  <p:tags r:id="rId79"/>
                </p:custDataLst>
              </p:nvPr>
            </p:nvSpPr>
            <p:spPr bwMode="auto">
              <a:xfrm>
                <a:off x="3600"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3" name="Rectangle 27"/>
              <p:cNvSpPr>
                <a:spLocks noChangeArrowheads="1"/>
              </p:cNvSpPr>
              <p:nvPr>
                <p:custDataLst>
                  <p:tags r:id="rId80"/>
                </p:custDataLst>
              </p:nvPr>
            </p:nvSpPr>
            <p:spPr bwMode="auto">
              <a:xfrm>
                <a:off x="3696" y="876"/>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47" name="Group 28"/>
            <p:cNvGrpSpPr>
              <a:grpSpLocks/>
            </p:cNvGrpSpPr>
            <p:nvPr>
              <p:custDataLst>
                <p:tags r:id="rId64"/>
              </p:custDataLst>
            </p:nvPr>
          </p:nvGrpSpPr>
          <p:grpSpPr bwMode="auto">
            <a:xfrm>
              <a:off x="5231413" y="2895600"/>
              <a:ext cx="1065213" cy="455613"/>
              <a:chOff x="3216" y="1740"/>
              <a:chExt cx="671" cy="287"/>
            </a:xfrm>
          </p:grpSpPr>
          <p:sp>
            <p:nvSpPr>
              <p:cNvPr id="56" name="Rectangle 29"/>
              <p:cNvSpPr>
                <a:spLocks noChangeArrowheads="1"/>
              </p:cNvSpPr>
              <p:nvPr>
                <p:custDataLst>
                  <p:tags r:id="rId73"/>
                </p:custDataLst>
              </p:nvPr>
            </p:nvSpPr>
            <p:spPr bwMode="auto">
              <a:xfrm>
                <a:off x="3216"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7" name="Rectangle 30"/>
              <p:cNvSpPr>
                <a:spLocks noChangeArrowheads="1"/>
              </p:cNvSpPr>
              <p:nvPr>
                <p:custDataLst>
                  <p:tags r:id="rId74"/>
                </p:custDataLst>
              </p:nvPr>
            </p:nvSpPr>
            <p:spPr bwMode="auto">
              <a:xfrm>
                <a:off x="3408"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8" name="Rectangle 31"/>
              <p:cNvSpPr>
                <a:spLocks noChangeArrowheads="1"/>
              </p:cNvSpPr>
              <p:nvPr>
                <p:custDataLst>
                  <p:tags r:id="rId75"/>
                </p:custDataLst>
              </p:nvPr>
            </p:nvSpPr>
            <p:spPr bwMode="auto">
              <a:xfrm>
                <a:off x="3600"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9" name="Rectangle 32"/>
              <p:cNvSpPr>
                <a:spLocks noChangeArrowheads="1"/>
              </p:cNvSpPr>
              <p:nvPr>
                <p:custDataLst>
                  <p:tags r:id="rId76"/>
                </p:custDataLst>
              </p:nvPr>
            </p:nvSpPr>
            <p:spPr bwMode="auto">
              <a:xfrm>
                <a:off x="3696" y="174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48" name="Line 34"/>
            <p:cNvSpPr>
              <a:spLocks noChangeShapeType="1"/>
            </p:cNvSpPr>
            <p:nvPr>
              <p:custDataLst>
                <p:tags r:id="rId65"/>
              </p:custDataLst>
            </p:nvPr>
          </p:nvSpPr>
          <p:spPr bwMode="auto">
            <a:xfrm>
              <a:off x="53838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49" name="Oval 35"/>
            <p:cNvSpPr>
              <a:spLocks noChangeArrowheads="1"/>
            </p:cNvSpPr>
            <p:nvPr>
              <p:custDataLst>
                <p:tags r:id="rId66"/>
              </p:custDataLst>
            </p:nvPr>
          </p:nvSpPr>
          <p:spPr bwMode="auto">
            <a:xfrm>
              <a:off x="5307613" y="16764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50" name="Line 36"/>
            <p:cNvSpPr>
              <a:spLocks noChangeShapeType="1"/>
            </p:cNvSpPr>
            <p:nvPr>
              <p:custDataLst>
                <p:tags r:id="rId67"/>
              </p:custDataLst>
            </p:nvPr>
          </p:nvSpPr>
          <p:spPr bwMode="auto">
            <a:xfrm>
              <a:off x="5383813" y="17526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51" name="Oval 37"/>
            <p:cNvSpPr>
              <a:spLocks noChangeArrowheads="1"/>
            </p:cNvSpPr>
            <p:nvPr>
              <p:custDataLst>
                <p:tags r:id="rId68"/>
              </p:custDataLst>
            </p:nvPr>
          </p:nvSpPr>
          <p:spPr bwMode="auto">
            <a:xfrm flipV="1">
              <a:off x="5612413" y="30480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52" name="Line 38"/>
            <p:cNvSpPr>
              <a:spLocks noChangeShapeType="1"/>
            </p:cNvSpPr>
            <p:nvPr>
              <p:custDataLst>
                <p:tags r:id="rId69"/>
              </p:custDataLst>
            </p:nvPr>
          </p:nvSpPr>
          <p:spPr bwMode="auto">
            <a:xfrm flipV="1">
              <a:off x="5688613" y="25892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3" name="Line 40"/>
            <p:cNvSpPr>
              <a:spLocks noChangeShapeType="1"/>
            </p:cNvSpPr>
            <p:nvPr>
              <p:custDataLst>
                <p:tags r:id="rId70"/>
              </p:custDataLst>
            </p:nvPr>
          </p:nvSpPr>
          <p:spPr bwMode="auto">
            <a:xfrm flipV="1">
              <a:off x="5688613" y="19034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4" name="Oval 86"/>
            <p:cNvSpPr>
              <a:spLocks noChangeArrowheads="1"/>
            </p:cNvSpPr>
            <p:nvPr>
              <p:custDataLst>
                <p:tags r:id="rId71"/>
              </p:custDataLst>
            </p:nvPr>
          </p:nvSpPr>
          <p:spPr bwMode="auto">
            <a:xfrm>
              <a:off x="5307613" y="30480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55" name="Oval 89"/>
            <p:cNvSpPr>
              <a:spLocks noChangeArrowheads="1"/>
            </p:cNvSpPr>
            <p:nvPr>
              <p:custDataLst>
                <p:tags r:id="rId72"/>
              </p:custDataLst>
            </p:nvPr>
          </p:nvSpPr>
          <p:spPr bwMode="auto">
            <a:xfrm flipV="1">
              <a:off x="5612413" y="1676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82" name="Group 81"/>
          <p:cNvGrpSpPr/>
          <p:nvPr/>
        </p:nvGrpSpPr>
        <p:grpSpPr>
          <a:xfrm>
            <a:off x="393192" y="4462400"/>
            <a:ext cx="8366760" cy="2130425"/>
            <a:chOff x="393192" y="4498975"/>
            <a:chExt cx="8366760" cy="2130425"/>
          </a:xfrm>
        </p:grpSpPr>
        <p:sp>
          <p:nvSpPr>
            <p:cNvPr id="83" name="Rectangle 96"/>
            <p:cNvSpPr>
              <a:spLocks noChangeArrowheads="1"/>
            </p:cNvSpPr>
            <p:nvPr>
              <p:custDataLst>
                <p:tags r:id="rId61"/>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4" name="Text Box 64"/>
            <p:cNvSpPr txBox="1">
              <a:spLocks noChangeArrowheads="1"/>
            </p:cNvSpPr>
            <p:nvPr>
              <p:custDataLst>
                <p:tags r:id="rId62"/>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85" name="Group 84"/>
          <p:cNvGrpSpPr/>
          <p:nvPr/>
        </p:nvGrpSpPr>
        <p:grpSpPr>
          <a:xfrm>
            <a:off x="638510" y="5527613"/>
            <a:ext cx="859103" cy="309245"/>
            <a:chOff x="638510" y="5527675"/>
            <a:chExt cx="859103" cy="309245"/>
          </a:xfrm>
        </p:grpSpPr>
        <p:sp>
          <p:nvSpPr>
            <p:cNvPr id="86" name="Rectangle 41"/>
            <p:cNvSpPr>
              <a:spLocks noChangeArrowheads="1"/>
            </p:cNvSpPr>
            <p:nvPr>
              <p:custDataLst>
                <p:tags r:id="rId59"/>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7" name="Text Box 90"/>
            <p:cNvSpPr txBox="1">
              <a:spLocks noChangeArrowheads="1"/>
            </p:cNvSpPr>
            <p:nvPr>
              <p:custDataLst>
                <p:tags r:id="rId60"/>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88" name="Group 87"/>
          <p:cNvGrpSpPr/>
          <p:nvPr/>
        </p:nvGrpSpPr>
        <p:grpSpPr>
          <a:xfrm>
            <a:off x="7365013" y="5452810"/>
            <a:ext cx="1065213" cy="762000"/>
            <a:chOff x="7365013" y="5451475"/>
            <a:chExt cx="1065213" cy="762000"/>
          </a:xfrm>
        </p:grpSpPr>
        <p:grpSp>
          <p:nvGrpSpPr>
            <p:cNvPr id="89" name="Group 74"/>
            <p:cNvGrpSpPr>
              <a:grpSpLocks/>
            </p:cNvGrpSpPr>
            <p:nvPr>
              <p:custDataLst>
                <p:tags r:id="rId51"/>
              </p:custDataLst>
            </p:nvPr>
          </p:nvGrpSpPr>
          <p:grpSpPr bwMode="auto">
            <a:xfrm>
              <a:off x="7365013" y="5451475"/>
              <a:ext cx="1065213" cy="455613"/>
              <a:chOff x="4560" y="3350"/>
              <a:chExt cx="671" cy="287"/>
            </a:xfrm>
          </p:grpSpPr>
          <p:sp>
            <p:nvSpPr>
              <p:cNvPr id="93" name="Rectangle 75"/>
              <p:cNvSpPr>
                <a:spLocks noChangeArrowheads="1"/>
              </p:cNvSpPr>
              <p:nvPr>
                <p:custDataLst>
                  <p:tags r:id="rId55"/>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4" name="Rectangle 76"/>
              <p:cNvSpPr>
                <a:spLocks noChangeArrowheads="1"/>
              </p:cNvSpPr>
              <p:nvPr>
                <p:custDataLst>
                  <p:tags r:id="rId56"/>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5" name="Rectangle 77"/>
              <p:cNvSpPr>
                <a:spLocks noChangeArrowheads="1"/>
              </p:cNvSpPr>
              <p:nvPr>
                <p:custDataLst>
                  <p:tags r:id="rId57"/>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6" name="Rectangle 78"/>
              <p:cNvSpPr>
                <a:spLocks noChangeArrowheads="1"/>
              </p:cNvSpPr>
              <p:nvPr>
                <p:custDataLst>
                  <p:tags r:id="rId58"/>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0" name="Oval 79"/>
            <p:cNvSpPr>
              <a:spLocks noChangeArrowheads="1"/>
            </p:cNvSpPr>
            <p:nvPr>
              <p:custDataLst>
                <p:tags r:id="rId52"/>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91" name="Line 80"/>
            <p:cNvSpPr>
              <a:spLocks noChangeShapeType="1"/>
            </p:cNvSpPr>
            <p:nvPr>
              <p:custDataLst>
                <p:tags r:id="rId53"/>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92" name="Oval 81"/>
            <p:cNvSpPr>
              <a:spLocks noChangeArrowheads="1"/>
            </p:cNvSpPr>
            <p:nvPr>
              <p:custDataLst>
                <p:tags r:id="rId54"/>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144" name="Group 143"/>
          <p:cNvGrpSpPr/>
          <p:nvPr/>
        </p:nvGrpSpPr>
        <p:grpSpPr>
          <a:xfrm>
            <a:off x="2793013" y="6135624"/>
            <a:ext cx="1065213" cy="455613"/>
            <a:chOff x="2793013" y="6097587"/>
            <a:chExt cx="1065213" cy="455613"/>
          </a:xfrm>
        </p:grpSpPr>
        <p:grpSp>
          <p:nvGrpSpPr>
            <p:cNvPr id="145" name="Group 2"/>
            <p:cNvGrpSpPr>
              <a:grpSpLocks/>
            </p:cNvGrpSpPr>
            <p:nvPr>
              <p:custDataLst>
                <p:tags r:id="rId44"/>
              </p:custDataLst>
            </p:nvPr>
          </p:nvGrpSpPr>
          <p:grpSpPr bwMode="auto">
            <a:xfrm>
              <a:off x="2793013" y="6097587"/>
              <a:ext cx="1065213" cy="455613"/>
              <a:chOff x="1680" y="3714"/>
              <a:chExt cx="671" cy="287"/>
            </a:xfrm>
          </p:grpSpPr>
          <p:sp>
            <p:nvSpPr>
              <p:cNvPr id="148" name="Rectangle 3"/>
              <p:cNvSpPr>
                <a:spLocks noChangeArrowheads="1"/>
              </p:cNvSpPr>
              <p:nvPr>
                <p:custDataLst>
                  <p:tags r:id="rId47"/>
                </p:custDataLst>
              </p:nvPr>
            </p:nvSpPr>
            <p:spPr bwMode="auto">
              <a:xfrm>
                <a:off x="1680"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49" name="Rectangle 4"/>
              <p:cNvSpPr>
                <a:spLocks noChangeArrowheads="1"/>
              </p:cNvSpPr>
              <p:nvPr>
                <p:custDataLst>
                  <p:tags r:id="rId48"/>
                </p:custDataLst>
              </p:nvPr>
            </p:nvSpPr>
            <p:spPr bwMode="auto">
              <a:xfrm>
                <a:off x="1872"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0" name="Rectangle 5"/>
              <p:cNvSpPr>
                <a:spLocks noChangeArrowheads="1"/>
              </p:cNvSpPr>
              <p:nvPr>
                <p:custDataLst>
                  <p:tags r:id="rId49"/>
                </p:custDataLst>
              </p:nvPr>
            </p:nvSpPr>
            <p:spPr bwMode="auto">
              <a:xfrm>
                <a:off x="2064"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1" name="Rectangle 6"/>
              <p:cNvSpPr>
                <a:spLocks noChangeArrowheads="1"/>
              </p:cNvSpPr>
              <p:nvPr>
                <p:custDataLst>
                  <p:tags r:id="rId50"/>
                </p:custDataLst>
              </p:nvPr>
            </p:nvSpPr>
            <p:spPr bwMode="auto">
              <a:xfrm>
                <a:off x="2160" y="3714"/>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6" name="Oval 71"/>
            <p:cNvSpPr>
              <a:spLocks noChangeArrowheads="1"/>
            </p:cNvSpPr>
            <p:nvPr>
              <p:custDataLst>
                <p:tags r:id="rId45"/>
              </p:custDataLst>
            </p:nvPr>
          </p:nvSpPr>
          <p:spPr bwMode="auto">
            <a:xfrm flipV="1">
              <a:off x="3174013" y="6248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147" name="Oval 88"/>
            <p:cNvSpPr>
              <a:spLocks noChangeArrowheads="1"/>
            </p:cNvSpPr>
            <p:nvPr>
              <p:custDataLst>
                <p:tags r:id="rId46"/>
              </p:custDataLst>
            </p:nvPr>
          </p:nvSpPr>
          <p:spPr bwMode="auto">
            <a:xfrm>
              <a:off x="2869213" y="62499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152" name="Group 151"/>
          <p:cNvGrpSpPr/>
          <p:nvPr/>
        </p:nvGrpSpPr>
        <p:grpSpPr>
          <a:xfrm>
            <a:off x="2793013" y="4769386"/>
            <a:ext cx="1065213" cy="455613"/>
            <a:chOff x="2793013" y="4725987"/>
            <a:chExt cx="1065213" cy="455613"/>
          </a:xfrm>
        </p:grpSpPr>
        <p:grpSp>
          <p:nvGrpSpPr>
            <p:cNvPr id="153" name="Group 8"/>
            <p:cNvGrpSpPr>
              <a:grpSpLocks/>
            </p:cNvGrpSpPr>
            <p:nvPr>
              <p:custDataLst>
                <p:tags r:id="rId37"/>
              </p:custDataLst>
            </p:nvPr>
          </p:nvGrpSpPr>
          <p:grpSpPr bwMode="auto">
            <a:xfrm>
              <a:off x="2793013" y="4725987"/>
              <a:ext cx="1065213" cy="455613"/>
              <a:chOff x="1680" y="2850"/>
              <a:chExt cx="671" cy="287"/>
            </a:xfrm>
          </p:grpSpPr>
          <p:sp>
            <p:nvSpPr>
              <p:cNvPr id="156" name="Rectangle 9"/>
              <p:cNvSpPr>
                <a:spLocks noChangeArrowheads="1"/>
              </p:cNvSpPr>
              <p:nvPr>
                <p:custDataLst>
                  <p:tags r:id="rId40"/>
                </p:custDataLst>
              </p:nvPr>
            </p:nvSpPr>
            <p:spPr bwMode="auto">
              <a:xfrm>
                <a:off x="1680"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7" name="Rectangle 10"/>
              <p:cNvSpPr>
                <a:spLocks noChangeArrowheads="1"/>
              </p:cNvSpPr>
              <p:nvPr>
                <p:custDataLst>
                  <p:tags r:id="rId41"/>
                </p:custDataLst>
              </p:nvPr>
            </p:nvSpPr>
            <p:spPr bwMode="auto">
              <a:xfrm>
                <a:off x="1872"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8" name="Rectangle 11"/>
              <p:cNvSpPr>
                <a:spLocks noChangeArrowheads="1"/>
              </p:cNvSpPr>
              <p:nvPr>
                <p:custDataLst>
                  <p:tags r:id="rId42"/>
                </p:custDataLst>
              </p:nvPr>
            </p:nvSpPr>
            <p:spPr bwMode="auto">
              <a:xfrm>
                <a:off x="2064"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9" name="Rectangle 12"/>
              <p:cNvSpPr>
                <a:spLocks noChangeArrowheads="1"/>
              </p:cNvSpPr>
              <p:nvPr>
                <p:custDataLst>
                  <p:tags r:id="rId43"/>
                </p:custDataLst>
              </p:nvPr>
            </p:nvSpPr>
            <p:spPr bwMode="auto">
              <a:xfrm>
                <a:off x="2160" y="28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54" name="Oval 70"/>
            <p:cNvSpPr>
              <a:spLocks noChangeArrowheads="1"/>
            </p:cNvSpPr>
            <p:nvPr>
              <p:custDataLst>
                <p:tags r:id="rId38"/>
              </p:custDataLst>
            </p:nvPr>
          </p:nvSpPr>
          <p:spPr bwMode="auto">
            <a:xfrm>
              <a:off x="2869213" y="48783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55" name="Oval 89"/>
            <p:cNvSpPr>
              <a:spLocks noChangeArrowheads="1"/>
            </p:cNvSpPr>
            <p:nvPr>
              <p:custDataLst>
                <p:tags r:id="rId39"/>
              </p:custDataLst>
            </p:nvPr>
          </p:nvSpPr>
          <p:spPr bwMode="auto">
            <a:xfrm flipV="1">
              <a:off x="3174013" y="48768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207" name="Line 7"/>
          <p:cNvSpPr>
            <a:spLocks noChangeShapeType="1"/>
          </p:cNvSpPr>
          <p:nvPr>
            <p:custDataLst>
              <p:tags r:id="rId2"/>
            </p:custDataLst>
          </p:nvPr>
        </p:nvSpPr>
        <p:spPr bwMode="auto">
          <a:xfrm flipV="1">
            <a:off x="3246120" y="5148072"/>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grpSp>
        <p:nvGrpSpPr>
          <p:cNvPr id="199" name="Group 198"/>
          <p:cNvGrpSpPr/>
          <p:nvPr/>
        </p:nvGrpSpPr>
        <p:grpSpPr>
          <a:xfrm>
            <a:off x="5231413" y="4765675"/>
            <a:ext cx="1065213" cy="455613"/>
            <a:chOff x="5231413" y="4765675"/>
            <a:chExt cx="1065213" cy="455613"/>
          </a:xfrm>
        </p:grpSpPr>
        <p:grpSp>
          <p:nvGrpSpPr>
            <p:cNvPr id="200" name="Group 65"/>
            <p:cNvGrpSpPr>
              <a:grpSpLocks/>
            </p:cNvGrpSpPr>
            <p:nvPr>
              <p:custDataLst>
                <p:tags r:id="rId30"/>
              </p:custDataLst>
            </p:nvPr>
          </p:nvGrpSpPr>
          <p:grpSpPr bwMode="auto">
            <a:xfrm>
              <a:off x="5231413" y="4765675"/>
              <a:ext cx="1065213" cy="455613"/>
              <a:chOff x="3216" y="2918"/>
              <a:chExt cx="671" cy="287"/>
            </a:xfrm>
          </p:grpSpPr>
          <p:sp>
            <p:nvSpPr>
              <p:cNvPr id="203" name="Rectangle 66"/>
              <p:cNvSpPr>
                <a:spLocks noChangeArrowheads="1"/>
              </p:cNvSpPr>
              <p:nvPr>
                <p:custDataLst>
                  <p:tags r:id="rId33"/>
                </p:custDataLst>
              </p:nvPr>
            </p:nvSpPr>
            <p:spPr bwMode="auto">
              <a:xfrm>
                <a:off x="3216"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4" name="Rectangle 67"/>
              <p:cNvSpPr>
                <a:spLocks noChangeArrowheads="1"/>
              </p:cNvSpPr>
              <p:nvPr>
                <p:custDataLst>
                  <p:tags r:id="rId34"/>
                </p:custDataLst>
              </p:nvPr>
            </p:nvSpPr>
            <p:spPr bwMode="auto">
              <a:xfrm>
                <a:off x="3408"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5" name="Rectangle 68"/>
              <p:cNvSpPr>
                <a:spLocks noChangeArrowheads="1"/>
              </p:cNvSpPr>
              <p:nvPr>
                <p:custDataLst>
                  <p:tags r:id="rId35"/>
                </p:custDataLst>
              </p:nvPr>
            </p:nvSpPr>
            <p:spPr bwMode="auto">
              <a:xfrm>
                <a:off x="3600"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6" name="Rectangle 69"/>
              <p:cNvSpPr>
                <a:spLocks noChangeArrowheads="1"/>
              </p:cNvSpPr>
              <p:nvPr>
                <p:custDataLst>
                  <p:tags r:id="rId36"/>
                </p:custDataLst>
              </p:nvPr>
            </p:nvSpPr>
            <p:spPr bwMode="auto">
              <a:xfrm>
                <a:off x="3696" y="291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201" name="Oval 70"/>
            <p:cNvSpPr>
              <a:spLocks noChangeArrowheads="1"/>
            </p:cNvSpPr>
            <p:nvPr>
              <p:custDataLst>
                <p:tags r:id="rId31"/>
              </p:custDataLst>
            </p:nvPr>
          </p:nvSpPr>
          <p:spPr bwMode="auto">
            <a:xfrm>
              <a:off x="5307613" y="49180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202" name="Oval 88"/>
            <p:cNvSpPr>
              <a:spLocks noChangeArrowheads="1"/>
            </p:cNvSpPr>
            <p:nvPr>
              <p:custDataLst>
                <p:tags r:id="rId32"/>
              </p:custDataLst>
            </p:nvPr>
          </p:nvSpPr>
          <p:spPr bwMode="auto">
            <a:xfrm flipV="1">
              <a:off x="5612413" y="49164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208" name="Line 13"/>
          <p:cNvSpPr>
            <a:spLocks noChangeShapeType="1"/>
          </p:cNvSpPr>
          <p:nvPr>
            <p:custDataLst>
              <p:tags r:id="rId3"/>
            </p:custDataLst>
          </p:nvPr>
        </p:nvSpPr>
        <p:spPr bwMode="auto">
          <a:xfrm>
            <a:off x="2944368" y="5001768"/>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210" name="Line 103"/>
          <p:cNvSpPr>
            <a:spLocks noChangeShapeType="1"/>
          </p:cNvSpPr>
          <p:nvPr>
            <p:custDataLst>
              <p:tags r:id="rId4"/>
            </p:custDataLst>
          </p:nvPr>
        </p:nvSpPr>
        <p:spPr bwMode="auto">
          <a:xfrm>
            <a:off x="5385816" y="5001768"/>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grpSp>
        <p:nvGrpSpPr>
          <p:cNvPr id="191" name="Group 190"/>
          <p:cNvGrpSpPr/>
          <p:nvPr/>
        </p:nvGrpSpPr>
        <p:grpSpPr>
          <a:xfrm>
            <a:off x="5230870" y="6139740"/>
            <a:ext cx="1065213" cy="455613"/>
            <a:chOff x="5231413" y="6137275"/>
            <a:chExt cx="1065213" cy="455613"/>
          </a:xfrm>
        </p:grpSpPr>
        <p:grpSp>
          <p:nvGrpSpPr>
            <p:cNvPr id="192" name="Group 2"/>
            <p:cNvGrpSpPr>
              <a:grpSpLocks/>
            </p:cNvGrpSpPr>
            <p:nvPr>
              <p:custDataLst>
                <p:tags r:id="rId23"/>
              </p:custDataLst>
            </p:nvPr>
          </p:nvGrpSpPr>
          <p:grpSpPr bwMode="auto">
            <a:xfrm>
              <a:off x="5231413" y="6137275"/>
              <a:ext cx="1065213" cy="455613"/>
              <a:chOff x="3216" y="3782"/>
              <a:chExt cx="671" cy="287"/>
            </a:xfrm>
          </p:grpSpPr>
          <p:sp>
            <p:nvSpPr>
              <p:cNvPr id="195" name="Rectangle 3"/>
              <p:cNvSpPr>
                <a:spLocks noChangeArrowheads="1"/>
              </p:cNvSpPr>
              <p:nvPr>
                <p:custDataLst>
                  <p:tags r:id="rId26"/>
                </p:custDataLst>
              </p:nvPr>
            </p:nvSpPr>
            <p:spPr bwMode="auto">
              <a:xfrm>
                <a:off x="3216"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6" name="Rectangle 4"/>
              <p:cNvSpPr>
                <a:spLocks noChangeArrowheads="1"/>
              </p:cNvSpPr>
              <p:nvPr>
                <p:custDataLst>
                  <p:tags r:id="rId27"/>
                </p:custDataLst>
              </p:nvPr>
            </p:nvSpPr>
            <p:spPr bwMode="auto">
              <a:xfrm>
                <a:off x="3408"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7" name="Rectangle 5"/>
              <p:cNvSpPr>
                <a:spLocks noChangeArrowheads="1"/>
              </p:cNvSpPr>
              <p:nvPr>
                <p:custDataLst>
                  <p:tags r:id="rId28"/>
                </p:custDataLst>
              </p:nvPr>
            </p:nvSpPr>
            <p:spPr bwMode="auto">
              <a:xfrm>
                <a:off x="3600"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8" name="Rectangle 6"/>
              <p:cNvSpPr>
                <a:spLocks noChangeArrowheads="1"/>
              </p:cNvSpPr>
              <p:nvPr>
                <p:custDataLst>
                  <p:tags r:id="rId29"/>
                </p:custDataLst>
              </p:nvPr>
            </p:nvSpPr>
            <p:spPr bwMode="auto">
              <a:xfrm>
                <a:off x="3696" y="3782"/>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93" name="Oval 72"/>
            <p:cNvSpPr>
              <a:spLocks noChangeArrowheads="1"/>
            </p:cNvSpPr>
            <p:nvPr>
              <p:custDataLst>
                <p:tags r:id="rId24"/>
              </p:custDataLst>
            </p:nvPr>
          </p:nvSpPr>
          <p:spPr bwMode="auto">
            <a:xfrm flipV="1">
              <a:off x="5612413" y="62880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194" name="Oval 87"/>
            <p:cNvSpPr>
              <a:spLocks noChangeArrowheads="1"/>
            </p:cNvSpPr>
            <p:nvPr>
              <p:custDataLst>
                <p:tags r:id="rId25"/>
              </p:custDataLst>
            </p:nvPr>
          </p:nvSpPr>
          <p:spPr bwMode="auto">
            <a:xfrm>
              <a:off x="5307613" y="62896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sp>
        <p:nvSpPr>
          <p:cNvPr id="209" name="Line 19"/>
          <p:cNvSpPr>
            <a:spLocks noChangeShapeType="1"/>
          </p:cNvSpPr>
          <p:nvPr>
            <p:custDataLst>
              <p:tags r:id="rId5"/>
            </p:custDataLst>
          </p:nvPr>
        </p:nvSpPr>
        <p:spPr bwMode="auto">
          <a:xfrm flipV="1">
            <a:off x="5687568" y="5148072"/>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grpSp>
        <p:nvGrpSpPr>
          <p:cNvPr id="160" name="Group 159"/>
          <p:cNvGrpSpPr/>
          <p:nvPr/>
        </p:nvGrpSpPr>
        <p:grpSpPr>
          <a:xfrm>
            <a:off x="2793013" y="5537482"/>
            <a:ext cx="3657600" cy="304800"/>
            <a:chOff x="2793013" y="5487987"/>
            <a:chExt cx="3657600" cy="304800"/>
          </a:xfrm>
        </p:grpSpPr>
        <p:sp>
          <p:nvSpPr>
            <p:cNvPr id="161" name="Rectangle 59"/>
            <p:cNvSpPr>
              <a:spLocks noChangeArrowheads="1"/>
            </p:cNvSpPr>
            <p:nvPr>
              <p:custDataLst>
                <p:tags r:id="rId9"/>
              </p:custDataLst>
            </p:nvPr>
          </p:nvSpPr>
          <p:spPr bwMode="auto">
            <a:xfrm>
              <a:off x="40122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2" name="Rectangle 60"/>
            <p:cNvSpPr>
              <a:spLocks noChangeArrowheads="1"/>
            </p:cNvSpPr>
            <p:nvPr>
              <p:custDataLst>
                <p:tags r:id="rId10"/>
              </p:custDataLst>
            </p:nvPr>
          </p:nvSpPr>
          <p:spPr bwMode="auto">
            <a:xfrm>
              <a:off x="4317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3" name="Rectangle 61"/>
            <p:cNvSpPr>
              <a:spLocks noChangeArrowheads="1"/>
            </p:cNvSpPr>
            <p:nvPr>
              <p:custDataLst>
                <p:tags r:id="rId11"/>
              </p:custDataLst>
            </p:nvPr>
          </p:nvSpPr>
          <p:spPr bwMode="auto">
            <a:xfrm>
              <a:off x="4621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4" name="Rectangle 62"/>
            <p:cNvSpPr>
              <a:spLocks noChangeArrowheads="1"/>
            </p:cNvSpPr>
            <p:nvPr>
              <p:custDataLst>
                <p:tags r:id="rId12"/>
              </p:custDataLst>
            </p:nvPr>
          </p:nvSpPr>
          <p:spPr bwMode="auto">
            <a:xfrm>
              <a:off x="4926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5" name="Rectangle 63"/>
            <p:cNvSpPr>
              <a:spLocks noChangeArrowheads="1"/>
            </p:cNvSpPr>
            <p:nvPr>
              <p:custDataLst>
                <p:tags r:id="rId13"/>
              </p:custDataLst>
            </p:nvPr>
          </p:nvSpPr>
          <p:spPr bwMode="auto">
            <a:xfrm>
              <a:off x="58410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6" name="Rectangle 64"/>
            <p:cNvSpPr>
              <a:spLocks noChangeArrowheads="1"/>
            </p:cNvSpPr>
            <p:nvPr>
              <p:custDataLst>
                <p:tags r:id="rId14"/>
              </p:custDataLst>
            </p:nvPr>
          </p:nvSpPr>
          <p:spPr bwMode="auto">
            <a:xfrm>
              <a:off x="61458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7" name="Rectangle 65"/>
            <p:cNvSpPr>
              <a:spLocks noChangeArrowheads="1"/>
            </p:cNvSpPr>
            <p:nvPr>
              <p:custDataLst>
                <p:tags r:id="rId15"/>
              </p:custDataLst>
            </p:nvPr>
          </p:nvSpPr>
          <p:spPr bwMode="auto">
            <a:xfrm>
              <a:off x="2793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8" name="Rectangle 66"/>
            <p:cNvSpPr>
              <a:spLocks noChangeArrowheads="1"/>
            </p:cNvSpPr>
            <p:nvPr>
              <p:custDataLst>
                <p:tags r:id="rId16"/>
              </p:custDataLst>
            </p:nvPr>
          </p:nvSpPr>
          <p:spPr bwMode="auto">
            <a:xfrm>
              <a:off x="3097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9" name="Rectangle 67"/>
            <p:cNvSpPr>
              <a:spLocks noChangeArrowheads="1"/>
            </p:cNvSpPr>
            <p:nvPr>
              <p:custDataLst>
                <p:tags r:id="rId17"/>
              </p:custDataLst>
            </p:nvPr>
          </p:nvSpPr>
          <p:spPr bwMode="auto">
            <a:xfrm>
              <a:off x="3402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0" name="Rectangle 68"/>
            <p:cNvSpPr>
              <a:spLocks noChangeArrowheads="1"/>
            </p:cNvSpPr>
            <p:nvPr>
              <p:custDataLst>
                <p:tags r:id="rId18"/>
              </p:custDataLst>
            </p:nvPr>
          </p:nvSpPr>
          <p:spPr bwMode="auto">
            <a:xfrm>
              <a:off x="37074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1" name="Oval 69"/>
            <p:cNvSpPr>
              <a:spLocks noChangeArrowheads="1"/>
            </p:cNvSpPr>
            <p:nvPr>
              <p:custDataLst>
                <p:tags r:id="rId19"/>
              </p:custDataLst>
            </p:nvPr>
          </p:nvSpPr>
          <p:spPr bwMode="auto">
            <a:xfrm>
              <a:off x="2869213" y="55641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72" name="Rectangle 72"/>
            <p:cNvSpPr>
              <a:spLocks noChangeArrowheads="1"/>
            </p:cNvSpPr>
            <p:nvPr>
              <p:custDataLst>
                <p:tags r:id="rId20"/>
              </p:custDataLst>
            </p:nvPr>
          </p:nvSpPr>
          <p:spPr bwMode="auto">
            <a:xfrm>
              <a:off x="55362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3" name="Rectangle 83"/>
            <p:cNvSpPr>
              <a:spLocks noChangeArrowheads="1"/>
            </p:cNvSpPr>
            <p:nvPr>
              <p:custDataLst>
                <p:tags r:id="rId21"/>
              </p:custDataLst>
            </p:nvPr>
          </p:nvSpPr>
          <p:spPr bwMode="auto">
            <a:xfrm>
              <a:off x="52314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4" name="Oval 84"/>
            <p:cNvSpPr>
              <a:spLocks noChangeArrowheads="1"/>
            </p:cNvSpPr>
            <p:nvPr>
              <p:custDataLst>
                <p:tags r:id="rId22"/>
              </p:custDataLst>
            </p:nvPr>
          </p:nvSpPr>
          <p:spPr bwMode="auto">
            <a:xfrm>
              <a:off x="3174013" y="5564187"/>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211" name="Freeform 117"/>
          <p:cNvSpPr>
            <a:spLocks/>
          </p:cNvSpPr>
          <p:nvPr>
            <p:custDataLst>
              <p:tags r:id="rId6"/>
            </p:custDataLst>
          </p:nvPr>
        </p:nvSpPr>
        <p:spPr bwMode="auto">
          <a:xfrm>
            <a:off x="2953266" y="5340096"/>
            <a:ext cx="4419600" cy="346075"/>
          </a:xfrm>
          <a:custGeom>
            <a:avLst/>
            <a:gdLst/>
            <a:ahLst/>
            <a:cxnLst>
              <a:cxn ang="0">
                <a:pos x="0" y="218"/>
              </a:cxn>
              <a:cxn ang="0">
                <a:pos x="472" y="31"/>
              </a:cxn>
              <a:cxn ang="0">
                <a:pos x="2109" y="31"/>
              </a:cxn>
              <a:cxn ang="0">
                <a:pos x="2784" y="218"/>
              </a:cxn>
            </a:cxnLst>
            <a:rect l="0" t="0" r="r" b="b"/>
            <a:pathLst>
              <a:path w="2784" h="218">
                <a:moveTo>
                  <a:pt x="0" y="218"/>
                </a:moveTo>
                <a:cubicBezTo>
                  <a:pt x="79" y="187"/>
                  <a:pt x="121" y="62"/>
                  <a:pt x="472" y="31"/>
                </a:cubicBezTo>
                <a:cubicBezTo>
                  <a:pt x="823" y="0"/>
                  <a:pt x="1724" y="0"/>
                  <a:pt x="2109" y="31"/>
                </a:cubicBezTo>
                <a:cubicBezTo>
                  <a:pt x="2494" y="62"/>
                  <a:pt x="2644" y="179"/>
                  <a:pt x="2784" y="218"/>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212" name="Freeform 118"/>
          <p:cNvSpPr>
            <a:spLocks/>
          </p:cNvSpPr>
          <p:nvPr>
            <p:custDataLst>
              <p:tags r:id="rId7"/>
            </p:custDataLst>
          </p:nvPr>
        </p:nvSpPr>
        <p:spPr bwMode="auto">
          <a:xfrm>
            <a:off x="3485078" y="5660136"/>
            <a:ext cx="4344988" cy="174625"/>
          </a:xfrm>
          <a:custGeom>
            <a:avLst/>
            <a:gdLst/>
            <a:ahLst/>
            <a:cxnLst>
              <a:cxn ang="0">
                <a:pos x="864" y="15"/>
              </a:cxn>
              <a:cxn ang="0">
                <a:pos x="745" y="227"/>
              </a:cxn>
              <a:cxn ang="0">
                <a:pos x="210" y="35"/>
              </a:cxn>
              <a:cxn ang="0">
                <a:pos x="0" y="15"/>
              </a:cxn>
            </a:cxnLst>
            <a:rect l="0" t="0" r="r" b="b"/>
            <a:pathLst>
              <a:path w="864" h="230">
                <a:moveTo>
                  <a:pt x="864" y="15"/>
                </a:moveTo>
                <a:cubicBezTo>
                  <a:pt x="844" y="50"/>
                  <a:pt x="854" y="224"/>
                  <a:pt x="745" y="227"/>
                </a:cubicBezTo>
                <a:cubicBezTo>
                  <a:pt x="636" y="230"/>
                  <a:pt x="334" y="70"/>
                  <a:pt x="210" y="35"/>
                </a:cubicBezTo>
                <a:cubicBezTo>
                  <a:pt x="86" y="0"/>
                  <a:pt x="44" y="19"/>
                  <a:pt x="0" y="15"/>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sp>
        <p:nvSpPr>
          <p:cNvPr id="213" name="Line 114"/>
          <p:cNvSpPr>
            <a:spLocks noChangeShapeType="1"/>
          </p:cNvSpPr>
          <p:nvPr>
            <p:custDataLst>
              <p:tags r:id="rId8"/>
            </p:custDataLst>
          </p:nvPr>
        </p:nvSpPr>
        <p:spPr bwMode="auto">
          <a:xfrm>
            <a:off x="1417320" y="5687568"/>
            <a:ext cx="1371600" cy="1587"/>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Tree>
    <p:extLst>
      <p:ext uri="{BB962C8B-B14F-4D97-AF65-F5344CB8AC3E}">
        <p14:creationId xmlns:p14="http://schemas.microsoft.com/office/powerpoint/2010/main" val="1894481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 grpId="0" animBg="1"/>
      <p:bldP spid="208" grpId="0" animBg="1"/>
      <p:bldP spid="210" grpId="0" animBg="1"/>
      <p:bldP spid="209" grpId="0" animBg="1"/>
      <p:bldP spid="211" grpId="0" animBg="1"/>
      <p:bldP spid="212" grpId="0" animBg="1"/>
      <p:bldP spid="2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Explicit List Summary</a:t>
            </a:r>
          </a:p>
        </p:txBody>
      </p:sp>
      <p:sp>
        <p:nvSpPr>
          <p:cNvPr id="3" name="Content Placeholder 2"/>
          <p:cNvSpPr>
            <a:spLocks noGrp="1"/>
          </p:cNvSpPr>
          <p:nvPr>
            <p:ph idx="1"/>
          </p:nvPr>
        </p:nvSpPr>
        <p:spPr/>
        <p:txBody>
          <a:bodyPr/>
          <a:lstStyle/>
          <a:p>
            <a:pPr>
              <a:lnSpc>
                <a:spcPct val="95000"/>
              </a:lnSpc>
            </a:pPr>
            <a:r>
              <a:rPr lang="en-GB" sz="2400" dirty="0"/>
              <a:t>Comparison with implicit list:</a:t>
            </a:r>
          </a:p>
          <a:p>
            <a:pPr lvl="1">
              <a:lnSpc>
                <a:spcPct val="100000"/>
              </a:lnSpc>
            </a:pPr>
            <a:r>
              <a:rPr lang="en-GB" sz="2000" dirty="0"/>
              <a:t>Block allocation is linear time in number of </a:t>
            </a:r>
            <a:r>
              <a:rPr lang="en-GB" sz="2000" b="1" i="1" dirty="0">
                <a:solidFill>
                  <a:srgbClr val="C00000"/>
                </a:solidFill>
              </a:rPr>
              <a:t>free</a:t>
            </a:r>
            <a:r>
              <a:rPr lang="en-GB" sz="2000" dirty="0"/>
              <a:t> blocks instead of </a:t>
            </a:r>
            <a:r>
              <a:rPr lang="en-GB" sz="2000" b="1" i="1" dirty="0">
                <a:solidFill>
                  <a:srgbClr val="C00000"/>
                </a:solidFill>
              </a:rPr>
              <a:t>all</a:t>
            </a:r>
            <a:r>
              <a:rPr lang="en-GB" sz="2000" dirty="0"/>
              <a:t> blocks</a:t>
            </a:r>
          </a:p>
          <a:p>
            <a:pPr lvl="2">
              <a:lnSpc>
                <a:spcPct val="107000"/>
              </a:lnSpc>
            </a:pPr>
            <a:r>
              <a:rPr lang="en-GB" sz="1800" b="1" i="1" dirty="0">
                <a:solidFill>
                  <a:srgbClr val="C00000"/>
                </a:solidFill>
              </a:rPr>
              <a:t>Much faster </a:t>
            </a:r>
            <a:r>
              <a:rPr lang="en-GB" sz="1800" dirty="0"/>
              <a:t>when most of the memory is full </a:t>
            </a:r>
          </a:p>
          <a:p>
            <a:pPr lvl="1">
              <a:lnSpc>
                <a:spcPct val="100000"/>
              </a:lnSpc>
            </a:pPr>
            <a:r>
              <a:rPr lang="en-GB" sz="2000" dirty="0"/>
              <a:t>Slightly more complicated allocate and free since we need to splice blocks in and out of the list</a:t>
            </a:r>
          </a:p>
          <a:p>
            <a:pPr lvl="1">
              <a:lnSpc>
                <a:spcPct val="100000"/>
              </a:lnSpc>
            </a:pPr>
            <a:r>
              <a:rPr lang="en-GB" sz="2000" dirty="0"/>
              <a:t>Some extra space for the links (2 extra pointers needed for each free block)</a:t>
            </a:r>
          </a:p>
          <a:p>
            <a:pPr lvl="2"/>
            <a:r>
              <a:rPr lang="en-GB" sz="1800" dirty="0"/>
              <a:t>Increases minimum block size, leading to more internal fragmentation</a:t>
            </a:r>
          </a:p>
          <a:p>
            <a:pPr lvl="2"/>
            <a:endParaRPr lang="en-GB" sz="1800" dirty="0"/>
          </a:p>
          <a:p>
            <a:pPr>
              <a:lnSpc>
                <a:spcPct val="95000"/>
              </a:lnSpc>
            </a:pPr>
            <a:r>
              <a:rPr lang="en-GB" sz="2400" dirty="0"/>
              <a:t>Most common use of explicit lists is in conjunction with </a:t>
            </a:r>
            <a:r>
              <a:rPr lang="en-GB" sz="2400" i="1" dirty="0"/>
              <a:t>segregated free lists</a:t>
            </a:r>
          </a:p>
          <a:p>
            <a:pPr lvl="1">
              <a:lnSpc>
                <a:spcPct val="100000"/>
              </a:lnSpc>
            </a:pPr>
            <a:r>
              <a:rPr lang="en-GB" sz="2000" dirty="0"/>
              <a:t>Keep multiple linked lists of different size classes, or possibly for different types of objects</a:t>
            </a:r>
          </a:p>
        </p:txBody>
      </p:sp>
      <p:sp>
        <p:nvSpPr>
          <p:cNvPr id="4" name="Slide Number Placeholder 3"/>
          <p:cNvSpPr>
            <a:spLocks noGrp="1"/>
          </p:cNvSpPr>
          <p:nvPr>
            <p:ph type="sldNum" sz="quarter" idx="10"/>
          </p:nvPr>
        </p:nvSpPr>
        <p:spPr/>
        <p:txBody>
          <a:bodyPr/>
          <a:lstStyle/>
          <a:p>
            <a:fld id="{C0BB463C-2B8D-41E5-9457-1404AA9BBE8D}" type="slidenum">
              <a:rPr lang="en-US" smtClean="0"/>
              <a:t>12</a:t>
            </a:fld>
            <a:endParaRPr lang="en-US"/>
          </a:p>
        </p:txBody>
      </p:sp>
    </p:spTree>
    <p:extLst>
      <p:ext uri="{BB962C8B-B14F-4D97-AF65-F5344CB8AC3E}">
        <p14:creationId xmlns:p14="http://schemas.microsoft.com/office/powerpoint/2010/main" val="4034961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Allocation Policy Tradeoffs</a:t>
            </a:r>
          </a:p>
        </p:txBody>
      </p:sp>
      <p:sp>
        <p:nvSpPr>
          <p:cNvPr id="3" name="Content Placeholder 2"/>
          <p:cNvSpPr>
            <a:spLocks noGrp="1"/>
          </p:cNvSpPr>
          <p:nvPr>
            <p:ph idx="1"/>
          </p:nvPr>
        </p:nvSpPr>
        <p:spPr/>
        <p:txBody>
          <a:bodyPr/>
          <a:lstStyle/>
          <a:p>
            <a:r>
              <a:rPr lang="en-US" dirty="0"/>
              <a:t>Data structure of blocks on lists</a:t>
            </a:r>
          </a:p>
          <a:p>
            <a:pPr lvl="1"/>
            <a:r>
              <a:rPr lang="en-US" dirty="0"/>
              <a:t>Implicit (free/allocated), explicit (free), segregated (many free lists) – others possible!</a:t>
            </a:r>
          </a:p>
          <a:p>
            <a:r>
              <a:rPr lang="en-US" dirty="0"/>
              <a:t>Placement policy:  first-fit, next-fit, best-fit</a:t>
            </a:r>
          </a:p>
          <a:p>
            <a:pPr lvl="1"/>
            <a:r>
              <a:rPr lang="en-US" dirty="0"/>
              <a:t>Throughput vs. amount of fragmentation</a:t>
            </a:r>
          </a:p>
          <a:p>
            <a:r>
              <a:rPr lang="en-US" dirty="0"/>
              <a:t>When do we split free blocks?</a:t>
            </a:r>
          </a:p>
          <a:p>
            <a:pPr lvl="1"/>
            <a:r>
              <a:rPr lang="en-US" dirty="0"/>
              <a:t>How much internal fragmentation are we willing to tolerate?</a:t>
            </a:r>
          </a:p>
          <a:p>
            <a:r>
              <a:rPr lang="en-US" dirty="0"/>
              <a:t>When do we coalesce free blocks?</a:t>
            </a:r>
          </a:p>
          <a:p>
            <a:pPr lvl="1"/>
            <a:r>
              <a:rPr lang="en-US" b="1" dirty="0">
                <a:solidFill>
                  <a:srgbClr val="C00000"/>
                </a:solidFill>
              </a:rPr>
              <a:t>Immediate coalescing:</a:t>
            </a:r>
            <a:r>
              <a:rPr lang="en-US" dirty="0">
                <a:solidFill>
                  <a:srgbClr val="C00000"/>
                </a:solidFill>
              </a:rPr>
              <a:t>  </a:t>
            </a:r>
            <a:r>
              <a:rPr lang="en-US" dirty="0"/>
              <a:t>Every time </a:t>
            </a:r>
            <a:r>
              <a:rPr lang="en-US" dirty="0">
                <a:latin typeface="Courier New" panose="02070309020205020404" pitchFamily="49" charset="0"/>
                <a:cs typeface="Courier New" panose="02070309020205020404" pitchFamily="49" charset="0"/>
              </a:rPr>
              <a:t>free</a:t>
            </a:r>
            <a:r>
              <a:rPr lang="en-US" dirty="0"/>
              <a:t> is called</a:t>
            </a:r>
          </a:p>
          <a:p>
            <a:pPr lvl="1"/>
            <a:r>
              <a:rPr lang="en-US" b="1" dirty="0">
                <a:solidFill>
                  <a:srgbClr val="C00000"/>
                </a:solidFill>
              </a:rPr>
              <a:t>Deferred coalescing:</a:t>
            </a:r>
            <a:r>
              <a:rPr lang="en-US" dirty="0">
                <a:solidFill>
                  <a:srgbClr val="C00000"/>
                </a:solidFill>
              </a:rPr>
              <a:t>  </a:t>
            </a:r>
            <a:r>
              <a:rPr lang="en-US" dirty="0"/>
              <a:t>Defer coalescing until needed</a:t>
            </a:r>
          </a:p>
          <a:p>
            <a:pPr lvl="2"/>
            <a:r>
              <a:rPr lang="en-US" dirty="0"/>
              <a:t>e.g.  when scanning free list for </a:t>
            </a:r>
            <a:r>
              <a:rPr lang="en-US" dirty="0" err="1">
                <a:latin typeface="Courier New" panose="02070309020205020404" pitchFamily="49" charset="0"/>
                <a:cs typeface="Courier New" panose="02070309020205020404" pitchFamily="49" charset="0"/>
              </a:rPr>
              <a:t>malloc</a:t>
            </a:r>
            <a:r>
              <a:rPr lang="en-US" dirty="0"/>
              <a:t> or when external fragmentation reaches some threshold</a:t>
            </a:r>
          </a:p>
        </p:txBody>
      </p:sp>
      <p:sp>
        <p:nvSpPr>
          <p:cNvPr id="4" name="Slide Number Placeholder 3"/>
          <p:cNvSpPr>
            <a:spLocks noGrp="1"/>
          </p:cNvSpPr>
          <p:nvPr>
            <p:ph type="sldNum" sz="quarter" idx="10"/>
          </p:nvPr>
        </p:nvSpPr>
        <p:spPr/>
        <p:txBody>
          <a:bodyPr/>
          <a:lstStyle/>
          <a:p>
            <a:fld id="{C0BB463C-2B8D-41E5-9457-1404AA9BBE8D}" type="slidenum">
              <a:rPr lang="en-US" smtClean="0"/>
              <a:t>13</a:t>
            </a:fld>
            <a:endParaRPr lang="en-US"/>
          </a:p>
        </p:txBody>
      </p:sp>
    </p:spTree>
    <p:extLst>
      <p:ext uri="{BB962C8B-B14F-4D97-AF65-F5344CB8AC3E}">
        <p14:creationId xmlns:p14="http://schemas.microsoft.com/office/powerpoint/2010/main" val="309889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Info on Allocators</a:t>
            </a:r>
          </a:p>
        </p:txBody>
      </p:sp>
      <p:sp>
        <p:nvSpPr>
          <p:cNvPr id="3" name="Content Placeholder 2"/>
          <p:cNvSpPr>
            <a:spLocks noGrp="1"/>
          </p:cNvSpPr>
          <p:nvPr>
            <p:ph idx="1"/>
          </p:nvPr>
        </p:nvSpPr>
        <p:spPr/>
        <p:txBody>
          <a:bodyPr/>
          <a:lstStyle/>
          <a:p>
            <a:pPr>
              <a:lnSpc>
                <a:spcPct val="9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D. Knuth, “</a:t>
            </a:r>
            <a:r>
              <a:rPr lang="en-GB" i="1" dirty="0"/>
              <a:t>The Art of Computer Programming</a:t>
            </a:r>
            <a:r>
              <a:rPr lang="en-GB" dirty="0"/>
              <a:t>”, 2</a:t>
            </a:r>
            <a:r>
              <a:rPr lang="en-GB" baseline="30000" dirty="0"/>
              <a:t>nd</a:t>
            </a:r>
            <a:r>
              <a:rPr lang="en-GB" dirty="0"/>
              <a:t> edition, Addison Wesley, 1973</a:t>
            </a:r>
          </a:p>
          <a:p>
            <a:pPr lvl="1">
              <a:lnSpc>
                <a:spcPct val="100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The classic reference on dynamic storage allocation</a:t>
            </a:r>
          </a:p>
          <a:p>
            <a:pPr lvl="1">
              <a:lnSpc>
                <a:spcPct val="100000"/>
              </a:lnSpc>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lnSpc>
                <a:spcPct val="9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Wilson et al, “</a:t>
            </a:r>
            <a:r>
              <a:rPr lang="en-GB" i="1" dirty="0"/>
              <a:t>Dynamic Storage Allocation: A Survey and Critical Review</a:t>
            </a:r>
            <a:r>
              <a:rPr lang="en-GB" dirty="0"/>
              <a:t>”, Proc. 1995 Int’l Workshop on Memory Management, Kinross, Scotland, Sept, 1995.</a:t>
            </a:r>
          </a:p>
          <a:p>
            <a:pPr lvl="1">
              <a:lnSpc>
                <a:spcPct val="100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Comprehensive survey</a:t>
            </a:r>
          </a:p>
          <a:p>
            <a:pPr lvl="1">
              <a:lnSpc>
                <a:spcPct val="100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Available from CS:APP student site (csapp.cs.cmu.edu)</a:t>
            </a:r>
          </a:p>
        </p:txBody>
      </p:sp>
      <p:sp>
        <p:nvSpPr>
          <p:cNvPr id="4" name="Slide Number Placeholder 3"/>
          <p:cNvSpPr>
            <a:spLocks noGrp="1"/>
          </p:cNvSpPr>
          <p:nvPr>
            <p:ph type="sldNum" sz="quarter" idx="10"/>
          </p:nvPr>
        </p:nvSpPr>
        <p:spPr/>
        <p:txBody>
          <a:bodyPr/>
          <a:lstStyle/>
          <a:p>
            <a:fld id="{C0BB463C-2B8D-41E5-9457-1404AA9BBE8D}" type="slidenum">
              <a:rPr lang="en-US" smtClean="0"/>
              <a:t>14</a:t>
            </a:fld>
            <a:endParaRPr lang="en-US"/>
          </a:p>
        </p:txBody>
      </p:sp>
    </p:spTree>
    <p:extLst>
      <p:ext uri="{BB962C8B-B14F-4D97-AF65-F5344CB8AC3E}">
        <p14:creationId xmlns:p14="http://schemas.microsoft.com/office/powerpoint/2010/main" val="403560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2"/>
          <p:cNvSpPr>
            <a:spLocks noGrp="1" noChangeArrowheads="1"/>
          </p:cNvSpPr>
          <p:nvPr>
            <p:ph type="title"/>
            <p:custDataLst>
              <p:tags r:id="rId1"/>
            </p:custDataLst>
          </p:nvPr>
        </p:nvSpPr>
        <p:spPr/>
        <p:txBody>
          <a:bodyPr/>
          <a:lstStyle/>
          <a:p>
            <a:r>
              <a:rPr lang="en-US" dirty="0"/>
              <a:t>Dynamic Memory Allocation</a:t>
            </a:r>
          </a:p>
        </p:txBody>
      </p:sp>
      <p:sp>
        <p:nvSpPr>
          <p:cNvPr id="2" name="Content Placeholder 1"/>
          <p:cNvSpPr>
            <a:spLocks noGrp="1"/>
          </p:cNvSpPr>
          <p:nvPr>
            <p:ph idx="1"/>
            <p:custDataLst>
              <p:tags r:id="rId2"/>
            </p:custDataLst>
          </p:nvPr>
        </p:nvSpPr>
        <p:spPr/>
        <p:txBody>
          <a:bodyPr/>
          <a:lstStyle/>
          <a:p>
            <a:r>
              <a:rPr lang="en-US" dirty="0"/>
              <a:t>Allocator organizes heap as a collection of variable-sized </a:t>
            </a:r>
            <a:r>
              <a:rPr lang="en-US" i="1" dirty="0">
                <a:solidFill>
                  <a:srgbClr val="FF0000"/>
                </a:solidFill>
              </a:rPr>
              <a:t>blocks</a:t>
            </a:r>
            <a:r>
              <a:rPr lang="en-US" dirty="0">
                <a:solidFill>
                  <a:srgbClr val="000000"/>
                </a:solidFill>
              </a:rPr>
              <a:t>, which are either </a:t>
            </a:r>
            <a:r>
              <a:rPr lang="en-US" i="1" dirty="0">
                <a:solidFill>
                  <a:srgbClr val="FF0000"/>
                </a:solidFill>
              </a:rPr>
              <a:t>allocated</a:t>
            </a:r>
            <a:r>
              <a:rPr lang="en-US" dirty="0">
                <a:solidFill>
                  <a:srgbClr val="FF0000"/>
                </a:solidFill>
              </a:rPr>
              <a:t> </a:t>
            </a:r>
            <a:r>
              <a:rPr lang="en-US" dirty="0">
                <a:solidFill>
                  <a:srgbClr val="000000"/>
                </a:solidFill>
              </a:rPr>
              <a:t>or </a:t>
            </a:r>
            <a:r>
              <a:rPr lang="en-US" i="1" dirty="0">
                <a:solidFill>
                  <a:srgbClr val="FF0000"/>
                </a:solidFill>
              </a:rPr>
              <a:t>free</a:t>
            </a:r>
          </a:p>
          <a:p>
            <a:pPr lvl="1"/>
            <a:r>
              <a:rPr lang="en-US" dirty="0"/>
              <a:t>Allocator requests pages in the heap region; virtual memory hardware and OS kernel allocate these pages to the process</a:t>
            </a:r>
          </a:p>
          <a:p>
            <a:pPr lvl="1"/>
            <a:r>
              <a:rPr lang="en-US" dirty="0"/>
              <a:t>Application objects are typically smaller than pages, so the allocator manages blocks </a:t>
            </a:r>
            <a:r>
              <a:rPr lang="en-US" i="1" dirty="0"/>
              <a:t>within</a:t>
            </a:r>
            <a:r>
              <a:rPr lang="en-US" dirty="0"/>
              <a:t> pages  </a:t>
            </a:r>
          </a:p>
          <a:p>
            <a:pPr lvl="2"/>
            <a:r>
              <a:rPr lang="en-US" dirty="0"/>
              <a:t>(Larger objects handled too; </a:t>
            </a:r>
            <a:br>
              <a:rPr lang="en-US" dirty="0"/>
            </a:br>
            <a:r>
              <a:rPr lang="en-US" dirty="0"/>
              <a:t>ignored here)</a:t>
            </a:r>
          </a:p>
        </p:txBody>
      </p:sp>
      <p:sp>
        <p:nvSpPr>
          <p:cNvPr id="5" name="Slide Number Placeholder 4"/>
          <p:cNvSpPr>
            <a:spLocks noGrp="1"/>
          </p:cNvSpPr>
          <p:nvPr>
            <p:ph type="sldNum" sz="quarter" idx="10"/>
            <p:custDataLst>
              <p:tags r:id="rId3"/>
            </p:custDataLst>
          </p:nvPr>
        </p:nvSpPr>
        <p:spPr/>
        <p:txBody>
          <a:bodyPr/>
          <a:lstStyle/>
          <a:p>
            <a:fld id="{7CBE8339-D2AD-46DC-A898-FD1E949067F0}" type="slidenum">
              <a:rPr lang="en-US" smtClean="0"/>
              <a:pPr/>
              <a:t>2</a:t>
            </a:fld>
            <a:endParaRPr lang="en-US"/>
          </a:p>
        </p:txBody>
      </p:sp>
      <p:grpSp>
        <p:nvGrpSpPr>
          <p:cNvPr id="3" name="Group 2"/>
          <p:cNvGrpSpPr/>
          <p:nvPr/>
        </p:nvGrpSpPr>
        <p:grpSpPr>
          <a:xfrm>
            <a:off x="7435596" y="4590921"/>
            <a:ext cx="1621843" cy="602345"/>
            <a:chOff x="7435532" y="4297620"/>
            <a:chExt cx="1621843" cy="602345"/>
          </a:xfrm>
        </p:grpSpPr>
        <p:sp>
          <p:nvSpPr>
            <p:cNvPr id="13" name="Text Box 20"/>
            <p:cNvSpPr txBox="1">
              <a:spLocks noChangeArrowheads="1"/>
            </p:cNvSpPr>
            <p:nvPr>
              <p:custDataLst>
                <p:tags r:id="rId14"/>
              </p:custDataLst>
            </p:nvPr>
          </p:nvSpPr>
          <p:spPr bwMode="auto">
            <a:xfrm>
              <a:off x="7685775" y="4297620"/>
              <a:ext cx="1371600" cy="602345"/>
            </a:xfrm>
            <a:prstGeom prst="rect">
              <a:avLst/>
            </a:prstGeom>
            <a:noFill/>
            <a:ln w="9525">
              <a:noFill/>
              <a:round/>
              <a:headEnd/>
              <a:tailEnd/>
            </a:ln>
            <a:effectLst/>
          </p:spPr>
          <p:txBody>
            <a:bodyPr wrap="none" lIns="90000" tIns="46800" rIns="90000" bIns="46800">
              <a:spAutoFit/>
            </a:bodyPr>
            <a:lstStyle/>
            <a:p>
              <a:pPr>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dirty="0">
                  <a:latin typeface="Calibri" panose="020F0502020204030204" pitchFamily="34" charset="0"/>
                  <a:cs typeface="Calibri" panose="020F0502020204030204" pitchFamily="34" charset="0"/>
                </a:rPr>
                <a:t>Top of heap</a:t>
              </a:r>
            </a:p>
            <a:p>
              <a:pPr>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dirty="0">
                  <a:latin typeface="Calibri" panose="020F0502020204030204" pitchFamily="34" charset="0"/>
                  <a:cs typeface="Calibri" panose="020F0502020204030204" pitchFamily="34" charset="0"/>
                </a:rPr>
                <a:t> (</a:t>
              </a:r>
              <a:r>
                <a:rPr lang="en-GB" sz="2000" dirty="0" err="1">
                  <a:latin typeface="Courier New" panose="02070309020205020404" pitchFamily="49" charset="0"/>
                  <a:cs typeface="Courier New" panose="02070309020205020404" pitchFamily="49" charset="0"/>
                </a:rPr>
                <a:t>brk</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ptr</a:t>
              </a:r>
              <a:r>
                <a:rPr lang="en-GB" sz="2000" dirty="0">
                  <a:latin typeface="Calibri" panose="020F0502020204030204" pitchFamily="34" charset="0"/>
                  <a:cs typeface="Calibri" panose="020F0502020204030204" pitchFamily="34" charset="0"/>
                </a:rPr>
                <a:t>)</a:t>
              </a:r>
            </a:p>
          </p:txBody>
        </p:sp>
        <p:sp>
          <p:nvSpPr>
            <p:cNvPr id="14" name="Line 21"/>
            <p:cNvSpPr>
              <a:spLocks noChangeShapeType="1"/>
            </p:cNvSpPr>
            <p:nvPr>
              <p:custDataLst>
                <p:tags r:id="rId15"/>
              </p:custDataLst>
            </p:nvPr>
          </p:nvSpPr>
          <p:spPr bwMode="auto">
            <a:xfrm flipH="1">
              <a:off x="7435532" y="4450020"/>
              <a:ext cx="275486" cy="0"/>
            </a:xfrm>
            <a:prstGeom prst="line">
              <a:avLst/>
            </a:prstGeom>
            <a:noFill/>
            <a:ln w="25560">
              <a:solidFill>
                <a:srgbClr val="4B2A85"/>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grpSp>
        <p:nvGrpSpPr>
          <p:cNvPr id="20" name="Group 19"/>
          <p:cNvGrpSpPr/>
          <p:nvPr/>
        </p:nvGrpSpPr>
        <p:grpSpPr>
          <a:xfrm>
            <a:off x="4663440" y="4023360"/>
            <a:ext cx="2707610" cy="2592457"/>
            <a:chOff x="3886200" y="3413820"/>
            <a:chExt cx="3503612" cy="3361148"/>
          </a:xfrm>
        </p:grpSpPr>
        <p:sp>
          <p:nvSpPr>
            <p:cNvPr id="21" name="Rectangle 4"/>
            <p:cNvSpPr>
              <a:spLocks noChangeArrowheads="1"/>
            </p:cNvSpPr>
            <p:nvPr>
              <p:custDataLst>
                <p:tags r:id="rId4"/>
              </p:custDataLst>
            </p:nvPr>
          </p:nvSpPr>
          <p:spPr bwMode="auto">
            <a:xfrm>
              <a:off x="4189412" y="3733800"/>
              <a:ext cx="3200400" cy="609600"/>
            </a:xfrm>
            <a:prstGeom prst="rect">
              <a:avLst/>
            </a:prstGeom>
            <a:solidFill>
              <a:srgbClr val="C0C0C0"/>
            </a:solidFill>
            <a:ln w="25560">
              <a:solidFill>
                <a:schemeClr val="tx1"/>
              </a:solidFill>
              <a:miter lim="800000"/>
              <a:headEnd/>
              <a:tailEnd/>
            </a:ln>
            <a:effectLst/>
          </p:spPr>
          <p:txBody>
            <a:bodyPr wrap="none" anchor="ctr"/>
            <a:lstStyle/>
            <a:p>
              <a:endParaRPr lang="en-US" sz="2000" dirty="0">
                <a:latin typeface="Calibri" panose="020F0502020204030204" pitchFamily="34" charset="0"/>
                <a:cs typeface="Calibri" panose="020F0502020204030204" pitchFamily="34" charset="0"/>
              </a:endParaRPr>
            </a:p>
          </p:txBody>
        </p:sp>
        <p:sp>
          <p:nvSpPr>
            <p:cNvPr id="22" name="Rectangle 7"/>
            <p:cNvSpPr>
              <a:spLocks noChangeArrowheads="1"/>
            </p:cNvSpPr>
            <p:nvPr>
              <p:custDataLst>
                <p:tags r:id="rId5"/>
              </p:custDataLst>
            </p:nvPr>
          </p:nvSpPr>
          <p:spPr bwMode="auto">
            <a:xfrm>
              <a:off x="4189412" y="5743575"/>
              <a:ext cx="3200400" cy="396875"/>
            </a:xfrm>
            <a:prstGeom prst="rect">
              <a:avLst/>
            </a:prstGeom>
            <a:solidFill>
              <a:schemeClr val="bg1"/>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Program text (</a:t>
              </a:r>
              <a:r>
                <a:rPr lang="en-GB" sz="1600" dirty="0">
                  <a:latin typeface="Courier New" panose="02070309020205020404" pitchFamily="49" charset="0"/>
                  <a:cs typeface="Courier New" panose="02070309020205020404" pitchFamily="49" charset="0"/>
                </a:rPr>
                <a:t>.text</a:t>
              </a:r>
              <a:r>
                <a:rPr lang="en-GB" sz="1600" dirty="0">
                  <a:latin typeface="Calibri" panose="020F0502020204030204" pitchFamily="34" charset="0"/>
                  <a:cs typeface="Calibri" panose="020F0502020204030204" pitchFamily="34" charset="0"/>
                </a:rPr>
                <a:t>)</a:t>
              </a:r>
            </a:p>
          </p:txBody>
        </p:sp>
        <p:sp>
          <p:nvSpPr>
            <p:cNvPr id="23" name="Rectangle 8"/>
            <p:cNvSpPr>
              <a:spLocks noChangeArrowheads="1"/>
            </p:cNvSpPr>
            <p:nvPr>
              <p:custDataLst>
                <p:tags r:id="rId6"/>
              </p:custDataLst>
            </p:nvPr>
          </p:nvSpPr>
          <p:spPr bwMode="auto">
            <a:xfrm>
              <a:off x="4189412" y="5362575"/>
              <a:ext cx="3200400" cy="396875"/>
            </a:xfrm>
            <a:prstGeom prst="rect">
              <a:avLst/>
            </a:prstGeom>
            <a:solidFill>
              <a:schemeClr val="bg1"/>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Initialized data (</a:t>
              </a:r>
              <a:r>
                <a:rPr lang="en-GB" sz="1600" dirty="0">
                  <a:latin typeface="Courier New" panose="02070309020205020404" pitchFamily="49" charset="0"/>
                  <a:cs typeface="Courier New" panose="02070309020205020404" pitchFamily="49" charset="0"/>
                </a:rPr>
                <a:t>.data</a:t>
              </a:r>
              <a:r>
                <a:rPr lang="en-GB" sz="1600" dirty="0">
                  <a:latin typeface="Calibri" panose="020F0502020204030204" pitchFamily="34" charset="0"/>
                  <a:cs typeface="Calibri" panose="020F0502020204030204" pitchFamily="34" charset="0"/>
                </a:rPr>
                <a:t>)</a:t>
              </a:r>
            </a:p>
          </p:txBody>
        </p:sp>
        <p:sp>
          <p:nvSpPr>
            <p:cNvPr id="24" name="Rectangle 11"/>
            <p:cNvSpPr>
              <a:spLocks noChangeArrowheads="1"/>
            </p:cNvSpPr>
            <p:nvPr>
              <p:custDataLst>
                <p:tags r:id="rId7"/>
              </p:custDataLst>
            </p:nvPr>
          </p:nvSpPr>
          <p:spPr bwMode="auto">
            <a:xfrm>
              <a:off x="4189412" y="3413820"/>
              <a:ext cx="3200400" cy="334962"/>
            </a:xfrm>
            <a:prstGeom prst="rect">
              <a:avLst/>
            </a:prstGeom>
            <a:solidFill>
              <a:schemeClr val="bg1"/>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User stack</a:t>
              </a:r>
            </a:p>
          </p:txBody>
        </p:sp>
        <p:sp>
          <p:nvSpPr>
            <p:cNvPr id="25" name="Rectangle 14"/>
            <p:cNvSpPr>
              <a:spLocks noChangeArrowheads="1"/>
            </p:cNvSpPr>
            <p:nvPr>
              <p:custDataLst>
                <p:tags r:id="rId8"/>
              </p:custDataLst>
            </p:nvPr>
          </p:nvSpPr>
          <p:spPr bwMode="auto">
            <a:xfrm>
              <a:off x="4189412" y="6124575"/>
              <a:ext cx="3200400" cy="396875"/>
            </a:xfrm>
            <a:prstGeom prst="rect">
              <a:avLst/>
            </a:prstGeom>
            <a:solidFill>
              <a:srgbClr val="C0C0C0"/>
            </a:solidFill>
            <a:ln w="25560">
              <a:solidFill>
                <a:schemeClr val="tx1"/>
              </a:solidFill>
              <a:miter lim="800000"/>
              <a:headEnd/>
              <a:tailEnd/>
            </a:ln>
            <a:effectLst/>
          </p:spPr>
          <p:txBody>
            <a:bodyPr wrap="none" anchor="ctr"/>
            <a:lstStyle/>
            <a:p>
              <a:endParaRPr lang="en-US" sz="2000" dirty="0">
                <a:latin typeface="Calibri" panose="020F0502020204030204" pitchFamily="34" charset="0"/>
                <a:cs typeface="Calibri" panose="020F0502020204030204" pitchFamily="34" charset="0"/>
              </a:endParaRPr>
            </a:p>
          </p:txBody>
        </p:sp>
        <p:sp>
          <p:nvSpPr>
            <p:cNvPr id="26" name="Text Box 15"/>
            <p:cNvSpPr txBox="1">
              <a:spLocks noChangeArrowheads="1"/>
            </p:cNvSpPr>
            <p:nvPr>
              <p:custDataLst>
                <p:tags r:id="rId9"/>
              </p:custDataLst>
            </p:nvPr>
          </p:nvSpPr>
          <p:spPr bwMode="auto">
            <a:xfrm>
              <a:off x="3886200" y="6339601"/>
              <a:ext cx="370021" cy="435367"/>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0</a:t>
              </a:r>
            </a:p>
          </p:txBody>
        </p:sp>
        <p:sp>
          <p:nvSpPr>
            <p:cNvPr id="27" name="Down Arrow 26"/>
            <p:cNvSpPr/>
            <p:nvPr>
              <p:custDataLst>
                <p:tags r:id="rId10"/>
              </p:custDataLst>
            </p:nvPr>
          </p:nvSpPr>
          <p:spPr bwMode="auto">
            <a:xfrm>
              <a:off x="6248400" y="3755589"/>
              <a:ext cx="533400" cy="435411"/>
            </a:xfrm>
            <a:prstGeom prst="downArrow">
              <a:avLst/>
            </a:prstGeom>
            <a:solidFill>
              <a:schemeClr val="tx1">
                <a:lumMod val="50000"/>
                <a:lumOff val="50000"/>
              </a:schemeClr>
            </a:solidFill>
            <a:ln w="12700" cap="flat" cmpd="sng" algn="ctr">
              <a:noFill/>
              <a:prstDash val="solid"/>
              <a:round/>
              <a:headEnd type="none" w="med" len="med"/>
              <a:tailEnd type="arrow" w="med" len="med"/>
            </a:ln>
            <a:effectLst/>
          </p:spPr>
          <p:txBody>
            <a:bodyPr rtlCol="0" anchor="ctr"/>
            <a:lstStyle/>
            <a:p>
              <a:pPr algn="ctr"/>
              <a:endParaRPr lang="en-US" sz="1400" dirty="0">
                <a:latin typeface="Calibri" panose="020F0502020204030204" pitchFamily="34" charset="0"/>
                <a:cs typeface="Calibri" panose="020F0502020204030204" pitchFamily="34" charset="0"/>
              </a:endParaRPr>
            </a:p>
          </p:txBody>
        </p:sp>
        <p:sp>
          <p:nvSpPr>
            <p:cNvPr id="28" name="Down Arrow 27"/>
            <p:cNvSpPr/>
            <p:nvPr>
              <p:custDataLst>
                <p:tags r:id="rId11"/>
              </p:custDataLst>
            </p:nvPr>
          </p:nvSpPr>
          <p:spPr bwMode="auto">
            <a:xfrm flipV="1">
              <a:off x="4953000" y="3907989"/>
              <a:ext cx="533400" cy="435411"/>
            </a:xfrm>
            <a:prstGeom prst="downArrow">
              <a:avLst/>
            </a:prstGeom>
            <a:solidFill>
              <a:schemeClr val="tx1">
                <a:lumMod val="50000"/>
                <a:lumOff val="50000"/>
              </a:schemeClr>
            </a:solidFill>
            <a:ln w="12700" cap="flat" cmpd="sng" algn="ctr">
              <a:noFill/>
              <a:prstDash val="solid"/>
              <a:round/>
              <a:headEnd type="none" w="med" len="med"/>
              <a:tailEnd type="arrow" w="med" len="med"/>
            </a:ln>
            <a:effectLst/>
          </p:spPr>
          <p:txBody>
            <a:bodyPr rtlCol="0" anchor="ctr"/>
            <a:lstStyle/>
            <a:p>
              <a:pPr algn="ctr"/>
              <a:endParaRPr lang="en-US" sz="1400" dirty="0">
                <a:latin typeface="Calibri" panose="020F0502020204030204" pitchFamily="34" charset="0"/>
                <a:cs typeface="Calibri" panose="020F0502020204030204" pitchFamily="34" charset="0"/>
              </a:endParaRPr>
            </a:p>
          </p:txBody>
        </p:sp>
        <p:sp>
          <p:nvSpPr>
            <p:cNvPr id="29" name="Rectangle 5"/>
            <p:cNvSpPr>
              <a:spLocks noChangeArrowheads="1"/>
            </p:cNvSpPr>
            <p:nvPr>
              <p:custDataLst>
                <p:tags r:id="rId12"/>
              </p:custDataLst>
            </p:nvPr>
          </p:nvSpPr>
          <p:spPr bwMode="auto">
            <a:xfrm>
              <a:off x="4189412" y="4343400"/>
              <a:ext cx="3200400" cy="654050"/>
            </a:xfrm>
            <a:prstGeom prst="rect">
              <a:avLst/>
            </a:prstGeom>
            <a:solidFill>
              <a:srgbClr val="F1C7C7"/>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Heap (via </a:t>
              </a:r>
              <a:r>
                <a:rPr lang="en-GB" sz="1600" dirty="0" err="1">
                  <a:latin typeface="Courier New" panose="02070309020205020404" pitchFamily="49" charset="0"/>
                  <a:cs typeface="Courier New" panose="02070309020205020404" pitchFamily="49" charset="0"/>
                </a:rPr>
                <a:t>malloc</a:t>
              </a:r>
              <a:r>
                <a:rPr lang="en-GB" sz="1600" dirty="0">
                  <a:latin typeface="Calibri" panose="020F0502020204030204" pitchFamily="34" charset="0"/>
                  <a:cs typeface="Calibri" panose="020F0502020204030204" pitchFamily="34" charset="0"/>
                </a:rPr>
                <a:t>)</a:t>
              </a:r>
            </a:p>
          </p:txBody>
        </p:sp>
        <p:sp>
          <p:nvSpPr>
            <p:cNvPr id="30" name="Rectangle 9"/>
            <p:cNvSpPr>
              <a:spLocks noChangeArrowheads="1"/>
            </p:cNvSpPr>
            <p:nvPr>
              <p:custDataLst>
                <p:tags r:id="rId13"/>
              </p:custDataLst>
            </p:nvPr>
          </p:nvSpPr>
          <p:spPr bwMode="auto">
            <a:xfrm>
              <a:off x="4189412" y="4981575"/>
              <a:ext cx="3200400" cy="396875"/>
            </a:xfrm>
            <a:prstGeom prst="rect">
              <a:avLst/>
            </a:prstGeom>
            <a:solidFill>
              <a:schemeClr val="bg1"/>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Uninitialized data (</a:t>
              </a:r>
              <a:r>
                <a:rPr lang="en-GB" sz="1600" dirty="0">
                  <a:latin typeface="Courier New" panose="02070309020205020404" pitchFamily="49" charset="0"/>
                  <a:cs typeface="Courier New" panose="02070309020205020404" pitchFamily="49" charset="0"/>
                </a:rPr>
                <a:t>.</a:t>
              </a:r>
              <a:r>
                <a:rPr lang="en-GB" sz="1600" dirty="0" err="1">
                  <a:latin typeface="Courier New" panose="02070309020205020404" pitchFamily="49" charset="0"/>
                  <a:cs typeface="Courier New" panose="02070309020205020404" pitchFamily="49" charset="0"/>
                </a:rPr>
                <a:t>bss</a:t>
              </a:r>
              <a:r>
                <a:rPr lang="en-GB" sz="1600" dirty="0">
                  <a:latin typeface="Calibri" panose="020F0502020204030204" pitchFamily="34" charset="0"/>
                  <a:cs typeface="Calibri" panose="020F0502020204030204" pitchFamily="34" charset="0"/>
                </a:rPr>
                <a:t>)</a:t>
              </a:r>
            </a:p>
          </p:txBody>
        </p:sp>
      </p:grpSp>
    </p:spTree>
    <p:extLst>
      <p:ext uri="{BB962C8B-B14F-4D97-AF65-F5344CB8AC3E}">
        <p14:creationId xmlns:p14="http://schemas.microsoft.com/office/powerpoint/2010/main" val="1378606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custDataLst>
              <p:tags r:id="rId1"/>
            </p:custDataLst>
          </p:nvPr>
        </p:nvSpPr>
        <p:spPr>
          <a:xfrm>
            <a:off x="356616" y="438912"/>
            <a:ext cx="8403336" cy="75895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Memory Allocation Example in C</a:t>
            </a:r>
          </a:p>
        </p:txBody>
      </p:sp>
      <p:sp>
        <p:nvSpPr>
          <p:cNvPr id="5" name="Slide Number Placeholder 4"/>
          <p:cNvSpPr>
            <a:spLocks noGrp="1"/>
          </p:cNvSpPr>
          <p:nvPr>
            <p:ph type="sldNum" sz="quarter" idx="10"/>
            <p:custDataLst>
              <p:tags r:id="rId2"/>
            </p:custDataLst>
          </p:nvPr>
        </p:nvSpPr>
        <p:spPr/>
        <p:txBody>
          <a:bodyPr/>
          <a:lstStyle/>
          <a:p>
            <a:fld id="{7CBE8339-D2AD-46DC-A898-FD1E949067F0}" type="slidenum">
              <a:rPr lang="en-US" smtClean="0"/>
              <a:pPr/>
              <a:t>3</a:t>
            </a:fld>
            <a:endParaRPr lang="en-US"/>
          </a:p>
        </p:txBody>
      </p:sp>
      <p:sp>
        <p:nvSpPr>
          <p:cNvPr id="9218" name="Text Box 2"/>
          <p:cNvSpPr txBox="1">
            <a:spLocks noChangeArrowheads="1"/>
          </p:cNvSpPr>
          <p:nvPr>
            <p:custDataLst>
              <p:tags r:id="rId3"/>
            </p:custDataLst>
          </p:nvPr>
        </p:nvSpPr>
        <p:spPr bwMode="auto">
          <a:xfrm>
            <a:off x="822960" y="1362456"/>
            <a:ext cx="7498080" cy="4955460"/>
          </a:xfrm>
          <a:prstGeom prst="rect">
            <a:avLst/>
          </a:prstGeom>
          <a:solidFill>
            <a:schemeClr val="bg1">
              <a:lumMod val="95000"/>
            </a:schemeClr>
          </a:solidFill>
          <a:ln w="12600">
            <a:solidFill>
              <a:srgbClr val="000066"/>
            </a:solidFill>
            <a:miter lim="800000"/>
            <a:headEnd/>
            <a:tailEnd/>
          </a:ln>
          <a:effectLst/>
        </p:spPr>
        <p:txBody>
          <a:bodyPr lIns="90000" tIns="46800" rIns="90000" bIns="46800">
            <a:spAutoFit/>
          </a:bodyPr>
          <a:lstStyle/>
          <a:p>
            <a:pPr>
              <a:lnSpc>
                <a:spcPct val="94000"/>
              </a:lnSpc>
            </a:pPr>
            <a:r>
              <a:rPr lang="en-GB" sz="1600" b="1" dirty="0">
                <a:latin typeface="Courier New" panose="02070309020205020404" pitchFamily="49" charset="0"/>
                <a:cs typeface="Courier New" panose="02070309020205020404" pitchFamily="49" charset="0"/>
              </a:rPr>
              <a:t>void</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foo</a:t>
            </a:r>
            <a:r>
              <a:rPr lang="en-GB" sz="1600" b="0" dirty="0">
                <a:latin typeface="Courier New" panose="02070309020205020404" pitchFamily="49" charset="0"/>
                <a:cs typeface="Courier New" panose="02070309020205020404" pitchFamily="49" charset="0"/>
              </a:rPr>
              <a:t>(</a:t>
            </a:r>
            <a:r>
              <a:rPr lang="en-GB" sz="1600" b="1" dirty="0" err="1">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n, </a:t>
            </a:r>
            <a:r>
              <a:rPr lang="en-GB" sz="1600" b="1" dirty="0" err="1">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m) {</a:t>
            </a: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err="1">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*p;</a:t>
            </a:r>
            <a:endParaRPr lang="en-GB" sz="1600" b="0" i="1" dirty="0">
              <a:solidFill>
                <a:srgbClr val="0000FF"/>
              </a:solidFill>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p = (</a:t>
            </a:r>
            <a:r>
              <a:rPr lang="en-GB" sz="1600" b="1" dirty="0" err="1">
                <a:latin typeface="Courier New" panose="02070309020205020404" pitchFamily="49" charset="0"/>
                <a:cs typeface="Courier New" panose="02070309020205020404" pitchFamily="49" charset="0"/>
              </a:rPr>
              <a:t>int</a:t>
            </a:r>
            <a:r>
              <a:rPr lang="en-GB" sz="1600" b="1" dirty="0">
                <a:latin typeface="Courier New" panose="02070309020205020404" pitchFamily="49" charset="0"/>
                <a:cs typeface="Courier New" panose="02070309020205020404" pitchFamily="49" charset="0"/>
              </a:rPr>
              <a:t>*</a:t>
            </a:r>
            <a:r>
              <a:rPr lang="en-GB" sz="1600" b="0" dirty="0">
                <a:latin typeface="Courier New" panose="02070309020205020404" pitchFamily="49" charset="0"/>
                <a:cs typeface="Courier New" panose="02070309020205020404" pitchFamily="49" charset="0"/>
              </a:rPr>
              <a:t>) </a:t>
            </a:r>
            <a:r>
              <a:rPr lang="en-GB" sz="1600" b="0" dirty="0" err="1">
                <a:solidFill>
                  <a:srgbClr val="FF0000"/>
                </a:solidFill>
                <a:latin typeface="Courier New" panose="02070309020205020404" pitchFamily="49" charset="0"/>
                <a:cs typeface="Courier New" panose="02070309020205020404" pitchFamily="49" charset="0"/>
              </a:rPr>
              <a:t>malloc</a:t>
            </a:r>
            <a:r>
              <a:rPr lang="en-GB" sz="1600" b="0" dirty="0">
                <a:solidFill>
                  <a:srgbClr val="FF0000"/>
                </a:solidFill>
                <a:latin typeface="Courier New" panose="02070309020205020404" pitchFamily="49" charset="0"/>
                <a:cs typeface="Courier New" panose="02070309020205020404" pitchFamily="49" charset="0"/>
              </a:rPr>
              <a:t>(n*</a:t>
            </a:r>
            <a:r>
              <a:rPr lang="en-GB" sz="1600" b="0" dirty="0" err="1">
                <a:solidFill>
                  <a:srgbClr val="FF0000"/>
                </a:solidFill>
                <a:latin typeface="Courier New" panose="02070309020205020404" pitchFamily="49" charset="0"/>
                <a:cs typeface="Courier New" panose="02070309020205020404" pitchFamily="49" charset="0"/>
              </a:rPr>
              <a:t>sizeof</a:t>
            </a:r>
            <a:r>
              <a:rPr lang="en-GB" sz="1600" b="0" dirty="0">
                <a:solidFill>
                  <a:srgbClr val="FF0000"/>
                </a:solidFill>
                <a:latin typeface="Courier New" panose="02070309020205020404" pitchFamily="49" charset="0"/>
                <a:cs typeface="Courier New" panose="02070309020205020404" pitchFamily="49" charset="0"/>
              </a:rPr>
              <a:t>(</a:t>
            </a:r>
            <a:r>
              <a:rPr lang="en-GB" sz="1600" b="1" dirty="0" err="1">
                <a:solidFill>
                  <a:srgbClr val="FF0000"/>
                </a:solidFill>
                <a:latin typeface="Courier New" panose="02070309020205020404" pitchFamily="49" charset="0"/>
                <a:cs typeface="Courier New" panose="02070309020205020404" pitchFamily="49" charset="0"/>
              </a:rPr>
              <a:t>int</a:t>
            </a:r>
            <a:r>
              <a:rPr lang="en-GB" sz="1600" b="0" dirty="0">
                <a:solidFill>
                  <a:srgbClr val="FF0000"/>
                </a:solidFill>
                <a:latin typeface="Courier New" panose="02070309020205020404" pitchFamily="49" charset="0"/>
                <a:cs typeface="Courier New" panose="02070309020205020404" pitchFamily="49" charset="0"/>
              </a:rPr>
              <a:t>))</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allocate block of n </a:t>
            </a:r>
            <a:r>
              <a:rPr lang="en-GB" sz="1600" b="0" i="1" dirty="0" err="1">
                <a:solidFill>
                  <a:srgbClr val="0000FF"/>
                </a:solidFill>
                <a:latin typeface="Calibri" panose="020F0502020204030204" pitchFamily="34" charset="0"/>
                <a:cs typeface="Calibri" panose="020F0502020204030204" pitchFamily="34" charset="0"/>
              </a:rPr>
              <a:t>ints</a:t>
            </a:r>
            <a:r>
              <a:rPr lang="en-GB" sz="1600" b="0" i="1" dirty="0">
                <a:solidFill>
                  <a:srgbClr val="0000FF"/>
                </a:solidFill>
                <a:latin typeface="Courier New" panose="02070309020205020404" pitchFamily="49" charset="0"/>
                <a:cs typeface="Courier New" panose="02070309020205020404" pitchFamily="49" charset="0"/>
              </a:rPr>
              <a:t> */</a:t>
            </a:r>
            <a:endParaRPr lang="en-GB" sz="1600" b="0" dirty="0">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if</a:t>
            </a:r>
            <a:r>
              <a:rPr lang="en-GB" sz="1600" b="0" dirty="0">
                <a:latin typeface="Courier New" panose="02070309020205020404" pitchFamily="49" charset="0"/>
                <a:cs typeface="Courier New" panose="02070309020205020404" pitchFamily="49" charset="0"/>
              </a:rPr>
              <a:t> (</a:t>
            </a:r>
            <a:r>
              <a:rPr lang="en-GB" sz="1600" dirty="0">
                <a:solidFill>
                  <a:srgbClr val="FF0000"/>
                </a:solidFill>
                <a:latin typeface="Courier New" panose="02070309020205020404" pitchFamily="49" charset="0"/>
                <a:cs typeface="Courier New" panose="02070309020205020404" pitchFamily="49" charset="0"/>
              </a:rPr>
              <a:t>p == NULL</a:t>
            </a:r>
            <a:r>
              <a:rPr lang="en-GB" sz="1600" b="0" dirty="0">
                <a:latin typeface="Courier New" panose="02070309020205020404" pitchFamily="49" charset="0"/>
                <a:cs typeface="Courier New" panose="02070309020205020404" pitchFamily="49" charset="0"/>
              </a:rPr>
              <a:t>) {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check for allocation error</a:t>
            </a:r>
            <a:r>
              <a:rPr lang="en-GB" sz="1600" b="0" i="1" dirty="0">
                <a:solidFill>
                  <a:srgbClr val="0000FF"/>
                </a:solidFill>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a:t>
            </a:r>
            <a:r>
              <a:rPr lang="en-GB" sz="1600" b="0" dirty="0" err="1">
                <a:solidFill>
                  <a:srgbClr val="FF0000"/>
                </a:solidFill>
                <a:latin typeface="Courier New" panose="02070309020205020404" pitchFamily="49" charset="0"/>
                <a:cs typeface="Courier New" panose="02070309020205020404" pitchFamily="49" charset="0"/>
              </a:rPr>
              <a:t>perror</a:t>
            </a:r>
            <a:r>
              <a:rPr lang="en-GB" sz="1600" b="0" dirty="0">
                <a:latin typeface="Courier New" panose="02070309020205020404" pitchFamily="49" charset="0"/>
                <a:cs typeface="Courier New" panose="02070309020205020404" pitchFamily="49" charset="0"/>
              </a:rPr>
              <a:t>("</a:t>
            </a:r>
            <a:r>
              <a:rPr lang="en-GB" sz="1600" b="0" dirty="0" err="1">
                <a:latin typeface="Courier New" panose="02070309020205020404" pitchFamily="49" charset="0"/>
                <a:cs typeface="Courier New" panose="02070309020205020404" pitchFamily="49" charset="0"/>
              </a:rPr>
              <a:t>malloc</a:t>
            </a:r>
            <a:r>
              <a:rPr lang="en-GB" sz="1600" b="0" dirty="0">
                <a:latin typeface="Courier New" panose="02070309020205020404" pitchFamily="49" charset="0"/>
                <a:cs typeface="Courier New" panose="02070309020205020404" pitchFamily="49" charset="0"/>
              </a:rPr>
              <a:t>");</a:t>
            </a:r>
          </a:p>
          <a:p>
            <a:pPr>
              <a:lnSpc>
                <a:spcPct val="94000"/>
              </a:lnSpc>
            </a:pPr>
            <a:r>
              <a:rPr lang="en-GB" sz="1600" b="0" dirty="0">
                <a:latin typeface="Courier New" panose="02070309020205020404" pitchFamily="49" charset="0"/>
                <a:cs typeface="Courier New" panose="02070309020205020404" pitchFamily="49" charset="0"/>
              </a:rPr>
              <a:t>    exit(0);</a:t>
            </a:r>
          </a:p>
          <a:p>
            <a:pPr>
              <a:lnSpc>
                <a:spcPct val="94000"/>
              </a:lnSpc>
            </a:pPr>
            <a:r>
              <a:rPr lang="en-GB" sz="1600" b="0" dirty="0">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for</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=0;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&lt;n;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initialize </a:t>
            </a:r>
            <a:r>
              <a:rPr lang="en-GB" sz="1600" b="0" i="1" dirty="0" err="1">
                <a:solidFill>
                  <a:srgbClr val="0000FF"/>
                </a:solidFill>
                <a:latin typeface="Calibri" panose="020F0502020204030204" pitchFamily="34" charset="0"/>
                <a:cs typeface="Calibri" panose="020F0502020204030204" pitchFamily="34" charset="0"/>
              </a:rPr>
              <a:t>int</a:t>
            </a:r>
            <a:r>
              <a:rPr lang="en-GB" sz="1600" b="0" i="1" dirty="0">
                <a:solidFill>
                  <a:srgbClr val="0000FF"/>
                </a:solidFill>
                <a:latin typeface="Calibri" panose="020F0502020204030204" pitchFamily="34" charset="0"/>
                <a:cs typeface="Calibri" panose="020F0502020204030204" pitchFamily="34" charset="0"/>
              </a:rPr>
              <a:t> array</a:t>
            </a:r>
            <a:r>
              <a:rPr lang="en-GB" sz="1600" b="0" i="1" dirty="0">
                <a:solidFill>
                  <a:srgbClr val="0000FF"/>
                </a:solidFill>
                <a:latin typeface="Courier New" panose="02070309020205020404" pitchFamily="49" charset="0"/>
                <a:cs typeface="Courier New" panose="02070309020205020404" pitchFamily="49" charset="0"/>
              </a:rPr>
              <a:t> */</a:t>
            </a:r>
            <a:endParaRPr lang="en-GB" sz="1600" dirty="0">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dirty="0">
                <a:solidFill>
                  <a:srgbClr val="FF0000"/>
                </a:solidFill>
                <a:latin typeface="Courier New" panose="02070309020205020404" pitchFamily="49" charset="0"/>
                <a:cs typeface="Courier New" panose="02070309020205020404" pitchFamily="49" charset="0"/>
              </a:rPr>
              <a:t>p[</a:t>
            </a:r>
            <a:r>
              <a:rPr lang="en-GB" sz="1600" dirty="0" err="1">
                <a:solidFill>
                  <a:srgbClr val="FF0000"/>
                </a:solidFill>
                <a:latin typeface="Courier New" panose="02070309020205020404" pitchFamily="49" charset="0"/>
                <a:cs typeface="Courier New" panose="02070309020205020404" pitchFamily="49" charset="0"/>
              </a:rPr>
              <a:t>i</a:t>
            </a:r>
            <a:r>
              <a:rPr lang="en-GB" sz="1600" dirty="0">
                <a:solidFill>
                  <a:srgbClr val="FF0000"/>
                </a:solidFill>
                <a:latin typeface="Courier New" panose="02070309020205020404" pitchFamily="49" charset="0"/>
                <a:cs typeface="Courier New" panose="02070309020205020404" pitchFamily="49" charset="0"/>
              </a:rPr>
              <a:t>]</a:t>
            </a:r>
            <a:r>
              <a:rPr lang="en-GB" sz="1600" b="0" dirty="0">
                <a:solidFill>
                  <a:srgbClr val="FF0000"/>
                </a:solidFill>
                <a:latin typeface="Courier New" panose="02070309020205020404" pitchFamily="49" charset="0"/>
                <a:cs typeface="Courier New" panose="02070309020205020404" pitchFamily="49" charset="0"/>
              </a:rPr>
              <a:t> </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a:t>
            </a:r>
            <a:endParaRPr lang="en-GB" sz="800" b="0" dirty="0">
              <a:latin typeface="Courier New" panose="02070309020205020404" pitchFamily="49" charset="0"/>
              <a:cs typeface="Courier New" panose="02070309020205020404" pitchFamily="49" charset="0"/>
            </a:endParaRPr>
          </a:p>
          <a:p>
            <a:pPr>
              <a:lnSpc>
                <a:spcPct val="94000"/>
              </a:lnSpc>
            </a:pPr>
            <a:r>
              <a:rPr lang="en-GB" sz="1600" b="0"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add space for m ints to end of p block</a:t>
            </a:r>
            <a:r>
              <a:rPr lang="en-GB" sz="1600" b="0" i="1" dirty="0">
                <a:solidFill>
                  <a:srgbClr val="0000FF"/>
                </a:solidFill>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p = (</a:t>
            </a:r>
            <a:r>
              <a:rPr lang="en-GB" sz="1600" b="1" dirty="0" err="1">
                <a:latin typeface="Courier New" panose="02070309020205020404" pitchFamily="49" charset="0"/>
                <a:cs typeface="Courier New" panose="02070309020205020404" pitchFamily="49" charset="0"/>
              </a:rPr>
              <a:t>int</a:t>
            </a:r>
            <a:r>
              <a:rPr lang="en-GB" sz="1600" b="1" dirty="0">
                <a:latin typeface="Courier New" panose="02070309020205020404" pitchFamily="49" charset="0"/>
                <a:cs typeface="Courier New" panose="02070309020205020404" pitchFamily="49" charset="0"/>
              </a:rPr>
              <a:t>*</a:t>
            </a:r>
            <a:r>
              <a:rPr lang="en-GB" sz="1600" b="0" dirty="0">
                <a:latin typeface="Courier New" panose="02070309020205020404" pitchFamily="49" charset="0"/>
                <a:cs typeface="Courier New" panose="02070309020205020404" pitchFamily="49" charset="0"/>
              </a:rPr>
              <a:t>) </a:t>
            </a:r>
            <a:r>
              <a:rPr lang="en-GB" sz="1600" b="0" dirty="0" err="1">
                <a:solidFill>
                  <a:srgbClr val="FF0000"/>
                </a:solidFill>
                <a:latin typeface="Courier New" panose="02070309020205020404" pitchFamily="49" charset="0"/>
                <a:cs typeface="Courier New" panose="02070309020205020404" pitchFamily="49" charset="0"/>
              </a:rPr>
              <a:t>realloc</a:t>
            </a:r>
            <a:r>
              <a:rPr lang="en-GB" sz="1600" b="0" dirty="0">
                <a:solidFill>
                  <a:srgbClr val="FF0000"/>
                </a:solidFill>
                <a:latin typeface="Courier New" panose="02070309020205020404" pitchFamily="49" charset="0"/>
                <a:cs typeface="Courier New" panose="02070309020205020404" pitchFamily="49" charset="0"/>
              </a:rPr>
              <a:t>(p,(</a:t>
            </a:r>
            <a:r>
              <a:rPr lang="en-GB" sz="1600" b="0" dirty="0" err="1">
                <a:solidFill>
                  <a:srgbClr val="FF0000"/>
                </a:solidFill>
                <a:latin typeface="Courier New" panose="02070309020205020404" pitchFamily="49" charset="0"/>
                <a:cs typeface="Courier New" panose="02070309020205020404" pitchFamily="49" charset="0"/>
              </a:rPr>
              <a:t>n+m</a:t>
            </a:r>
            <a:r>
              <a:rPr lang="en-GB" sz="1600" b="0" dirty="0">
                <a:solidFill>
                  <a:srgbClr val="FF0000"/>
                </a:solidFill>
                <a:latin typeface="Courier New" panose="02070309020205020404" pitchFamily="49" charset="0"/>
                <a:cs typeface="Courier New" panose="02070309020205020404" pitchFamily="49" charset="0"/>
              </a:rPr>
              <a:t>)*</a:t>
            </a:r>
            <a:r>
              <a:rPr lang="en-GB" sz="1600" b="0" dirty="0" err="1">
                <a:solidFill>
                  <a:srgbClr val="FF0000"/>
                </a:solidFill>
                <a:latin typeface="Courier New" panose="02070309020205020404" pitchFamily="49" charset="0"/>
                <a:cs typeface="Courier New" panose="02070309020205020404" pitchFamily="49" charset="0"/>
              </a:rPr>
              <a:t>sizeof</a:t>
            </a:r>
            <a:r>
              <a:rPr lang="en-GB" sz="1600" b="0" dirty="0">
                <a:solidFill>
                  <a:srgbClr val="FF0000"/>
                </a:solidFill>
                <a:latin typeface="Courier New" panose="02070309020205020404" pitchFamily="49" charset="0"/>
                <a:cs typeface="Courier New" panose="02070309020205020404" pitchFamily="49" charset="0"/>
              </a:rPr>
              <a:t>(</a:t>
            </a:r>
            <a:r>
              <a:rPr lang="en-GB" sz="1600" b="1" dirty="0" err="1">
                <a:solidFill>
                  <a:srgbClr val="FF0000"/>
                </a:solidFill>
                <a:latin typeface="Courier New" panose="02070309020205020404" pitchFamily="49" charset="0"/>
                <a:cs typeface="Courier New" panose="02070309020205020404" pitchFamily="49" charset="0"/>
              </a:rPr>
              <a:t>int</a:t>
            </a:r>
            <a:r>
              <a:rPr lang="en-GB" sz="1600" b="0" dirty="0">
                <a:solidFill>
                  <a:srgbClr val="FF0000"/>
                </a:solidFill>
                <a:latin typeface="Courier New" panose="02070309020205020404" pitchFamily="49" charset="0"/>
                <a:cs typeface="Courier New" panose="02070309020205020404" pitchFamily="49" charset="0"/>
              </a:rPr>
              <a:t>))</a:t>
            </a:r>
            <a:r>
              <a:rPr lang="en-GB" sz="1600" b="0" dirty="0">
                <a:latin typeface="Courier New" panose="02070309020205020404" pitchFamily="49" charset="0"/>
                <a:cs typeface="Courier New" panose="02070309020205020404" pitchFamily="49" charset="0"/>
              </a:rPr>
              <a:t>;</a:t>
            </a:r>
            <a:endParaRPr lang="en-GB" sz="1600" b="0" dirty="0">
              <a:solidFill>
                <a:srgbClr val="0000FF"/>
              </a:solidFill>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if</a:t>
            </a:r>
            <a:r>
              <a:rPr lang="en-GB" sz="1600" b="0" dirty="0">
                <a:latin typeface="Courier New" panose="02070309020205020404" pitchFamily="49" charset="0"/>
                <a:cs typeface="Courier New" panose="02070309020205020404" pitchFamily="49" charset="0"/>
              </a:rPr>
              <a:t> (p == NULL) {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check for allocation error</a:t>
            </a:r>
            <a:r>
              <a:rPr lang="en-GB" sz="1600" b="0" i="1" dirty="0">
                <a:solidFill>
                  <a:srgbClr val="0000FF"/>
                </a:solidFill>
                <a:latin typeface="Courier New" panose="02070309020205020404" pitchFamily="49" charset="0"/>
                <a:cs typeface="Courier New" panose="02070309020205020404" pitchFamily="49" charset="0"/>
              </a:rPr>
              <a:t> */</a:t>
            </a:r>
            <a:endParaRPr lang="en-GB" sz="1600" b="0" dirty="0">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perror</a:t>
            </a:r>
            <a:r>
              <a:rPr lang="en-GB" sz="1600" b="0" dirty="0">
                <a:latin typeface="Courier New" panose="02070309020205020404" pitchFamily="49" charset="0"/>
                <a:cs typeface="Courier New" panose="02070309020205020404" pitchFamily="49" charset="0"/>
              </a:rPr>
              <a:t>("</a:t>
            </a:r>
            <a:r>
              <a:rPr lang="en-GB" sz="1600" b="0" dirty="0" err="1">
                <a:latin typeface="Courier New" panose="02070309020205020404" pitchFamily="49" charset="0"/>
                <a:cs typeface="Courier New" panose="02070309020205020404" pitchFamily="49" charset="0"/>
              </a:rPr>
              <a:t>realloc</a:t>
            </a:r>
            <a:r>
              <a:rPr lang="en-GB" sz="1600" b="0" dirty="0">
                <a:latin typeface="Courier New" panose="02070309020205020404" pitchFamily="49" charset="0"/>
                <a:cs typeface="Courier New" panose="02070309020205020404" pitchFamily="49" charset="0"/>
              </a:rPr>
              <a:t>");</a:t>
            </a:r>
          </a:p>
          <a:p>
            <a:pPr>
              <a:lnSpc>
                <a:spcPct val="94000"/>
              </a:lnSpc>
            </a:pPr>
            <a:r>
              <a:rPr lang="en-GB" sz="1600" b="0" dirty="0">
                <a:latin typeface="Courier New" panose="02070309020205020404" pitchFamily="49" charset="0"/>
                <a:cs typeface="Courier New" panose="02070309020205020404" pitchFamily="49" charset="0"/>
              </a:rPr>
              <a:t>    exit(0);</a:t>
            </a:r>
          </a:p>
          <a:p>
            <a:pPr>
              <a:lnSpc>
                <a:spcPct val="94000"/>
              </a:lnSpc>
            </a:pPr>
            <a:r>
              <a:rPr lang="en-GB" sz="1600" b="0" dirty="0">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for</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=n;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&lt; </a:t>
            </a:r>
            <a:r>
              <a:rPr lang="en-GB" sz="1600" b="0" dirty="0" err="1">
                <a:latin typeface="Courier New" panose="02070309020205020404" pitchFamily="49" charset="0"/>
                <a:cs typeface="Courier New" panose="02070309020205020404" pitchFamily="49" charset="0"/>
              </a:rPr>
              <a:t>n+m</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initialize new spaces</a:t>
            </a:r>
            <a:r>
              <a:rPr lang="en-GB" sz="1600" b="0" i="1" dirty="0">
                <a:solidFill>
                  <a:srgbClr val="0000FF"/>
                </a:solidFill>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p[</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a:t>
            </a:r>
            <a:endParaRPr lang="en-GB" sz="1600" b="0" i="1" dirty="0">
              <a:solidFill>
                <a:srgbClr val="0000FF"/>
              </a:solidFill>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for</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=0;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&lt;</a:t>
            </a:r>
            <a:r>
              <a:rPr lang="en-GB" sz="1600" b="0" dirty="0" err="1">
                <a:latin typeface="Courier New" panose="02070309020205020404" pitchFamily="49" charset="0"/>
                <a:cs typeface="Courier New" panose="02070309020205020404" pitchFamily="49" charset="0"/>
              </a:rPr>
              <a:t>n+m</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print new array</a:t>
            </a:r>
            <a:r>
              <a:rPr lang="en-GB" sz="1600" b="0" i="1" dirty="0">
                <a:solidFill>
                  <a:srgbClr val="0000FF"/>
                </a:solidFill>
                <a:latin typeface="Courier New" panose="02070309020205020404" pitchFamily="49" charset="0"/>
                <a:cs typeface="Courier New" panose="02070309020205020404" pitchFamily="49" charset="0"/>
              </a:rPr>
              <a:t> */ </a:t>
            </a:r>
            <a:endParaRPr lang="en-GB" sz="1600" b="0" dirty="0">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printf</a:t>
            </a:r>
            <a:r>
              <a:rPr lang="en-GB" sz="1600" b="0" dirty="0">
                <a:latin typeface="Courier New" panose="02070309020205020404" pitchFamily="49" charset="0"/>
                <a:cs typeface="Courier New" panose="02070309020205020404" pitchFamily="49" charset="0"/>
              </a:rPr>
              <a:t>("%d\n", p[</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a:t>
            </a:r>
            <a:endParaRPr lang="en-GB" sz="800" b="0" dirty="0">
              <a:solidFill>
                <a:srgbClr val="990000"/>
              </a:solidFill>
              <a:latin typeface="Courier New" panose="02070309020205020404" pitchFamily="49" charset="0"/>
              <a:cs typeface="Courier New" panose="02070309020205020404" pitchFamily="49" charset="0"/>
            </a:endParaRPr>
          </a:p>
          <a:p>
            <a:pPr>
              <a:lnSpc>
                <a:spcPct val="94000"/>
              </a:lnSpc>
            </a:pPr>
            <a:r>
              <a:rPr lang="en-GB" sz="1600" b="0" dirty="0">
                <a:solidFill>
                  <a:srgbClr val="990000"/>
                </a:solidFill>
                <a:latin typeface="Courier New" panose="02070309020205020404" pitchFamily="49" charset="0"/>
                <a:cs typeface="Courier New" panose="02070309020205020404" pitchFamily="49" charset="0"/>
              </a:rPr>
              <a:t>  </a:t>
            </a:r>
            <a:r>
              <a:rPr lang="en-GB" sz="1600" b="0" dirty="0">
                <a:solidFill>
                  <a:srgbClr val="FF0000"/>
                </a:solidFill>
                <a:latin typeface="Courier New" panose="02070309020205020404" pitchFamily="49" charset="0"/>
                <a:cs typeface="Courier New" panose="02070309020205020404" pitchFamily="49" charset="0"/>
              </a:rPr>
              <a:t>free(p)</a:t>
            </a:r>
            <a:r>
              <a:rPr lang="en-GB" sz="1600" b="0" dirty="0">
                <a:latin typeface="Courier New" panose="02070309020205020404" pitchFamily="49" charset="0"/>
                <a:cs typeface="Courier New" panose="02070309020205020404" pitchFamily="49" charset="0"/>
              </a:rPr>
              <a:t>;</a:t>
            </a:r>
            <a:r>
              <a:rPr lang="en-GB" sz="1600" b="0"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free p </a:t>
            </a:r>
            <a:r>
              <a:rPr lang="en-GB" sz="1600" b="0" i="1" dirty="0">
                <a:solidFill>
                  <a:srgbClr val="0000FF"/>
                </a:solidFill>
                <a:latin typeface="Courier New" panose="02070309020205020404" pitchFamily="49" charset="0"/>
                <a:cs typeface="Courier New" panose="02070309020205020404" pitchFamily="49" charset="0"/>
              </a:rPr>
              <a:t>*/</a:t>
            </a:r>
          </a:p>
          <a:p>
            <a:pPr>
              <a:lnSpc>
                <a:spcPct val="94000"/>
              </a:lnSpc>
            </a:pPr>
            <a:r>
              <a:rPr lang="en-GB" sz="1600" b="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1927477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GB" dirty="0"/>
              <a:t>Performance Goals</a:t>
            </a:r>
            <a:endParaRPr lang="en-US" dirty="0">
              <a:solidFill>
                <a:schemeClr val="accent2"/>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custDataLst>
                  <p:tags r:id="rId2"/>
                </p:custDataLst>
              </p:nvPr>
            </p:nvSpPr>
            <p:spPr/>
            <p:txBody>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dirty="0"/>
                  <a:t>Goals:</a:t>
                </a:r>
                <a:r>
                  <a:rPr lang="en-GB" dirty="0"/>
                  <a:t>  Given some sequence of </a:t>
                </a:r>
                <a:r>
                  <a:rPr lang="en-GB" dirty="0" err="1">
                    <a:latin typeface="Courier New" panose="02070309020205020404" pitchFamily="49" charset="0"/>
                    <a:cs typeface="Courier New" panose="02070309020205020404" pitchFamily="49" charset="0"/>
                  </a:rPr>
                  <a:t>malloc</a:t>
                </a:r>
                <a:r>
                  <a:rPr lang="en-GB" dirty="0"/>
                  <a:t> and </a:t>
                </a:r>
                <a:r>
                  <a:rPr lang="en-GB" dirty="0">
                    <a:latin typeface="Courier New" panose="02070309020205020404" pitchFamily="49" charset="0"/>
                    <a:cs typeface="Courier New" panose="02070309020205020404" pitchFamily="49" charset="0"/>
                  </a:rPr>
                  <a:t>free</a:t>
                </a:r>
                <a:r>
                  <a:rPr lang="en-GB" dirty="0"/>
                  <a:t> requests </a:t>
                </a:r>
                <a14:m>
                  <m:oMath xmlns:m="http://schemas.openxmlformats.org/officeDocument/2006/math">
                    <m:sSub>
                      <m:sSubPr>
                        <m:ctrlPr>
                          <a:rPr lang="en-US" b="0" i="1" dirty="0" smtClean="0">
                            <a:latin typeface="Cambria Math" panose="02040503050406030204" pitchFamily="18" charset="0"/>
                          </a:rPr>
                        </m:ctrlPr>
                      </m:sSubPr>
                      <m:e>
                        <m:r>
                          <a:rPr lang="en-GB" i="1" dirty="0" smtClean="0">
                            <a:latin typeface="Cambria Math" panose="02040503050406030204" pitchFamily="18" charset="0"/>
                          </a:rPr>
                          <m:t>𝑅</m:t>
                        </m:r>
                      </m:e>
                      <m:sub>
                        <m:r>
                          <a:rPr lang="en-US" b="0" i="1" dirty="0" smtClean="0">
                            <a:latin typeface="Cambria Math" panose="02040503050406030204" pitchFamily="18" charset="0"/>
                          </a:rPr>
                          <m:t>0</m:t>
                        </m:r>
                      </m:sub>
                    </m:sSub>
                    <m:r>
                      <a:rPr lang="en-US" b="0" i="1" dirty="0" smtClean="0">
                        <a:latin typeface="Cambria Math" panose="02040503050406030204" pitchFamily="18" charset="0"/>
                      </a:rPr>
                      <m:t>,</m:t>
                    </m:r>
                    <m:sSub>
                      <m:sSubPr>
                        <m:ctrlPr>
                          <a:rPr lang="en-US" b="0" i="1" dirty="0" smtClean="0">
                            <a:latin typeface="Cambria Math" panose="02040503050406030204" pitchFamily="18" charset="0"/>
                          </a:rPr>
                        </m:ctrlPr>
                      </m:sSubPr>
                      <m:e>
                        <m:r>
                          <a:rPr lang="en-US" b="0" i="1" dirty="0" smtClean="0">
                            <a:latin typeface="Cambria Math" panose="02040503050406030204" pitchFamily="18" charset="0"/>
                          </a:rPr>
                          <m:t>𝑅</m:t>
                        </m:r>
                      </m:e>
                      <m:sub>
                        <m:r>
                          <a:rPr lang="en-US" b="0" i="1" dirty="0" smtClean="0">
                            <a:latin typeface="Cambria Math" panose="02040503050406030204" pitchFamily="18" charset="0"/>
                          </a:rPr>
                          <m:t>1</m:t>
                        </m:r>
                      </m:sub>
                    </m:sSub>
                    <m:r>
                      <a:rPr lang="en-US" b="0" i="1" dirty="0" smtClean="0">
                        <a:latin typeface="Cambria Math" panose="02040503050406030204" pitchFamily="18" charset="0"/>
                      </a:rPr>
                      <m:t>,…,</m:t>
                    </m:r>
                    <m:sSub>
                      <m:sSubPr>
                        <m:ctrlPr>
                          <a:rPr lang="en-US" b="0" i="1" dirty="0" smtClean="0">
                            <a:latin typeface="Cambria Math" panose="02040503050406030204" pitchFamily="18" charset="0"/>
                          </a:rPr>
                        </m:ctrlPr>
                      </m:sSubPr>
                      <m:e>
                        <m:r>
                          <a:rPr lang="en-US" b="0" i="1" dirty="0" smtClean="0">
                            <a:latin typeface="Cambria Math" panose="02040503050406030204" pitchFamily="18" charset="0"/>
                          </a:rPr>
                          <m:t>𝑅</m:t>
                        </m:r>
                      </m:e>
                      <m:sub>
                        <m:r>
                          <a:rPr lang="en-US" b="0" i="1" dirty="0" smtClean="0">
                            <a:latin typeface="Cambria Math" panose="02040503050406030204" pitchFamily="18" charset="0"/>
                          </a:rPr>
                          <m:t>𝑘</m:t>
                        </m:r>
                      </m:sub>
                    </m:sSub>
                    <m:r>
                      <a:rPr lang="en-US" b="0" i="1" dirty="0" smtClean="0">
                        <a:latin typeface="Cambria Math" panose="02040503050406030204" pitchFamily="18" charset="0"/>
                      </a:rPr>
                      <m:t>,…,</m:t>
                    </m:r>
                    <m:sSub>
                      <m:sSubPr>
                        <m:ctrlPr>
                          <a:rPr lang="en-US" b="0" i="1" dirty="0" smtClean="0">
                            <a:latin typeface="Cambria Math" panose="02040503050406030204" pitchFamily="18" charset="0"/>
                          </a:rPr>
                        </m:ctrlPr>
                      </m:sSubPr>
                      <m:e>
                        <m:r>
                          <a:rPr lang="en-US" b="0" i="1" dirty="0" smtClean="0">
                            <a:latin typeface="Cambria Math" panose="02040503050406030204" pitchFamily="18" charset="0"/>
                          </a:rPr>
                          <m:t>𝑅</m:t>
                        </m:r>
                      </m:e>
                      <m:sub>
                        <m:r>
                          <a:rPr lang="en-US" b="0" i="1" dirty="0" smtClean="0">
                            <a:latin typeface="Cambria Math" panose="02040503050406030204" pitchFamily="18" charset="0"/>
                          </a:rPr>
                          <m:t>𝑛</m:t>
                        </m:r>
                        <m:r>
                          <a:rPr lang="en-US" b="0" i="1" dirty="0" smtClean="0">
                            <a:latin typeface="Cambria Math" panose="02040503050406030204" pitchFamily="18" charset="0"/>
                          </a:rPr>
                          <m:t>−1</m:t>
                        </m:r>
                      </m:sub>
                    </m:sSub>
                  </m:oMath>
                </a14:m>
                <a:r>
                  <a:rPr lang="en-GB" dirty="0"/>
                  <a:t>, maximize </a:t>
                </a:r>
                <a:r>
                  <a:rPr lang="en-GB" dirty="0">
                    <a:solidFill>
                      <a:srgbClr val="FF0000"/>
                    </a:solidFill>
                  </a:rPr>
                  <a:t>throughput</a:t>
                </a:r>
                <a:r>
                  <a:rPr lang="en-GB" dirty="0"/>
                  <a:t> and </a:t>
                </a:r>
                <a:r>
                  <a:rPr lang="en-GB" dirty="0">
                    <a:solidFill>
                      <a:srgbClr val="FF0000"/>
                    </a:solidFill>
                  </a:rPr>
                  <a:t>peak memory utilization</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These goals are often conflicting</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marL="346075" indent="-346075">
                  <a:buSzPct val="100000"/>
                  <a:buFont typeface="+mj-lt"/>
                  <a:buAutoNum type="arabicParen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dirty="0"/>
                  <a:t>Throughput</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Number of completed requests per unit time</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u="sng" dirty="0"/>
                  <a:t>Example</a:t>
                </a:r>
                <a:r>
                  <a:rPr lang="en-GB" dirty="0"/>
                  <a:t>:</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If 5,000  </a:t>
                </a:r>
                <a:r>
                  <a:rPr lang="en-GB" dirty="0" err="1">
                    <a:latin typeface="Courier New" panose="02070309020205020404" pitchFamily="49" charset="0"/>
                    <a:cs typeface="Courier New" panose="02070309020205020404" pitchFamily="49" charset="0"/>
                  </a:rPr>
                  <a:t>malloc</a:t>
                </a:r>
                <a:r>
                  <a:rPr lang="en-GB" dirty="0"/>
                  <a:t> calls and 5,000 </a:t>
                </a:r>
                <a:r>
                  <a:rPr lang="en-GB" dirty="0">
                    <a:latin typeface="Courier New" panose="02070309020205020404" pitchFamily="49" charset="0"/>
                    <a:cs typeface="Courier New" panose="02070309020205020404" pitchFamily="49" charset="0"/>
                  </a:rPr>
                  <a:t>free</a:t>
                </a:r>
                <a:r>
                  <a:rPr lang="en-GB" b="1" dirty="0"/>
                  <a:t> </a:t>
                </a:r>
                <a:r>
                  <a:rPr lang="en-GB" dirty="0"/>
                  <a:t>calls completed in 10 seconds, then throughput is 1,000 operations/second</a:t>
                </a:r>
              </a:p>
            </p:txBody>
          </p:sp>
        </mc:Choice>
        <mc:Fallback xmlns="">
          <p:sp>
            <p:nvSpPr>
              <p:cNvPr id="3" name="Content Placeholder 2"/>
              <p:cNvSpPr>
                <a:spLocks noGrp="1" noRot="1" noChangeAspect="1" noMove="1" noResize="1" noEditPoints="1" noAdjustHandles="1" noChangeArrowheads="1" noChangeShapeType="1" noTextEdit="1"/>
              </p:cNvSpPr>
              <p:nvPr>
                <p:ph idx="1"/>
                <p:custDataLst>
                  <p:tags r:id="rId5"/>
                </p:custDataLst>
              </p:nvPr>
            </p:nvSpPr>
            <p:spPr>
              <a:blipFill rotWithShape="0">
                <a:blip r:embed="rId6"/>
                <a:stretch>
                  <a:fillRect l="-1529" t="-1471" r="-1165"/>
                </a:stretch>
              </a:blipFill>
            </p:spPr>
            <p:txBody>
              <a:bodyPr/>
              <a:lstStyle/>
              <a:p>
                <a:r>
                  <a:rPr lang="en-US">
                    <a:noFill/>
                  </a:rPr>
                  <a:t> </a:t>
                </a:r>
              </a:p>
            </p:txBody>
          </p:sp>
        </mc:Fallback>
      </mc:AlternateContent>
      <p:sp>
        <p:nvSpPr>
          <p:cNvPr id="5" name="Slide Number Placeholder 4"/>
          <p:cNvSpPr>
            <a:spLocks noGrp="1"/>
          </p:cNvSpPr>
          <p:nvPr>
            <p:ph type="sldNum" sz="quarter" idx="10"/>
            <p:custDataLst>
              <p:tags r:id="rId3"/>
            </p:custDataLst>
          </p:nvPr>
        </p:nvSpPr>
        <p:spPr/>
        <p:txBody>
          <a:bodyPr/>
          <a:lstStyle/>
          <a:p>
            <a:fld id="{7CBE8339-D2AD-46DC-A898-FD1E949067F0}" type="slidenum">
              <a:rPr lang="en-US" smtClean="0"/>
              <a:pPr/>
              <a:t>4</a:t>
            </a:fld>
            <a:endParaRPr lang="en-US"/>
          </a:p>
        </p:txBody>
      </p:sp>
    </p:spTree>
    <p:extLst>
      <p:ext uri="{BB962C8B-B14F-4D97-AF65-F5344CB8AC3E}">
        <p14:creationId xmlns:p14="http://schemas.microsoft.com/office/powerpoint/2010/main" val="353644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custDataLst>
              <p:tags r:id="rId1"/>
            </p:custDataLst>
          </p:nvPr>
        </p:nvSpPr>
        <p:spPr bwMode="auto">
          <a:xfrm>
            <a:off x="393192" y="1362456"/>
            <a:ext cx="8366760" cy="1554480"/>
          </a:xfrm>
          <a:prstGeom prst="rect">
            <a:avLst/>
          </a:prstGeom>
          <a:solidFill>
            <a:schemeClr val="bg2">
              <a:lumMod val="20000"/>
              <a:lumOff val="80000"/>
            </a:schemeClr>
          </a:solidFill>
          <a:ln w="12700" cap="flat" cmpd="sng" algn="ctr">
            <a:noFill/>
            <a:prstDash val="solid"/>
            <a:round/>
            <a:headEnd type="none" w="med" len="med"/>
            <a:tailEnd type="arrow" w="med" len="med"/>
          </a:ln>
          <a:effectLst/>
        </p:spPr>
        <p:txBody>
          <a:bodyPr rtlCol="0" anchor="ctr"/>
          <a:lstStyle/>
          <a:p>
            <a:pPr algn="ctr"/>
            <a:endParaRPr lang="en-US" sz="1600" dirty="0">
              <a:latin typeface="+mn-lt"/>
            </a:endParaRPr>
          </a:p>
        </p:txBody>
      </p:sp>
      <p:sp>
        <p:nvSpPr>
          <p:cNvPr id="2" name="Title 1"/>
          <p:cNvSpPr>
            <a:spLocks noGrp="1"/>
          </p:cNvSpPr>
          <p:nvPr>
            <p:ph type="title"/>
            <p:custDataLst>
              <p:tags r:id="rId2"/>
            </p:custDataLst>
          </p:nvPr>
        </p:nvSpPr>
        <p:spPr/>
        <p:txBody>
          <a:bodyPr/>
          <a:lstStyle/>
          <a:p>
            <a:r>
              <a:rPr lang="en-US" dirty="0"/>
              <a:t>Keeping Track of Free Blocks</a:t>
            </a:r>
          </a:p>
        </p:txBody>
      </p:sp>
      <p:sp>
        <p:nvSpPr>
          <p:cNvPr id="3" name="Content Placeholder 2"/>
          <p:cNvSpPr>
            <a:spLocks noGrp="1"/>
          </p:cNvSpPr>
          <p:nvPr>
            <p:ph idx="1"/>
            <p:custDataLst>
              <p:tags r:id="rId3"/>
            </p:custDataLst>
          </p:nvPr>
        </p:nvSpPr>
        <p:spPr>
          <a:xfrm>
            <a:off x="393192" y="1362456"/>
            <a:ext cx="8366760" cy="4974336"/>
          </a:xfrm>
        </p:spPr>
        <p:txBody>
          <a:bodyPr/>
          <a:lstStyle/>
          <a:p>
            <a:pPr marL="288925" indent="-288925">
              <a:buSzPct val="100000"/>
              <a:buFont typeface="+mj-lt"/>
              <a:buAutoNum type="arabicParenR"/>
            </a:pPr>
            <a:r>
              <a:rPr lang="en-US" sz="2400" dirty="0"/>
              <a:t> </a:t>
            </a:r>
            <a:r>
              <a:rPr lang="en-US" sz="2400" i="1" dirty="0">
                <a:solidFill>
                  <a:srgbClr val="C00000"/>
                </a:solidFill>
              </a:rPr>
              <a:t>Implicit free list </a:t>
            </a:r>
            <a:r>
              <a:rPr lang="en-US" sz="2400" dirty="0"/>
              <a:t>using length – links </a:t>
            </a:r>
            <a:r>
              <a:rPr lang="en-US" sz="2400" u="sng" dirty="0"/>
              <a:t>all</a:t>
            </a:r>
            <a:r>
              <a:rPr lang="en-US" sz="2400" dirty="0"/>
              <a:t> blocks using math</a:t>
            </a:r>
            <a:endParaRPr lang="en-US" sz="1800" dirty="0"/>
          </a:p>
          <a:p>
            <a:pPr lvl="1"/>
            <a:r>
              <a:rPr lang="en-US" sz="2000" dirty="0"/>
              <a:t>No actual pointers, and must check each block if allocated or free</a:t>
            </a:r>
          </a:p>
          <a:p>
            <a:endParaRPr lang="en-US" sz="2400" dirty="0"/>
          </a:p>
          <a:p>
            <a:endParaRPr lang="en-US" sz="2400" dirty="0"/>
          </a:p>
          <a:p>
            <a:pPr marL="288925" indent="-288925">
              <a:buSzPct val="100000"/>
              <a:buFont typeface="+mj-lt"/>
              <a:buAutoNum type="arabicParenR" startAt="2"/>
            </a:pPr>
            <a:r>
              <a:rPr lang="en-US" sz="2400" dirty="0"/>
              <a:t> </a:t>
            </a:r>
            <a:r>
              <a:rPr lang="en-GB" sz="2400" i="1" dirty="0">
                <a:solidFill>
                  <a:srgbClr val="C00000"/>
                </a:solidFill>
              </a:rPr>
              <a:t>Explicit free list</a:t>
            </a:r>
            <a:r>
              <a:rPr lang="en-GB" sz="2400" dirty="0">
                <a:solidFill>
                  <a:srgbClr val="C00000"/>
                </a:solidFill>
              </a:rPr>
              <a:t> </a:t>
            </a:r>
            <a:r>
              <a:rPr lang="en-GB" sz="2400" dirty="0"/>
              <a:t>among </a:t>
            </a:r>
            <a:r>
              <a:rPr lang="en-GB" sz="2400" u="sng" dirty="0"/>
              <a:t>only the free blocks</a:t>
            </a:r>
            <a:r>
              <a:rPr lang="en-GB" sz="2400" dirty="0"/>
              <a:t>, using pointers</a:t>
            </a:r>
            <a:endParaRPr lang="en-GB" sz="1800" dirty="0"/>
          </a:p>
          <a:p>
            <a:pPr lvl="1"/>
            <a:endParaRPr lang="en-GB" sz="2000" dirty="0"/>
          </a:p>
          <a:p>
            <a:pPr lvl="1"/>
            <a:endParaRPr lang="en-GB" sz="2000" dirty="0"/>
          </a:p>
          <a:p>
            <a:pPr lvl="1"/>
            <a:endParaRPr lang="en-GB" sz="2000" dirty="0"/>
          </a:p>
          <a:p>
            <a:pPr marL="288925" indent="-288925">
              <a:lnSpc>
                <a:spcPct val="83000"/>
              </a:lnSpc>
              <a:buSzPct val="100000"/>
              <a:buFont typeface="+mj-lt"/>
              <a:buAutoNum type="arabicParenR" startAt="3"/>
            </a:pPr>
            <a:r>
              <a:rPr lang="en-GB" sz="2400" dirty="0"/>
              <a:t> </a:t>
            </a:r>
            <a:r>
              <a:rPr lang="en-GB" sz="2400" i="1" dirty="0">
                <a:solidFill>
                  <a:srgbClr val="C00000"/>
                </a:solidFill>
              </a:rPr>
              <a:t>Segregated free list</a:t>
            </a:r>
          </a:p>
          <a:p>
            <a:pPr lvl="1">
              <a:lnSpc>
                <a:spcPct val="88000"/>
              </a:lnSpc>
            </a:pPr>
            <a:r>
              <a:rPr lang="en-GB" sz="2000" dirty="0"/>
              <a:t>Different free lists for different size “classes”</a:t>
            </a:r>
            <a:endParaRPr lang="en-US" sz="2000" dirty="0"/>
          </a:p>
          <a:p>
            <a:pPr lvl="1">
              <a:lnSpc>
                <a:spcPct val="88000"/>
              </a:lnSpc>
            </a:pPr>
            <a:endParaRPr lang="en-US" sz="2000" dirty="0"/>
          </a:p>
          <a:p>
            <a:pPr marL="288925" indent="-288925">
              <a:lnSpc>
                <a:spcPct val="83000"/>
              </a:lnSpc>
              <a:buSzPct val="100000"/>
              <a:buFont typeface="+mj-lt"/>
              <a:buAutoNum type="arabicParenR" startAt="4"/>
            </a:pPr>
            <a:r>
              <a:rPr lang="en-US" sz="2400" dirty="0"/>
              <a:t> </a:t>
            </a:r>
            <a:r>
              <a:rPr lang="en-GB" sz="2400" i="1" dirty="0">
                <a:solidFill>
                  <a:srgbClr val="C00000"/>
                </a:solidFill>
              </a:rPr>
              <a:t>Blocks sorted by size</a:t>
            </a:r>
          </a:p>
          <a:p>
            <a:pPr lvl="1">
              <a:lnSpc>
                <a:spcPct val="88000"/>
              </a:lnSpc>
            </a:pPr>
            <a:r>
              <a:rPr lang="en-GB" sz="2000" dirty="0"/>
              <a:t>Can use a balanced binary tree (</a:t>
            </a:r>
            <a:r>
              <a:rPr lang="en-GB" sz="2000" i="1" dirty="0"/>
              <a:t>e.g.</a:t>
            </a:r>
            <a:r>
              <a:rPr lang="en-GB" sz="2000" dirty="0"/>
              <a:t> red-black tree) with pointers within each free block, and the length used as a key</a:t>
            </a:r>
          </a:p>
        </p:txBody>
      </p:sp>
      <p:sp>
        <p:nvSpPr>
          <p:cNvPr id="44" name="Slide Number Placeholder 43"/>
          <p:cNvSpPr>
            <a:spLocks noGrp="1"/>
          </p:cNvSpPr>
          <p:nvPr>
            <p:ph type="sldNum" sz="quarter" idx="10"/>
            <p:custDataLst>
              <p:tags r:id="rId4"/>
            </p:custDataLst>
          </p:nvPr>
        </p:nvSpPr>
        <p:spPr/>
        <p:txBody>
          <a:bodyPr/>
          <a:lstStyle/>
          <a:p>
            <a:fld id="{7CBE8339-D2AD-46DC-A898-FD1E949067F0}" type="slidenum">
              <a:rPr lang="en-US" smtClean="0"/>
              <a:pPr/>
              <a:t>5</a:t>
            </a:fld>
            <a:endParaRPr lang="en-US"/>
          </a:p>
        </p:txBody>
      </p:sp>
      <p:grpSp>
        <p:nvGrpSpPr>
          <p:cNvPr id="46" name="Group 45"/>
          <p:cNvGrpSpPr/>
          <p:nvPr/>
        </p:nvGrpSpPr>
        <p:grpSpPr>
          <a:xfrm>
            <a:off x="1600200" y="2194560"/>
            <a:ext cx="5181600" cy="541638"/>
            <a:chOff x="1600200" y="1972962"/>
            <a:chExt cx="5181600" cy="541638"/>
          </a:xfrm>
        </p:grpSpPr>
        <p:sp>
          <p:nvSpPr>
            <p:cNvPr id="4" name="Rectangle 4"/>
            <p:cNvSpPr>
              <a:spLocks noChangeArrowheads="1"/>
            </p:cNvSpPr>
            <p:nvPr>
              <p:custDataLst>
                <p:tags r:id="rId29"/>
              </p:custDataLst>
            </p:nvPr>
          </p:nvSpPr>
          <p:spPr bwMode="auto">
            <a:xfrm>
              <a:off x="16002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5" name="Rectangle 5"/>
            <p:cNvSpPr>
              <a:spLocks noChangeArrowheads="1"/>
            </p:cNvSpPr>
            <p:nvPr>
              <p:custDataLst>
                <p:tags r:id="rId30"/>
              </p:custDataLst>
            </p:nvPr>
          </p:nvSpPr>
          <p:spPr bwMode="auto">
            <a:xfrm>
              <a:off x="1905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 name="Rectangle 6"/>
            <p:cNvSpPr>
              <a:spLocks noChangeArrowheads="1"/>
            </p:cNvSpPr>
            <p:nvPr>
              <p:custDataLst>
                <p:tags r:id="rId31"/>
              </p:custDataLst>
            </p:nvPr>
          </p:nvSpPr>
          <p:spPr bwMode="auto">
            <a:xfrm>
              <a:off x="2209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 name="Rectangle 7"/>
            <p:cNvSpPr>
              <a:spLocks noChangeArrowheads="1"/>
            </p:cNvSpPr>
            <p:nvPr>
              <p:custDataLst>
                <p:tags r:id="rId32"/>
              </p:custDataLst>
            </p:nvPr>
          </p:nvSpPr>
          <p:spPr bwMode="auto">
            <a:xfrm>
              <a:off x="2514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 name="Rectangle 8"/>
            <p:cNvSpPr>
              <a:spLocks noChangeArrowheads="1"/>
            </p:cNvSpPr>
            <p:nvPr>
              <p:custDataLst>
                <p:tags r:id="rId33"/>
              </p:custDataLst>
            </p:nvPr>
          </p:nvSpPr>
          <p:spPr bwMode="auto">
            <a:xfrm>
              <a:off x="2819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9" name="Rectangle 9"/>
            <p:cNvSpPr>
              <a:spLocks noChangeArrowheads="1"/>
            </p:cNvSpPr>
            <p:nvPr>
              <p:custDataLst>
                <p:tags r:id="rId34"/>
              </p:custDataLst>
            </p:nvPr>
          </p:nvSpPr>
          <p:spPr bwMode="auto">
            <a:xfrm>
              <a:off x="3124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10" name="Rectangle 10"/>
            <p:cNvSpPr>
              <a:spLocks noChangeArrowheads="1"/>
            </p:cNvSpPr>
            <p:nvPr>
              <p:custDataLst>
                <p:tags r:id="rId35"/>
              </p:custDataLst>
            </p:nvPr>
          </p:nvSpPr>
          <p:spPr bwMode="auto">
            <a:xfrm>
              <a:off x="3429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 name="Rectangle 11"/>
            <p:cNvSpPr>
              <a:spLocks noChangeArrowheads="1"/>
            </p:cNvSpPr>
            <p:nvPr>
              <p:custDataLst>
                <p:tags r:id="rId36"/>
              </p:custDataLst>
            </p:nvPr>
          </p:nvSpPr>
          <p:spPr bwMode="auto">
            <a:xfrm>
              <a:off x="37338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2" name="Rectangle 12"/>
            <p:cNvSpPr>
              <a:spLocks noChangeArrowheads="1"/>
            </p:cNvSpPr>
            <p:nvPr>
              <p:custDataLst>
                <p:tags r:id="rId37"/>
              </p:custDataLst>
            </p:nvPr>
          </p:nvSpPr>
          <p:spPr bwMode="auto">
            <a:xfrm>
              <a:off x="40386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 name="Rectangle 13"/>
            <p:cNvSpPr>
              <a:spLocks noChangeArrowheads="1"/>
            </p:cNvSpPr>
            <p:nvPr>
              <p:custDataLst>
                <p:tags r:id="rId38"/>
              </p:custDataLst>
            </p:nvPr>
          </p:nvSpPr>
          <p:spPr bwMode="auto">
            <a:xfrm>
              <a:off x="46482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4" name="Rectangle 14"/>
            <p:cNvSpPr>
              <a:spLocks noChangeArrowheads="1"/>
            </p:cNvSpPr>
            <p:nvPr>
              <p:custDataLst>
                <p:tags r:id="rId39"/>
              </p:custDataLst>
            </p:nvPr>
          </p:nvSpPr>
          <p:spPr bwMode="auto">
            <a:xfrm>
              <a:off x="4953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5" name="Rectangle 15"/>
            <p:cNvSpPr>
              <a:spLocks noChangeArrowheads="1"/>
            </p:cNvSpPr>
            <p:nvPr>
              <p:custDataLst>
                <p:tags r:id="rId40"/>
              </p:custDataLst>
            </p:nvPr>
          </p:nvSpPr>
          <p:spPr bwMode="auto">
            <a:xfrm>
              <a:off x="5257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6" name="Rectangle 16"/>
            <p:cNvSpPr>
              <a:spLocks noChangeArrowheads="1"/>
            </p:cNvSpPr>
            <p:nvPr>
              <p:custDataLst>
                <p:tags r:id="rId41"/>
              </p:custDataLst>
            </p:nvPr>
          </p:nvSpPr>
          <p:spPr bwMode="auto">
            <a:xfrm>
              <a:off x="5562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7" name="Rectangle 17"/>
            <p:cNvSpPr>
              <a:spLocks noChangeArrowheads="1"/>
            </p:cNvSpPr>
            <p:nvPr>
              <p:custDataLst>
                <p:tags r:id="rId42"/>
              </p:custDataLst>
            </p:nvPr>
          </p:nvSpPr>
          <p:spPr bwMode="auto">
            <a:xfrm>
              <a:off x="5867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8" name="Rectangle 18"/>
            <p:cNvSpPr>
              <a:spLocks noChangeArrowheads="1"/>
            </p:cNvSpPr>
            <p:nvPr>
              <p:custDataLst>
                <p:tags r:id="rId43"/>
              </p:custDataLst>
            </p:nvPr>
          </p:nvSpPr>
          <p:spPr bwMode="auto">
            <a:xfrm>
              <a:off x="6172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19" name="Rectangle 19"/>
            <p:cNvSpPr>
              <a:spLocks noChangeArrowheads="1"/>
            </p:cNvSpPr>
            <p:nvPr>
              <p:custDataLst>
                <p:tags r:id="rId44"/>
              </p:custDataLst>
            </p:nvPr>
          </p:nvSpPr>
          <p:spPr bwMode="auto">
            <a:xfrm>
              <a:off x="6477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0" name="Rectangle 20"/>
            <p:cNvSpPr>
              <a:spLocks noChangeArrowheads="1"/>
            </p:cNvSpPr>
            <p:nvPr>
              <p:custDataLst>
                <p:tags r:id="rId45"/>
              </p:custDataLst>
            </p:nvPr>
          </p:nvSpPr>
          <p:spPr bwMode="auto">
            <a:xfrm>
              <a:off x="43434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21" name="Freeform 39"/>
            <p:cNvSpPr>
              <a:spLocks/>
            </p:cNvSpPr>
            <p:nvPr>
              <p:custDataLst>
                <p:tags r:id="rId46"/>
              </p:custDataLst>
            </p:nvPr>
          </p:nvSpPr>
          <p:spPr bwMode="auto">
            <a:xfrm>
              <a:off x="1752600" y="1972962"/>
              <a:ext cx="1524000" cy="228600"/>
            </a:xfrm>
            <a:custGeom>
              <a:avLst/>
              <a:gdLst/>
              <a:ahLst/>
              <a:cxnLst>
                <a:cxn ang="0">
                  <a:pos x="0" y="144"/>
                </a:cxn>
                <a:cxn ang="0">
                  <a:pos x="528" y="0"/>
                </a:cxn>
                <a:cxn ang="0">
                  <a:pos x="960" y="144"/>
                </a:cxn>
              </a:cxnLst>
              <a:rect l="0" t="0" r="r" b="b"/>
              <a:pathLst>
                <a:path w="960" h="144">
                  <a:moveTo>
                    <a:pt x="0" y="144"/>
                  </a:moveTo>
                  <a:cubicBezTo>
                    <a:pt x="184" y="72"/>
                    <a:pt x="368" y="0"/>
                    <a:pt x="528" y="0"/>
                  </a:cubicBezTo>
                  <a:cubicBezTo>
                    <a:pt x="688" y="0"/>
                    <a:pt x="824" y="72"/>
                    <a:pt x="960"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2" name="Freeform 40"/>
            <p:cNvSpPr>
              <a:spLocks/>
            </p:cNvSpPr>
            <p:nvPr>
              <p:custDataLst>
                <p:tags r:id="rId47"/>
              </p:custDataLst>
            </p:nvPr>
          </p:nvSpPr>
          <p:spPr bwMode="auto">
            <a:xfrm>
              <a:off x="3276600" y="19729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3" name="Freeform 41"/>
            <p:cNvSpPr>
              <a:spLocks/>
            </p:cNvSpPr>
            <p:nvPr>
              <p:custDataLst>
                <p:tags r:id="rId48"/>
              </p:custDataLst>
            </p:nvPr>
          </p:nvSpPr>
          <p:spPr bwMode="auto">
            <a:xfrm>
              <a:off x="4495800" y="19729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grpSp>
      <p:grpSp>
        <p:nvGrpSpPr>
          <p:cNvPr id="45" name="Group 44"/>
          <p:cNvGrpSpPr/>
          <p:nvPr/>
        </p:nvGrpSpPr>
        <p:grpSpPr>
          <a:xfrm>
            <a:off x="1600200" y="3547530"/>
            <a:ext cx="5181600" cy="635000"/>
            <a:chOff x="1600200" y="3547530"/>
            <a:chExt cx="5181600" cy="635000"/>
          </a:xfrm>
        </p:grpSpPr>
        <p:sp>
          <p:nvSpPr>
            <p:cNvPr id="24" name="Rectangle 21"/>
            <p:cNvSpPr>
              <a:spLocks noChangeArrowheads="1"/>
            </p:cNvSpPr>
            <p:nvPr>
              <p:custDataLst>
                <p:tags r:id="rId11"/>
              </p:custDataLst>
            </p:nvPr>
          </p:nvSpPr>
          <p:spPr bwMode="auto">
            <a:xfrm>
              <a:off x="16002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25" name="Rectangle 22"/>
            <p:cNvSpPr>
              <a:spLocks noChangeArrowheads="1"/>
            </p:cNvSpPr>
            <p:nvPr>
              <p:custDataLst>
                <p:tags r:id="rId12"/>
              </p:custDataLst>
            </p:nvPr>
          </p:nvSpPr>
          <p:spPr bwMode="auto">
            <a:xfrm>
              <a:off x="1905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23"/>
            <p:cNvSpPr>
              <a:spLocks noChangeArrowheads="1"/>
            </p:cNvSpPr>
            <p:nvPr>
              <p:custDataLst>
                <p:tags r:id="rId13"/>
              </p:custDataLst>
            </p:nvPr>
          </p:nvSpPr>
          <p:spPr bwMode="auto">
            <a:xfrm>
              <a:off x="2209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24"/>
            <p:cNvSpPr>
              <a:spLocks noChangeArrowheads="1"/>
            </p:cNvSpPr>
            <p:nvPr>
              <p:custDataLst>
                <p:tags r:id="rId14"/>
              </p:custDataLst>
            </p:nvPr>
          </p:nvSpPr>
          <p:spPr bwMode="auto">
            <a:xfrm>
              <a:off x="2514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25"/>
            <p:cNvSpPr>
              <a:spLocks noChangeArrowheads="1"/>
            </p:cNvSpPr>
            <p:nvPr>
              <p:custDataLst>
                <p:tags r:id="rId15"/>
              </p:custDataLst>
            </p:nvPr>
          </p:nvSpPr>
          <p:spPr bwMode="auto">
            <a:xfrm>
              <a:off x="2819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Rectangle 26"/>
            <p:cNvSpPr>
              <a:spLocks noChangeArrowheads="1"/>
            </p:cNvSpPr>
            <p:nvPr>
              <p:custDataLst>
                <p:tags r:id="rId16"/>
              </p:custDataLst>
            </p:nvPr>
          </p:nvSpPr>
          <p:spPr bwMode="auto">
            <a:xfrm>
              <a:off x="3124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30" name="Rectangle 27"/>
            <p:cNvSpPr>
              <a:spLocks noChangeArrowheads="1"/>
            </p:cNvSpPr>
            <p:nvPr>
              <p:custDataLst>
                <p:tags r:id="rId17"/>
              </p:custDataLst>
            </p:nvPr>
          </p:nvSpPr>
          <p:spPr bwMode="auto">
            <a:xfrm>
              <a:off x="3429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8"/>
            <p:cNvSpPr>
              <a:spLocks noChangeArrowheads="1"/>
            </p:cNvSpPr>
            <p:nvPr>
              <p:custDataLst>
                <p:tags r:id="rId18"/>
              </p:custDataLst>
            </p:nvPr>
          </p:nvSpPr>
          <p:spPr bwMode="auto">
            <a:xfrm>
              <a:off x="37338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9"/>
            <p:cNvSpPr>
              <a:spLocks noChangeArrowheads="1"/>
            </p:cNvSpPr>
            <p:nvPr>
              <p:custDataLst>
                <p:tags r:id="rId19"/>
              </p:custDataLst>
            </p:nvPr>
          </p:nvSpPr>
          <p:spPr bwMode="auto">
            <a:xfrm>
              <a:off x="40386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3" name="Rectangle 30"/>
            <p:cNvSpPr>
              <a:spLocks noChangeArrowheads="1"/>
            </p:cNvSpPr>
            <p:nvPr>
              <p:custDataLst>
                <p:tags r:id="rId20"/>
              </p:custDataLst>
            </p:nvPr>
          </p:nvSpPr>
          <p:spPr bwMode="auto">
            <a:xfrm>
              <a:off x="46482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4" name="Rectangle 31"/>
            <p:cNvSpPr>
              <a:spLocks noChangeArrowheads="1"/>
            </p:cNvSpPr>
            <p:nvPr>
              <p:custDataLst>
                <p:tags r:id="rId21"/>
              </p:custDataLst>
            </p:nvPr>
          </p:nvSpPr>
          <p:spPr bwMode="auto">
            <a:xfrm>
              <a:off x="4953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5" name="Rectangle 32"/>
            <p:cNvSpPr>
              <a:spLocks noChangeArrowheads="1"/>
            </p:cNvSpPr>
            <p:nvPr>
              <p:custDataLst>
                <p:tags r:id="rId22"/>
              </p:custDataLst>
            </p:nvPr>
          </p:nvSpPr>
          <p:spPr bwMode="auto">
            <a:xfrm>
              <a:off x="5257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6" name="Rectangle 33"/>
            <p:cNvSpPr>
              <a:spLocks noChangeArrowheads="1"/>
            </p:cNvSpPr>
            <p:nvPr>
              <p:custDataLst>
                <p:tags r:id="rId23"/>
              </p:custDataLst>
            </p:nvPr>
          </p:nvSpPr>
          <p:spPr bwMode="auto">
            <a:xfrm>
              <a:off x="5562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7" name="Rectangle 34"/>
            <p:cNvSpPr>
              <a:spLocks noChangeArrowheads="1"/>
            </p:cNvSpPr>
            <p:nvPr>
              <p:custDataLst>
                <p:tags r:id="rId24"/>
              </p:custDataLst>
            </p:nvPr>
          </p:nvSpPr>
          <p:spPr bwMode="auto">
            <a:xfrm>
              <a:off x="5867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8" name="Rectangle 35"/>
            <p:cNvSpPr>
              <a:spLocks noChangeArrowheads="1"/>
            </p:cNvSpPr>
            <p:nvPr>
              <p:custDataLst>
                <p:tags r:id="rId25"/>
              </p:custDataLst>
            </p:nvPr>
          </p:nvSpPr>
          <p:spPr bwMode="auto">
            <a:xfrm>
              <a:off x="6172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39" name="Rectangle 36"/>
            <p:cNvSpPr>
              <a:spLocks noChangeArrowheads="1"/>
            </p:cNvSpPr>
            <p:nvPr>
              <p:custDataLst>
                <p:tags r:id="rId26"/>
              </p:custDataLst>
            </p:nvPr>
          </p:nvSpPr>
          <p:spPr bwMode="auto">
            <a:xfrm>
              <a:off x="6477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40" name="Rectangle 37"/>
            <p:cNvSpPr>
              <a:spLocks noChangeArrowheads="1"/>
            </p:cNvSpPr>
            <p:nvPr>
              <p:custDataLst>
                <p:tags r:id="rId27"/>
              </p:custDataLst>
            </p:nvPr>
          </p:nvSpPr>
          <p:spPr bwMode="auto">
            <a:xfrm>
              <a:off x="43434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41" name="Freeform 38"/>
            <p:cNvSpPr>
              <a:spLocks/>
            </p:cNvSpPr>
            <p:nvPr>
              <p:custDataLst>
                <p:tags r:id="rId28"/>
              </p:custDataLst>
            </p:nvPr>
          </p:nvSpPr>
          <p:spPr bwMode="auto">
            <a:xfrm>
              <a:off x="2057400" y="3547530"/>
              <a:ext cx="2438400" cy="482600"/>
            </a:xfrm>
            <a:custGeom>
              <a:avLst/>
              <a:gdLst/>
              <a:ahLst/>
              <a:cxnLst>
                <a:cxn ang="0">
                  <a:pos x="0" y="304"/>
                </a:cxn>
                <a:cxn ang="0">
                  <a:pos x="912" y="16"/>
                </a:cxn>
                <a:cxn ang="0">
                  <a:pos x="1536" y="208"/>
                </a:cxn>
              </a:cxnLst>
              <a:rect l="0" t="0" r="r" b="b"/>
              <a:pathLst>
                <a:path w="1536" h="304">
                  <a:moveTo>
                    <a:pt x="0" y="304"/>
                  </a:moveTo>
                  <a:cubicBezTo>
                    <a:pt x="328" y="167"/>
                    <a:pt x="656" y="31"/>
                    <a:pt x="912" y="16"/>
                  </a:cubicBezTo>
                  <a:cubicBezTo>
                    <a:pt x="1167" y="0"/>
                    <a:pt x="1351" y="104"/>
                    <a:pt x="1536" y="208"/>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53" name="Group 52"/>
          <p:cNvGrpSpPr/>
          <p:nvPr/>
        </p:nvGrpSpPr>
        <p:grpSpPr>
          <a:xfrm>
            <a:off x="6583680" y="457200"/>
            <a:ext cx="2307400" cy="670560"/>
            <a:chOff x="6583680" y="640080"/>
            <a:chExt cx="2307400" cy="670560"/>
          </a:xfrm>
        </p:grpSpPr>
        <p:grpSp>
          <p:nvGrpSpPr>
            <p:cNvPr id="54" name="Group 53"/>
            <p:cNvGrpSpPr/>
            <p:nvPr>
              <p:custDataLst>
                <p:tags r:id="rId5"/>
              </p:custDataLst>
            </p:nvPr>
          </p:nvGrpSpPr>
          <p:grpSpPr>
            <a:xfrm>
              <a:off x="6583680" y="640080"/>
              <a:ext cx="1934990" cy="307108"/>
              <a:chOff x="6704583" y="677030"/>
              <a:chExt cx="1934990" cy="307108"/>
            </a:xfrm>
          </p:grpSpPr>
          <p:sp>
            <p:nvSpPr>
              <p:cNvPr id="58" name="Rectangle 18"/>
              <p:cNvSpPr>
                <a:spLocks noChangeArrowheads="1"/>
              </p:cNvSpPr>
              <p:nvPr>
                <p:custDataLst>
                  <p:tags r:id="rId9"/>
                </p:custDataLst>
              </p:nvPr>
            </p:nvSpPr>
            <p:spPr bwMode="auto">
              <a:xfrm>
                <a:off x="6704583" y="679338"/>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9" name="TextBox 58"/>
              <p:cNvSpPr txBox="1"/>
              <p:nvPr>
                <p:custDataLst>
                  <p:tags r:id="rId10"/>
                </p:custDataLst>
              </p:nvPr>
            </p:nvSpPr>
            <p:spPr>
              <a:xfrm>
                <a:off x="7009383" y="677030"/>
                <a:ext cx="163019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word (free)</a:t>
                </a:r>
              </a:p>
            </p:txBody>
          </p:sp>
        </p:grpSp>
        <p:grpSp>
          <p:nvGrpSpPr>
            <p:cNvPr id="55" name="Group 54"/>
            <p:cNvGrpSpPr/>
            <p:nvPr>
              <p:custDataLst>
                <p:tags r:id="rId6"/>
              </p:custDataLst>
            </p:nvPr>
          </p:nvGrpSpPr>
          <p:grpSpPr>
            <a:xfrm>
              <a:off x="6583680" y="1005840"/>
              <a:ext cx="2307400" cy="304800"/>
              <a:chOff x="6704583" y="1219863"/>
              <a:chExt cx="2307400" cy="304800"/>
            </a:xfrm>
          </p:grpSpPr>
          <p:sp>
            <p:nvSpPr>
              <p:cNvPr id="56" name="Rectangle 55"/>
              <p:cNvSpPr>
                <a:spLocks noChangeArrowheads="1"/>
              </p:cNvSpPr>
              <p:nvPr>
                <p:custDataLst>
                  <p:tags r:id="rId7"/>
                </p:custDataLst>
              </p:nvPr>
            </p:nvSpPr>
            <p:spPr bwMode="auto">
              <a:xfrm>
                <a:off x="6704583" y="1219863"/>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7" name="TextBox 56"/>
              <p:cNvSpPr txBox="1"/>
              <p:nvPr>
                <p:custDataLst>
                  <p:tags r:id="rId8"/>
                </p:custDataLst>
              </p:nvPr>
            </p:nvSpPr>
            <p:spPr>
              <a:xfrm>
                <a:off x="7009383" y="1222911"/>
                <a:ext cx="200260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word (allocated)</a:t>
                </a:r>
              </a:p>
            </p:txBody>
          </p:sp>
        </p:grpSp>
      </p:grpSp>
    </p:spTree>
    <p:extLst>
      <p:ext uri="{BB962C8B-B14F-4D97-AF65-F5344CB8AC3E}">
        <p14:creationId xmlns:p14="http://schemas.microsoft.com/office/powerpoint/2010/main" val="3435643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custDataLst>
              <p:tags r:id="rId1"/>
            </p:custDataLst>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Implicit Free Lists</a:t>
            </a:r>
          </a:p>
        </p:txBody>
      </p:sp>
      <mc:AlternateContent xmlns:mc="http://schemas.openxmlformats.org/markup-compatibility/2006" xmlns:a14="http://schemas.microsoft.com/office/drawing/2010/main">
        <mc:Choice Requires="a14">
          <p:sp>
            <p:nvSpPr>
              <p:cNvPr id="20482" name="Rectangle 2"/>
              <p:cNvSpPr>
                <a:spLocks noGrp="1" noChangeArrowheads="1"/>
              </p:cNvSpPr>
              <p:nvPr>
                <p:ph idx="1"/>
                <p:custDataLst>
                  <p:tags r:id="rId2"/>
                </p:custDataLst>
              </p:nvPr>
            </p:nvSpPr>
            <p:spPr>
              <a:xfrm>
                <a:off x="396875" y="1362075"/>
                <a:ext cx="8366125" cy="2468880"/>
              </a:xfrm>
              <a:ln/>
            </p:spPr>
            <p:txBody>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400" dirty="0"/>
                  <a:t>For each block we need:  </a:t>
                </a:r>
                <a:r>
                  <a:rPr lang="en-GB" sz="2400" b="1" dirty="0">
                    <a:latin typeface="Courier New" panose="02070309020205020404" pitchFamily="49" charset="0"/>
                    <a:cs typeface="Courier New" panose="02070309020205020404" pitchFamily="49" charset="0"/>
                  </a:rPr>
                  <a:t>size</a:t>
                </a:r>
                <a:r>
                  <a:rPr lang="en-GB" sz="2400" dirty="0"/>
                  <a:t>, </a:t>
                </a:r>
                <a:r>
                  <a:rPr lang="en-GB" sz="2400" b="1" dirty="0"/>
                  <a:t>is-allocated?</a:t>
                </a:r>
                <a:r>
                  <a:rPr lang="en-GB" sz="2400" dirty="0"/>
                  <a:t> </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Could store using two words, but wasteful</a:t>
                </a: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400" dirty="0"/>
                  <a:t>Standard trick</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If blocks are aligned,</a:t>
                </a:r>
                <a:r>
                  <a:rPr lang="en-US" sz="2000" dirty="0"/>
                  <a:t> some</a:t>
                </a:r>
                <a:r>
                  <a:rPr lang="en-GB" sz="2000" dirty="0"/>
                  <a:t> low-order bits of </a:t>
                </a:r>
                <a:r>
                  <a:rPr lang="en-GB" sz="2000" dirty="0">
                    <a:latin typeface="Courier New" panose="02070309020205020404" pitchFamily="49" charset="0"/>
                    <a:cs typeface="Courier New" panose="02070309020205020404" pitchFamily="49" charset="0"/>
                  </a:rPr>
                  <a:t>size</a:t>
                </a:r>
                <a:r>
                  <a:rPr lang="en-GB" sz="2000" dirty="0"/>
                  <a:t> are always 0</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solidFill>
                      <a:srgbClr val="FF0000"/>
                    </a:solidFill>
                  </a:rPr>
                  <a:t>Use lowest bit as an allocated/free flag </a:t>
                </a:r>
                <a:r>
                  <a:rPr lang="en-GB" sz="2000" dirty="0"/>
                  <a:t>(fine as long as aligning to </a:t>
                </a:r>
                <a14:m>
                  <m:oMath xmlns:m="http://schemas.openxmlformats.org/officeDocument/2006/math">
                    <m:r>
                      <a:rPr lang="en-US" sz="2000" b="0" i="1" smtClean="0">
                        <a:latin typeface="Cambria Math" panose="02040503050406030204" pitchFamily="18" charset="0"/>
                      </a:rPr>
                      <m:t>𝐾</m:t>
                    </m:r>
                  </m:oMath>
                </a14:m>
                <a:r>
                  <a:rPr lang="en-GB" sz="2000" dirty="0"/>
                  <a:t>&gt;1)</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When reading </a:t>
                </a:r>
                <a:r>
                  <a:rPr lang="en-GB" sz="2000" dirty="0">
                    <a:latin typeface="Courier New" panose="02070309020205020404" pitchFamily="49" charset="0"/>
                    <a:cs typeface="Courier New" panose="02070309020205020404" pitchFamily="49" charset="0"/>
                  </a:rPr>
                  <a:t>size</a:t>
                </a:r>
                <a:r>
                  <a:rPr lang="en-GB" sz="2000" dirty="0"/>
                  <a:t>, must remember to mask out this bit!</a:t>
                </a:r>
              </a:p>
            </p:txBody>
          </p:sp>
        </mc:Choice>
        <mc:Fallback xmlns="">
          <p:sp>
            <p:nvSpPr>
              <p:cNvPr id="20482" name="Rectangle 2"/>
              <p:cNvSpPr>
                <a:spLocks noGrp="1" noRot="1" noChangeAspect="1" noMove="1" noResize="1" noEditPoints="1" noAdjustHandles="1" noChangeArrowheads="1" noChangeShapeType="1" noTextEdit="1"/>
              </p:cNvSpPr>
              <p:nvPr>
                <p:ph idx="1"/>
                <p:custDataLst>
                  <p:tags r:id="rId17"/>
                </p:custDataLst>
              </p:nvPr>
            </p:nvSpPr>
            <p:spPr>
              <a:xfrm>
                <a:off x="396875" y="1362075"/>
                <a:ext cx="8366125" cy="2468880"/>
              </a:xfrm>
              <a:blipFill>
                <a:blip r:embed="rId18"/>
                <a:stretch>
                  <a:fillRect l="-146" t="-2469" b="-247"/>
                </a:stretch>
              </a:blipFill>
              <a:ln/>
            </p:spPr>
            <p:txBody>
              <a:bodyPr/>
              <a:lstStyle/>
              <a:p>
                <a:r>
                  <a:rPr lang="en-US">
                    <a:noFill/>
                  </a:rPr>
                  <a:t> </a:t>
                </a:r>
              </a:p>
            </p:txBody>
          </p:sp>
        </mc:Fallback>
      </mc:AlternateContent>
      <p:sp>
        <p:nvSpPr>
          <p:cNvPr id="13" name="Slide Number Placeholder 12"/>
          <p:cNvSpPr>
            <a:spLocks noGrp="1"/>
          </p:cNvSpPr>
          <p:nvPr>
            <p:ph type="sldNum" sz="quarter" idx="10"/>
            <p:custDataLst>
              <p:tags r:id="rId3"/>
            </p:custDataLst>
          </p:nvPr>
        </p:nvSpPr>
        <p:spPr/>
        <p:txBody>
          <a:bodyPr/>
          <a:lstStyle/>
          <a:p>
            <a:fld id="{7CBE8339-D2AD-46DC-A898-FD1E949067F0}" type="slidenum">
              <a:rPr lang="en-US" smtClean="0"/>
              <a:pPr/>
              <a:t>6</a:t>
            </a:fld>
            <a:endParaRPr lang="en-US"/>
          </a:p>
        </p:txBody>
      </p:sp>
      <p:sp>
        <p:nvSpPr>
          <p:cNvPr id="20485" name="Text Box 5"/>
          <p:cNvSpPr txBox="1">
            <a:spLocks noChangeArrowheads="1"/>
          </p:cNvSpPr>
          <p:nvPr>
            <p:custDataLst>
              <p:tags r:id="rId4"/>
            </p:custDataLst>
          </p:nvPr>
        </p:nvSpPr>
        <p:spPr bwMode="auto">
          <a:xfrm>
            <a:off x="457200" y="4206240"/>
            <a:ext cx="1721731" cy="999377"/>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rgbClr val="4B2A85"/>
                </a:solidFill>
                <a:latin typeface="Calibri" panose="020F0502020204030204" pitchFamily="34" charset="0"/>
                <a:cs typeface="Calibri" panose="020F0502020204030204" pitchFamily="34" charset="0"/>
              </a:rPr>
              <a:t>Format of </a:t>
            </a:r>
            <a:br>
              <a:rPr lang="en-GB" sz="2000" b="1" i="1" dirty="0">
                <a:solidFill>
                  <a:srgbClr val="4B2A85"/>
                </a:solidFill>
                <a:latin typeface="Calibri" panose="020F0502020204030204" pitchFamily="34" charset="0"/>
                <a:cs typeface="Calibri" panose="020F0502020204030204" pitchFamily="34" charset="0"/>
              </a:rPr>
            </a:br>
            <a:r>
              <a:rPr lang="en-GB" sz="2000" b="1" i="1" dirty="0">
                <a:solidFill>
                  <a:srgbClr val="4B2A85"/>
                </a:solidFill>
                <a:latin typeface="Calibri" panose="020F0502020204030204" pitchFamily="34" charset="0"/>
                <a:cs typeface="Calibri" panose="020F0502020204030204" pitchFamily="34" charset="0"/>
              </a:rPr>
              <a:t>allocated and </a:t>
            </a:r>
            <a:br>
              <a:rPr lang="en-GB" sz="2000" b="1" i="1" dirty="0">
                <a:solidFill>
                  <a:srgbClr val="4B2A85"/>
                </a:solidFill>
                <a:latin typeface="Calibri" panose="020F0502020204030204" pitchFamily="34" charset="0"/>
                <a:cs typeface="Calibri" panose="020F0502020204030204" pitchFamily="34" charset="0"/>
              </a:rPr>
            </a:br>
            <a:r>
              <a:rPr lang="en-GB" sz="2000" b="1" i="1" dirty="0">
                <a:solidFill>
                  <a:srgbClr val="4B2A85"/>
                </a:solidFill>
                <a:latin typeface="Calibri" panose="020F0502020204030204" pitchFamily="34" charset="0"/>
                <a:cs typeface="Calibri" panose="020F0502020204030204" pitchFamily="34" charset="0"/>
              </a:rPr>
              <a:t>free blocks:</a:t>
            </a:r>
          </a:p>
        </p:txBody>
      </p:sp>
      <p:sp>
        <p:nvSpPr>
          <p:cNvPr id="20487" name="Text Box 7"/>
          <p:cNvSpPr txBox="1">
            <a:spLocks noChangeArrowheads="1"/>
          </p:cNvSpPr>
          <p:nvPr>
            <p:custDataLst>
              <p:tags r:id="rId5"/>
            </p:custDataLst>
          </p:nvPr>
        </p:nvSpPr>
        <p:spPr bwMode="auto">
          <a:xfrm>
            <a:off x="3931920" y="4297680"/>
            <a:ext cx="2616399" cy="1994906"/>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a = 1:  </a:t>
            </a:r>
            <a:r>
              <a:rPr lang="en-GB" dirty="0">
                <a:latin typeface="Calibri" panose="020F0502020204030204" pitchFamily="34" charset="0"/>
                <a:cs typeface="Calibri" panose="020F0502020204030204" pitchFamily="34" charset="0"/>
              </a:rPr>
              <a:t>allocated block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a = 0:  </a:t>
            </a:r>
            <a:r>
              <a:rPr lang="en-GB" dirty="0">
                <a:latin typeface="Calibri" panose="020F0502020204030204" pitchFamily="34" charset="0"/>
                <a:cs typeface="Calibri" panose="020F0502020204030204" pitchFamily="34" charset="0"/>
              </a:rPr>
              <a:t>free block</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latin typeface="Calibri" panose="020F0502020204030204" pitchFamily="34" charset="0"/>
              <a:cs typeface="Calibri" panose="020F0502020204030204"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size:  </a:t>
            </a:r>
            <a:r>
              <a:rPr lang="en-GB" dirty="0">
                <a:latin typeface="Calibri" panose="020F0502020204030204" pitchFamily="34" charset="0"/>
                <a:cs typeface="Calibri" panose="020F0502020204030204" pitchFamily="34" charset="0"/>
              </a:rPr>
              <a:t>block size (in bytes)</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latin typeface="Calibri" panose="020F0502020204030204" pitchFamily="34" charset="0"/>
              <a:cs typeface="Calibri" panose="020F0502020204030204"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payload:  </a:t>
            </a:r>
            <a:r>
              <a:rPr lang="en-GB" dirty="0">
                <a:latin typeface="Calibri" panose="020F0502020204030204" pitchFamily="34" charset="0"/>
                <a:cs typeface="Calibri" panose="020F0502020204030204" pitchFamily="34" charset="0"/>
              </a:rPr>
              <a:t>application data</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cs typeface="Calibri" panose="020F0502020204030204" pitchFamily="34" charset="0"/>
              </a:rPr>
              <a:t>(allocated blocks only)</a:t>
            </a:r>
          </a:p>
        </p:txBody>
      </p:sp>
      <p:grpSp>
        <p:nvGrpSpPr>
          <p:cNvPr id="14" name="Group 13"/>
          <p:cNvGrpSpPr/>
          <p:nvPr/>
        </p:nvGrpSpPr>
        <p:grpSpPr>
          <a:xfrm>
            <a:off x="2286000" y="3725014"/>
            <a:ext cx="1645920" cy="2858666"/>
            <a:chOff x="2926080" y="3725014"/>
            <a:chExt cx="1645920" cy="2858666"/>
          </a:xfrm>
        </p:grpSpPr>
        <p:sp>
          <p:nvSpPr>
            <p:cNvPr id="20483" name="Rectangle 3"/>
            <p:cNvSpPr>
              <a:spLocks noChangeArrowheads="1"/>
            </p:cNvSpPr>
            <p:nvPr>
              <p:custDataLst>
                <p:tags r:id="rId9"/>
              </p:custDataLst>
            </p:nvPr>
          </p:nvSpPr>
          <p:spPr bwMode="auto">
            <a:xfrm>
              <a:off x="2926080" y="4297680"/>
              <a:ext cx="1463040" cy="36576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20484" name="Text Box 4"/>
            <p:cNvSpPr txBox="1">
              <a:spLocks noChangeArrowheads="1"/>
            </p:cNvSpPr>
            <p:nvPr>
              <p:custDataLst>
                <p:tags r:id="rId10"/>
              </p:custDataLst>
            </p:nvPr>
          </p:nvSpPr>
          <p:spPr bwMode="auto">
            <a:xfrm>
              <a:off x="3352467" y="3725014"/>
              <a:ext cx="793144" cy="335799"/>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anose="020F0502020204030204" pitchFamily="34" charset="0"/>
                  <a:cs typeface="Calibri" panose="020F0502020204030204" pitchFamily="34" charset="0"/>
                </a:rPr>
                <a:t>8 bytes</a:t>
              </a:r>
            </a:p>
          </p:txBody>
        </p:sp>
        <p:sp>
          <p:nvSpPr>
            <p:cNvPr id="20486" name="Rectangle 6"/>
            <p:cNvSpPr>
              <a:spLocks noChangeArrowheads="1"/>
            </p:cNvSpPr>
            <p:nvPr>
              <p:custDataLst>
                <p:tags r:id="rId11"/>
              </p:custDataLst>
            </p:nvPr>
          </p:nvSpPr>
          <p:spPr bwMode="auto">
            <a:xfrm>
              <a:off x="2926080" y="4660899"/>
              <a:ext cx="1645920" cy="1280160"/>
            </a:xfrm>
            <a:prstGeom prst="rect">
              <a:avLst/>
            </a:prstGeom>
            <a:solidFill>
              <a:srgbClr val="D5F1C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payload</a:t>
              </a:r>
            </a:p>
          </p:txBody>
        </p:sp>
        <p:sp>
          <p:nvSpPr>
            <p:cNvPr id="20488" name="Rectangle 8"/>
            <p:cNvSpPr>
              <a:spLocks noChangeArrowheads="1"/>
            </p:cNvSpPr>
            <p:nvPr>
              <p:custDataLst>
                <p:tags r:id="rId12"/>
              </p:custDataLst>
            </p:nvPr>
          </p:nvSpPr>
          <p:spPr bwMode="auto">
            <a:xfrm>
              <a:off x="4389120" y="4297680"/>
              <a:ext cx="182880" cy="365760"/>
            </a:xfrm>
            <a:prstGeom prst="rect">
              <a:avLst/>
            </a:prstGeom>
            <a:solidFill>
              <a:srgbClr val="EBAFAF"/>
            </a:solidFill>
            <a:ln w="12700">
              <a:solidFill>
                <a:schemeClr val="tx1"/>
              </a:solidFill>
              <a:miter lim="800000"/>
              <a:headEnd/>
              <a:tailEnd/>
            </a:ln>
            <a:effectLst/>
          </p:spPr>
          <p:txBody>
            <a:bodyPr wrap="none" lIns="0" tIns="46800" rIns="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20489" name="Rectangle 9"/>
            <p:cNvSpPr>
              <a:spLocks noChangeArrowheads="1"/>
            </p:cNvSpPr>
            <p:nvPr>
              <p:custDataLst>
                <p:tags r:id="rId13"/>
              </p:custDataLst>
            </p:nvPr>
          </p:nvSpPr>
          <p:spPr bwMode="auto">
            <a:xfrm>
              <a:off x="2926080" y="5943600"/>
              <a:ext cx="1645920" cy="640080"/>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optional</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padding</a:t>
              </a:r>
            </a:p>
          </p:txBody>
        </p:sp>
        <p:sp>
          <p:nvSpPr>
            <p:cNvPr id="11" name="AutoShape 8"/>
            <p:cNvSpPr>
              <a:spLocks/>
            </p:cNvSpPr>
            <p:nvPr>
              <p:custDataLst>
                <p:tags r:id="rId14"/>
              </p:custDataLst>
            </p:nvPr>
          </p:nvSpPr>
          <p:spPr bwMode="auto">
            <a:xfrm rot="16200000">
              <a:off x="3657600" y="3330564"/>
              <a:ext cx="182880" cy="1645920"/>
            </a:xfrm>
            <a:prstGeom prst="rightBrace">
              <a:avLst>
                <a:gd name="adj1" fmla="val 118750"/>
                <a:gd name="adj2" fmla="val 50000"/>
              </a:avLst>
            </a:prstGeom>
            <a:no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grpSp>
      <p:grpSp>
        <p:nvGrpSpPr>
          <p:cNvPr id="3" name="Group 4"/>
          <p:cNvGrpSpPr/>
          <p:nvPr>
            <p:custDataLst>
              <p:tags r:id="rId6"/>
            </p:custDataLst>
          </p:nvPr>
        </p:nvGrpSpPr>
        <p:grpSpPr>
          <a:xfrm>
            <a:off x="6583680" y="471386"/>
            <a:ext cx="2377440" cy="2149506"/>
            <a:chOff x="6583680" y="471386"/>
            <a:chExt cx="2377440" cy="2149506"/>
          </a:xfrm>
        </p:grpSpPr>
        <p:sp>
          <p:nvSpPr>
            <p:cNvPr id="2" name="TextBox 1"/>
            <p:cNvSpPr txBox="1"/>
            <p:nvPr>
              <p:custDataLst>
                <p:tags r:id="rId7"/>
              </p:custDataLst>
            </p:nvPr>
          </p:nvSpPr>
          <p:spPr>
            <a:xfrm>
              <a:off x="6583680" y="471386"/>
              <a:ext cx="2377440" cy="1569660"/>
            </a:xfrm>
            <a:prstGeom prst="rect">
              <a:avLst/>
            </a:prstGeom>
            <a:noFill/>
            <a:ln>
              <a:solidFill>
                <a:schemeClr val="tx1"/>
              </a:solidFill>
            </a:ln>
          </p:spPr>
          <p:txBody>
            <a:bodyPr wrap="square" lIns="91440" rIns="0" rtlCol="0">
              <a:spAutoFit/>
            </a:bodyPr>
            <a:lstStyle/>
            <a:p>
              <a:r>
                <a:rPr lang="en-US" sz="1600" b="0" i="1" dirty="0">
                  <a:latin typeface="Calibri" panose="020F0502020204030204" pitchFamily="34" charset="0"/>
                  <a:cs typeface="Calibri" panose="020F0502020204030204" pitchFamily="34" charset="0"/>
                </a:rPr>
                <a:t>e.g.</a:t>
              </a:r>
              <a:r>
                <a:rPr lang="en-US" sz="1600" b="0" dirty="0">
                  <a:latin typeface="Calibri" panose="020F0502020204030204" pitchFamily="34" charset="0"/>
                  <a:cs typeface="Calibri" panose="020F0502020204030204" pitchFamily="34" charset="0"/>
                </a:rPr>
                <a:t> with 8-byte alignment, possible values for size:</a:t>
              </a:r>
              <a:br>
                <a:rPr lang="en-US" sz="1600" b="0" dirty="0">
                  <a:latin typeface="Calibri" panose="020F0502020204030204" pitchFamily="34" charset="0"/>
                  <a:cs typeface="Calibri" panose="020F0502020204030204" pitchFamily="34" charset="0"/>
                </a:rPr>
              </a:br>
              <a:r>
                <a:rPr lang="en-US" sz="1600" b="0" dirty="0">
                  <a:latin typeface="Calibri" panose="020F0502020204030204" pitchFamily="34" charset="0"/>
                  <a:cs typeface="Calibri" panose="020F0502020204030204" pitchFamily="34" charset="0"/>
                </a:rPr>
                <a:t>    00001</a:t>
              </a:r>
              <a:r>
                <a:rPr lang="en-US" sz="1600" b="0" dirty="0">
                  <a:solidFill>
                    <a:srgbClr val="7F7F7F"/>
                  </a:solidFill>
                  <a:latin typeface="Calibri" panose="020F0502020204030204" pitchFamily="34" charset="0"/>
                  <a:cs typeface="Calibri" panose="020F0502020204030204" pitchFamily="34" charset="0"/>
                </a:rPr>
                <a:t>00</a:t>
              </a:r>
              <a:r>
                <a:rPr lang="en-US" sz="1600" b="0" dirty="0">
                  <a:solidFill>
                    <a:srgbClr val="C00000"/>
                  </a:solidFill>
                  <a:latin typeface="Calibri" panose="020F0502020204030204" pitchFamily="34" charset="0"/>
                  <a:cs typeface="Calibri" panose="020F0502020204030204" pitchFamily="34" charset="0"/>
                </a:rPr>
                <a:t>0</a:t>
              </a:r>
              <a:r>
                <a:rPr lang="en-US" sz="1600" b="0" dirty="0">
                  <a:solidFill>
                    <a:srgbClr val="7F7F7F"/>
                  </a:solidFill>
                  <a:latin typeface="Calibri" panose="020F0502020204030204" pitchFamily="34" charset="0"/>
                  <a:cs typeface="Calibri" panose="020F0502020204030204" pitchFamily="34" charset="0"/>
                </a:rPr>
                <a:t> = 8 bytes</a:t>
              </a:r>
            </a:p>
            <a:p>
              <a:r>
                <a:rPr lang="en-US" sz="1600" b="0" dirty="0">
                  <a:latin typeface="Calibri" panose="020F0502020204030204" pitchFamily="34" charset="0"/>
                  <a:cs typeface="Calibri" panose="020F0502020204030204" pitchFamily="34" charset="0"/>
                </a:rPr>
                <a:t>    00010</a:t>
              </a:r>
              <a:r>
                <a:rPr lang="en-US" sz="1600" b="0" dirty="0">
                  <a:solidFill>
                    <a:srgbClr val="7F7F7F"/>
                  </a:solidFill>
                  <a:latin typeface="Calibri" panose="020F0502020204030204" pitchFamily="34" charset="0"/>
                  <a:cs typeface="Calibri" panose="020F0502020204030204" pitchFamily="34" charset="0"/>
                </a:rPr>
                <a:t>00</a:t>
              </a:r>
              <a:r>
                <a:rPr lang="en-US" sz="1600" b="0" dirty="0">
                  <a:solidFill>
                    <a:srgbClr val="C00000"/>
                  </a:solidFill>
                  <a:latin typeface="Calibri" panose="020F0502020204030204" pitchFamily="34" charset="0"/>
                  <a:cs typeface="Calibri" panose="020F0502020204030204" pitchFamily="34" charset="0"/>
                </a:rPr>
                <a:t>0</a:t>
              </a:r>
              <a:r>
                <a:rPr lang="en-US" sz="1600" b="0" dirty="0">
                  <a:solidFill>
                    <a:srgbClr val="7F7F7F"/>
                  </a:solidFill>
                  <a:latin typeface="Calibri" panose="020F0502020204030204" pitchFamily="34" charset="0"/>
                  <a:cs typeface="Calibri" panose="020F0502020204030204" pitchFamily="34" charset="0"/>
                </a:rPr>
                <a:t> = 16 bytes</a:t>
              </a:r>
            </a:p>
            <a:p>
              <a:r>
                <a:rPr lang="en-US" sz="1600" b="0" dirty="0">
                  <a:latin typeface="Calibri" panose="020F0502020204030204" pitchFamily="34" charset="0"/>
                  <a:cs typeface="Calibri" panose="020F0502020204030204" pitchFamily="34" charset="0"/>
                </a:rPr>
                <a:t>    00011</a:t>
              </a:r>
              <a:r>
                <a:rPr lang="en-US" sz="1600" b="0" dirty="0">
                  <a:solidFill>
                    <a:srgbClr val="7F7F7F"/>
                  </a:solidFill>
                  <a:latin typeface="Calibri" panose="020F0502020204030204" pitchFamily="34" charset="0"/>
                  <a:cs typeface="Calibri" panose="020F0502020204030204" pitchFamily="34" charset="0"/>
                </a:rPr>
                <a:t>00</a:t>
              </a:r>
              <a:r>
                <a:rPr lang="en-US" sz="1600" b="0" dirty="0">
                  <a:solidFill>
                    <a:srgbClr val="C00000"/>
                  </a:solidFill>
                  <a:latin typeface="Calibri" panose="020F0502020204030204" pitchFamily="34" charset="0"/>
                  <a:cs typeface="Calibri" panose="020F0502020204030204" pitchFamily="34" charset="0"/>
                </a:rPr>
                <a:t>0</a:t>
              </a:r>
              <a:r>
                <a:rPr lang="en-US" sz="1600" b="0" dirty="0">
                  <a:solidFill>
                    <a:srgbClr val="7F7F7F"/>
                  </a:solidFill>
                  <a:latin typeface="Calibri" panose="020F0502020204030204" pitchFamily="34" charset="0"/>
                  <a:cs typeface="Calibri" panose="020F0502020204030204" pitchFamily="34" charset="0"/>
                </a:rPr>
                <a:t> = 24 bytes</a:t>
              </a:r>
            </a:p>
            <a:p>
              <a:r>
                <a:rPr lang="en-US" sz="1600" b="0" dirty="0">
                  <a:latin typeface="Calibri" panose="020F0502020204030204" pitchFamily="34" charset="0"/>
                  <a:cs typeface="Calibri" panose="020F0502020204030204" pitchFamily="34" charset="0"/>
                </a:rPr>
                <a:t>    </a:t>
              </a:r>
              <a:r>
                <a:rPr lang="en-US" sz="1600" dirty="0">
                  <a:latin typeface="Calibri" panose="020F0502020204030204" pitchFamily="34" charset="0"/>
                  <a:cs typeface="Calibri" panose="020F0502020204030204" pitchFamily="34" charset="0"/>
                </a:rPr>
                <a:t>. . .</a:t>
              </a:r>
            </a:p>
          </p:txBody>
        </p:sp>
        <p:cxnSp>
          <p:nvCxnSpPr>
            <p:cNvPr id="4" name="Straight Arrow Connector 3"/>
            <p:cNvCxnSpPr/>
            <p:nvPr>
              <p:custDataLst>
                <p:tags r:id="rId8"/>
              </p:custDataLst>
            </p:nvPr>
          </p:nvCxnSpPr>
          <p:spPr bwMode="auto">
            <a:xfrm flipH="1" flipV="1">
              <a:off x="7524871" y="1785185"/>
              <a:ext cx="40770" cy="835707"/>
            </a:xfrm>
            <a:prstGeom prst="straightConnector1">
              <a:avLst/>
            </a:prstGeom>
            <a:noFill/>
            <a:ln w="25400" cap="flat" cmpd="sng" algn="ctr">
              <a:solidFill>
                <a:srgbClr val="000000"/>
              </a:solidFill>
              <a:prstDash val="solid"/>
              <a:round/>
              <a:headEnd type="none" w="med" len="med"/>
              <a:tailEnd type="arrow"/>
            </a:ln>
            <a:effectLst/>
          </p:spPr>
        </p:cxnSp>
      </p:grpSp>
      <p:sp>
        <p:nvSpPr>
          <p:cNvPr id="17" name="TextBox 16"/>
          <p:cNvSpPr txBox="1"/>
          <p:nvPr/>
        </p:nvSpPr>
        <p:spPr>
          <a:xfrm>
            <a:off x="6583680" y="4299996"/>
            <a:ext cx="2560320" cy="2031325"/>
          </a:xfrm>
          <a:prstGeom prst="rect">
            <a:avLst/>
          </a:prstGeom>
          <a:noFill/>
        </p:spPr>
        <p:txBody>
          <a:bodyPr wrap="square" rtlCol="0">
            <a:spAutoFit/>
          </a:bodyPr>
          <a:lstStyle/>
          <a:p>
            <a:r>
              <a:rPr lang="en-US" b="0" dirty="0">
                <a:latin typeface="Calibri" panose="020F0502020204030204" pitchFamily="34" charset="0"/>
                <a:ea typeface="Anonymous Pro" charset="0"/>
                <a:cs typeface="Calibri" panose="020F0502020204030204" pitchFamily="34" charset="0"/>
              </a:rPr>
              <a:t>If </a:t>
            </a:r>
            <a:r>
              <a:rPr lang="en-US" b="0" dirty="0">
                <a:latin typeface="Courier New" panose="02070309020205020404" pitchFamily="49" charset="0"/>
                <a:ea typeface="Anonymous Pro" charset="0"/>
                <a:cs typeface="Courier New" panose="02070309020205020404" pitchFamily="49" charset="0"/>
              </a:rPr>
              <a:t>x</a:t>
            </a:r>
            <a:r>
              <a:rPr lang="en-US" b="0" dirty="0">
                <a:latin typeface="Calibri" panose="020F0502020204030204" pitchFamily="34" charset="0"/>
                <a:ea typeface="Anonymous Pro" charset="0"/>
                <a:cs typeface="Calibri" panose="020F0502020204030204" pitchFamily="34" charset="0"/>
              </a:rPr>
              <a:t> is first </a:t>
            </a:r>
            <a:r>
              <a:rPr lang="en-US" dirty="0">
                <a:latin typeface="Calibri" panose="020F0502020204030204" pitchFamily="34" charset="0"/>
                <a:ea typeface="Anonymous Pro" charset="0"/>
                <a:cs typeface="Calibri" panose="020F0502020204030204" pitchFamily="34" charset="0"/>
              </a:rPr>
              <a:t>word</a:t>
            </a:r>
            <a:r>
              <a:rPr lang="en-US" b="0" dirty="0">
                <a:latin typeface="Calibri" panose="020F0502020204030204" pitchFamily="34" charset="0"/>
                <a:ea typeface="Anonymous Pro" charset="0"/>
                <a:cs typeface="Calibri" panose="020F0502020204030204" pitchFamily="34" charset="0"/>
              </a:rPr>
              <a:t> (header):</a:t>
            </a:r>
            <a:br>
              <a:rPr lang="en-US" b="0" dirty="0">
                <a:latin typeface="Calibri" panose="020F0502020204030204" pitchFamily="34" charset="0"/>
                <a:ea typeface="Anonymous Pro" charset="0"/>
                <a:cs typeface="Calibri" panose="020F0502020204030204" pitchFamily="34" charset="0"/>
              </a:rPr>
            </a:br>
            <a:r>
              <a:rPr lang="en-US" b="0" dirty="0">
                <a:latin typeface="Calibri" panose="020F0502020204030204" pitchFamily="34" charset="0"/>
                <a:ea typeface="Anonymous Pro" charset="0"/>
                <a:cs typeface="Calibri" panose="020F0502020204030204" pitchFamily="34" charset="0"/>
              </a:rPr>
              <a:t> </a:t>
            </a:r>
            <a:endParaRPr lang="en-US" b="0" dirty="0">
              <a:latin typeface="Courier New" panose="02070309020205020404" pitchFamily="49" charset="0"/>
              <a:ea typeface="Anonymous Pro" charset="0"/>
              <a:cs typeface="Courier New" panose="02070309020205020404" pitchFamily="49" charset="0"/>
            </a:endParaRPr>
          </a:p>
          <a:p>
            <a:r>
              <a:rPr lang="en-US" b="0" dirty="0">
                <a:latin typeface="Courier New" panose="02070309020205020404" pitchFamily="49" charset="0"/>
                <a:ea typeface="Anonymous Pro" charset="0"/>
                <a:cs typeface="Courier New" panose="02070309020205020404" pitchFamily="49" charset="0"/>
              </a:rPr>
              <a:t>x =</a:t>
            </a:r>
            <a:r>
              <a:rPr lang="en-US" b="0" dirty="0">
                <a:solidFill>
                  <a:schemeClr val="bg1"/>
                </a:solidFill>
                <a:latin typeface="Courier New" panose="02070309020205020404" pitchFamily="49" charset="0"/>
                <a:ea typeface="Anonymous Pro" charset="0"/>
                <a:cs typeface="Courier New" panose="02070309020205020404" pitchFamily="49" charset="0"/>
              </a:rPr>
              <a:t> size | a;</a:t>
            </a:r>
          </a:p>
          <a:p>
            <a:endParaRPr lang="en-US" b="0" dirty="0">
              <a:latin typeface="Courier New" panose="02070309020205020404" pitchFamily="49" charset="0"/>
              <a:ea typeface="Anonymous Pro" charset="0"/>
              <a:cs typeface="Courier New" panose="02070309020205020404" pitchFamily="49" charset="0"/>
            </a:endParaRPr>
          </a:p>
          <a:p>
            <a:r>
              <a:rPr lang="en-US" b="0" dirty="0">
                <a:latin typeface="Courier New" panose="02070309020205020404" pitchFamily="49" charset="0"/>
                <a:ea typeface="Anonymous Pro" charset="0"/>
                <a:cs typeface="Courier New" panose="02070309020205020404" pitchFamily="49" charset="0"/>
              </a:rPr>
              <a:t>a =</a:t>
            </a:r>
            <a:r>
              <a:rPr lang="en-US" b="0" dirty="0">
                <a:solidFill>
                  <a:schemeClr val="bg1"/>
                </a:solidFill>
                <a:latin typeface="Courier New" panose="02070309020205020404" pitchFamily="49" charset="0"/>
                <a:ea typeface="Anonymous Pro" charset="0"/>
                <a:cs typeface="Courier New" panose="02070309020205020404" pitchFamily="49" charset="0"/>
              </a:rPr>
              <a:t> x &amp; 1;</a:t>
            </a:r>
          </a:p>
          <a:p>
            <a:endParaRPr lang="en-US" b="0" dirty="0">
              <a:latin typeface="Courier New" panose="02070309020205020404" pitchFamily="49" charset="0"/>
              <a:ea typeface="Anonymous Pro" charset="0"/>
              <a:cs typeface="Courier New" panose="02070309020205020404" pitchFamily="49" charset="0"/>
            </a:endParaRPr>
          </a:p>
          <a:p>
            <a:r>
              <a:rPr lang="en-US" dirty="0">
                <a:latin typeface="Courier New" panose="02070309020205020404" pitchFamily="49" charset="0"/>
                <a:ea typeface="Anonymous Pro" charset="0"/>
                <a:cs typeface="Courier New" panose="02070309020205020404" pitchFamily="49" charset="0"/>
              </a:rPr>
              <a:t>size =</a:t>
            </a:r>
            <a:r>
              <a:rPr lang="en-US" dirty="0">
                <a:solidFill>
                  <a:schemeClr val="bg1"/>
                </a:solidFill>
                <a:latin typeface="Courier New" panose="02070309020205020404" pitchFamily="49" charset="0"/>
                <a:ea typeface="Anonymous Pro" charset="0"/>
                <a:cs typeface="Courier New" panose="02070309020205020404" pitchFamily="49" charset="0"/>
              </a:rPr>
              <a:t> x &amp; ~1;</a:t>
            </a:r>
            <a:endParaRPr lang="en-US" b="0" dirty="0">
              <a:solidFill>
                <a:schemeClr val="bg1"/>
              </a:solidFill>
              <a:latin typeface="Courier New" panose="02070309020205020404" pitchFamily="49" charset="0"/>
              <a:ea typeface="Anonymous Pro" charset="0"/>
              <a:cs typeface="Courier New" panose="02070309020205020404" pitchFamily="49" charset="0"/>
            </a:endParaRPr>
          </a:p>
        </p:txBody>
      </p:sp>
      <p:cxnSp>
        <p:nvCxnSpPr>
          <p:cNvPr id="16" name="Straight Connector 15"/>
          <p:cNvCxnSpPr/>
          <p:nvPr/>
        </p:nvCxnSpPr>
        <p:spPr bwMode="auto">
          <a:xfrm flipH="1">
            <a:off x="6537960" y="4297680"/>
            <a:ext cx="0" cy="2286000"/>
          </a:xfrm>
          <a:prstGeom prst="line">
            <a:avLst/>
          </a:prstGeom>
          <a:noFill/>
          <a:ln w="25400" cap="flat" cmpd="sng" algn="ctr">
            <a:solidFill>
              <a:srgbClr val="4B2A85"/>
            </a:solidFill>
            <a:prstDash val="solid"/>
            <a:round/>
            <a:headEnd type="none" w="med" len="med"/>
            <a:tailEnd type="none" w="med" len="med"/>
          </a:ln>
          <a:effectLst/>
        </p:spPr>
      </p:cxnSp>
      <p:sp>
        <p:nvSpPr>
          <p:cNvPr id="21" name="TextBox 20">
            <a:extLst>
              <a:ext uri="{FF2B5EF4-FFF2-40B4-BE49-F238E27FC236}">
                <a16:creationId xmlns:a16="http://schemas.microsoft.com/office/drawing/2014/main" id="{182B985F-3437-4D97-AFF9-148F403F63BD}"/>
              </a:ext>
            </a:extLst>
          </p:cNvPr>
          <p:cNvSpPr txBox="1"/>
          <p:nvPr/>
        </p:nvSpPr>
        <p:spPr>
          <a:xfrm>
            <a:off x="6583680" y="4297680"/>
            <a:ext cx="2560320" cy="2031325"/>
          </a:xfrm>
          <a:prstGeom prst="rect">
            <a:avLst/>
          </a:prstGeom>
          <a:noFill/>
        </p:spPr>
        <p:txBody>
          <a:bodyPr wrap="square" rtlCol="0">
            <a:spAutoFit/>
          </a:bodyPr>
          <a:lstStyle/>
          <a:p>
            <a:r>
              <a:rPr lang="en-US" b="0" dirty="0">
                <a:solidFill>
                  <a:schemeClr val="bg1"/>
                </a:solidFill>
                <a:latin typeface="Calibri" panose="020F0502020204030204" pitchFamily="34" charset="0"/>
                <a:ea typeface="Anonymous Pro" charset="0"/>
                <a:cs typeface="Calibri" panose="020F0502020204030204" pitchFamily="34" charset="0"/>
              </a:rPr>
              <a:t> </a:t>
            </a:r>
            <a:br>
              <a:rPr lang="en-US" b="0" dirty="0">
                <a:solidFill>
                  <a:schemeClr val="bg1"/>
                </a:solidFill>
                <a:latin typeface="Calibri" panose="020F0502020204030204" pitchFamily="34" charset="0"/>
                <a:ea typeface="Anonymous Pro" charset="0"/>
                <a:cs typeface="Calibri" panose="020F0502020204030204" pitchFamily="34" charset="0"/>
              </a:rPr>
            </a:br>
            <a:r>
              <a:rPr lang="en-US" b="0" dirty="0">
                <a:solidFill>
                  <a:schemeClr val="bg1"/>
                </a:solidFill>
                <a:latin typeface="Calibri" panose="020F0502020204030204" pitchFamily="34" charset="0"/>
                <a:ea typeface="Anonymous Pro" charset="0"/>
                <a:cs typeface="Calibri" panose="020F0502020204030204" pitchFamily="34" charset="0"/>
              </a:rPr>
              <a:t> </a:t>
            </a:r>
            <a:endParaRPr lang="en-US" b="0" dirty="0">
              <a:solidFill>
                <a:schemeClr val="bg1"/>
              </a:solidFill>
              <a:latin typeface="Courier New" panose="02070309020205020404" pitchFamily="49" charset="0"/>
              <a:ea typeface="Anonymous Pro" charset="0"/>
              <a:cs typeface="Courier New" panose="02070309020205020404" pitchFamily="49" charset="0"/>
            </a:endParaRPr>
          </a:p>
          <a:p>
            <a:r>
              <a:rPr lang="en-US" dirty="0">
                <a:solidFill>
                  <a:schemeClr val="bg1"/>
                </a:solidFill>
                <a:latin typeface="Courier New" panose="02070309020205020404" pitchFamily="49" charset="0"/>
                <a:ea typeface="Anonymous Pro" charset="0"/>
                <a:cs typeface="Courier New" panose="02070309020205020404" pitchFamily="49" charset="0"/>
              </a:rPr>
              <a:t> </a:t>
            </a:r>
            <a:r>
              <a:rPr lang="en-US" b="0" dirty="0">
                <a:solidFill>
                  <a:schemeClr val="bg1"/>
                </a:solidFill>
                <a:latin typeface="Courier New" panose="02070309020205020404" pitchFamily="49" charset="0"/>
                <a:ea typeface="Anonymous Pro" charset="0"/>
                <a:cs typeface="Courier New" panose="02070309020205020404" pitchFamily="49" charset="0"/>
              </a:rPr>
              <a:t>   </a:t>
            </a:r>
            <a:r>
              <a:rPr lang="en-US" b="0" dirty="0">
                <a:latin typeface="Courier New" panose="02070309020205020404" pitchFamily="49" charset="0"/>
                <a:ea typeface="Anonymous Pro" charset="0"/>
                <a:cs typeface="Courier New" panose="02070309020205020404" pitchFamily="49" charset="0"/>
              </a:rPr>
              <a:t>size | a;</a:t>
            </a:r>
          </a:p>
          <a:p>
            <a:endParaRPr lang="en-US" b="0" dirty="0">
              <a:latin typeface="Courier New" panose="02070309020205020404" pitchFamily="49" charset="0"/>
              <a:ea typeface="Anonymous Pro" charset="0"/>
              <a:cs typeface="Courier New" panose="02070309020205020404" pitchFamily="49" charset="0"/>
            </a:endParaRPr>
          </a:p>
          <a:p>
            <a:r>
              <a:rPr lang="en-US" dirty="0">
                <a:solidFill>
                  <a:schemeClr val="bg1"/>
                </a:solidFill>
                <a:latin typeface="Courier New" panose="02070309020205020404" pitchFamily="49" charset="0"/>
                <a:ea typeface="Anonymous Pro" charset="0"/>
                <a:cs typeface="Courier New" panose="02070309020205020404" pitchFamily="49" charset="0"/>
              </a:rPr>
              <a:t> </a:t>
            </a:r>
            <a:r>
              <a:rPr lang="en-US" b="0" dirty="0">
                <a:solidFill>
                  <a:schemeClr val="bg1"/>
                </a:solidFill>
                <a:latin typeface="Courier New" panose="02070309020205020404" pitchFamily="49" charset="0"/>
                <a:ea typeface="Anonymous Pro" charset="0"/>
                <a:cs typeface="Courier New" panose="02070309020205020404" pitchFamily="49" charset="0"/>
              </a:rPr>
              <a:t> </a:t>
            </a:r>
            <a:r>
              <a:rPr lang="en-US" dirty="0">
                <a:solidFill>
                  <a:schemeClr val="bg1"/>
                </a:solidFill>
                <a:latin typeface="Courier New" panose="02070309020205020404" pitchFamily="49" charset="0"/>
                <a:ea typeface="Anonymous Pro" charset="0"/>
                <a:cs typeface="Courier New" panose="02070309020205020404" pitchFamily="49" charset="0"/>
              </a:rPr>
              <a:t> </a:t>
            </a:r>
            <a:r>
              <a:rPr lang="en-US" b="0" dirty="0">
                <a:solidFill>
                  <a:schemeClr val="bg1"/>
                </a:solidFill>
                <a:latin typeface="Courier New" panose="02070309020205020404" pitchFamily="49" charset="0"/>
                <a:ea typeface="Anonymous Pro" charset="0"/>
                <a:cs typeface="Courier New" panose="02070309020205020404" pitchFamily="49" charset="0"/>
              </a:rPr>
              <a:t> </a:t>
            </a:r>
            <a:r>
              <a:rPr lang="en-US" b="0" dirty="0">
                <a:latin typeface="Courier New" panose="02070309020205020404" pitchFamily="49" charset="0"/>
                <a:ea typeface="Anonymous Pro" charset="0"/>
                <a:cs typeface="Courier New" panose="02070309020205020404" pitchFamily="49" charset="0"/>
              </a:rPr>
              <a:t>x &amp; 1;</a:t>
            </a:r>
          </a:p>
          <a:p>
            <a:endParaRPr lang="en-US" b="0" dirty="0">
              <a:latin typeface="Courier New" panose="02070309020205020404" pitchFamily="49" charset="0"/>
              <a:ea typeface="Anonymous Pro" charset="0"/>
              <a:cs typeface="Courier New" panose="02070309020205020404" pitchFamily="49" charset="0"/>
            </a:endParaRPr>
          </a:p>
          <a:p>
            <a:r>
              <a:rPr lang="en-US" dirty="0">
                <a:solidFill>
                  <a:schemeClr val="bg1"/>
                </a:solidFill>
                <a:latin typeface="Courier New" panose="02070309020205020404" pitchFamily="49" charset="0"/>
                <a:ea typeface="Anonymous Pro" charset="0"/>
                <a:cs typeface="Courier New" panose="02070309020205020404" pitchFamily="49" charset="0"/>
              </a:rPr>
              <a:t>       </a:t>
            </a:r>
            <a:r>
              <a:rPr lang="en-US" dirty="0">
                <a:latin typeface="Courier New" panose="02070309020205020404" pitchFamily="49" charset="0"/>
                <a:ea typeface="Anonymous Pro" charset="0"/>
                <a:cs typeface="Courier New" panose="02070309020205020404" pitchFamily="49" charset="0"/>
              </a:rPr>
              <a:t>x &amp; ~1;</a:t>
            </a:r>
            <a:endParaRPr lang="en-US" b="0" dirty="0">
              <a:latin typeface="Courier New" panose="02070309020205020404" pitchFamily="49" charset="0"/>
              <a:ea typeface="Anonymous Pro" charset="0"/>
              <a:cs typeface="Courier New" panose="02070309020205020404" pitchFamily="49" charset="0"/>
            </a:endParaRPr>
          </a:p>
        </p:txBody>
      </p:sp>
    </p:spTree>
    <p:extLst>
      <p:ext uri="{BB962C8B-B14F-4D97-AF65-F5344CB8AC3E}">
        <p14:creationId xmlns:p14="http://schemas.microsoft.com/office/powerpoint/2010/main" val="250972268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48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48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48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48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48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1">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487"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Explicit Free Lists</a:t>
            </a:r>
          </a:p>
        </p:txBody>
      </p:sp>
      <p:sp>
        <p:nvSpPr>
          <p:cNvPr id="6149" name="Rectangle 5"/>
          <p:cNvSpPr>
            <a:spLocks noGrp="1" noChangeArrowheads="1"/>
          </p:cNvSpPr>
          <p:nvPr>
            <p:ph idx="1"/>
            <p:custDataLst>
              <p:tags r:id="rId1"/>
            </p:custDataLst>
          </p:nvPr>
        </p:nvSpPr>
        <p:spPr>
          <a:xfrm>
            <a:off x="393192" y="4572000"/>
            <a:ext cx="8366760" cy="1920240"/>
          </a:xfrm>
          <a:ln/>
        </p:spPr>
        <p:txBody>
          <a:bodyPr/>
          <a:lstStyle/>
          <a:p>
            <a:pPr>
              <a:lnSpc>
                <a:spcPct val="8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400" dirty="0"/>
              <a:t>Use list(s) of </a:t>
            </a:r>
            <a:r>
              <a:rPr lang="en-GB" sz="2400" i="1" dirty="0">
                <a:solidFill>
                  <a:srgbClr val="C00000"/>
                </a:solidFill>
              </a:rPr>
              <a:t>free</a:t>
            </a:r>
            <a:r>
              <a:rPr lang="en-GB" sz="2400" dirty="0"/>
              <a:t> blocks, rather than implicit list of </a:t>
            </a:r>
            <a:r>
              <a:rPr lang="en-GB" sz="2400" i="1" dirty="0">
                <a:solidFill>
                  <a:srgbClr val="C00000"/>
                </a:solidFill>
              </a:rPr>
              <a:t>all</a:t>
            </a:r>
            <a:r>
              <a:rPr lang="en-GB" sz="2400" dirty="0"/>
              <a:t> blocks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The “next” free block could be anywhere in the heap</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dirty="0"/>
              <a:t>So we need to store next/previous pointers, not just sizes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Since we only track free blocks, so we can use “payload” for pointers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Still need boundary tags (header/footer) for coalescing</a:t>
            </a:r>
          </a:p>
        </p:txBody>
      </p:sp>
      <p:sp>
        <p:nvSpPr>
          <p:cNvPr id="19" name="Slide Number Placeholder 18"/>
          <p:cNvSpPr>
            <a:spLocks noGrp="1"/>
          </p:cNvSpPr>
          <p:nvPr>
            <p:ph type="sldNum" sz="quarter" idx="10"/>
            <p:custDataLst>
              <p:tags r:id="rId2"/>
            </p:custDataLst>
          </p:nvPr>
        </p:nvSpPr>
        <p:spPr/>
        <p:txBody>
          <a:bodyPr/>
          <a:lstStyle/>
          <a:p>
            <a:fld id="{7CBE8339-D2AD-46DC-A898-FD1E949067F0}" type="slidenum">
              <a:rPr lang="en-US" smtClean="0"/>
              <a:pPr/>
              <a:t>7</a:t>
            </a:fld>
            <a:endParaRPr lang="en-US"/>
          </a:p>
        </p:txBody>
      </p:sp>
      <p:grpSp>
        <p:nvGrpSpPr>
          <p:cNvPr id="2" name="Group 1"/>
          <p:cNvGrpSpPr/>
          <p:nvPr>
            <p:custDataLst>
              <p:tags r:id="rId3"/>
            </p:custDataLst>
          </p:nvPr>
        </p:nvGrpSpPr>
        <p:grpSpPr>
          <a:xfrm>
            <a:off x="5103812" y="1138272"/>
            <a:ext cx="1677988" cy="2743200"/>
            <a:chOff x="5103812" y="1295400"/>
            <a:chExt cx="1677988" cy="2743200"/>
          </a:xfrm>
        </p:grpSpPr>
        <p:sp>
          <p:nvSpPr>
            <p:cNvPr id="59" name="Rectangle 3"/>
            <p:cNvSpPr>
              <a:spLocks noChangeArrowheads="1"/>
            </p:cNvSpPr>
            <p:nvPr>
              <p:custDataLst>
                <p:tags r:id="rId12"/>
              </p:custDataLst>
            </p:nvPr>
          </p:nvSpPr>
          <p:spPr bwMode="auto">
            <a:xfrm>
              <a:off x="5105400" y="1752600"/>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60" name="Rectangle 6"/>
            <p:cNvSpPr>
              <a:spLocks noChangeArrowheads="1"/>
            </p:cNvSpPr>
            <p:nvPr>
              <p:custDataLst>
                <p:tags r:id="rId13"/>
              </p:custDataLst>
            </p:nvPr>
          </p:nvSpPr>
          <p:spPr bwMode="auto">
            <a:xfrm>
              <a:off x="5105400" y="2895600"/>
              <a:ext cx="1676400" cy="762000"/>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dirty="0">
                <a:latin typeface="Calibri" panose="020F0502020204030204" pitchFamily="34" charset="0"/>
                <a:cs typeface="Calibri" panose="020F0502020204030204" pitchFamily="34" charset="0"/>
              </a:endParaRPr>
            </a:p>
          </p:txBody>
        </p:sp>
        <p:sp>
          <p:nvSpPr>
            <p:cNvPr id="61" name="Rectangle 8"/>
            <p:cNvSpPr>
              <a:spLocks noChangeArrowheads="1"/>
            </p:cNvSpPr>
            <p:nvPr>
              <p:custDataLst>
                <p:tags r:id="rId14"/>
              </p:custDataLst>
            </p:nvPr>
          </p:nvSpPr>
          <p:spPr bwMode="auto">
            <a:xfrm>
              <a:off x="6477000" y="1752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62" name="Rectangle 9"/>
            <p:cNvSpPr>
              <a:spLocks noChangeArrowheads="1"/>
            </p:cNvSpPr>
            <p:nvPr>
              <p:custDataLst>
                <p:tags r:id="rId15"/>
              </p:custDataLst>
            </p:nvPr>
          </p:nvSpPr>
          <p:spPr bwMode="auto">
            <a:xfrm>
              <a:off x="5103812" y="3657600"/>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63" name="Rectangle 10"/>
            <p:cNvSpPr>
              <a:spLocks noChangeArrowheads="1"/>
            </p:cNvSpPr>
            <p:nvPr>
              <p:custDataLst>
                <p:tags r:id="rId16"/>
              </p:custDataLst>
            </p:nvPr>
          </p:nvSpPr>
          <p:spPr bwMode="auto">
            <a:xfrm>
              <a:off x="6477000" y="3657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64" name="Rectangle 3"/>
            <p:cNvSpPr>
              <a:spLocks noChangeArrowheads="1"/>
            </p:cNvSpPr>
            <p:nvPr>
              <p:custDataLst>
                <p:tags r:id="rId17"/>
              </p:custDataLst>
            </p:nvPr>
          </p:nvSpPr>
          <p:spPr bwMode="auto">
            <a:xfrm>
              <a:off x="5105400" y="2133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next</a:t>
              </a:r>
            </a:p>
          </p:txBody>
        </p:sp>
        <p:sp>
          <p:nvSpPr>
            <p:cNvPr id="65" name="Rectangle 3"/>
            <p:cNvSpPr>
              <a:spLocks noChangeArrowheads="1"/>
            </p:cNvSpPr>
            <p:nvPr>
              <p:custDataLst>
                <p:tags r:id="rId18"/>
              </p:custDataLst>
            </p:nvPr>
          </p:nvSpPr>
          <p:spPr bwMode="auto">
            <a:xfrm>
              <a:off x="5105400" y="2514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latin typeface="Calibri" panose="020F0502020204030204" pitchFamily="34" charset="0"/>
                  <a:cs typeface="Calibri" panose="020F0502020204030204" pitchFamily="34" charset="0"/>
                </a:rPr>
                <a:t>prev</a:t>
              </a:r>
              <a:endParaRPr lang="en-GB" sz="1600" dirty="0">
                <a:latin typeface="Calibri" panose="020F0502020204030204" pitchFamily="34" charset="0"/>
                <a:cs typeface="Calibri" panose="020F0502020204030204" pitchFamily="34" charset="0"/>
              </a:endParaRPr>
            </a:p>
          </p:txBody>
        </p:sp>
        <p:sp>
          <p:nvSpPr>
            <p:cNvPr id="67" name="TextBox 66"/>
            <p:cNvSpPr txBox="1"/>
            <p:nvPr>
              <p:custDataLst>
                <p:tags r:id="rId19"/>
              </p:custDataLst>
            </p:nvPr>
          </p:nvSpPr>
          <p:spPr>
            <a:xfrm>
              <a:off x="5327429" y="1295400"/>
              <a:ext cx="1227259"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Free</a:t>
              </a:r>
              <a:r>
                <a:rPr lang="en-US" sz="1800" b="1" dirty="0">
                  <a:latin typeface="Calibri" panose="020F0502020204030204" pitchFamily="34" charset="0"/>
                  <a:cs typeface="Calibri" panose="020F0502020204030204" pitchFamily="34" charset="0"/>
                </a:rPr>
                <a:t> block:</a:t>
              </a:r>
            </a:p>
          </p:txBody>
        </p:sp>
      </p:grpSp>
      <p:grpSp>
        <p:nvGrpSpPr>
          <p:cNvPr id="3" name="Group 3"/>
          <p:cNvGrpSpPr/>
          <p:nvPr>
            <p:custDataLst>
              <p:tags r:id="rId4"/>
            </p:custDataLst>
          </p:nvPr>
        </p:nvGrpSpPr>
        <p:grpSpPr>
          <a:xfrm>
            <a:off x="1123503" y="1136846"/>
            <a:ext cx="2630528" cy="3114351"/>
            <a:chOff x="1123503" y="1136846"/>
            <a:chExt cx="2630528" cy="3114351"/>
          </a:xfrm>
        </p:grpSpPr>
        <p:sp>
          <p:nvSpPr>
            <p:cNvPr id="48" name="Rectangle 3"/>
            <p:cNvSpPr>
              <a:spLocks noChangeArrowheads="1"/>
            </p:cNvSpPr>
            <p:nvPr>
              <p:custDataLst>
                <p:tags r:id="rId5"/>
              </p:custDataLst>
            </p:nvPr>
          </p:nvSpPr>
          <p:spPr bwMode="auto">
            <a:xfrm>
              <a:off x="1600200" y="1595472"/>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49" name="Rectangle 6"/>
            <p:cNvSpPr>
              <a:spLocks noChangeArrowheads="1"/>
            </p:cNvSpPr>
            <p:nvPr>
              <p:custDataLst>
                <p:tags r:id="rId6"/>
              </p:custDataLst>
            </p:nvPr>
          </p:nvSpPr>
          <p:spPr bwMode="auto">
            <a:xfrm>
              <a:off x="1600200" y="1976472"/>
              <a:ext cx="1676400" cy="1524000"/>
            </a:xfrm>
            <a:prstGeom prst="rect">
              <a:avLst/>
            </a:prstGeom>
            <a:solidFill>
              <a:srgbClr val="D5F1C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payload and</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padding</a:t>
              </a:r>
            </a:p>
          </p:txBody>
        </p:sp>
        <p:sp>
          <p:nvSpPr>
            <p:cNvPr id="51" name="Rectangle 8"/>
            <p:cNvSpPr>
              <a:spLocks noChangeArrowheads="1"/>
            </p:cNvSpPr>
            <p:nvPr>
              <p:custDataLst>
                <p:tags r:id="rId7"/>
              </p:custDataLst>
            </p:nvPr>
          </p:nvSpPr>
          <p:spPr bwMode="auto">
            <a:xfrm>
              <a:off x="2971800" y="1595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52" name="Rectangle 9"/>
            <p:cNvSpPr>
              <a:spLocks noChangeArrowheads="1"/>
            </p:cNvSpPr>
            <p:nvPr>
              <p:custDataLst>
                <p:tags r:id="rId8"/>
              </p:custDataLst>
            </p:nvPr>
          </p:nvSpPr>
          <p:spPr bwMode="auto">
            <a:xfrm>
              <a:off x="1598612" y="3500472"/>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53" name="Rectangle 10"/>
            <p:cNvSpPr>
              <a:spLocks noChangeArrowheads="1"/>
            </p:cNvSpPr>
            <p:nvPr>
              <p:custDataLst>
                <p:tags r:id="rId9"/>
              </p:custDataLst>
            </p:nvPr>
          </p:nvSpPr>
          <p:spPr bwMode="auto">
            <a:xfrm>
              <a:off x="2971800" y="3500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66" name="TextBox 65"/>
            <p:cNvSpPr txBox="1"/>
            <p:nvPr>
              <p:custDataLst>
                <p:tags r:id="rId10"/>
              </p:custDataLst>
            </p:nvPr>
          </p:nvSpPr>
          <p:spPr>
            <a:xfrm>
              <a:off x="1586757" y="1136846"/>
              <a:ext cx="1709250"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Allocated</a:t>
              </a:r>
              <a:r>
                <a:rPr lang="en-US" sz="1800" b="1" dirty="0">
                  <a:latin typeface="Calibri" panose="020F0502020204030204" pitchFamily="34" charset="0"/>
                  <a:cs typeface="Calibri" panose="020F0502020204030204" pitchFamily="34" charset="0"/>
                </a:rPr>
                <a:t> block:</a:t>
              </a:r>
            </a:p>
          </p:txBody>
        </p:sp>
        <p:sp>
          <p:nvSpPr>
            <p:cNvPr id="23" name="TextBox 22"/>
            <p:cNvSpPr txBox="1"/>
            <p:nvPr>
              <p:custDataLst>
                <p:tags r:id="rId11"/>
              </p:custDataLst>
            </p:nvPr>
          </p:nvSpPr>
          <p:spPr>
            <a:xfrm>
              <a:off x="1123503" y="3881865"/>
              <a:ext cx="2630528" cy="369332"/>
            </a:xfrm>
            <a:prstGeom prst="rect">
              <a:avLst/>
            </a:prstGeom>
            <a:noFill/>
          </p:spPr>
          <p:txBody>
            <a:bodyPr wrap="none" rtlCol="0">
              <a:spAutoFit/>
            </a:bodyPr>
            <a:lstStyle/>
            <a:p>
              <a:pPr algn="ctr"/>
              <a:r>
                <a:rPr lang="en-US" sz="1800" dirty="0">
                  <a:latin typeface="Calibri" panose="020F0502020204030204" pitchFamily="34" charset="0"/>
                  <a:cs typeface="Calibri" panose="020F0502020204030204" pitchFamily="34" charset="0"/>
                </a:rPr>
                <a:t>(same as implicit free list)</a:t>
              </a:r>
            </a:p>
          </p:txBody>
        </p:sp>
      </p:grpSp>
    </p:spTree>
    <p:extLst>
      <p:ext uri="{BB962C8B-B14F-4D97-AF65-F5344CB8AC3E}">
        <p14:creationId xmlns:p14="http://schemas.microsoft.com/office/powerpoint/2010/main" val="36131071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9">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1</a:t>
            </a:r>
            <a:r>
              <a:rPr lang="en-US" dirty="0"/>
              <a:t>)</a:t>
            </a:r>
          </a:p>
        </p:txBody>
      </p:sp>
      <p:sp>
        <p:nvSpPr>
          <p:cNvPr id="3" name="Content Placeholder 2"/>
          <p:cNvSpPr>
            <a:spLocks noGrp="1"/>
          </p:cNvSpPr>
          <p:nvPr>
            <p:ph idx="1"/>
          </p:nvPr>
        </p:nvSpPr>
        <p:spPr>
          <a:xfrm>
            <a:off x="396875" y="3474720"/>
            <a:ext cx="8366125" cy="1097280"/>
          </a:xfrm>
        </p:spPr>
        <p:txBody>
          <a:bodyPr/>
          <a:lstStyle/>
          <a:p>
            <a:r>
              <a:rPr lang="en-GB" sz="2400" dirty="0"/>
              <a:t>Insert the freed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8</a:t>
            </a:fld>
            <a:endParaRPr lang="en-US"/>
          </a:p>
        </p:txBody>
      </p:sp>
      <p:grpSp>
        <p:nvGrpSpPr>
          <p:cNvPr id="89" name="Group 88"/>
          <p:cNvGrpSpPr/>
          <p:nvPr/>
        </p:nvGrpSpPr>
        <p:grpSpPr>
          <a:xfrm>
            <a:off x="393192" y="1365318"/>
            <a:ext cx="8366760" cy="2130425"/>
            <a:chOff x="393192" y="1362456"/>
            <a:chExt cx="8366760" cy="2130425"/>
          </a:xfrm>
        </p:grpSpPr>
        <p:sp>
          <p:nvSpPr>
            <p:cNvPr id="6" name="Rectangle 95"/>
            <p:cNvSpPr>
              <a:spLocks noChangeArrowheads="1"/>
            </p:cNvSpPr>
            <p:nvPr>
              <p:custDataLst>
                <p:tags r:id="rId57"/>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7" name="Text Box 63"/>
            <p:cNvSpPr txBox="1">
              <a:spLocks noChangeArrowheads="1"/>
            </p:cNvSpPr>
            <p:nvPr>
              <p:custDataLst>
                <p:tags r:id="rId58"/>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86" name="Group 85"/>
          <p:cNvGrpSpPr/>
          <p:nvPr/>
        </p:nvGrpSpPr>
        <p:grpSpPr>
          <a:xfrm>
            <a:off x="393192" y="4498975"/>
            <a:ext cx="8366760" cy="2130425"/>
            <a:chOff x="393192" y="4498975"/>
            <a:chExt cx="8366760" cy="2130425"/>
          </a:xfrm>
        </p:grpSpPr>
        <p:sp>
          <p:nvSpPr>
            <p:cNvPr id="8" name="Rectangle 96"/>
            <p:cNvSpPr>
              <a:spLocks noChangeArrowheads="1"/>
            </p:cNvSpPr>
            <p:nvPr>
              <p:custDataLst>
                <p:tags r:id="rId55"/>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9" name="Text Box 64"/>
            <p:cNvSpPr txBox="1">
              <a:spLocks noChangeArrowheads="1"/>
            </p:cNvSpPr>
            <p:nvPr>
              <p:custDataLst>
                <p:tags r:id="rId56"/>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88" name="Group 87"/>
          <p:cNvGrpSpPr/>
          <p:nvPr/>
        </p:nvGrpSpPr>
        <p:grpSpPr>
          <a:xfrm>
            <a:off x="644616" y="2288862"/>
            <a:ext cx="852997" cy="304800"/>
            <a:chOff x="644616" y="2286000"/>
            <a:chExt cx="852997" cy="304800"/>
          </a:xfrm>
        </p:grpSpPr>
        <p:sp>
          <p:nvSpPr>
            <p:cNvPr id="10" name="Rectangle 41"/>
            <p:cNvSpPr>
              <a:spLocks noChangeArrowheads="1"/>
            </p:cNvSpPr>
            <p:nvPr>
              <p:custDataLst>
                <p:tags r:id="rId53"/>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54"/>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sp>
        <p:nvSpPr>
          <p:cNvPr id="12" name="Freeform 8"/>
          <p:cNvSpPr>
            <a:spLocks/>
          </p:cNvSpPr>
          <p:nvPr>
            <p:custDataLst>
              <p:tags r:id="rId1"/>
            </p:custDataLst>
          </p:nvPr>
        </p:nvSpPr>
        <p:spPr bwMode="auto">
          <a:xfrm>
            <a:off x="1489676" y="2049463"/>
            <a:ext cx="5862637" cy="388937"/>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21" name="Group 20"/>
          <p:cNvGrpSpPr/>
          <p:nvPr/>
        </p:nvGrpSpPr>
        <p:grpSpPr>
          <a:xfrm>
            <a:off x="7365013" y="2209800"/>
            <a:ext cx="1065213" cy="762000"/>
            <a:chOff x="7365013" y="2209800"/>
            <a:chExt cx="1065213" cy="762000"/>
          </a:xfrm>
        </p:grpSpPr>
        <p:grpSp>
          <p:nvGrpSpPr>
            <p:cNvPr id="13" name="Group 42"/>
            <p:cNvGrpSpPr>
              <a:grpSpLocks/>
            </p:cNvGrpSpPr>
            <p:nvPr>
              <p:custDataLst>
                <p:tags r:id="rId45"/>
              </p:custDataLst>
            </p:nvPr>
          </p:nvGrpSpPr>
          <p:grpSpPr bwMode="auto">
            <a:xfrm>
              <a:off x="7365013" y="2209800"/>
              <a:ext cx="1065213" cy="455613"/>
              <a:chOff x="4560" y="1308"/>
              <a:chExt cx="671" cy="287"/>
            </a:xfrm>
          </p:grpSpPr>
          <p:sp>
            <p:nvSpPr>
              <p:cNvPr id="14" name="Rectangle 43"/>
              <p:cNvSpPr>
                <a:spLocks noChangeArrowheads="1"/>
              </p:cNvSpPr>
              <p:nvPr>
                <p:custDataLst>
                  <p:tags r:id="rId49"/>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 name="Rectangle 44"/>
              <p:cNvSpPr>
                <a:spLocks noChangeArrowheads="1"/>
              </p:cNvSpPr>
              <p:nvPr>
                <p:custDataLst>
                  <p:tags r:id="rId50"/>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 name="Rectangle 45"/>
              <p:cNvSpPr>
                <a:spLocks noChangeArrowheads="1"/>
              </p:cNvSpPr>
              <p:nvPr>
                <p:custDataLst>
                  <p:tags r:id="rId51"/>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 name="Rectangle 46"/>
              <p:cNvSpPr>
                <a:spLocks noChangeArrowheads="1"/>
              </p:cNvSpPr>
              <p:nvPr>
                <p:custDataLst>
                  <p:tags r:id="rId52"/>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8" name="Line 48"/>
            <p:cNvSpPr>
              <a:spLocks noChangeShapeType="1"/>
            </p:cNvSpPr>
            <p:nvPr>
              <p:custDataLst>
                <p:tags r:id="rId46"/>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9" name="Oval 47"/>
            <p:cNvSpPr>
              <a:spLocks noChangeArrowheads="1"/>
            </p:cNvSpPr>
            <p:nvPr>
              <p:custDataLst>
                <p:tags r:id="rId47"/>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20" name="Oval 49"/>
            <p:cNvSpPr>
              <a:spLocks noChangeArrowheads="1"/>
            </p:cNvSpPr>
            <p:nvPr>
              <p:custDataLst>
                <p:tags r:id="rId48"/>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22" name="Rounded Rectangle 21"/>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36" name="Group 35"/>
          <p:cNvGrpSpPr/>
          <p:nvPr/>
        </p:nvGrpSpPr>
        <p:grpSpPr>
          <a:xfrm>
            <a:off x="2788920" y="2212848"/>
            <a:ext cx="3657600" cy="457200"/>
            <a:chOff x="2778125" y="2616201"/>
            <a:chExt cx="3657600" cy="457200"/>
          </a:xfrm>
        </p:grpSpPr>
        <p:sp>
          <p:nvSpPr>
            <p:cNvPr id="23" name="Rectangle 1"/>
            <p:cNvSpPr>
              <a:spLocks noChangeArrowheads="1"/>
            </p:cNvSpPr>
            <p:nvPr>
              <p:custDataLst>
                <p:tags r:id="rId32"/>
              </p:custDataLst>
            </p:nvPr>
          </p:nvSpPr>
          <p:spPr bwMode="auto">
            <a:xfrm>
              <a:off x="3997325" y="2616201"/>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4" name="Rectangle 5"/>
            <p:cNvSpPr>
              <a:spLocks noChangeArrowheads="1"/>
            </p:cNvSpPr>
            <p:nvPr>
              <p:custDataLst>
                <p:tags r:id="rId33"/>
              </p:custDataLst>
            </p:nvPr>
          </p:nvSpPr>
          <p:spPr bwMode="auto">
            <a:xfrm>
              <a:off x="39973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5" name="Rectangle 6"/>
            <p:cNvSpPr>
              <a:spLocks noChangeArrowheads="1"/>
            </p:cNvSpPr>
            <p:nvPr>
              <p:custDataLst>
                <p:tags r:id="rId34"/>
              </p:custDataLst>
            </p:nvPr>
          </p:nvSpPr>
          <p:spPr bwMode="auto">
            <a:xfrm>
              <a:off x="43021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7"/>
            <p:cNvSpPr>
              <a:spLocks noChangeArrowheads="1"/>
            </p:cNvSpPr>
            <p:nvPr>
              <p:custDataLst>
                <p:tags r:id="rId35"/>
              </p:custDataLst>
            </p:nvPr>
          </p:nvSpPr>
          <p:spPr bwMode="auto">
            <a:xfrm>
              <a:off x="46069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8"/>
            <p:cNvSpPr>
              <a:spLocks noChangeArrowheads="1"/>
            </p:cNvSpPr>
            <p:nvPr>
              <p:custDataLst>
                <p:tags r:id="rId36"/>
              </p:custDataLst>
            </p:nvPr>
          </p:nvSpPr>
          <p:spPr bwMode="auto">
            <a:xfrm>
              <a:off x="49117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9"/>
            <p:cNvSpPr>
              <a:spLocks noChangeArrowheads="1"/>
            </p:cNvSpPr>
            <p:nvPr>
              <p:custDataLst>
                <p:tags r:id="rId37"/>
              </p:custDataLst>
            </p:nvPr>
          </p:nvSpPr>
          <p:spPr bwMode="auto">
            <a:xfrm>
              <a:off x="58261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Rectangle 10"/>
            <p:cNvSpPr>
              <a:spLocks noChangeArrowheads="1"/>
            </p:cNvSpPr>
            <p:nvPr>
              <p:custDataLst>
                <p:tags r:id="rId38"/>
              </p:custDataLst>
            </p:nvPr>
          </p:nvSpPr>
          <p:spPr bwMode="auto">
            <a:xfrm>
              <a:off x="61309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0" name="Rectangle 11"/>
            <p:cNvSpPr>
              <a:spLocks noChangeArrowheads="1"/>
            </p:cNvSpPr>
            <p:nvPr>
              <p:custDataLst>
                <p:tags r:id="rId39"/>
              </p:custDataLst>
            </p:nvPr>
          </p:nvSpPr>
          <p:spPr bwMode="auto">
            <a:xfrm>
              <a:off x="27781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1" name="Rectangle 12"/>
            <p:cNvSpPr>
              <a:spLocks noChangeArrowheads="1"/>
            </p:cNvSpPr>
            <p:nvPr>
              <p:custDataLst>
                <p:tags r:id="rId40"/>
              </p:custDataLst>
            </p:nvPr>
          </p:nvSpPr>
          <p:spPr bwMode="auto">
            <a:xfrm>
              <a:off x="30829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Rectangle 13"/>
            <p:cNvSpPr>
              <a:spLocks noChangeArrowheads="1"/>
            </p:cNvSpPr>
            <p:nvPr>
              <p:custDataLst>
                <p:tags r:id="rId41"/>
              </p:custDataLst>
            </p:nvPr>
          </p:nvSpPr>
          <p:spPr bwMode="auto">
            <a:xfrm>
              <a:off x="33877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3" name="Rectangle 14"/>
            <p:cNvSpPr>
              <a:spLocks noChangeArrowheads="1"/>
            </p:cNvSpPr>
            <p:nvPr>
              <p:custDataLst>
                <p:tags r:id="rId42"/>
              </p:custDataLst>
            </p:nvPr>
          </p:nvSpPr>
          <p:spPr bwMode="auto">
            <a:xfrm>
              <a:off x="36925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4" name="Rectangle 15"/>
            <p:cNvSpPr>
              <a:spLocks noChangeArrowheads="1"/>
            </p:cNvSpPr>
            <p:nvPr>
              <p:custDataLst>
                <p:tags r:id="rId43"/>
              </p:custDataLst>
            </p:nvPr>
          </p:nvSpPr>
          <p:spPr bwMode="auto">
            <a:xfrm>
              <a:off x="52165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5" name="Rectangle 16"/>
            <p:cNvSpPr>
              <a:spLocks noChangeArrowheads="1"/>
            </p:cNvSpPr>
            <p:nvPr>
              <p:custDataLst>
                <p:tags r:id="rId44"/>
              </p:custDataLst>
            </p:nvPr>
          </p:nvSpPr>
          <p:spPr bwMode="auto">
            <a:xfrm>
              <a:off x="55213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grpSp>
      <p:grpSp>
        <p:nvGrpSpPr>
          <p:cNvPr id="90" name="Group 89"/>
          <p:cNvGrpSpPr/>
          <p:nvPr/>
        </p:nvGrpSpPr>
        <p:grpSpPr>
          <a:xfrm>
            <a:off x="3877056" y="1424645"/>
            <a:ext cx="1057341" cy="861355"/>
            <a:chOff x="3877056" y="1424645"/>
            <a:chExt cx="1057341" cy="861355"/>
          </a:xfrm>
        </p:grpSpPr>
        <p:sp>
          <p:nvSpPr>
            <p:cNvPr id="37" name="Text Box 26"/>
            <p:cNvSpPr txBox="1">
              <a:spLocks noChangeArrowheads="1"/>
            </p:cNvSpPr>
            <p:nvPr>
              <p:custDataLst>
                <p:tags r:id="rId29"/>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38" name="Oval 27"/>
            <p:cNvSpPr>
              <a:spLocks noChangeArrowheads="1"/>
            </p:cNvSpPr>
            <p:nvPr>
              <p:custDataLst>
                <p:tags r:id="rId30"/>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39" name="Line 28"/>
            <p:cNvSpPr>
              <a:spLocks noChangeShapeType="1"/>
            </p:cNvSpPr>
            <p:nvPr>
              <p:custDataLst>
                <p:tags r:id="rId31"/>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75" name="Group 74"/>
          <p:cNvGrpSpPr/>
          <p:nvPr/>
        </p:nvGrpSpPr>
        <p:grpSpPr>
          <a:xfrm>
            <a:off x="2793013" y="5527675"/>
            <a:ext cx="3657600" cy="304800"/>
            <a:chOff x="2793013" y="5527675"/>
            <a:chExt cx="3657600" cy="304800"/>
          </a:xfrm>
        </p:grpSpPr>
        <p:sp>
          <p:nvSpPr>
            <p:cNvPr id="61" name="Rectangle 53"/>
            <p:cNvSpPr>
              <a:spLocks noChangeArrowheads="1"/>
            </p:cNvSpPr>
            <p:nvPr>
              <p:custDataLst>
                <p:tags r:id="rId15"/>
              </p:custDataLst>
            </p:nvPr>
          </p:nvSpPr>
          <p:spPr bwMode="auto">
            <a:xfrm>
              <a:off x="40122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2" name="Rectangle 54"/>
            <p:cNvSpPr>
              <a:spLocks noChangeArrowheads="1"/>
            </p:cNvSpPr>
            <p:nvPr>
              <p:custDataLst>
                <p:tags r:id="rId16"/>
              </p:custDataLst>
            </p:nvPr>
          </p:nvSpPr>
          <p:spPr bwMode="auto">
            <a:xfrm>
              <a:off x="43170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3" name="Rectangle 55"/>
            <p:cNvSpPr>
              <a:spLocks noChangeArrowheads="1"/>
            </p:cNvSpPr>
            <p:nvPr>
              <p:custDataLst>
                <p:tags r:id="rId17"/>
              </p:custDataLst>
            </p:nvPr>
          </p:nvSpPr>
          <p:spPr bwMode="auto">
            <a:xfrm>
              <a:off x="46218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4" name="Rectangle 56"/>
            <p:cNvSpPr>
              <a:spLocks noChangeArrowheads="1"/>
            </p:cNvSpPr>
            <p:nvPr>
              <p:custDataLst>
                <p:tags r:id="rId18"/>
              </p:custDataLst>
            </p:nvPr>
          </p:nvSpPr>
          <p:spPr bwMode="auto">
            <a:xfrm>
              <a:off x="49266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5" name="Rectangle 57"/>
            <p:cNvSpPr>
              <a:spLocks noChangeArrowheads="1"/>
            </p:cNvSpPr>
            <p:nvPr>
              <p:custDataLst>
                <p:tags r:id="rId19"/>
              </p:custDataLst>
            </p:nvPr>
          </p:nvSpPr>
          <p:spPr bwMode="auto">
            <a:xfrm>
              <a:off x="58410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6" name="Rectangle 58"/>
            <p:cNvSpPr>
              <a:spLocks noChangeArrowheads="1"/>
            </p:cNvSpPr>
            <p:nvPr>
              <p:custDataLst>
                <p:tags r:id="rId20"/>
              </p:custDataLst>
            </p:nvPr>
          </p:nvSpPr>
          <p:spPr bwMode="auto">
            <a:xfrm>
              <a:off x="61458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7" name="Rectangle 59"/>
            <p:cNvSpPr>
              <a:spLocks noChangeArrowheads="1"/>
            </p:cNvSpPr>
            <p:nvPr>
              <p:custDataLst>
                <p:tags r:id="rId21"/>
              </p:custDataLst>
            </p:nvPr>
          </p:nvSpPr>
          <p:spPr bwMode="auto">
            <a:xfrm>
              <a:off x="27930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8" name="Rectangle 60"/>
            <p:cNvSpPr>
              <a:spLocks noChangeArrowheads="1"/>
            </p:cNvSpPr>
            <p:nvPr>
              <p:custDataLst>
                <p:tags r:id="rId22"/>
              </p:custDataLst>
            </p:nvPr>
          </p:nvSpPr>
          <p:spPr bwMode="auto">
            <a:xfrm>
              <a:off x="30978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9" name="Rectangle 61"/>
            <p:cNvSpPr>
              <a:spLocks noChangeArrowheads="1"/>
            </p:cNvSpPr>
            <p:nvPr>
              <p:custDataLst>
                <p:tags r:id="rId23"/>
              </p:custDataLst>
            </p:nvPr>
          </p:nvSpPr>
          <p:spPr bwMode="auto">
            <a:xfrm>
              <a:off x="34026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0" name="Rectangle 62"/>
            <p:cNvSpPr>
              <a:spLocks noChangeArrowheads="1"/>
            </p:cNvSpPr>
            <p:nvPr>
              <p:custDataLst>
                <p:tags r:id="rId24"/>
              </p:custDataLst>
            </p:nvPr>
          </p:nvSpPr>
          <p:spPr bwMode="auto">
            <a:xfrm>
              <a:off x="37074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1" name="Oval 63"/>
            <p:cNvSpPr>
              <a:spLocks noChangeArrowheads="1"/>
            </p:cNvSpPr>
            <p:nvPr>
              <p:custDataLst>
                <p:tags r:id="rId25"/>
              </p:custDataLst>
            </p:nvPr>
          </p:nvSpPr>
          <p:spPr bwMode="auto">
            <a:xfrm>
              <a:off x="40884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72" name="Rectangle 64"/>
            <p:cNvSpPr>
              <a:spLocks noChangeArrowheads="1"/>
            </p:cNvSpPr>
            <p:nvPr>
              <p:custDataLst>
                <p:tags r:id="rId26"/>
              </p:custDataLst>
            </p:nvPr>
          </p:nvSpPr>
          <p:spPr bwMode="auto">
            <a:xfrm>
              <a:off x="55362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3" name="Rectangle 82"/>
            <p:cNvSpPr>
              <a:spLocks noChangeArrowheads="1"/>
            </p:cNvSpPr>
            <p:nvPr>
              <p:custDataLst>
                <p:tags r:id="rId27"/>
              </p:custDataLst>
            </p:nvPr>
          </p:nvSpPr>
          <p:spPr bwMode="auto">
            <a:xfrm>
              <a:off x="52314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Oval 83"/>
            <p:cNvSpPr>
              <a:spLocks noChangeArrowheads="1"/>
            </p:cNvSpPr>
            <p:nvPr>
              <p:custDataLst>
                <p:tags r:id="rId28"/>
              </p:custDataLst>
            </p:nvPr>
          </p:nvSpPr>
          <p:spPr bwMode="auto">
            <a:xfrm>
              <a:off x="4393213" y="5603875"/>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57" name="Freeform 51"/>
          <p:cNvSpPr>
            <a:spLocks/>
          </p:cNvSpPr>
          <p:nvPr>
            <p:custDataLst>
              <p:tags r:id="rId2"/>
            </p:custDataLst>
          </p:nvPr>
        </p:nvSpPr>
        <p:spPr bwMode="auto">
          <a:xfrm>
            <a:off x="4149725" y="5376672"/>
            <a:ext cx="3200400" cy="304800"/>
          </a:xfrm>
          <a:custGeom>
            <a:avLst/>
            <a:gdLst/>
            <a:ahLst/>
            <a:cxnLst>
              <a:cxn ang="0">
                <a:pos x="0" y="218"/>
              </a:cxn>
              <a:cxn ang="0">
                <a:pos x="472" y="31"/>
              </a:cxn>
              <a:cxn ang="0">
                <a:pos x="2109" y="31"/>
              </a:cxn>
              <a:cxn ang="0">
                <a:pos x="2784" y="218"/>
              </a:cxn>
            </a:cxnLst>
            <a:rect l="0" t="0" r="r" b="b"/>
            <a:pathLst>
              <a:path w="2784" h="218">
                <a:moveTo>
                  <a:pt x="0" y="218"/>
                </a:moveTo>
                <a:cubicBezTo>
                  <a:pt x="79" y="187"/>
                  <a:pt x="121" y="62"/>
                  <a:pt x="472" y="31"/>
                </a:cubicBezTo>
                <a:cubicBezTo>
                  <a:pt x="823" y="0"/>
                  <a:pt x="1724" y="0"/>
                  <a:pt x="2109" y="31"/>
                </a:cubicBezTo>
                <a:cubicBezTo>
                  <a:pt x="2494" y="62"/>
                  <a:pt x="2644" y="179"/>
                  <a:pt x="2784" y="218"/>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60" name="Freeform 58"/>
          <p:cNvSpPr>
            <a:spLocks/>
          </p:cNvSpPr>
          <p:nvPr>
            <p:custDataLst>
              <p:tags r:id="rId3"/>
            </p:custDataLst>
          </p:nvPr>
        </p:nvSpPr>
        <p:spPr bwMode="auto">
          <a:xfrm>
            <a:off x="1481052" y="5248656"/>
            <a:ext cx="2671763" cy="441325"/>
          </a:xfrm>
          <a:custGeom>
            <a:avLst/>
            <a:gdLst/>
            <a:ahLst/>
            <a:cxnLst>
              <a:cxn ang="0">
                <a:pos x="0" y="278"/>
              </a:cxn>
              <a:cxn ang="0">
                <a:pos x="480" y="41"/>
              </a:cxn>
              <a:cxn ang="0">
                <a:pos x="1445" y="30"/>
              </a:cxn>
              <a:cxn ang="0">
                <a:pos x="1683" y="182"/>
              </a:cxn>
            </a:cxnLst>
            <a:rect l="0" t="0" r="r" b="b"/>
            <a:pathLst>
              <a:path w="1683" h="278">
                <a:moveTo>
                  <a:pt x="0" y="278"/>
                </a:moveTo>
                <a:cubicBezTo>
                  <a:pt x="80" y="238"/>
                  <a:pt x="239" y="82"/>
                  <a:pt x="480" y="41"/>
                </a:cubicBezTo>
                <a:cubicBezTo>
                  <a:pt x="721" y="0"/>
                  <a:pt x="1245" y="7"/>
                  <a:pt x="1445" y="30"/>
                </a:cubicBezTo>
                <a:cubicBezTo>
                  <a:pt x="1645" y="53"/>
                  <a:pt x="1634" y="150"/>
                  <a:pt x="1683" y="182"/>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84" name="Group 83"/>
          <p:cNvGrpSpPr/>
          <p:nvPr/>
        </p:nvGrpSpPr>
        <p:grpSpPr>
          <a:xfrm>
            <a:off x="7365013" y="5452872"/>
            <a:ext cx="1065213" cy="762000"/>
            <a:chOff x="7365013" y="5451475"/>
            <a:chExt cx="1065213" cy="762000"/>
          </a:xfrm>
        </p:grpSpPr>
        <p:grpSp>
          <p:nvGrpSpPr>
            <p:cNvPr id="76" name="Group 74"/>
            <p:cNvGrpSpPr>
              <a:grpSpLocks/>
            </p:cNvGrpSpPr>
            <p:nvPr>
              <p:custDataLst>
                <p:tags r:id="rId7"/>
              </p:custDataLst>
            </p:nvPr>
          </p:nvGrpSpPr>
          <p:grpSpPr bwMode="auto">
            <a:xfrm>
              <a:off x="7365013" y="5451475"/>
              <a:ext cx="1065213" cy="455613"/>
              <a:chOff x="4560" y="3350"/>
              <a:chExt cx="671" cy="287"/>
            </a:xfrm>
          </p:grpSpPr>
          <p:sp>
            <p:nvSpPr>
              <p:cNvPr id="77" name="Rectangle 75"/>
              <p:cNvSpPr>
                <a:spLocks noChangeArrowheads="1"/>
              </p:cNvSpPr>
              <p:nvPr>
                <p:custDataLst>
                  <p:tags r:id="rId11"/>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8" name="Rectangle 76"/>
              <p:cNvSpPr>
                <a:spLocks noChangeArrowheads="1"/>
              </p:cNvSpPr>
              <p:nvPr>
                <p:custDataLst>
                  <p:tags r:id="rId12"/>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9" name="Rectangle 77"/>
              <p:cNvSpPr>
                <a:spLocks noChangeArrowheads="1"/>
              </p:cNvSpPr>
              <p:nvPr>
                <p:custDataLst>
                  <p:tags r:id="rId13"/>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0" name="Rectangle 78"/>
              <p:cNvSpPr>
                <a:spLocks noChangeArrowheads="1"/>
              </p:cNvSpPr>
              <p:nvPr>
                <p:custDataLst>
                  <p:tags r:id="rId14"/>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81" name="Oval 79"/>
            <p:cNvSpPr>
              <a:spLocks noChangeArrowheads="1"/>
            </p:cNvSpPr>
            <p:nvPr>
              <p:custDataLst>
                <p:tags r:id="rId8"/>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2" name="Line 80"/>
            <p:cNvSpPr>
              <a:spLocks noChangeShapeType="1"/>
            </p:cNvSpPr>
            <p:nvPr>
              <p:custDataLst>
                <p:tags r:id="rId9"/>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83" name="Oval 81"/>
            <p:cNvSpPr>
              <a:spLocks noChangeArrowheads="1"/>
            </p:cNvSpPr>
            <p:nvPr>
              <p:custDataLst>
                <p:tags r:id="rId10"/>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58" name="Freeform 52"/>
          <p:cNvSpPr>
            <a:spLocks/>
          </p:cNvSpPr>
          <p:nvPr>
            <p:custDataLst>
              <p:tags r:id="rId4"/>
            </p:custDataLst>
          </p:nvPr>
        </p:nvSpPr>
        <p:spPr bwMode="auto">
          <a:xfrm>
            <a:off x="5059363" y="5696712"/>
            <a:ext cx="2752725" cy="371475"/>
          </a:xfrm>
          <a:custGeom>
            <a:avLst/>
            <a:gdLst/>
            <a:ahLst/>
            <a:cxnLst>
              <a:cxn ang="0">
                <a:pos x="1734" y="0"/>
              </a:cxn>
              <a:cxn ang="0">
                <a:pos x="1481" y="192"/>
              </a:cxn>
              <a:cxn ang="0">
                <a:pos x="304" y="217"/>
              </a:cxn>
              <a:cxn ang="0">
                <a:pos x="0" y="91"/>
              </a:cxn>
            </a:cxnLst>
            <a:rect l="0" t="0" r="r" b="b"/>
            <a:pathLst>
              <a:path w="1734" h="234">
                <a:moveTo>
                  <a:pt x="1734" y="0"/>
                </a:moveTo>
                <a:cubicBezTo>
                  <a:pt x="1692" y="32"/>
                  <a:pt x="1719" y="156"/>
                  <a:pt x="1481" y="192"/>
                </a:cubicBezTo>
                <a:cubicBezTo>
                  <a:pt x="1243" y="228"/>
                  <a:pt x="551" y="234"/>
                  <a:pt x="304" y="217"/>
                </a:cubicBezTo>
                <a:cubicBezTo>
                  <a:pt x="57" y="200"/>
                  <a:pt x="63" y="117"/>
                  <a:pt x="0" y="91"/>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87" name="Group 86"/>
          <p:cNvGrpSpPr/>
          <p:nvPr/>
        </p:nvGrpSpPr>
        <p:grpSpPr>
          <a:xfrm>
            <a:off x="638510" y="5527675"/>
            <a:ext cx="859103" cy="309245"/>
            <a:chOff x="638510" y="5527675"/>
            <a:chExt cx="859103" cy="309245"/>
          </a:xfrm>
        </p:grpSpPr>
        <p:sp>
          <p:nvSpPr>
            <p:cNvPr id="52" name="Rectangle 41"/>
            <p:cNvSpPr>
              <a:spLocks noChangeArrowheads="1"/>
            </p:cNvSpPr>
            <p:nvPr>
              <p:custDataLst>
                <p:tags r:id="rId5"/>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5" name="Text Box 90"/>
            <p:cNvSpPr txBox="1">
              <a:spLocks noChangeArrowheads="1"/>
            </p:cNvSpPr>
            <p:nvPr>
              <p:custDataLst>
                <p:tags r:id="rId6"/>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spTree>
    <p:extLst>
      <p:ext uri="{BB962C8B-B14F-4D97-AF65-F5344CB8AC3E}">
        <p14:creationId xmlns:p14="http://schemas.microsoft.com/office/powerpoint/2010/main" val="3681502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7" grpId="0" animBg="1"/>
      <p:bldP spid="60" grpId="0" animBg="1"/>
      <p:bldP spid="5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2</a:t>
            </a:r>
            <a:r>
              <a:rPr lang="en-US" dirty="0"/>
              <a:t>)</a:t>
            </a:r>
          </a:p>
        </p:txBody>
      </p:sp>
      <p:sp>
        <p:nvSpPr>
          <p:cNvPr id="3" name="Content Placeholder 2"/>
          <p:cNvSpPr>
            <a:spLocks noGrp="1"/>
          </p:cNvSpPr>
          <p:nvPr>
            <p:ph idx="1"/>
          </p:nvPr>
        </p:nvSpPr>
        <p:spPr>
          <a:xfrm>
            <a:off x="393827" y="3474720"/>
            <a:ext cx="8366125" cy="1097280"/>
          </a:xfrm>
        </p:spPr>
        <p:txBody>
          <a:bodyPr/>
          <a:lstStyle/>
          <a:p>
            <a:r>
              <a:rPr lang="en-GB" sz="2400" dirty="0"/>
              <a:t>Splice </a:t>
            </a:r>
            <a:r>
              <a:rPr lang="en-GB" sz="2400" i="1" u="sng" dirty="0"/>
              <a:t>successor</a:t>
            </a:r>
            <a:r>
              <a:rPr lang="en-GB" sz="2400" dirty="0"/>
              <a:t> block out of list, coalesce both memory blocks, and insert the new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9</a:t>
            </a:fld>
            <a:endParaRPr lang="en-US"/>
          </a:p>
        </p:txBody>
      </p:sp>
      <p:sp>
        <p:nvSpPr>
          <p:cNvPr id="5" name="Rounded Rectangle 4"/>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6" name="Group 5"/>
          <p:cNvGrpSpPr/>
          <p:nvPr/>
        </p:nvGrpSpPr>
        <p:grpSpPr>
          <a:xfrm>
            <a:off x="393192" y="1368108"/>
            <a:ext cx="8366760" cy="2130425"/>
            <a:chOff x="393192" y="1362456"/>
            <a:chExt cx="8366760" cy="2130425"/>
          </a:xfrm>
        </p:grpSpPr>
        <p:sp>
          <p:nvSpPr>
            <p:cNvPr id="7" name="Rectangle 95"/>
            <p:cNvSpPr>
              <a:spLocks noChangeArrowheads="1"/>
            </p:cNvSpPr>
            <p:nvPr>
              <p:custDataLst>
                <p:tags r:id="rId93"/>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 name="Text Box 63"/>
            <p:cNvSpPr txBox="1">
              <a:spLocks noChangeArrowheads="1"/>
            </p:cNvSpPr>
            <p:nvPr>
              <p:custDataLst>
                <p:tags r:id="rId94"/>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9" name="Group 8"/>
          <p:cNvGrpSpPr/>
          <p:nvPr/>
        </p:nvGrpSpPr>
        <p:grpSpPr>
          <a:xfrm>
            <a:off x="644616" y="2291652"/>
            <a:ext cx="852997" cy="304800"/>
            <a:chOff x="644616" y="2286000"/>
            <a:chExt cx="852997" cy="304800"/>
          </a:xfrm>
        </p:grpSpPr>
        <p:sp>
          <p:nvSpPr>
            <p:cNvPr id="10" name="Rectangle 41"/>
            <p:cNvSpPr>
              <a:spLocks noChangeArrowheads="1"/>
            </p:cNvSpPr>
            <p:nvPr>
              <p:custDataLst>
                <p:tags r:id="rId91"/>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92"/>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12" name="Group 11"/>
          <p:cNvGrpSpPr/>
          <p:nvPr/>
        </p:nvGrpSpPr>
        <p:grpSpPr>
          <a:xfrm>
            <a:off x="7365013" y="2212590"/>
            <a:ext cx="1065213" cy="762000"/>
            <a:chOff x="7365013" y="2209800"/>
            <a:chExt cx="1065213" cy="762000"/>
          </a:xfrm>
        </p:grpSpPr>
        <p:grpSp>
          <p:nvGrpSpPr>
            <p:cNvPr id="13" name="Group 42"/>
            <p:cNvGrpSpPr>
              <a:grpSpLocks/>
            </p:cNvGrpSpPr>
            <p:nvPr>
              <p:custDataLst>
                <p:tags r:id="rId83"/>
              </p:custDataLst>
            </p:nvPr>
          </p:nvGrpSpPr>
          <p:grpSpPr bwMode="auto">
            <a:xfrm>
              <a:off x="7365013" y="2209800"/>
              <a:ext cx="1065213" cy="455613"/>
              <a:chOff x="4560" y="1308"/>
              <a:chExt cx="671" cy="287"/>
            </a:xfrm>
          </p:grpSpPr>
          <p:sp>
            <p:nvSpPr>
              <p:cNvPr id="17" name="Rectangle 43"/>
              <p:cNvSpPr>
                <a:spLocks noChangeArrowheads="1"/>
              </p:cNvSpPr>
              <p:nvPr>
                <p:custDataLst>
                  <p:tags r:id="rId87"/>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8" name="Rectangle 44"/>
              <p:cNvSpPr>
                <a:spLocks noChangeArrowheads="1"/>
              </p:cNvSpPr>
              <p:nvPr>
                <p:custDataLst>
                  <p:tags r:id="rId88"/>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 name="Rectangle 45"/>
              <p:cNvSpPr>
                <a:spLocks noChangeArrowheads="1"/>
              </p:cNvSpPr>
              <p:nvPr>
                <p:custDataLst>
                  <p:tags r:id="rId89"/>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 name="Rectangle 46"/>
              <p:cNvSpPr>
                <a:spLocks noChangeArrowheads="1"/>
              </p:cNvSpPr>
              <p:nvPr>
                <p:custDataLst>
                  <p:tags r:id="rId90"/>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 name="Line 48"/>
            <p:cNvSpPr>
              <a:spLocks noChangeShapeType="1"/>
            </p:cNvSpPr>
            <p:nvPr>
              <p:custDataLst>
                <p:tags r:id="rId84"/>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5" name="Oval 47"/>
            <p:cNvSpPr>
              <a:spLocks noChangeArrowheads="1"/>
            </p:cNvSpPr>
            <p:nvPr>
              <p:custDataLst>
                <p:tags r:id="rId85"/>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6" name="Oval 49"/>
            <p:cNvSpPr>
              <a:spLocks noChangeArrowheads="1"/>
            </p:cNvSpPr>
            <p:nvPr>
              <p:custDataLst>
                <p:tags r:id="rId86"/>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60" name="Freeform 8"/>
          <p:cNvSpPr>
            <a:spLocks/>
          </p:cNvSpPr>
          <p:nvPr>
            <p:custDataLst>
              <p:tags r:id="rId1"/>
            </p:custDataLst>
          </p:nvPr>
        </p:nvSpPr>
        <p:spPr bwMode="auto">
          <a:xfrm>
            <a:off x="1489676" y="2049463"/>
            <a:ext cx="5862637" cy="388937"/>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36" name="Group 35"/>
          <p:cNvGrpSpPr/>
          <p:nvPr/>
        </p:nvGrpSpPr>
        <p:grpSpPr>
          <a:xfrm>
            <a:off x="2793013" y="2209800"/>
            <a:ext cx="3657600" cy="457200"/>
            <a:chOff x="2793013" y="2209800"/>
            <a:chExt cx="3657600" cy="457200"/>
          </a:xfrm>
        </p:grpSpPr>
        <p:sp>
          <p:nvSpPr>
            <p:cNvPr id="21" name="Rectangle 1"/>
            <p:cNvSpPr>
              <a:spLocks noChangeArrowheads="1"/>
            </p:cNvSpPr>
            <p:nvPr>
              <p:custDataLst>
                <p:tags r:id="rId68"/>
              </p:custDataLst>
            </p:nvPr>
          </p:nvSpPr>
          <p:spPr bwMode="auto">
            <a:xfrm>
              <a:off x="4012213" y="2209800"/>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2" name="Rectangle 11"/>
            <p:cNvSpPr>
              <a:spLocks noChangeArrowheads="1"/>
            </p:cNvSpPr>
            <p:nvPr>
              <p:custDataLst>
                <p:tags r:id="rId69"/>
              </p:custDataLst>
            </p:nvPr>
          </p:nvSpPr>
          <p:spPr bwMode="auto">
            <a:xfrm>
              <a:off x="40122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3" name="Rectangle 12"/>
            <p:cNvSpPr>
              <a:spLocks noChangeArrowheads="1"/>
            </p:cNvSpPr>
            <p:nvPr>
              <p:custDataLst>
                <p:tags r:id="rId70"/>
              </p:custDataLst>
            </p:nvPr>
          </p:nvSpPr>
          <p:spPr bwMode="auto">
            <a:xfrm>
              <a:off x="43170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4" name="Rectangle 13"/>
            <p:cNvSpPr>
              <a:spLocks noChangeArrowheads="1"/>
            </p:cNvSpPr>
            <p:nvPr>
              <p:custDataLst>
                <p:tags r:id="rId71"/>
              </p:custDataLst>
            </p:nvPr>
          </p:nvSpPr>
          <p:spPr bwMode="auto">
            <a:xfrm>
              <a:off x="46218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5" name="Rectangle 14"/>
            <p:cNvSpPr>
              <a:spLocks noChangeArrowheads="1"/>
            </p:cNvSpPr>
            <p:nvPr>
              <p:custDataLst>
                <p:tags r:id="rId72"/>
              </p:custDataLst>
            </p:nvPr>
          </p:nvSpPr>
          <p:spPr bwMode="auto">
            <a:xfrm>
              <a:off x="49266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6" name="Rectangle 15"/>
            <p:cNvSpPr>
              <a:spLocks noChangeArrowheads="1"/>
            </p:cNvSpPr>
            <p:nvPr>
              <p:custDataLst>
                <p:tags r:id="rId73"/>
              </p:custDataLst>
            </p:nvPr>
          </p:nvSpPr>
          <p:spPr bwMode="auto">
            <a:xfrm>
              <a:off x="58410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7" name="Rectangle 16"/>
            <p:cNvSpPr>
              <a:spLocks noChangeArrowheads="1"/>
            </p:cNvSpPr>
            <p:nvPr>
              <p:custDataLst>
                <p:tags r:id="rId74"/>
              </p:custDataLst>
            </p:nvPr>
          </p:nvSpPr>
          <p:spPr bwMode="auto">
            <a:xfrm>
              <a:off x="61458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8" name="Rectangle 17"/>
            <p:cNvSpPr>
              <a:spLocks noChangeArrowheads="1"/>
            </p:cNvSpPr>
            <p:nvPr>
              <p:custDataLst>
                <p:tags r:id="rId75"/>
              </p:custDataLst>
            </p:nvPr>
          </p:nvSpPr>
          <p:spPr bwMode="auto">
            <a:xfrm>
              <a:off x="27930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9" name="Rectangle 18"/>
            <p:cNvSpPr>
              <a:spLocks noChangeArrowheads="1"/>
            </p:cNvSpPr>
            <p:nvPr>
              <p:custDataLst>
                <p:tags r:id="rId76"/>
              </p:custDataLst>
            </p:nvPr>
          </p:nvSpPr>
          <p:spPr bwMode="auto">
            <a:xfrm>
              <a:off x="30978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0" name="Rectangle 19"/>
            <p:cNvSpPr>
              <a:spLocks noChangeArrowheads="1"/>
            </p:cNvSpPr>
            <p:nvPr>
              <p:custDataLst>
                <p:tags r:id="rId77"/>
              </p:custDataLst>
            </p:nvPr>
          </p:nvSpPr>
          <p:spPr bwMode="auto">
            <a:xfrm>
              <a:off x="34026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0"/>
            <p:cNvSpPr>
              <a:spLocks noChangeArrowheads="1"/>
            </p:cNvSpPr>
            <p:nvPr>
              <p:custDataLst>
                <p:tags r:id="rId78"/>
              </p:custDataLst>
            </p:nvPr>
          </p:nvSpPr>
          <p:spPr bwMode="auto">
            <a:xfrm>
              <a:off x="37074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1"/>
            <p:cNvSpPr>
              <a:spLocks noChangeArrowheads="1"/>
            </p:cNvSpPr>
            <p:nvPr>
              <p:custDataLst>
                <p:tags r:id="rId79"/>
              </p:custDataLst>
            </p:nvPr>
          </p:nvSpPr>
          <p:spPr bwMode="auto">
            <a:xfrm>
              <a:off x="52314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3" name="Rectangle 22"/>
            <p:cNvSpPr>
              <a:spLocks noChangeArrowheads="1"/>
            </p:cNvSpPr>
            <p:nvPr>
              <p:custDataLst>
                <p:tags r:id="rId80"/>
              </p:custDataLst>
            </p:nvPr>
          </p:nvSpPr>
          <p:spPr bwMode="auto">
            <a:xfrm>
              <a:off x="55362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4" name="Oval 33"/>
            <p:cNvSpPr>
              <a:spLocks noChangeArrowheads="1"/>
            </p:cNvSpPr>
            <p:nvPr>
              <p:custDataLst>
                <p:tags r:id="rId81"/>
              </p:custDataLst>
            </p:nvPr>
          </p:nvSpPr>
          <p:spPr bwMode="auto">
            <a:xfrm>
              <a:off x="53076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35" name="Oval 39"/>
            <p:cNvSpPr>
              <a:spLocks noChangeArrowheads="1"/>
            </p:cNvSpPr>
            <p:nvPr>
              <p:custDataLst>
                <p:tags r:id="rId82"/>
              </p:custDataLst>
            </p:nvPr>
          </p:nvSpPr>
          <p:spPr bwMode="auto">
            <a:xfrm flipV="1">
              <a:off x="5612413" y="23622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55" name="Group 54"/>
          <p:cNvGrpSpPr/>
          <p:nvPr/>
        </p:nvGrpSpPr>
        <p:grpSpPr>
          <a:xfrm>
            <a:off x="5231413" y="1524000"/>
            <a:ext cx="1065213" cy="1827213"/>
            <a:chOff x="5231413" y="1524000"/>
            <a:chExt cx="1065213" cy="1827213"/>
          </a:xfrm>
        </p:grpSpPr>
        <p:grpSp>
          <p:nvGrpSpPr>
            <p:cNvPr id="37" name="Group 23"/>
            <p:cNvGrpSpPr>
              <a:grpSpLocks/>
            </p:cNvGrpSpPr>
            <p:nvPr>
              <p:custDataLst>
                <p:tags r:id="rId50"/>
              </p:custDataLst>
            </p:nvPr>
          </p:nvGrpSpPr>
          <p:grpSpPr bwMode="auto">
            <a:xfrm>
              <a:off x="5231413" y="1524000"/>
              <a:ext cx="1065213" cy="455613"/>
              <a:chOff x="3216" y="876"/>
              <a:chExt cx="671" cy="287"/>
            </a:xfrm>
          </p:grpSpPr>
          <p:sp>
            <p:nvSpPr>
              <p:cNvPr id="38" name="Rectangle 24"/>
              <p:cNvSpPr>
                <a:spLocks noChangeArrowheads="1"/>
              </p:cNvSpPr>
              <p:nvPr>
                <p:custDataLst>
                  <p:tags r:id="rId64"/>
                </p:custDataLst>
              </p:nvPr>
            </p:nvSpPr>
            <p:spPr bwMode="auto">
              <a:xfrm>
                <a:off x="3216"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9" name="Rectangle 25"/>
              <p:cNvSpPr>
                <a:spLocks noChangeArrowheads="1"/>
              </p:cNvSpPr>
              <p:nvPr>
                <p:custDataLst>
                  <p:tags r:id="rId65"/>
                </p:custDataLst>
              </p:nvPr>
            </p:nvSpPr>
            <p:spPr bwMode="auto">
              <a:xfrm>
                <a:off x="3408"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0" name="Rectangle 26"/>
              <p:cNvSpPr>
                <a:spLocks noChangeArrowheads="1"/>
              </p:cNvSpPr>
              <p:nvPr>
                <p:custDataLst>
                  <p:tags r:id="rId66"/>
                </p:custDataLst>
              </p:nvPr>
            </p:nvSpPr>
            <p:spPr bwMode="auto">
              <a:xfrm>
                <a:off x="3600"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1" name="Rectangle 27"/>
              <p:cNvSpPr>
                <a:spLocks noChangeArrowheads="1"/>
              </p:cNvSpPr>
              <p:nvPr>
                <p:custDataLst>
                  <p:tags r:id="rId67"/>
                </p:custDataLst>
              </p:nvPr>
            </p:nvSpPr>
            <p:spPr bwMode="auto">
              <a:xfrm>
                <a:off x="3696" y="876"/>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42" name="Group 28"/>
            <p:cNvGrpSpPr>
              <a:grpSpLocks/>
            </p:cNvGrpSpPr>
            <p:nvPr>
              <p:custDataLst>
                <p:tags r:id="rId51"/>
              </p:custDataLst>
            </p:nvPr>
          </p:nvGrpSpPr>
          <p:grpSpPr bwMode="auto">
            <a:xfrm>
              <a:off x="5231413" y="2895600"/>
              <a:ext cx="1065213" cy="455613"/>
              <a:chOff x="3216" y="1740"/>
              <a:chExt cx="671" cy="287"/>
            </a:xfrm>
          </p:grpSpPr>
          <p:sp>
            <p:nvSpPr>
              <p:cNvPr id="43" name="Rectangle 29"/>
              <p:cNvSpPr>
                <a:spLocks noChangeArrowheads="1"/>
              </p:cNvSpPr>
              <p:nvPr>
                <p:custDataLst>
                  <p:tags r:id="rId60"/>
                </p:custDataLst>
              </p:nvPr>
            </p:nvSpPr>
            <p:spPr bwMode="auto">
              <a:xfrm>
                <a:off x="3216"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4" name="Rectangle 30"/>
              <p:cNvSpPr>
                <a:spLocks noChangeArrowheads="1"/>
              </p:cNvSpPr>
              <p:nvPr>
                <p:custDataLst>
                  <p:tags r:id="rId61"/>
                </p:custDataLst>
              </p:nvPr>
            </p:nvSpPr>
            <p:spPr bwMode="auto">
              <a:xfrm>
                <a:off x="3408"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5" name="Rectangle 31"/>
              <p:cNvSpPr>
                <a:spLocks noChangeArrowheads="1"/>
              </p:cNvSpPr>
              <p:nvPr>
                <p:custDataLst>
                  <p:tags r:id="rId62"/>
                </p:custDataLst>
              </p:nvPr>
            </p:nvSpPr>
            <p:spPr bwMode="auto">
              <a:xfrm>
                <a:off x="3600"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6" name="Rectangle 32"/>
              <p:cNvSpPr>
                <a:spLocks noChangeArrowheads="1"/>
              </p:cNvSpPr>
              <p:nvPr>
                <p:custDataLst>
                  <p:tags r:id="rId63"/>
                </p:custDataLst>
              </p:nvPr>
            </p:nvSpPr>
            <p:spPr bwMode="auto">
              <a:xfrm>
                <a:off x="3696" y="174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47" name="Line 34"/>
            <p:cNvSpPr>
              <a:spLocks noChangeShapeType="1"/>
            </p:cNvSpPr>
            <p:nvPr>
              <p:custDataLst>
                <p:tags r:id="rId52"/>
              </p:custDataLst>
            </p:nvPr>
          </p:nvSpPr>
          <p:spPr bwMode="auto">
            <a:xfrm>
              <a:off x="53838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48" name="Oval 35"/>
            <p:cNvSpPr>
              <a:spLocks noChangeArrowheads="1"/>
            </p:cNvSpPr>
            <p:nvPr>
              <p:custDataLst>
                <p:tags r:id="rId53"/>
              </p:custDataLst>
            </p:nvPr>
          </p:nvSpPr>
          <p:spPr bwMode="auto">
            <a:xfrm>
              <a:off x="5307613" y="16764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49" name="Line 36"/>
            <p:cNvSpPr>
              <a:spLocks noChangeShapeType="1"/>
            </p:cNvSpPr>
            <p:nvPr>
              <p:custDataLst>
                <p:tags r:id="rId54"/>
              </p:custDataLst>
            </p:nvPr>
          </p:nvSpPr>
          <p:spPr bwMode="auto">
            <a:xfrm>
              <a:off x="5383813" y="17526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50" name="Oval 37"/>
            <p:cNvSpPr>
              <a:spLocks noChangeArrowheads="1"/>
            </p:cNvSpPr>
            <p:nvPr>
              <p:custDataLst>
                <p:tags r:id="rId55"/>
              </p:custDataLst>
            </p:nvPr>
          </p:nvSpPr>
          <p:spPr bwMode="auto">
            <a:xfrm flipV="1">
              <a:off x="5612413" y="30480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51" name="Line 38"/>
            <p:cNvSpPr>
              <a:spLocks noChangeShapeType="1"/>
            </p:cNvSpPr>
            <p:nvPr>
              <p:custDataLst>
                <p:tags r:id="rId56"/>
              </p:custDataLst>
            </p:nvPr>
          </p:nvSpPr>
          <p:spPr bwMode="auto">
            <a:xfrm flipV="1">
              <a:off x="5688613" y="25892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2" name="Line 40"/>
            <p:cNvSpPr>
              <a:spLocks noChangeShapeType="1"/>
            </p:cNvSpPr>
            <p:nvPr>
              <p:custDataLst>
                <p:tags r:id="rId57"/>
              </p:custDataLst>
            </p:nvPr>
          </p:nvSpPr>
          <p:spPr bwMode="auto">
            <a:xfrm flipV="1">
              <a:off x="5688613" y="19034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3" name="Oval 86"/>
            <p:cNvSpPr>
              <a:spLocks noChangeArrowheads="1"/>
            </p:cNvSpPr>
            <p:nvPr>
              <p:custDataLst>
                <p:tags r:id="rId58"/>
              </p:custDataLst>
            </p:nvPr>
          </p:nvSpPr>
          <p:spPr bwMode="auto">
            <a:xfrm>
              <a:off x="5307613" y="30480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54" name="Oval 89"/>
            <p:cNvSpPr>
              <a:spLocks noChangeArrowheads="1"/>
            </p:cNvSpPr>
            <p:nvPr>
              <p:custDataLst>
                <p:tags r:id="rId59"/>
              </p:custDataLst>
            </p:nvPr>
          </p:nvSpPr>
          <p:spPr bwMode="auto">
            <a:xfrm flipV="1">
              <a:off x="5612413" y="1676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56" name="Group 55"/>
          <p:cNvGrpSpPr/>
          <p:nvPr/>
        </p:nvGrpSpPr>
        <p:grpSpPr>
          <a:xfrm>
            <a:off x="3877056" y="1427435"/>
            <a:ext cx="1057341" cy="861355"/>
            <a:chOff x="3877056" y="1424645"/>
            <a:chExt cx="1057341" cy="861355"/>
          </a:xfrm>
        </p:grpSpPr>
        <p:sp>
          <p:nvSpPr>
            <p:cNvPr id="57" name="Text Box 26"/>
            <p:cNvSpPr txBox="1">
              <a:spLocks noChangeArrowheads="1"/>
            </p:cNvSpPr>
            <p:nvPr>
              <p:custDataLst>
                <p:tags r:id="rId47"/>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58" name="Oval 27"/>
            <p:cNvSpPr>
              <a:spLocks noChangeArrowheads="1"/>
            </p:cNvSpPr>
            <p:nvPr>
              <p:custDataLst>
                <p:tags r:id="rId48"/>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59" name="Line 28"/>
            <p:cNvSpPr>
              <a:spLocks noChangeShapeType="1"/>
            </p:cNvSpPr>
            <p:nvPr>
              <p:custDataLst>
                <p:tags r:id="rId49"/>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61" name="Group 60"/>
          <p:cNvGrpSpPr/>
          <p:nvPr/>
        </p:nvGrpSpPr>
        <p:grpSpPr>
          <a:xfrm>
            <a:off x="393192" y="4498975"/>
            <a:ext cx="8366760" cy="2130425"/>
            <a:chOff x="393192" y="4498975"/>
            <a:chExt cx="8366760" cy="2130425"/>
          </a:xfrm>
        </p:grpSpPr>
        <p:sp>
          <p:nvSpPr>
            <p:cNvPr id="62" name="Rectangle 96"/>
            <p:cNvSpPr>
              <a:spLocks noChangeArrowheads="1"/>
            </p:cNvSpPr>
            <p:nvPr>
              <p:custDataLst>
                <p:tags r:id="rId45"/>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63" name="Text Box 64"/>
            <p:cNvSpPr txBox="1">
              <a:spLocks noChangeArrowheads="1"/>
            </p:cNvSpPr>
            <p:nvPr>
              <p:custDataLst>
                <p:tags r:id="rId46"/>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64" name="Group 63"/>
          <p:cNvGrpSpPr/>
          <p:nvPr/>
        </p:nvGrpSpPr>
        <p:grpSpPr>
          <a:xfrm>
            <a:off x="638510" y="5527675"/>
            <a:ext cx="859103" cy="309245"/>
            <a:chOff x="638510" y="5527675"/>
            <a:chExt cx="859103" cy="309245"/>
          </a:xfrm>
        </p:grpSpPr>
        <p:sp>
          <p:nvSpPr>
            <p:cNvPr id="65" name="Rectangle 41"/>
            <p:cNvSpPr>
              <a:spLocks noChangeArrowheads="1"/>
            </p:cNvSpPr>
            <p:nvPr>
              <p:custDataLst>
                <p:tags r:id="rId43"/>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66" name="Text Box 90"/>
            <p:cNvSpPr txBox="1">
              <a:spLocks noChangeArrowheads="1"/>
            </p:cNvSpPr>
            <p:nvPr>
              <p:custDataLst>
                <p:tags r:id="rId44"/>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119" name="Group 118"/>
          <p:cNvGrpSpPr/>
          <p:nvPr/>
        </p:nvGrpSpPr>
        <p:grpSpPr>
          <a:xfrm>
            <a:off x="5231413" y="6139656"/>
            <a:ext cx="1065213" cy="455613"/>
            <a:chOff x="5231413" y="6137275"/>
            <a:chExt cx="1065213" cy="455613"/>
          </a:xfrm>
        </p:grpSpPr>
        <p:grpSp>
          <p:nvGrpSpPr>
            <p:cNvPr id="67" name="Group 2"/>
            <p:cNvGrpSpPr>
              <a:grpSpLocks/>
            </p:cNvGrpSpPr>
            <p:nvPr>
              <p:custDataLst>
                <p:tags r:id="rId36"/>
              </p:custDataLst>
            </p:nvPr>
          </p:nvGrpSpPr>
          <p:grpSpPr bwMode="auto">
            <a:xfrm>
              <a:off x="5231413" y="6137275"/>
              <a:ext cx="1065213" cy="455613"/>
              <a:chOff x="3216" y="3782"/>
              <a:chExt cx="671" cy="287"/>
            </a:xfrm>
          </p:grpSpPr>
          <p:sp>
            <p:nvSpPr>
              <p:cNvPr id="68" name="Rectangle 3"/>
              <p:cNvSpPr>
                <a:spLocks noChangeArrowheads="1"/>
              </p:cNvSpPr>
              <p:nvPr>
                <p:custDataLst>
                  <p:tags r:id="rId39"/>
                </p:custDataLst>
              </p:nvPr>
            </p:nvSpPr>
            <p:spPr bwMode="auto">
              <a:xfrm>
                <a:off x="3216"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9" name="Rectangle 4"/>
              <p:cNvSpPr>
                <a:spLocks noChangeArrowheads="1"/>
              </p:cNvSpPr>
              <p:nvPr>
                <p:custDataLst>
                  <p:tags r:id="rId40"/>
                </p:custDataLst>
              </p:nvPr>
            </p:nvSpPr>
            <p:spPr bwMode="auto">
              <a:xfrm>
                <a:off x="3408"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0" name="Rectangle 5"/>
              <p:cNvSpPr>
                <a:spLocks noChangeArrowheads="1"/>
              </p:cNvSpPr>
              <p:nvPr>
                <p:custDataLst>
                  <p:tags r:id="rId41"/>
                </p:custDataLst>
              </p:nvPr>
            </p:nvSpPr>
            <p:spPr bwMode="auto">
              <a:xfrm>
                <a:off x="3600"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1" name="Rectangle 6"/>
              <p:cNvSpPr>
                <a:spLocks noChangeArrowheads="1"/>
              </p:cNvSpPr>
              <p:nvPr>
                <p:custDataLst>
                  <p:tags r:id="rId42"/>
                </p:custDataLst>
              </p:nvPr>
            </p:nvSpPr>
            <p:spPr bwMode="auto">
              <a:xfrm>
                <a:off x="3696" y="3782"/>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2" name="Oval 72"/>
            <p:cNvSpPr>
              <a:spLocks noChangeArrowheads="1"/>
            </p:cNvSpPr>
            <p:nvPr>
              <p:custDataLst>
                <p:tags r:id="rId37"/>
              </p:custDataLst>
            </p:nvPr>
          </p:nvSpPr>
          <p:spPr bwMode="auto">
            <a:xfrm flipV="1">
              <a:off x="5612413" y="62880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105" name="Oval 87"/>
            <p:cNvSpPr>
              <a:spLocks noChangeArrowheads="1"/>
            </p:cNvSpPr>
            <p:nvPr>
              <p:custDataLst>
                <p:tags r:id="rId38"/>
              </p:custDataLst>
            </p:nvPr>
          </p:nvSpPr>
          <p:spPr bwMode="auto">
            <a:xfrm>
              <a:off x="5307613" y="62896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118" name="Group 117"/>
          <p:cNvGrpSpPr/>
          <p:nvPr/>
        </p:nvGrpSpPr>
        <p:grpSpPr>
          <a:xfrm>
            <a:off x="5231413" y="4765675"/>
            <a:ext cx="1065213" cy="455613"/>
            <a:chOff x="5231413" y="4765675"/>
            <a:chExt cx="1065213" cy="455613"/>
          </a:xfrm>
        </p:grpSpPr>
        <p:grpSp>
          <p:nvGrpSpPr>
            <p:cNvPr id="85" name="Group 65"/>
            <p:cNvGrpSpPr>
              <a:grpSpLocks/>
            </p:cNvGrpSpPr>
            <p:nvPr>
              <p:custDataLst>
                <p:tags r:id="rId29"/>
              </p:custDataLst>
            </p:nvPr>
          </p:nvGrpSpPr>
          <p:grpSpPr bwMode="auto">
            <a:xfrm>
              <a:off x="5231413" y="4765675"/>
              <a:ext cx="1065213" cy="455613"/>
              <a:chOff x="3216" y="2918"/>
              <a:chExt cx="671" cy="287"/>
            </a:xfrm>
          </p:grpSpPr>
          <p:sp>
            <p:nvSpPr>
              <p:cNvPr id="86" name="Rectangle 66"/>
              <p:cNvSpPr>
                <a:spLocks noChangeArrowheads="1"/>
              </p:cNvSpPr>
              <p:nvPr>
                <p:custDataLst>
                  <p:tags r:id="rId32"/>
                </p:custDataLst>
              </p:nvPr>
            </p:nvSpPr>
            <p:spPr bwMode="auto">
              <a:xfrm>
                <a:off x="3216"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7" name="Rectangle 67"/>
              <p:cNvSpPr>
                <a:spLocks noChangeArrowheads="1"/>
              </p:cNvSpPr>
              <p:nvPr>
                <p:custDataLst>
                  <p:tags r:id="rId33"/>
                </p:custDataLst>
              </p:nvPr>
            </p:nvSpPr>
            <p:spPr bwMode="auto">
              <a:xfrm>
                <a:off x="3408"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8" name="Rectangle 68"/>
              <p:cNvSpPr>
                <a:spLocks noChangeArrowheads="1"/>
              </p:cNvSpPr>
              <p:nvPr>
                <p:custDataLst>
                  <p:tags r:id="rId34"/>
                </p:custDataLst>
              </p:nvPr>
            </p:nvSpPr>
            <p:spPr bwMode="auto">
              <a:xfrm>
                <a:off x="3600"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9" name="Rectangle 69"/>
              <p:cNvSpPr>
                <a:spLocks noChangeArrowheads="1"/>
              </p:cNvSpPr>
              <p:nvPr>
                <p:custDataLst>
                  <p:tags r:id="rId35"/>
                </p:custDataLst>
              </p:nvPr>
            </p:nvSpPr>
            <p:spPr bwMode="auto">
              <a:xfrm>
                <a:off x="3696" y="291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0" name="Oval 70"/>
            <p:cNvSpPr>
              <a:spLocks noChangeArrowheads="1"/>
            </p:cNvSpPr>
            <p:nvPr>
              <p:custDataLst>
                <p:tags r:id="rId30"/>
              </p:custDataLst>
            </p:nvPr>
          </p:nvSpPr>
          <p:spPr bwMode="auto">
            <a:xfrm>
              <a:off x="5307613" y="49180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06" name="Oval 88"/>
            <p:cNvSpPr>
              <a:spLocks noChangeArrowheads="1"/>
            </p:cNvSpPr>
            <p:nvPr>
              <p:custDataLst>
                <p:tags r:id="rId31"/>
              </p:custDataLst>
            </p:nvPr>
          </p:nvSpPr>
          <p:spPr bwMode="auto">
            <a:xfrm flipV="1">
              <a:off x="5612413" y="49164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72" name="Line 7"/>
          <p:cNvSpPr>
            <a:spLocks noChangeShapeType="1"/>
          </p:cNvSpPr>
          <p:nvPr>
            <p:custDataLst>
              <p:tags r:id="rId2"/>
            </p:custDataLst>
          </p:nvPr>
        </p:nvSpPr>
        <p:spPr bwMode="auto">
          <a:xfrm flipV="1">
            <a:off x="5688613" y="5145088"/>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91" name="Line 71"/>
          <p:cNvSpPr>
            <a:spLocks noChangeShapeType="1"/>
          </p:cNvSpPr>
          <p:nvPr>
            <p:custDataLst>
              <p:tags r:id="rId3"/>
            </p:custDataLst>
          </p:nvPr>
        </p:nvSpPr>
        <p:spPr bwMode="auto">
          <a:xfrm>
            <a:off x="5383813" y="4994275"/>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grpSp>
        <p:nvGrpSpPr>
          <p:cNvPr id="120" name="Group 119"/>
          <p:cNvGrpSpPr/>
          <p:nvPr/>
        </p:nvGrpSpPr>
        <p:grpSpPr>
          <a:xfrm>
            <a:off x="2793013" y="5527675"/>
            <a:ext cx="3657600" cy="304800"/>
            <a:chOff x="2793013" y="5527675"/>
            <a:chExt cx="3657600" cy="304800"/>
          </a:xfrm>
        </p:grpSpPr>
        <p:sp>
          <p:nvSpPr>
            <p:cNvPr id="73" name="Rectangle 53"/>
            <p:cNvSpPr>
              <a:spLocks noChangeArrowheads="1"/>
            </p:cNvSpPr>
            <p:nvPr>
              <p:custDataLst>
                <p:tags r:id="rId15"/>
              </p:custDataLst>
            </p:nvPr>
          </p:nvSpPr>
          <p:spPr bwMode="auto">
            <a:xfrm>
              <a:off x="40122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Rectangle 54"/>
            <p:cNvSpPr>
              <a:spLocks noChangeArrowheads="1"/>
            </p:cNvSpPr>
            <p:nvPr>
              <p:custDataLst>
                <p:tags r:id="rId16"/>
              </p:custDataLst>
            </p:nvPr>
          </p:nvSpPr>
          <p:spPr bwMode="auto">
            <a:xfrm>
              <a:off x="43170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5" name="Rectangle 55"/>
            <p:cNvSpPr>
              <a:spLocks noChangeArrowheads="1"/>
            </p:cNvSpPr>
            <p:nvPr>
              <p:custDataLst>
                <p:tags r:id="rId17"/>
              </p:custDataLst>
            </p:nvPr>
          </p:nvSpPr>
          <p:spPr bwMode="auto">
            <a:xfrm>
              <a:off x="46218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6" name="Rectangle 56"/>
            <p:cNvSpPr>
              <a:spLocks noChangeArrowheads="1"/>
            </p:cNvSpPr>
            <p:nvPr>
              <p:custDataLst>
                <p:tags r:id="rId18"/>
              </p:custDataLst>
            </p:nvPr>
          </p:nvSpPr>
          <p:spPr bwMode="auto">
            <a:xfrm>
              <a:off x="49266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7" name="Rectangle 57"/>
            <p:cNvSpPr>
              <a:spLocks noChangeArrowheads="1"/>
            </p:cNvSpPr>
            <p:nvPr>
              <p:custDataLst>
                <p:tags r:id="rId19"/>
              </p:custDataLst>
            </p:nvPr>
          </p:nvSpPr>
          <p:spPr bwMode="auto">
            <a:xfrm>
              <a:off x="58410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8" name="Rectangle 58"/>
            <p:cNvSpPr>
              <a:spLocks noChangeArrowheads="1"/>
            </p:cNvSpPr>
            <p:nvPr>
              <p:custDataLst>
                <p:tags r:id="rId20"/>
              </p:custDataLst>
            </p:nvPr>
          </p:nvSpPr>
          <p:spPr bwMode="auto">
            <a:xfrm>
              <a:off x="61458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9" name="Rectangle 59"/>
            <p:cNvSpPr>
              <a:spLocks noChangeArrowheads="1"/>
            </p:cNvSpPr>
            <p:nvPr>
              <p:custDataLst>
                <p:tags r:id="rId21"/>
              </p:custDataLst>
            </p:nvPr>
          </p:nvSpPr>
          <p:spPr bwMode="auto">
            <a:xfrm>
              <a:off x="27930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0" name="Rectangle 60"/>
            <p:cNvSpPr>
              <a:spLocks noChangeArrowheads="1"/>
            </p:cNvSpPr>
            <p:nvPr>
              <p:custDataLst>
                <p:tags r:id="rId22"/>
              </p:custDataLst>
            </p:nvPr>
          </p:nvSpPr>
          <p:spPr bwMode="auto">
            <a:xfrm>
              <a:off x="30978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1" name="Rectangle 61"/>
            <p:cNvSpPr>
              <a:spLocks noChangeArrowheads="1"/>
            </p:cNvSpPr>
            <p:nvPr>
              <p:custDataLst>
                <p:tags r:id="rId23"/>
              </p:custDataLst>
            </p:nvPr>
          </p:nvSpPr>
          <p:spPr bwMode="auto">
            <a:xfrm>
              <a:off x="34026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2" name="Rectangle 62"/>
            <p:cNvSpPr>
              <a:spLocks noChangeArrowheads="1"/>
            </p:cNvSpPr>
            <p:nvPr>
              <p:custDataLst>
                <p:tags r:id="rId24"/>
              </p:custDataLst>
            </p:nvPr>
          </p:nvSpPr>
          <p:spPr bwMode="auto">
            <a:xfrm>
              <a:off x="37074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3" name="Oval 63"/>
            <p:cNvSpPr>
              <a:spLocks noChangeArrowheads="1"/>
            </p:cNvSpPr>
            <p:nvPr>
              <p:custDataLst>
                <p:tags r:id="rId25"/>
              </p:custDataLst>
            </p:nvPr>
          </p:nvSpPr>
          <p:spPr bwMode="auto">
            <a:xfrm>
              <a:off x="40884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4" name="Rectangle 64"/>
            <p:cNvSpPr>
              <a:spLocks noChangeArrowheads="1"/>
            </p:cNvSpPr>
            <p:nvPr>
              <p:custDataLst>
                <p:tags r:id="rId26"/>
              </p:custDataLst>
            </p:nvPr>
          </p:nvSpPr>
          <p:spPr bwMode="auto">
            <a:xfrm>
              <a:off x="55362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1" name="Rectangle 82"/>
            <p:cNvSpPr>
              <a:spLocks noChangeArrowheads="1"/>
            </p:cNvSpPr>
            <p:nvPr>
              <p:custDataLst>
                <p:tags r:id="rId27"/>
              </p:custDataLst>
            </p:nvPr>
          </p:nvSpPr>
          <p:spPr bwMode="auto">
            <a:xfrm>
              <a:off x="52314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2" name="Oval 83"/>
            <p:cNvSpPr>
              <a:spLocks noChangeArrowheads="1"/>
            </p:cNvSpPr>
            <p:nvPr>
              <p:custDataLst>
                <p:tags r:id="rId28"/>
              </p:custDataLst>
            </p:nvPr>
          </p:nvSpPr>
          <p:spPr bwMode="auto">
            <a:xfrm>
              <a:off x="4393213" y="5603875"/>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103" name="Freeform 84"/>
          <p:cNvSpPr>
            <a:spLocks/>
          </p:cNvSpPr>
          <p:nvPr>
            <p:custDataLst>
              <p:tags r:id="rId4"/>
            </p:custDataLst>
          </p:nvPr>
        </p:nvSpPr>
        <p:spPr bwMode="auto">
          <a:xfrm>
            <a:off x="4151913" y="5326063"/>
            <a:ext cx="3213100" cy="354012"/>
          </a:xfrm>
          <a:custGeom>
            <a:avLst/>
            <a:gdLst/>
            <a:ahLst/>
            <a:cxnLst>
              <a:cxn ang="0">
                <a:pos x="0" y="223"/>
              </a:cxn>
              <a:cxn ang="0">
                <a:pos x="288" y="31"/>
              </a:cxn>
              <a:cxn ang="0">
                <a:pos x="1349" y="36"/>
              </a:cxn>
              <a:cxn ang="0">
                <a:pos x="2024" y="223"/>
              </a:cxn>
            </a:cxnLst>
            <a:rect l="0" t="0" r="r" b="b"/>
            <a:pathLst>
              <a:path w="2024" h="223">
                <a:moveTo>
                  <a:pt x="0" y="223"/>
                </a:moveTo>
                <a:cubicBezTo>
                  <a:pt x="48" y="191"/>
                  <a:pt x="63" y="62"/>
                  <a:pt x="288" y="31"/>
                </a:cubicBezTo>
                <a:cubicBezTo>
                  <a:pt x="513" y="0"/>
                  <a:pt x="1060" y="4"/>
                  <a:pt x="1349" y="36"/>
                </a:cubicBezTo>
                <a:cubicBezTo>
                  <a:pt x="1638" y="68"/>
                  <a:pt x="1884" y="184"/>
                  <a:pt x="2024" y="223"/>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107" name="Freeform 94"/>
          <p:cNvSpPr>
            <a:spLocks/>
          </p:cNvSpPr>
          <p:nvPr>
            <p:custDataLst>
              <p:tags r:id="rId5"/>
            </p:custDataLst>
          </p:nvPr>
        </p:nvSpPr>
        <p:spPr bwMode="auto">
          <a:xfrm>
            <a:off x="1481738" y="5235575"/>
            <a:ext cx="2662238" cy="436563"/>
          </a:xfrm>
          <a:custGeom>
            <a:avLst/>
            <a:gdLst/>
            <a:ahLst/>
            <a:cxnLst>
              <a:cxn ang="0">
                <a:pos x="0" y="275"/>
              </a:cxn>
              <a:cxn ang="0">
                <a:pos x="515" y="43"/>
              </a:cxn>
              <a:cxn ang="0">
                <a:pos x="1389" y="22"/>
              </a:cxn>
              <a:cxn ang="0">
                <a:pos x="1677" y="174"/>
              </a:cxn>
            </a:cxnLst>
            <a:rect l="0" t="0" r="r" b="b"/>
            <a:pathLst>
              <a:path w="1677" h="275">
                <a:moveTo>
                  <a:pt x="0" y="275"/>
                </a:moveTo>
                <a:cubicBezTo>
                  <a:pt x="86" y="236"/>
                  <a:pt x="284" y="85"/>
                  <a:pt x="515" y="43"/>
                </a:cubicBezTo>
                <a:cubicBezTo>
                  <a:pt x="746" y="1"/>
                  <a:pt x="1195" y="0"/>
                  <a:pt x="1389" y="22"/>
                </a:cubicBezTo>
                <a:cubicBezTo>
                  <a:pt x="1583" y="44"/>
                  <a:pt x="1617" y="142"/>
                  <a:pt x="1677" y="174"/>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109" name="Group 108"/>
          <p:cNvGrpSpPr/>
          <p:nvPr/>
        </p:nvGrpSpPr>
        <p:grpSpPr>
          <a:xfrm>
            <a:off x="7365013" y="5452872"/>
            <a:ext cx="1065213" cy="762000"/>
            <a:chOff x="7365013" y="5451475"/>
            <a:chExt cx="1065213" cy="762000"/>
          </a:xfrm>
        </p:grpSpPr>
        <p:grpSp>
          <p:nvGrpSpPr>
            <p:cNvPr id="110" name="Group 74"/>
            <p:cNvGrpSpPr>
              <a:grpSpLocks/>
            </p:cNvGrpSpPr>
            <p:nvPr>
              <p:custDataLst>
                <p:tags r:id="rId7"/>
              </p:custDataLst>
            </p:nvPr>
          </p:nvGrpSpPr>
          <p:grpSpPr bwMode="auto">
            <a:xfrm>
              <a:off x="7365013" y="5451475"/>
              <a:ext cx="1065213" cy="455613"/>
              <a:chOff x="4560" y="3350"/>
              <a:chExt cx="671" cy="287"/>
            </a:xfrm>
          </p:grpSpPr>
          <p:sp>
            <p:nvSpPr>
              <p:cNvPr id="114" name="Rectangle 75"/>
              <p:cNvSpPr>
                <a:spLocks noChangeArrowheads="1"/>
              </p:cNvSpPr>
              <p:nvPr>
                <p:custDataLst>
                  <p:tags r:id="rId11"/>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5" name="Rectangle 76"/>
              <p:cNvSpPr>
                <a:spLocks noChangeArrowheads="1"/>
              </p:cNvSpPr>
              <p:nvPr>
                <p:custDataLst>
                  <p:tags r:id="rId12"/>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6" name="Rectangle 77"/>
              <p:cNvSpPr>
                <a:spLocks noChangeArrowheads="1"/>
              </p:cNvSpPr>
              <p:nvPr>
                <p:custDataLst>
                  <p:tags r:id="rId13"/>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7" name="Rectangle 78"/>
              <p:cNvSpPr>
                <a:spLocks noChangeArrowheads="1"/>
              </p:cNvSpPr>
              <p:nvPr>
                <p:custDataLst>
                  <p:tags r:id="rId14"/>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11" name="Oval 79"/>
            <p:cNvSpPr>
              <a:spLocks noChangeArrowheads="1"/>
            </p:cNvSpPr>
            <p:nvPr>
              <p:custDataLst>
                <p:tags r:id="rId8"/>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2" name="Line 80"/>
            <p:cNvSpPr>
              <a:spLocks noChangeShapeType="1"/>
            </p:cNvSpPr>
            <p:nvPr>
              <p:custDataLst>
                <p:tags r:id="rId9"/>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13" name="Oval 81"/>
            <p:cNvSpPr>
              <a:spLocks noChangeArrowheads="1"/>
            </p:cNvSpPr>
            <p:nvPr>
              <p:custDataLst>
                <p:tags r:id="rId10"/>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104" name="Freeform 85"/>
          <p:cNvSpPr>
            <a:spLocks/>
          </p:cNvSpPr>
          <p:nvPr>
            <p:custDataLst>
              <p:tags r:id="rId6"/>
            </p:custDataLst>
          </p:nvPr>
        </p:nvSpPr>
        <p:spPr bwMode="auto">
          <a:xfrm>
            <a:off x="4696425" y="5656263"/>
            <a:ext cx="3125788" cy="325112"/>
          </a:xfrm>
          <a:custGeom>
            <a:avLst/>
            <a:gdLst/>
            <a:ahLst/>
            <a:cxnLst>
              <a:cxn ang="0">
                <a:pos x="864" y="15"/>
              </a:cxn>
              <a:cxn ang="0">
                <a:pos x="745" y="227"/>
              </a:cxn>
              <a:cxn ang="0">
                <a:pos x="210" y="35"/>
              </a:cxn>
              <a:cxn ang="0">
                <a:pos x="0" y="15"/>
              </a:cxn>
            </a:cxnLst>
            <a:rect l="0" t="0" r="r" b="b"/>
            <a:pathLst>
              <a:path w="864" h="230">
                <a:moveTo>
                  <a:pt x="864" y="15"/>
                </a:moveTo>
                <a:cubicBezTo>
                  <a:pt x="844" y="50"/>
                  <a:pt x="854" y="224"/>
                  <a:pt x="745" y="227"/>
                </a:cubicBezTo>
                <a:cubicBezTo>
                  <a:pt x="636" y="230"/>
                  <a:pt x="334" y="70"/>
                  <a:pt x="210" y="35"/>
                </a:cubicBezTo>
                <a:cubicBezTo>
                  <a:pt x="86" y="0"/>
                  <a:pt x="44" y="19"/>
                  <a:pt x="0" y="15"/>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spTree>
    <p:extLst>
      <p:ext uri="{BB962C8B-B14F-4D97-AF65-F5344CB8AC3E}">
        <p14:creationId xmlns:p14="http://schemas.microsoft.com/office/powerpoint/2010/main" val="946661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2" grpId="0" animBg="1"/>
      <p:bldP spid="91" grpId="0" animBg="1"/>
      <p:bldP spid="103" grpId="0" animBg="1"/>
      <p:bldP spid="107" grpId="0" animBg="1"/>
      <p:bldP spid="10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UWTheme-351-Au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rgbClr val="CC0000"/>
          </a:solidFill>
          <a:prstDash val="solid"/>
          <a:round/>
          <a:headEnd type="none" w="med" len="med"/>
          <a:tailEnd type="triangle" w="med" len="med"/>
        </a:ln>
        <a:effectLst/>
      </a:spPr>
      <a:bodyPr vert="horz" wrap="square" lIns="91440" tIns="45720" rIns="91440" bIns="45720"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sz="2000" smtClean="0">
            <a:solidFill>
              <a:srgbClr val="C00000"/>
            </a:solidFill>
            <a:latin typeface="Calibri" charset="0"/>
            <a:ea typeface="Calibri" charset="0"/>
            <a:cs typeface="Calibri" charset="0"/>
          </a:defRPr>
        </a:defPPr>
      </a:lstStyle>
    </a:spDef>
    <a:lnDef>
      <a:spPr bwMode="auto">
        <a:xfrm>
          <a:off x="0" y="0"/>
          <a:ext cx="1" cy="1"/>
        </a:xfrm>
        <a:custGeom>
          <a:avLst/>
          <a:gdLst/>
          <a:ahLst/>
          <a:cxnLst/>
          <a:rect l="0" t="0" r="0" b="0"/>
          <a:pathLst/>
        </a:custGeom>
        <a:noFill/>
        <a:ln w="25400" cap="flat" cmpd="sng" algn="ctr">
          <a:solidFill>
            <a:srgbClr val="CC00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1" i="0" u="none" strike="noStrike" cap="none" normalizeH="0" baseline="0" smtClean="0">
            <a:ln>
              <a:noFill/>
            </a:ln>
            <a:solidFill>
              <a:schemeClr val="tx1"/>
            </a:solidFill>
            <a:effectLst/>
            <a:latin typeface="Arial Narrow" pitchFamily="34" charset="0"/>
          </a:defRPr>
        </a:defPPr>
      </a:lstStyle>
    </a:lnDef>
    <a:txDef>
      <a:spPr>
        <a:noFill/>
      </a:spPr>
      <a:bodyPr wrap="none" rtlCol="0">
        <a:spAutoFit/>
      </a:bodyPr>
      <a:lstStyle>
        <a:defPPr>
          <a:defRPr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UWTheme-351-Au18" id="{5C6D7646-6FE6-4EA9-9440-0A3D5C463217}" vid="{2D96F9FA-743E-48FB-9478-12DCF3A4EC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UWTheme-351-Au18</Template>
  <TotalTime>6873</TotalTime>
  <Words>1722</Words>
  <Application>Microsoft Macintosh PowerPoint</Application>
  <PresentationFormat>On-screen Show (4:3)</PresentationFormat>
  <Paragraphs>232</Paragraphs>
  <Slides>14</Slides>
  <Notes>10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Arial Narrow</vt:lpstr>
      <vt:lpstr>Calibri</vt:lpstr>
      <vt:lpstr>Cambria Math</vt:lpstr>
      <vt:lpstr>Courier New</vt:lpstr>
      <vt:lpstr>Helvetica</vt:lpstr>
      <vt:lpstr>Lato</vt:lpstr>
      <vt:lpstr>Roboto Regular</vt:lpstr>
      <vt:lpstr>Times New Roman</vt:lpstr>
      <vt:lpstr>Wingdings</vt:lpstr>
      <vt:lpstr>UWTheme-351-Au18</vt:lpstr>
      <vt:lpstr>Dynamic Memory Allocation </vt:lpstr>
      <vt:lpstr>Dynamic Memory Allocation</vt:lpstr>
      <vt:lpstr>Memory Allocation Example in C</vt:lpstr>
      <vt:lpstr>Performance Goals</vt:lpstr>
      <vt:lpstr>Keeping Track of Free Blocks</vt:lpstr>
      <vt:lpstr>Implicit Free Lists</vt:lpstr>
      <vt:lpstr>Explicit Free Lists</vt:lpstr>
      <vt:lpstr>Freeing with LIFO Policy (Case 1)</vt:lpstr>
      <vt:lpstr>Freeing with LIFO Policy (Case 2)</vt:lpstr>
      <vt:lpstr>Freeing with LIFO Policy (Case 3)</vt:lpstr>
      <vt:lpstr>Freeing with LIFO Policy (Case 4)</vt:lpstr>
      <vt:lpstr>Explicit List Summary</vt:lpstr>
      <vt:lpstr>Allocation Policy Tradeoffs</vt:lpstr>
      <vt:lpstr>More Info on Allocators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Memory Allocation III CSE 351 Autumn 2016</dc:title>
  <dc:creator>Justin Hsia</dc:creator>
  <cp:lastModifiedBy>Arrvindh Shriraman</cp:lastModifiedBy>
  <cp:revision>100</cp:revision>
  <cp:lastPrinted>2019-11-27T18:57:14Z</cp:lastPrinted>
  <dcterms:created xsi:type="dcterms:W3CDTF">2016-11-27T02:39:48Z</dcterms:created>
  <dcterms:modified xsi:type="dcterms:W3CDTF">2020-09-16T16:38:26Z</dcterms:modified>
</cp:coreProperties>
</file>