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294" r:id="rId4"/>
    <p:sldId id="358" r:id="rId5"/>
    <p:sldId id="295" r:id="rId6"/>
    <p:sldId id="353" r:id="rId7"/>
    <p:sldId id="356" r:id="rId8"/>
    <p:sldId id="296" r:id="rId9"/>
    <p:sldId id="303" r:id="rId10"/>
    <p:sldId id="305" r:id="rId11"/>
    <p:sldId id="314" r:id="rId12"/>
    <p:sldId id="325" r:id="rId13"/>
    <p:sldId id="335" r:id="rId14"/>
    <p:sldId id="340" r:id="rId15"/>
    <p:sldId id="341" r:id="rId16"/>
    <p:sldId id="342" r:id="rId17"/>
    <p:sldId id="343" r:id="rId18"/>
    <p:sldId id="332" r:id="rId19"/>
    <p:sldId id="333" r:id="rId20"/>
    <p:sldId id="35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9" r:id="rId29"/>
    <p:sldId id="360" r:id="rId30"/>
    <p:sldId id="334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14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82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96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71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46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445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659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555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986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14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342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708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10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3365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57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24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1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9, 2019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spcAft>
                <a:spcPts val="0"/>
              </a:spcAft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&amp;x;</a:t>
            </a:r>
          </a:p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x = 8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spcAft>
                <a:spcPts val="0"/>
              </a:spcAft>
              <a:buSzPct val="45000"/>
            </a:pP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68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*ptr1;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*ptr1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printf("y = %d\n", y);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9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ptr2 = &amp;y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ptr1 = ptr2;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printf("*ptr2 = %d\n", *ptr2);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26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ptr1 = &amp;x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y = 7;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ptr2 = &amp;y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*ptr1 = *ptr2;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%d\n", 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printf("*ptr1 = %d\n", *ptr1);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printf("*ptr2 = %d\n", *ptr2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2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pass large objects to a function with a single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Optimization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- avoids duplicating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length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once created cannot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resized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Reminder: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sign up for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Piazza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Office hours: Tuesdays</a:t>
            </a:r>
            <a:r>
              <a:rPr lang="en-US" sz="280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1:30-2:30, TASC 9203</a:t>
            </a: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Midterm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– Monday, Oct 28,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2:30-4:00</a:t>
            </a:r>
            <a:b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During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regular Monday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class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7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64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"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array[%d] = %d\n", i,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array[i] 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"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array[%d] = %d\n", i, *(array+i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8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of type </a:t>
            </a:r>
            <a:r>
              <a:rPr lang="de-DE" sz="2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array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= 4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</a:t>
            </a:r>
            <a:r>
              <a:rPr lang="de-DE" sz="2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52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array;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array + 9;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</p:txBody>
      </p:sp>
    </p:spTree>
    <p:extLst>
      <p:ext uri="{BB962C8B-B14F-4D97-AF65-F5344CB8AC3E}">
        <p14:creationId xmlns:p14="http://schemas.microsoft.com/office/powerpoint/2010/main" val="405540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2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Will return </a:t>
            </a:r>
            <a:r>
              <a:rPr lang="de-DE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garbage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343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9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main()  {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] = {0, 1, 2, 3, 4, 5, 6, 7, 8, 9};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arr+3;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ptr+2;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2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reassigned.</a:t>
            </a:r>
            <a:br>
              <a:rPr lang="en-US" sz="2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43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them.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("The sum of %d and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%ld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%ld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x, y, x+y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int</a:t>
            </a:r>
            <a:b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 flipV="1">
            <a:off x="4581624" y="5361271"/>
            <a:ext cx="2561572" cy="92402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3196" y="5710709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prints </a:t>
            </a: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long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/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9" name="Straight Connector 8"/>
          <p:cNvSpPr/>
          <p:nvPr/>
        </p:nvSpPr>
        <p:spPr>
          <a:xfrm flipH="1" flipV="1">
            <a:off x="5394960" y="5361271"/>
            <a:ext cx="1748236" cy="92402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9266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-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 bytes (sometimes 2 bytes, compiler dependent)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int vs long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9876543210; // assigned value is too large for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buSzPct val="45000"/>
            </a:pP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("printing w = %d\n", w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endParaRPr lang="en-US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long 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= 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9876543210;</a:t>
            </a:r>
          </a:p>
          <a:p>
            <a:pPr lvl="0">
              <a:buSzPct val="45000"/>
            </a:pP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("printing 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%</a:t>
            </a:r>
            <a:r>
              <a:rPr lang="en-US" sz="22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ld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\n", z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b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return </a:t>
            </a:r>
            <a:r>
              <a:rPr lang="en-US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see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int_long.c</a:t>
            </a:r>
          </a:p>
        </p:txBody>
      </p:sp>
    </p:spTree>
    <p:extLst>
      <p:ext uri="{BB962C8B-B14F-4D97-AF65-F5344CB8AC3E}">
        <p14:creationId xmlns:p14="http://schemas.microsoft.com/office/powerpoint/2010/main" val="248737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Pointers </a:t>
            </a:r>
            <a:r>
              <a:rPr lang="de-DE" sz="6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de-DE" sz="6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variables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945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Data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is represented by a number (can be accessed using pointers and references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be store in a variable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&gt;&gt;  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address of 5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is  0x958af3c4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Data variables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     	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value at the address 738df7a3 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vs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Data variables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1326</TotalTime>
  <Words>471</Words>
  <Application>Microsoft Office PowerPoint</Application>
  <PresentationFormat>Custom</PresentationFormat>
  <Paragraphs>205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water</vt:lpstr>
      <vt:lpstr>lyt blackandwhite</vt:lpstr>
      <vt:lpstr>PowerPoint Presentation</vt:lpstr>
      <vt:lpstr>Announcements</vt:lpstr>
      <vt:lpstr>Declaring Variables</vt:lpstr>
      <vt:lpstr>Strong Typing</vt:lpstr>
      <vt:lpstr>int vs long</vt:lpstr>
      <vt:lpstr>PowerPoint Presentation</vt:lpstr>
      <vt:lpstr>Pointers vs Data variables</vt:lpstr>
      <vt:lpstr>Pointers vs Data variables</vt:lpstr>
      <vt:lpstr>Pointers vs Data variables</vt:lpstr>
      <vt:lpstr>Why are pointers useful?</vt:lpstr>
      <vt:lpstr>Why are pointers useful?</vt:lpstr>
      <vt:lpstr>Why are pointers useful?</vt:lpstr>
      <vt:lpstr>Examples</vt:lpstr>
      <vt:lpstr>Examples</vt:lpstr>
      <vt:lpstr>Examples</vt:lpstr>
      <vt:lpstr>Examples</vt:lpstr>
      <vt:lpstr>Why are pointers useful?</vt:lpstr>
      <vt:lpstr>PowerPoint Presentation</vt:lpstr>
      <vt:lpstr>Arrays</vt:lpstr>
      <vt:lpstr>Arrays - example</vt:lpstr>
      <vt:lpstr>Initializing arrays at declaration</vt:lpstr>
      <vt:lpstr>Iterating through an array</vt:lpstr>
      <vt:lpstr>Iterating through an array</vt:lpstr>
      <vt:lpstr>Iterating through an array</vt:lpstr>
      <vt:lpstr>Changing values in an array</vt:lpstr>
      <vt:lpstr>Array bounds</vt:lpstr>
      <vt:lpstr>Arrays - recap</vt:lpstr>
      <vt:lpstr>Using pointers to access an array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402</cp:revision>
  <dcterms:created xsi:type="dcterms:W3CDTF">2017-07-19T12:15:02Z</dcterms:created>
  <dcterms:modified xsi:type="dcterms:W3CDTF">2019-09-14T03:42:59Z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