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6" r:id="rId3"/>
    <p:sldId id="333" r:id="rId4"/>
    <p:sldId id="359" r:id="rId5"/>
    <p:sldId id="351" r:id="rId6"/>
    <p:sldId id="361" r:id="rId7"/>
    <p:sldId id="362" r:id="rId8"/>
    <p:sldId id="366" r:id="rId9"/>
    <p:sldId id="363" r:id="rId10"/>
    <p:sldId id="364" r:id="rId11"/>
    <p:sldId id="365" r:id="rId12"/>
    <p:sldId id="380" r:id="rId13"/>
    <p:sldId id="368" r:id="rId14"/>
    <p:sldId id="334" r:id="rId1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196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64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9240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91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34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209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5893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2493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8406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7793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674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5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arithmetics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ch+3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 </a:t>
            </a:r>
            <a:r>
              <a:rPr lang="en-US" sz="2400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‘d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29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9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Accessing an array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array[4];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18;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62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</a:t>
            </a:r>
            <a:r>
              <a:rPr lang="en-US" sz="2400" b="0" i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outputs the 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average(float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Write 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49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 smtClean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 smtClean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 smtClean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367333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</a:t>
            </a:r>
            <a:r>
              <a:rPr lang="en-US" sz="22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 smtClean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 smtClean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 smtClean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n)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 smtClean="0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  <a:endParaRPr sz="22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8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main</a:t>
            </a:r>
            <a:r>
              <a:rPr lang="en-US" sz="24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 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1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TWO 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2;</a:t>
            </a:r>
            <a:b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 =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</a:t>
            </a:r>
            <a:r>
              <a:rPr lang="en-US" sz="2400" b="1" i="0" u="none" strike="noStrike" cap="non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NO! Modifying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the value is not </a:t>
            </a:r>
            <a:r>
              <a:rPr lang="en-US" sz="2400" b="1" i="0" u="none" strike="noStrike" cap="non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 smtClean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</a:t>
            </a:r>
            <a:r>
              <a:rPr lang="en-US" sz="24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 smtClean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845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constant 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u="sng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2200" i="0" u="none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0" u="sng" strike="noStrike" cap="none" dirty="0">
                <a:solidFill>
                  <a:srgbClr val="14039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b="1" i="0" u="sng" strike="noStrike" cap="none" dirty="0">
                <a:solidFill>
                  <a:srgbClr val="14039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i="1" u="sng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1" i="1" u="sng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</a:t>
            </a:r>
            <a:r>
              <a:rPr lang="en-US" sz="2200" b="1" i="0" u="sng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 = 9;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the </a:t>
            </a:r>
            <a:r>
              <a:rPr lang="en-US" sz="2200" b="0" i="0" u="none" strike="noStrike" cap="non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data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is not allowed</a:t>
            </a: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47820" y="382756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67680" y="55954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2516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1335</TotalTime>
  <Words>184</Words>
  <Application>Microsoft Office PowerPoint</Application>
  <PresentationFormat>Custom</PresentationFormat>
  <Paragraphs>70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Arrays - recap</vt:lpstr>
      <vt:lpstr>Accessing an array</vt:lpstr>
      <vt:lpstr>Examples</vt:lpstr>
      <vt:lpstr>Examples</vt:lpstr>
      <vt:lpstr>Examples</vt:lpstr>
      <vt:lpstr>Constant variables</vt:lpstr>
      <vt:lpstr>Constant pointers</vt:lpstr>
      <vt:lpstr>Constant pointers</vt:lpstr>
      <vt:lpstr>PowerPoint Presentation</vt:lpstr>
      <vt:lpstr>Char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418</cp:revision>
  <dcterms:created xsi:type="dcterms:W3CDTF">2017-07-19T12:15:02Z</dcterms:created>
  <dcterms:modified xsi:type="dcterms:W3CDTF">2019-09-12T23:20:36Z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