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5"/>
  </p:notesMasterIdLst>
  <p:sldIdLst>
    <p:sldId id="256" r:id="rId3"/>
    <p:sldId id="394" r:id="rId4"/>
    <p:sldId id="395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373" r:id="rId13"/>
    <p:sldId id="374" r:id="rId14"/>
    <p:sldId id="375" r:id="rId15"/>
    <p:sldId id="403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291" r:id="rId34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822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0435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983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203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487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075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335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963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06028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6819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52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31362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8335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825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9015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6985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7426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1303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8433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44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4896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528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06740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6259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2574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2759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5606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483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940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771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28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21,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*tail;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350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add to head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list-&gt;head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47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add to tail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list-&gt;tail-&gt;next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39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remove from head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head-&gt;next;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3086088" y="2836110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Are we done?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276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– remove from tail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3086088" y="2836110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chemeClr val="tx1"/>
                </a:solidFill>
              </a:rPr>
              <a:t>Implement it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5909237" y="3331120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chemeClr val="tx1"/>
                </a:solidFill>
              </a:rPr>
              <a:t>What will be the running time?</a:t>
            </a:r>
            <a:endParaRPr lang="en-US" altLang="en-US" b="1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endCxn id="8" idx="0"/>
          </p:cNvCxnSpPr>
          <p:nvPr/>
        </p:nvCxnSpPr>
        <p:spPr>
          <a:xfrm flipH="1">
            <a:off x="4354513" y="4567050"/>
            <a:ext cx="4087061" cy="102736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365790" y="561187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132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More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/>
              <a:t>:</a:t>
            </a:r>
            <a:endParaRPr lang="en-US" sz="22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2259368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Stack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101614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Example: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ush(item):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stack,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and return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last-in-first-out order (LIFO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sz="2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201691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193618" y="4432796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4192896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20096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0464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1983384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Stack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linked list: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Stack: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a linked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Push(item)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</a:t>
            </a:r>
            <a:r>
              <a:rPr lang="en-US" altLang="he-IL" sz="2200" dirty="0" smtClean="0"/>
              <a:t>item to the head of the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Pop()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</a:t>
            </a:r>
            <a:r>
              <a:rPr lang="en-US" altLang="he-IL" sz="2200" dirty="0" smtClean="0"/>
              <a:t>an item from the head of the list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What is the running time of each operation?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04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	Midterm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October 28, during the Monday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90 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Covers all the material we’ve learned (including next week)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4 problems, each consisting of 2-4 items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October 23: Review before midterm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Bring your questions!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b="1" u="sng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Practice:</a:t>
            </a:r>
            <a:endParaRPr lang="en-US" altLang="he-IL" sz="2200" b="1" u="sng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Practice problems from piazza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Last year’s midterm / some questions from final </a:t>
            </a:r>
          </a:p>
        </p:txBody>
      </p:sp>
    </p:spTree>
    <p:extLst>
      <p:ext uri="{BB962C8B-B14F-4D97-AF65-F5344CB8AC3E}">
        <p14:creationId xmlns:p14="http://schemas.microsoft.com/office/powerpoint/2010/main" val="411585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Queue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15095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collection of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item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from the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follows a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first-in-first-out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order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27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48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Implementing Queue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linked list: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Queue: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</a:t>
            </a:r>
            <a:r>
              <a:rPr lang="en-US" altLang="he-IL" sz="2200" dirty="0" smtClean="0"/>
              <a:t>a linked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Enqueue</a:t>
            </a:r>
            <a:r>
              <a:rPr lang="en-US" altLang="he-IL" sz="2200" dirty="0" smtClean="0"/>
              <a:t>(item)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</a:t>
            </a:r>
            <a:r>
              <a:rPr lang="en-US" altLang="he-IL" sz="2200" dirty="0" smtClean="0"/>
              <a:t>item to the head of the list</a:t>
            </a:r>
            <a:endParaRPr lang="en-US" altLang="he-IL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 smtClean="0"/>
              <a:t>Dequeue</a:t>
            </a:r>
            <a:r>
              <a:rPr lang="en-US" altLang="he-IL" sz="2200" dirty="0" smtClean="0"/>
              <a:t>()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</a:t>
            </a:r>
            <a:r>
              <a:rPr lang="en-US" altLang="he-IL" sz="2200" dirty="0" smtClean="0"/>
              <a:t>an item from the tail of the list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What is the running time of each operation?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TAIL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HEAD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O(1)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FF0000"/>
                </a:solidFill>
              </a:rPr>
              <a:t>O(size of queue) !!!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O(1)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365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Doubly 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4015276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Double 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</a:t>
            </a:r>
            <a:r>
              <a:rPr lang="en-US" altLang="he-IL" sz="2200" dirty="0" smtClean="0"/>
              <a:t>- similar to linked list.</a:t>
            </a:r>
            <a:br>
              <a:rPr lang="en-US" altLang="he-IL" sz="2200" dirty="0" smtClean="0"/>
            </a:br>
            <a:r>
              <a:rPr lang="en-US" altLang="he-IL" sz="2200" dirty="0" smtClean="0"/>
              <a:t>Each </a:t>
            </a:r>
            <a:r>
              <a:rPr lang="en-US" altLang="he-IL" sz="2200" dirty="0"/>
              <a:t>element is linked to the </a:t>
            </a:r>
            <a:r>
              <a:rPr lang="en-US" altLang="he-IL" sz="2200" dirty="0" smtClean="0"/>
              <a:t>next element and to the previous 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772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node* </a:t>
            </a:r>
            <a:r>
              <a:rPr lang="en-US" altLang="he-IL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Tail</a:t>
            </a:r>
            <a:endParaRPr lang="en-US" alt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 smtClean="0">
                    <a:solidFill>
                      <a:schemeClr val="tx1"/>
                    </a:solidFill>
                  </a:rPr>
                  <a:t>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220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Doubly 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More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/>
              <a:t>:</a:t>
            </a:r>
            <a:endParaRPr lang="en-US" sz="2200" dirty="0" smtClean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</p:txBody>
      </p:sp>
    </p:spTree>
    <p:extLst>
      <p:ext uri="{BB962C8B-B14F-4D97-AF65-F5344CB8AC3E}">
        <p14:creationId xmlns:p14="http://schemas.microsoft.com/office/powerpoint/2010/main" val="3571179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A comment </a:t>
            </a:r>
            <a:r>
              <a:rPr lang="de-DE" altLang="en-US" sz="8000" dirty="0"/>
              <a:t>on recursion</a:t>
            </a:r>
          </a:p>
        </p:txBody>
      </p:sp>
    </p:spTree>
    <p:extLst>
      <p:ext uri="{BB962C8B-B14F-4D97-AF65-F5344CB8AC3E}">
        <p14:creationId xmlns:p14="http://schemas.microsoft.com/office/powerpoint/2010/main" val="1493213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Comment on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runtime </a:t>
            </a:r>
            <a:r>
              <a:rPr lang="en-US" altLang="he-IL" sz="2200" dirty="0"/>
              <a:t>system uses stack ADT to </a:t>
            </a:r>
            <a:r>
              <a:rPr lang="en-US" altLang="he-IL" sz="2200" dirty="0" smtClean="0"/>
              <a:t>implement the call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</a:t>
            </a:r>
            <a:r>
              <a:rPr lang="en-US" altLang="he-IL" sz="2200" dirty="0"/>
              <a:t>order in which the </a:t>
            </a:r>
            <a:r>
              <a:rPr lang="en-US" altLang="he-IL" sz="2200" dirty="0" smtClean="0"/>
              <a:t>functions </a:t>
            </a:r>
            <a:r>
              <a:rPr lang="en-US" altLang="he-IL" sz="2200" dirty="0"/>
              <a:t>are </a:t>
            </a:r>
            <a:r>
              <a:rPr lang="en-US" altLang="he-IL" sz="2200" dirty="0" smtClean="0"/>
              <a:t>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 </a:t>
            </a:r>
            <a:r>
              <a:rPr lang="en-US" altLang="he-IL" sz="2200" dirty="0"/>
              <a:t>particular, any recursive </a:t>
            </a:r>
            <a:r>
              <a:rPr lang="en-US" altLang="he-IL" sz="2200" dirty="0" smtClean="0"/>
              <a:t>function </a:t>
            </a:r>
            <a:r>
              <a:rPr lang="en-US" altLang="he-IL" sz="2200" dirty="0"/>
              <a:t>can be </a:t>
            </a:r>
            <a:r>
              <a:rPr lang="en-US" altLang="he-IL" sz="2200" dirty="0" smtClean="0"/>
              <a:t>implemented</a:t>
            </a:r>
            <a:br>
              <a:rPr lang="en-US" altLang="he-IL" sz="2200" dirty="0" smtClean="0"/>
            </a:br>
            <a:r>
              <a:rPr lang="en-US" altLang="he-IL" sz="2200" i="1" u="sng" dirty="0" smtClean="0"/>
              <a:t>non-recursively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using stack.</a:t>
            </a:r>
          </a:p>
        </p:txBody>
      </p:sp>
    </p:spTree>
    <p:extLst>
      <p:ext uri="{BB962C8B-B14F-4D97-AF65-F5344CB8AC3E}">
        <p14:creationId xmlns:p14="http://schemas.microsoft.com/office/powerpoint/2010/main" val="3325062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Linked List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3845649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Comment on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 smtClean="0"/>
              <a:t>Any </a:t>
            </a:r>
            <a:r>
              <a:rPr lang="en-US" altLang="he-IL" sz="2100" dirty="0"/>
              <a:t>recursive </a:t>
            </a:r>
            <a:r>
              <a:rPr lang="en-US" altLang="he-IL" sz="2100" dirty="0" smtClean="0"/>
              <a:t>function can </a:t>
            </a:r>
            <a:r>
              <a:rPr lang="en-US" altLang="he-IL" sz="2100" dirty="0"/>
              <a:t>be </a:t>
            </a:r>
            <a:r>
              <a:rPr lang="en-US" altLang="he-IL" sz="2100" dirty="0" smtClean="0"/>
              <a:t>implemented </a:t>
            </a:r>
            <a:r>
              <a:rPr lang="en-US" altLang="he-IL" sz="2100" i="1" u="sng" dirty="0" smtClean="0"/>
              <a:t>non-recursively</a:t>
            </a:r>
            <a:r>
              <a:rPr lang="en-US" altLang="he-IL" sz="2100" dirty="0" smtClean="0"/>
              <a:t> </a:t>
            </a:r>
            <a:r>
              <a:rPr lang="en-US" altLang="he-IL" sz="2100" dirty="0"/>
              <a:t>using stack</a:t>
            </a:r>
            <a:r>
              <a:rPr lang="en-US" altLang="he-IL" sz="21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 marL="0" indent="0"/>
            <a:r>
              <a:rPr lang="en-US" altLang="he-IL" sz="2200" u="sng" dirty="0" smtClean="0"/>
              <a:t>Example:</a:t>
            </a:r>
          </a:p>
          <a:p>
            <a:pPr marL="0" indent="0"/>
            <a:r>
              <a:rPr lang="en-US" altLang="he-IL" sz="2200" dirty="0" smtClean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 smtClean="0"/>
              <a:t>pivot_ind</a:t>
            </a:r>
            <a:r>
              <a:rPr lang="en-US" altLang="en-US" sz="2200" dirty="0" smtClean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 smtClean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 smtClean="0"/>
              <a:t>Quick sort( A[pivot_ind+1… N-1</a:t>
            </a:r>
            <a:r>
              <a:rPr lang="en-US" altLang="he-IL" sz="2200" dirty="0"/>
              <a:t>))</a:t>
            </a:r>
            <a:endParaRPr lang="en-US" altLang="en-US" sz="2200" dirty="0"/>
          </a:p>
          <a:p>
            <a:pPr marL="0" indent="0"/>
            <a:endParaRPr lang="en-US" altLang="he-IL" sz="2200" dirty="0" smtClean="0"/>
          </a:p>
          <a:p>
            <a:pPr marL="0" indent="0"/>
            <a:r>
              <a:rPr lang="en-US" altLang="he-IL" sz="2200" dirty="0" smtClean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3344348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 without using recursion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indices of subarrays that we need to 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sorted</a:t>
            </a:r>
            <a:b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 of pairs of indices;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(0 , N-1));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(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j ) = 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rearrange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A[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…j]);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if (pivot_ind+1 &lt; j)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(pivot_ind+1 , j));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pivot_ind-1)</a:t>
            </a:r>
            <a:b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(s,  (</a:t>
            </a:r>
            <a:r>
              <a:rPr lang="en-US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pivot_ind-1) );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25096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Linked </a:t>
            </a:r>
            <a:r>
              <a:rPr lang="en-US" altLang="he-IL" sz="2200" u="sng" dirty="0"/>
              <a:t>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</a:t>
            </a:r>
            <a:r>
              <a:rPr lang="en-US" altLang="he-IL" sz="2200" dirty="0" smtClean="0"/>
              <a:t>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839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</a:t>
            </a:r>
            <a:r>
              <a:rPr lang="en-US" altLang="he-IL" sz="2200" dirty="0" smtClean="0"/>
              <a:t>the pointer </a:t>
            </a:r>
            <a:r>
              <a:rPr lang="en-US" altLang="he-IL" sz="2200" dirty="0"/>
              <a:t>to the first </a:t>
            </a:r>
            <a:r>
              <a:rPr lang="en-US" altLang="he-IL" sz="2200" dirty="0" smtClean="0"/>
              <a:t>element.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</a:t>
            </a:r>
            <a:r>
              <a:rPr lang="en-US" altLang="he-IL" sz="2200" dirty="0" smtClean="0"/>
              <a:t>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Pointer to</a:t>
            </a:r>
            <a:br>
              <a:rPr lang="en-US" altLang="en-US" dirty="0" smtClean="0"/>
            </a:br>
            <a:r>
              <a:rPr lang="en-US" altLang="en-US" dirty="0" smtClean="0"/>
              <a:t>next element</a:t>
            </a:r>
            <a:endParaRPr lang="en-US" altLang="en-US" dirty="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End of list</a:t>
            </a:r>
            <a:endParaRPr lang="en-US" altLang="en-US" dirty="0"/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615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data;	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next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x2;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x2.data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7;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&amp;x2;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5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</a:rPr>
                <a:t>  7                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31858" y="5150325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49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 - implementation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10915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Head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3696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Linked List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What </a:t>
            </a:r>
            <a:r>
              <a:rPr lang="en-US" sz="2200" dirty="0"/>
              <a:t>operations can we perform on </a:t>
            </a:r>
            <a:r>
              <a:rPr lang="en-US" sz="2200" dirty="0" err="1" smtClean="0"/>
              <a:t>LinkedList</a:t>
            </a:r>
            <a:r>
              <a:rPr lang="en-US" sz="2200" dirty="0" smtClean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Insert </a:t>
            </a:r>
            <a:r>
              <a:rPr lang="en-US" sz="2200" dirty="0"/>
              <a:t>an element after a specific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Remove </a:t>
            </a:r>
            <a:r>
              <a:rPr lang="en-US" sz="2200" dirty="0"/>
              <a:t>a given </a:t>
            </a:r>
            <a:r>
              <a:rPr lang="en-US" sz="2200" dirty="0" smtClean="0"/>
              <a:t>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Return </a:t>
            </a:r>
            <a:r>
              <a:rPr lang="en-US" sz="2200" dirty="0"/>
              <a:t>element in a specified </a:t>
            </a:r>
            <a:r>
              <a:rPr lang="en-US" sz="2200" dirty="0" smtClean="0"/>
              <a:t>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Get </a:t>
            </a:r>
            <a:r>
              <a:rPr lang="en-US" sz="2200" dirty="0"/>
              <a:t>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9210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2655</TotalTime>
  <Words>882</Words>
  <Application>Microsoft Office PowerPoint</Application>
  <PresentationFormat>Custom</PresentationFormat>
  <Paragraphs>265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 Unicode MS</vt:lpstr>
      <vt:lpstr>Arial</vt:lpstr>
      <vt:lpstr>Times New Roman</vt:lpstr>
      <vt:lpstr>Office Theme</vt:lpstr>
      <vt:lpstr>Office Theme</vt:lpstr>
      <vt:lpstr>PowerPoint Presentation</vt:lpstr>
      <vt:lpstr> Midterm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</vt:lpstr>
      <vt:lpstr>Linked List</vt:lpstr>
      <vt:lpstr>Linked List - implementation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Example: Stack</vt:lpstr>
      <vt:lpstr>Implementing Stack</vt:lpstr>
      <vt:lpstr>Implementing Stack</vt:lpstr>
      <vt:lpstr>PowerPoint Presentation</vt:lpstr>
      <vt:lpstr>Queue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  <vt:lpstr>Comment on recursion</vt:lpstr>
      <vt:lpstr>Comment on recursion</vt:lpstr>
      <vt:lpstr>Quick sort without using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800</cp:revision>
  <cp:lastPrinted>1601-01-01T00:00:00Z</cp:lastPrinted>
  <dcterms:created xsi:type="dcterms:W3CDTF">2017-07-19T19:15:02Z</dcterms:created>
  <dcterms:modified xsi:type="dcterms:W3CDTF">2019-10-21T23:43:13Z</dcterms:modified>
</cp:coreProperties>
</file>