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1"/>
  </p:notesMasterIdLst>
  <p:sldIdLst>
    <p:sldId id="256" r:id="rId3"/>
    <p:sldId id="499" r:id="rId4"/>
    <p:sldId id="500" r:id="rId5"/>
    <p:sldId id="495" r:id="rId6"/>
    <p:sldId id="496" r:id="rId7"/>
    <p:sldId id="497" r:id="rId8"/>
    <p:sldId id="498" r:id="rId9"/>
    <p:sldId id="291" r:id="rId10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88721" autoAdjust="0"/>
  </p:normalViewPr>
  <p:slideViewPr>
    <p:cSldViewPr>
      <p:cViewPr varScale="1">
        <p:scale>
          <a:sx n="93" d="100"/>
          <a:sy n="93" d="100"/>
        </p:scale>
        <p:origin x="1020" y="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38092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782234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8095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896106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586263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156870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 smtClean="0">
                <a:solidFill>
                  <a:srgbClr val="000080"/>
                </a:solidFill>
              </a:rPr>
              <a:t>November 20, 2019</a:t>
            </a: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" sz="6600" dirty="0"/>
              <a:t>C++ Standard Template </a:t>
            </a:r>
            <a:r>
              <a:rPr lang="en" sz="6600" dirty="0" smtClean="0"/>
              <a:t>Library</a:t>
            </a:r>
            <a:br>
              <a:rPr lang="en" sz="6600" dirty="0" smtClean="0"/>
            </a:br>
            <a:r>
              <a:rPr lang="en" sz="6600" dirty="0" smtClean="0"/>
              <a:t>(</a:t>
            </a:r>
            <a:r>
              <a:rPr lang="en-US" altLang="he-IL" sz="6500" dirty="0" smtClean="0"/>
              <a:t>STL)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31943308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STL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C++ has a (huge) library with (every possible) standard </a:t>
            </a:r>
            <a:r>
              <a:rPr lang="en" sz="2400" dirty="0" smtClean="0"/>
              <a:t>containers</a:t>
            </a:r>
            <a:r>
              <a:rPr lang="en" sz="2400" dirty="0"/>
              <a:t>, </a:t>
            </a:r>
            <a:r>
              <a:rPr lang="en" sz="2400" dirty="0" smtClean="0"/>
              <a:t>such as linked lists, stacks, queues, priority queues…</a:t>
            </a:r>
          </a:p>
          <a:p>
            <a:pPr>
              <a:buFont typeface="Arial" panose="020B0604020202020204" pitchFamily="34" charset="0"/>
              <a:buChar char="•"/>
            </a:pPr>
            <a:endParaRPr lang="en" altLang="he-IL" sz="24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400" i="1" dirty="0" smtClean="0">
                <a:solidFill>
                  <a:schemeClr val="accent2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http</a:t>
            </a:r>
            <a:r>
              <a:rPr lang="en-US" altLang="he-IL" sz="2400" i="1" dirty="0">
                <a:solidFill>
                  <a:schemeClr val="accent2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://</a:t>
            </a:r>
            <a:r>
              <a:rPr lang="en-US" altLang="he-IL" sz="2400" i="1" dirty="0" smtClean="0">
                <a:solidFill>
                  <a:schemeClr val="accent2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www.cplusplus.com/reference/queue/queue</a:t>
            </a:r>
            <a:r>
              <a:rPr lang="en-US" altLang="he-IL" sz="2400" i="1" dirty="0" smtClean="0">
                <a:solidFill>
                  <a:schemeClr val="accent2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/</a:t>
            </a:r>
          </a:p>
          <a:p>
            <a:pPr marL="0" indent="0"/>
            <a:r>
              <a:rPr lang="en-US" altLang="he-IL" sz="2400" i="1" dirty="0">
                <a:solidFill>
                  <a:schemeClr val="accent2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http://www.cplusplus.com/reference/stack/stack/</a:t>
            </a:r>
            <a:endParaRPr lang="en-US" altLang="he-IL" sz="2400" i="1" dirty="0" smtClean="0">
              <a:solidFill>
                <a:schemeClr val="accent2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400" i="1" dirty="0">
                <a:solidFill>
                  <a:schemeClr val="accent2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http://</a:t>
            </a:r>
            <a:r>
              <a:rPr lang="en-US" altLang="he-IL" sz="2400" i="1" dirty="0" smtClean="0">
                <a:solidFill>
                  <a:schemeClr val="accent2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www.cplusplus.com/reference/vector/vector/</a:t>
            </a:r>
          </a:p>
          <a:p>
            <a:pPr marL="0" indent="0"/>
            <a:r>
              <a:rPr lang="en-US" altLang="he-IL" sz="2400" i="1" dirty="0">
                <a:solidFill>
                  <a:schemeClr val="accent2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http://www.cplusplus.com/reference/queue/priority_queue/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400" i="1" dirty="0">
              <a:solidFill>
                <a:schemeClr val="accent2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4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See example under the links</a:t>
            </a:r>
            <a:endParaRPr lang="en" altLang="he-IL" sz="2400" i="1" dirty="0">
              <a:solidFill>
                <a:schemeClr val="accent2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19268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smtClean="0"/>
              <a:t>Singleton </a:t>
            </a:r>
            <a:r>
              <a:rPr lang="en-US" altLang="he-IL" sz="6500" dirty="0" smtClean="0"/>
              <a:t>in C++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27051795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Singleton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Goal: write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class that allows to have only </a:t>
            </a:r>
            <a:r>
              <a:rPr lang="en-US" altLang="he-IL" sz="22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one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object of this class.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200" dirty="0">
                <a:ea typeface="Arial Unicode MS" panose="020B0604020202020204" pitchFamily="34" charset="-128"/>
                <a:cs typeface="Arial" panose="020B0604020202020204" pitchFamily="34" charset="0"/>
              </a:rPr>
              <a:t>If we want an instance of this class, we should get the </a:t>
            </a:r>
            <a:r>
              <a:rPr lang="en-US" altLang="en-US" sz="2200" b="1" dirty="0">
                <a:solidFill>
                  <a:srgbClr val="FF0000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same</a:t>
            </a:r>
            <a:r>
              <a:rPr lang="en-US" altLang="en-US" sz="2200" dirty="0">
                <a:ea typeface="Arial Unicode MS" panose="020B0604020202020204" pitchFamily="34" charset="-128"/>
                <a:cs typeface="Arial" panose="020B0604020202020204" pitchFamily="34" charset="0"/>
              </a:rPr>
              <a:t> object as everyone else.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Example: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cs typeface="Courier New" panose="02070309020205020404" pitchFamily="49" charset="0"/>
              </a:rPr>
              <a:t>A class representing a database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cs typeface="Courier New" panose="02070309020205020404" pitchFamily="49" charset="0"/>
              </a:rPr>
              <a:t>A class representing an operating system</a:t>
            </a:r>
            <a:endParaRPr lang="en-US" altLang="he-IL" sz="22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Same object will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be shared by all users of our application.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How would we implement this?</a:t>
            </a:r>
          </a:p>
        </p:txBody>
      </p:sp>
    </p:spTree>
    <p:extLst>
      <p:ext uri="{BB962C8B-B14F-4D97-AF65-F5344CB8AC3E}">
        <p14:creationId xmlns:p14="http://schemas.microsoft.com/office/powerpoint/2010/main" val="15336277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Singleton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i="1" dirty="0">
                <a:ea typeface="Arial Unicode MS" pitchFamily="34" charset="-128"/>
                <a:cs typeface="Times New Roman" pitchFamily="18" charset="0"/>
              </a:rPr>
              <a:t>Singleton </a:t>
            </a:r>
            <a:r>
              <a:rPr lang="en-US" altLang="he-IL" sz="2200" dirty="0" smtClean="0">
                <a:ea typeface="Arial Unicode MS" pitchFamily="34" charset="-128"/>
                <a:cs typeface="Times New Roman" pitchFamily="18" charset="0"/>
              </a:rPr>
              <a:t>restricts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the instantiation of a class to only </a:t>
            </a:r>
            <a:r>
              <a:rPr lang="en-US" altLang="he-IL" sz="2200" b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one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object.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2200" dirty="0" smtClean="0"/>
              <a:t>Useful </a:t>
            </a:r>
            <a:r>
              <a:rPr lang="en-US" sz="2200" dirty="0"/>
              <a:t>when exactly one object is needed to coordinate actions across the system. </a:t>
            </a:r>
            <a:endParaRPr lang="en-US" sz="2200" dirty="0" smtClean="0"/>
          </a:p>
          <a:p>
            <a:pPr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2935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Singleton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spcAft>
                <a:spcPts val="0"/>
              </a:spcAft>
              <a:defRPr/>
            </a:pPr>
            <a: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class 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Singleton </a:t>
            </a:r>
            <a: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{</a:t>
            </a:r>
          </a:p>
          <a:p>
            <a:pPr marL="0" indent="0">
              <a:spcAft>
                <a:spcPts val="0"/>
              </a:spcAft>
              <a:defRPr/>
            </a:pPr>
            <a:endParaRPr lang="en-US" altLang="he-IL" sz="22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defRPr/>
            </a:pPr>
            <a:r>
              <a:rPr lang="en-US" altLang="he-IL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</a:t>
            </a:r>
            <a:r>
              <a:rPr lang="en-US" altLang="he-IL" sz="2200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Ingredients</a:t>
            </a:r>
            <a:r>
              <a:rPr lang="en-US" altLang="he-IL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:</a:t>
            </a:r>
          </a:p>
          <a:p>
            <a:pPr marL="0" indent="0">
              <a:spcAft>
                <a:spcPts val="0"/>
              </a:spcAft>
              <a:defRPr/>
            </a:pPr>
            <a:endParaRPr lang="en-US" altLang="he-IL" sz="2200" dirty="0" smtClean="0">
              <a:solidFill>
                <a:srgbClr val="00206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defRPr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</a:t>
            </a:r>
            <a: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public:</a:t>
            </a:r>
            <a:endParaRPr lang="en-US" altLang="he-IL" sz="22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defRPr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	</a:t>
            </a: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static</a:t>
            </a:r>
            <a: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Singleton </a:t>
            </a:r>
            <a:r>
              <a:rPr lang="en-US" altLang="he-IL" sz="2200" i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getInstance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()</a:t>
            </a:r>
            <a:r>
              <a:rPr lang="en-US" altLang="he-IL" sz="2200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{…} // returns </a:t>
            </a:r>
            <a:r>
              <a:rPr lang="en-US" altLang="he-IL" sz="2200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the unique </a:t>
            </a:r>
            <a:r>
              <a:rPr lang="en-US" altLang="he-IL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instance</a:t>
            </a:r>
          </a:p>
          <a:p>
            <a:pPr marL="0" indent="0">
              <a:spcAft>
                <a:spcPts val="0"/>
              </a:spcAft>
              <a:defRPr/>
            </a:pPr>
            <a:endParaRPr lang="en-US" altLang="he-IL" sz="2200" dirty="0">
              <a:solidFill>
                <a:srgbClr val="00206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defRPr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	</a:t>
            </a: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private:</a:t>
            </a:r>
          </a:p>
          <a:p>
            <a:pPr marL="0" indent="0">
              <a:spcAft>
                <a:spcPts val="0"/>
              </a:spcAft>
              <a:defRPr/>
            </a:pP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</a:t>
            </a: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</a:t>
            </a: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Singleton() {…} // </a:t>
            </a:r>
            <a:r>
              <a:rPr lang="en-US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private constructor!</a:t>
            </a:r>
            <a:endParaRPr lang="en-US" dirty="0"/>
          </a:p>
          <a:p>
            <a:pPr marL="0" indent="0">
              <a:spcAft>
                <a:spcPts val="0"/>
              </a:spcAft>
              <a:defRPr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	 	static Singleton instance; </a:t>
            </a:r>
            <a:r>
              <a:rPr lang="en-US" altLang="he-IL" sz="2200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// the unique instance</a:t>
            </a:r>
          </a:p>
          <a:p>
            <a:pPr marL="0" indent="0">
              <a:spcAft>
                <a:spcPts val="0"/>
              </a:spcAft>
              <a:defRPr/>
            </a:pPr>
            <a:r>
              <a:rPr lang="en-US" altLang="he-IL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}</a:t>
            </a:r>
            <a:endParaRPr lang="en-US" altLang="he-IL" sz="2200" dirty="0">
              <a:solidFill>
                <a:srgbClr val="00206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906712" y="5532437"/>
            <a:ext cx="5802313" cy="110251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he-IL" sz="2200" i="1" dirty="0">
                <a:cs typeface="Times New Roman" pitchFamily="18" charset="0"/>
              </a:rPr>
              <a:t>static </a:t>
            </a:r>
            <a:r>
              <a:rPr lang="en-US" altLang="he-IL" sz="2200" i="1" dirty="0" smtClean="0">
                <a:cs typeface="Times New Roman" pitchFamily="18" charset="0"/>
              </a:rPr>
              <a:t>member</a:t>
            </a:r>
            <a:r>
              <a:rPr lang="en-US" altLang="he-IL" sz="2200" dirty="0" smtClean="0">
                <a:cs typeface="Times New Roman" pitchFamily="18" charset="0"/>
              </a:rPr>
              <a:t> </a:t>
            </a:r>
            <a:br>
              <a:rPr lang="en-US" altLang="he-IL" sz="2200" dirty="0" smtClean="0">
                <a:cs typeface="Times New Roman" pitchFamily="18" charset="0"/>
              </a:rPr>
            </a:br>
            <a:r>
              <a:rPr lang="en-US" altLang="he-IL" sz="2200" dirty="0" smtClean="0">
                <a:cs typeface="Times New Roman" pitchFamily="18" charset="0"/>
              </a:rPr>
              <a:t>- belongs to the class -- Singleton::instance</a:t>
            </a:r>
            <a:br>
              <a:rPr lang="en-US" altLang="he-IL" sz="2200" dirty="0" smtClean="0">
                <a:cs typeface="Times New Roman" pitchFamily="18" charset="0"/>
              </a:rPr>
            </a:br>
            <a:r>
              <a:rPr lang="en-US" altLang="he-IL" sz="2200" dirty="0" smtClean="0">
                <a:cs typeface="Times New Roman" pitchFamily="18" charset="0"/>
              </a:rPr>
              <a:t>- and not to a particular object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1751642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5311</TotalTime>
  <Words>165</Words>
  <Application>Microsoft Office PowerPoint</Application>
  <PresentationFormat>Custom</PresentationFormat>
  <Paragraphs>45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 Unicode MS</vt:lpstr>
      <vt:lpstr>Arial</vt:lpstr>
      <vt:lpstr>Courier New</vt:lpstr>
      <vt:lpstr>Times New Roman</vt:lpstr>
      <vt:lpstr>Office Theme</vt:lpstr>
      <vt:lpstr>Office Theme</vt:lpstr>
      <vt:lpstr>PowerPoint Presentation</vt:lpstr>
      <vt:lpstr>PowerPoint Presentation</vt:lpstr>
      <vt:lpstr>STL</vt:lpstr>
      <vt:lpstr>PowerPoint Presentation</vt:lpstr>
      <vt:lpstr>Singleton</vt:lpstr>
      <vt:lpstr>Singleton</vt:lpstr>
      <vt:lpstr>Singleton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1425</cp:revision>
  <cp:lastPrinted>1601-01-01T00:00:00Z</cp:lastPrinted>
  <dcterms:created xsi:type="dcterms:W3CDTF">2017-07-19T19:15:02Z</dcterms:created>
  <dcterms:modified xsi:type="dcterms:W3CDTF">2019-11-20T23:19:54Z</dcterms:modified>
</cp:coreProperties>
</file>