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256" r:id="rId3"/>
    <p:sldId id="345" r:id="rId4"/>
    <p:sldId id="296" r:id="rId5"/>
    <p:sldId id="303" r:id="rId6"/>
    <p:sldId id="305" r:id="rId7"/>
    <p:sldId id="314" r:id="rId8"/>
    <p:sldId id="325" r:id="rId9"/>
    <p:sldId id="335" r:id="rId10"/>
    <p:sldId id="332" r:id="rId11"/>
    <p:sldId id="348" r:id="rId12"/>
    <p:sldId id="349" r:id="rId13"/>
    <p:sldId id="350" r:id="rId14"/>
    <p:sldId id="351" r:id="rId15"/>
    <p:sldId id="352" r:id="rId16"/>
    <p:sldId id="353" r:id="rId17"/>
    <p:sldId id="359" r:id="rId18"/>
    <p:sldId id="354" r:id="rId19"/>
    <p:sldId id="355" r:id="rId20"/>
    <p:sldId id="356" r:id="rId21"/>
    <p:sldId id="358" r:id="rId22"/>
    <p:sldId id="357" r:id="rId23"/>
    <p:sldId id="334" r:id="rId2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44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756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10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58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7120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126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103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0142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8389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9034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649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73238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3035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017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19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13,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7972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 – once created cannot be resized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9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example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8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66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3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Initializing arrays at declaration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 = {5, 6, 7, 8, 9, 10, 11};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98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array[i]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*(array+i)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512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– represenation in C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3888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elements are stored in the memory in a contiguous block 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starting from the position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Arithmetics of pointers: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Note that size of int = 4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This means that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arr+i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really increases by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i*sizeof(int)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{6, 1, 8, 2, 18, 3,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arr_ptr = arr;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point to element 6 in the array</a:t>
            </a:r>
          </a:p>
        </p:txBody>
      </p:sp>
    </p:spTree>
    <p:extLst>
      <p:ext uri="{BB962C8B-B14F-4D97-AF65-F5344CB8AC3E}">
        <p14:creationId xmlns:p14="http://schemas.microsoft.com/office/powerpoint/2010/main" val="351674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printf("array[%d] = %d\n", i, *(array+i));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92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first = array;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last = array + 9;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iter;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(iter = first; iter &lt;= last; iter++)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is at the address %p \n",  *iter, iter);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...</a:t>
            </a:r>
          </a:p>
        </p:txBody>
      </p:sp>
    </p:spTree>
    <p:extLst>
      <p:ext uri="{BB962C8B-B14F-4D97-AF65-F5344CB8AC3E}">
        <p14:creationId xmlns:p14="http://schemas.microsoft.com/office/powerpoint/2010/main" val="289448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25;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25;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17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bounds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Q: What happens when trying to access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array[-1]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array[10]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A: Will return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garbage data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crash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21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</p:spTree>
    <p:extLst>
      <p:ext uri="{BB962C8B-B14F-4D97-AF65-F5344CB8AC3E}">
        <p14:creationId xmlns:p14="http://schemas.microsoft.com/office/powerpoint/2010/main" val="788721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1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>
              <a:buSzPts val="1080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66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main()  {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[10] = {0, 1, 2, 3, 4, 5, 6, 7, 8, 9};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arr+3;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ptr+2;</a:t>
            </a: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[9];</a:t>
            </a: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[5]; 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</a:t>
            </a: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000" y="6181713"/>
            <a:ext cx="520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NO!! Array cannot be reassigned.</a:t>
            </a:r>
            <a:b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Array is a </a:t>
            </a:r>
            <a:r>
              <a:rPr lang="en-US" sz="2400" b="1" i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constant 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pointer</a:t>
            </a:r>
            <a:endParaRPr lang="en-C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58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constant 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31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Its address is represented by a number (can be accessed using pointers and references).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Thus,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can be store in a variable 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&gt;&gt;     The address of 5 is 0x9a58af3c4</a:t>
            </a: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28723"/>
            <a:ext cx="8855643" cy="4808162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Dereferencing: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x has value 5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value at the address %p is %d", px, *px);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*px = 7;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// dereferencing, changing the value at the address px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x);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     	x =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The value at the address 0x73b8df7a3 is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x = 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 a, int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a;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 = b;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 = tmp;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swap(x,y);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will not change!!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>
              <a:spcAft>
                <a:spcPts val="0"/>
              </a:spcAft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pa,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WRONG!!! wrong type of parameters</a:t>
            </a:r>
            <a:b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(though it will compile on some compilers)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pa, int* pb)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*pa;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*pa = *pb;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swap(&amp;a, &amp;b);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</a:t>
            </a:r>
            <a:r>
              <a:rPr lang="de-DE" sz="2200" b="1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change!!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44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modifying parameters in a function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pass large objects to a function with a single pointer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Optimization - avoids duplicating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1795</TotalTime>
  <Words>1455</Words>
  <Application>Microsoft Office PowerPoint</Application>
  <PresentationFormat>Custom</PresentationFormat>
  <Paragraphs>152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 Unicode MS</vt:lpstr>
      <vt:lpstr>Albany</vt:lpstr>
      <vt:lpstr>Arial</vt:lpstr>
      <vt:lpstr>Calibri</vt:lpstr>
      <vt:lpstr>StarSymbol</vt:lpstr>
      <vt:lpstr>Tahoma</vt:lpstr>
      <vt:lpstr>Times New Roman</vt:lpstr>
      <vt:lpstr>water</vt:lpstr>
      <vt:lpstr>lyt blackandwhite</vt:lpstr>
      <vt:lpstr>PowerPoint Presentation</vt:lpstr>
      <vt:lpstr>PowerPoint Presentation</vt:lpstr>
      <vt:lpstr>Pointers and References</vt:lpstr>
      <vt:lpstr>Pointers and References</vt:lpstr>
      <vt:lpstr>Pointers and References</vt:lpstr>
      <vt:lpstr>Why are pointers useful?</vt:lpstr>
      <vt:lpstr>Why are pointers useful?</vt:lpstr>
      <vt:lpstr>Why are pointers useful?</vt:lpstr>
      <vt:lpstr>Why are pointers useful?</vt:lpstr>
      <vt:lpstr>PowerPoint Presentation</vt:lpstr>
      <vt:lpstr>Arrays</vt:lpstr>
      <vt:lpstr>Arrays - example</vt:lpstr>
      <vt:lpstr>Initializing arrays at declaration</vt:lpstr>
      <vt:lpstr>Iterating through an array</vt:lpstr>
      <vt:lpstr>Array – represenation in C</vt:lpstr>
      <vt:lpstr>Iterating through an array</vt:lpstr>
      <vt:lpstr>Iterating through an array</vt:lpstr>
      <vt:lpstr>Changing values in an array</vt:lpstr>
      <vt:lpstr>Array bounds</vt:lpstr>
      <vt:lpstr>Using pointers to access an array</vt:lpstr>
      <vt:lpstr>Arrays - recap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371</cp:revision>
  <dcterms:created xsi:type="dcterms:W3CDTF">2017-07-19T12:15:02Z</dcterms:created>
  <dcterms:modified xsi:type="dcterms:W3CDTF">2021-09-15T04:33:20Z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