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348" r:id="rId4"/>
    <p:sldId id="394" r:id="rId5"/>
    <p:sldId id="395" r:id="rId6"/>
    <p:sldId id="396" r:id="rId7"/>
    <p:sldId id="397" r:id="rId8"/>
    <p:sldId id="398" r:id="rId9"/>
    <p:sldId id="399" r:id="rId10"/>
    <p:sldId id="400" r:id="rId11"/>
    <p:sldId id="401" r:id="rId12"/>
    <p:sldId id="402" r:id="rId13"/>
    <p:sldId id="403" r:id="rId14"/>
    <p:sldId id="334" r:id="rId1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952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2697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1597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3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22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763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34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185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923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123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786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22, 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var_student.first_name = “John“;</a:t>
            </a:r>
          </a:p>
          <a:p>
            <a:pPr lvl="0"/>
            <a:r>
              <a:rPr lang="de-DE" sz="2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</a:p>
          <a:p>
            <a:pPr lvl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printf("%d", list_of_students[10].first_name)</a:t>
            </a:r>
            <a:b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8760" y="2160595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type is called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3012440" y="2922595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681930" y="410447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Same as </a:t>
            </a: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4758616" y="486647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7803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54838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</a:p>
          <a:p>
            <a:pPr lvl="0"/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</a:p>
          <a:p>
            <a:pPr lvl="0"/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student_ptr-&gt;last_name = "Kent";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same as above</a:t>
            </a:r>
          </a:p>
          <a:p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pointer to struct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0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1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1 is due to October 1,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https://www.cs.sfu.ca/~ishinkar/teaching/fall21/cmpt125/assignments.html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assignment1.c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read the instructions carefully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 fixed some small bugs. Please download the latest zip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Thanks to everyone who reported the bugs</a:t>
            </a:r>
          </a:p>
        </p:txBody>
      </p:sp>
    </p:spTree>
    <p:extLst>
      <p:ext uri="{BB962C8B-B14F-4D97-AF65-F5344CB8AC3E}">
        <p14:creationId xmlns:p14="http://schemas.microsoft.com/office/powerpoint/2010/main" val="117971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</a:p>
        </p:txBody>
      </p:sp>
    </p:spTree>
    <p:extLst>
      <p:ext uri="{BB962C8B-B14F-4D97-AF65-F5344CB8AC3E}">
        <p14:creationId xmlns:p14="http://schemas.microsoft.com/office/powerpoint/2010/main" val="2951450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&lt;stdbool.h&gt;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3678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</a:p>
        </p:txBody>
      </p:sp>
    </p:spTree>
    <p:extLst>
      <p:ext uri="{BB962C8B-B14F-4D97-AF65-F5344CB8AC3E}">
        <p14:creationId xmlns:p14="http://schemas.microsoft.com/office/powerpoint/2010/main" val="1567859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User 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suit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302423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February,...};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37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the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information 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291371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2008</TotalTime>
  <Words>710</Words>
  <Application>Microsoft Office PowerPoint</Application>
  <PresentationFormat>Custom</PresentationFormat>
  <Paragraphs>71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Assignment 1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419</cp:revision>
  <dcterms:created xsi:type="dcterms:W3CDTF">2017-07-19T12:15:02Z</dcterms:created>
  <dcterms:modified xsi:type="dcterms:W3CDTF">2021-09-22T22:37:33Z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