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447" r:id="rId4"/>
    <p:sldId id="423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334" r:id="rId1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85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4498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54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6141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76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381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69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212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60157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3315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0737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663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805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torialspoint.com/c_standard_library/stdio_h.ht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29,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Pointers to Functions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550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 Pointers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 functions are stored in the memory just as any other data.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can use pointers to refer to them. [A crazy idea, but why not]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foo(char c, int n, char* s) {…}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(*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)(char, int, char*);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foo;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(‘A’, 10, str);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function_pointers.c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96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did not cover…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35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What we did not cover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same memory. For example: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 op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char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op_b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the size of 3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If you modify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may change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assignment 2 will have a question about file I/O.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have to read about it yourself.</a:t>
            </a:r>
          </a:p>
        </p:txBody>
      </p:sp>
    </p:spTree>
    <p:extLst>
      <p:ext uri="{BB962C8B-B14F-4D97-AF65-F5344CB8AC3E}">
        <p14:creationId xmlns:p14="http://schemas.microsoft.com/office/powerpoint/2010/main" val="119071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are done with the syntax of C!!!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*We missed some minor topics, like switch or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useful function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gets…) and some libraries.</a:t>
            </a:r>
          </a:p>
          <a:p>
            <a:pPr lvl="0" algn="l">
              <a:buSzPct val="100000"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they are quite straightforward to learn by examples.</a:t>
            </a:r>
          </a:p>
          <a:p>
            <a:pPr lvl="0" algn="l">
              <a:buSzPct val="100000"/>
            </a:pPr>
            <a:r>
              <a:rPr lang="de-DE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https://www.tutorialspoint.com/c_standard_library/stdio_h.htm</a:t>
            </a:r>
            <a:endParaRPr lang="de-DE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buSzPct val="100000"/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90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Your code needs to compile with the provided makefile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Currently makefile compiles your code using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gcc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-Wall -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=c99 -o test1 test1.c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  <a:endParaRPr lang="de-DE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exactly one file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submit a file with a different name, it will not compile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get zero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include main(), it will not compile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get zero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Don’t use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(“enter number”)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(“…”).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The grader will not enter anything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get zero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! No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47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53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60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Dynamically allocated memory obtained from malloc()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“Dynamically allocated memory” are stored on the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5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064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Functions and structs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50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Functions and Structs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 struct is treated similarly to any other type (int, char)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function   </a:t>
            </a:r>
          </a:p>
          <a:p>
            <a:pPr>
              <a:buSzPct val="45000"/>
            </a:pP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person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get_person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person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  …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return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returns the struct by copying p.data1, p.data2… to the caller.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examples in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struct_ret.c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struct_ret_ptr.c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51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2071</TotalTime>
  <Words>933</Words>
  <Application>Microsoft Office PowerPoint</Application>
  <PresentationFormat>Custom</PresentationFormat>
  <Paragraphs>84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Assignment 1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PowerPoint Presentation</vt:lpstr>
      <vt:lpstr>Functions and Structs</vt:lpstr>
      <vt:lpstr>PowerPoint Presentation</vt:lpstr>
      <vt:lpstr>Function Pointers</vt:lpstr>
      <vt:lpstr>PowerPoint Presentation</vt:lpstr>
      <vt:lpstr>What we did not cover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458</cp:revision>
  <dcterms:created xsi:type="dcterms:W3CDTF">2017-07-19T12:15:02Z</dcterms:created>
  <dcterms:modified xsi:type="dcterms:W3CDTF">2021-09-29T23:26:01Z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