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542" r:id="rId4"/>
    <p:sldId id="541" r:id="rId5"/>
    <p:sldId id="507" r:id="rId6"/>
    <p:sldId id="531" r:id="rId7"/>
    <p:sldId id="532" r:id="rId8"/>
    <p:sldId id="508" r:id="rId9"/>
    <p:sldId id="509" r:id="rId10"/>
    <p:sldId id="510" r:id="rId11"/>
    <p:sldId id="511" r:id="rId12"/>
    <p:sldId id="512" r:id="rId13"/>
    <p:sldId id="513" r:id="rId14"/>
    <p:sldId id="514" r:id="rId15"/>
    <p:sldId id="515" r:id="rId16"/>
    <p:sldId id="516" r:id="rId17"/>
    <p:sldId id="517" r:id="rId18"/>
    <p:sldId id="518" r:id="rId19"/>
    <p:sldId id="519" r:id="rId20"/>
    <p:sldId id="520" r:id="rId21"/>
    <p:sldId id="521" r:id="rId22"/>
    <p:sldId id="522" r:id="rId23"/>
    <p:sldId id="523" r:id="rId24"/>
    <p:sldId id="524" r:id="rId25"/>
    <p:sldId id="525" r:id="rId26"/>
    <p:sldId id="526" r:id="rId27"/>
    <p:sldId id="408" r:id="rId2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105" d="100"/>
          <a:sy n="105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3446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718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4307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2671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96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40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2273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9519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420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30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37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337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85000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56592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00593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50341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63162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35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9222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09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2166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6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6255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804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4, 2021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10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2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Fact: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((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1-√5)/2)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9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Try 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algorithm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0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Computing a</a:t>
            </a:r>
            <a:r>
              <a:rPr lang="en-US" sz="3800" baseline="300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n</a:t>
            </a:r>
            <a:endParaRPr lang="en-US" sz="3800" baseline="300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a real , n integer, </a:t>
            </a: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 goal is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Naïve algorithm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run a for loop for n iterations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 more sophisticated algorithm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runs in only O(log(n)) iterations.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 to compute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Given 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a*a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Output: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Conclusion: we used only 4 operations to 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altLang="en-US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6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(more on recursion)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sorting algorithm: gets an array of numbers, and sorts it.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Given an array of length n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first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last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the two sorted halves</a:t>
            </a:r>
          </a:p>
        </p:txBody>
      </p:sp>
    </p:spTree>
    <p:extLst>
      <p:ext uri="{BB962C8B-B14F-4D97-AF65-F5344CB8AC3E}">
        <p14:creationId xmlns:p14="http://schemas.microsoft.com/office/powerpoint/2010/main" val="75593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Input: [4, 1,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left half:  		[1, 4,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right half		[1, 4, 8, 3,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merge the two halves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3:	[1, 4, 3, 8, 7, 10 ]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[1, 3, 4, 8,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7: 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10: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DONE!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351930" y="1624013"/>
            <a:ext cx="4821983" cy="849844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6" name="AutoShape 6"/>
          <p:cNvCxnSpPr>
            <a:cxnSpLocks noChangeShapeType="1"/>
            <a:stCxn id="5" idx="2"/>
            <a:endCxn id="8" idx="3"/>
          </p:cNvCxnSpPr>
          <p:nvPr/>
        </p:nvCxnSpPr>
        <p:spPr bwMode="auto">
          <a:xfrm rot="5400000">
            <a:off x="5364618" y="184863"/>
            <a:ext cx="1094839" cy="4830389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Rounded Rectangle 6"/>
          <p:cNvSpPr/>
          <p:nvPr/>
        </p:nvSpPr>
        <p:spPr bwMode="auto">
          <a:xfrm>
            <a:off x="1234990" y="247385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262965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55848" y="5642714"/>
            <a:ext cx="3515614" cy="129274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dirty="0" smtClean="0">
                <a:latin typeface="Calibri" panose="020F0502020204030204" pitchFamily="34" charset="0"/>
              </a:rPr>
              <a:t>This is an inefficient implementation of the merge part</a:t>
            </a:r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56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algorithm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(more on recursion)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 in paint.</a:t>
            </a:r>
          </a:p>
        </p:txBody>
      </p:sp>
    </p:spTree>
    <p:extLst>
      <p:ext uri="{BB962C8B-B14F-4D97-AF65-F5344CB8AC3E}">
        <p14:creationId xmlns:p14="http://schemas.microsoft.com/office/powerpoint/2010/main" val="209476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 due to October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https://www.cs.sfu.ca/~ishinkar/teaching/fall21/cmpt125/assignments.html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assignment is more challenging than assignment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Start working on it earlier.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37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Empirical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Counting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83858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36678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j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while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found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}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}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4:: 2(2n)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+ 6n + 3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071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2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We are done the syntax of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One last example just for fun</a:t>
            </a:r>
            <a:endParaRPr lang="en-US" sz="38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43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0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7553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96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4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41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2072</TotalTime>
  <Words>1376</Words>
  <Application>Microsoft Office PowerPoint</Application>
  <PresentationFormat>Custom</PresentationFormat>
  <Paragraphs>154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Assignment 2</vt:lpstr>
      <vt:lpstr>PowerPoint Presentation</vt:lpstr>
      <vt:lpstr>One last example just for fun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Computing an</vt:lpstr>
      <vt:lpstr>PowerPoint Presentation</vt:lpstr>
      <vt:lpstr>Merge sort</vt:lpstr>
      <vt:lpstr>Merge sort</vt:lpstr>
      <vt:lpstr>PowerPoint Presentation</vt:lpstr>
      <vt:lpstr>Space Filling algorithm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695</cp:revision>
  <dcterms:created xsi:type="dcterms:W3CDTF">2017-07-19T12:15:02Z</dcterms:created>
  <dcterms:modified xsi:type="dcterms:W3CDTF">2021-10-07T01:16:04Z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