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4"/>
  </p:notesMasterIdLst>
  <p:sldIdLst>
    <p:sldId id="256" r:id="rId3"/>
    <p:sldId id="359" r:id="rId4"/>
    <p:sldId id="326" r:id="rId5"/>
    <p:sldId id="310" r:id="rId6"/>
    <p:sldId id="311" r:id="rId7"/>
    <p:sldId id="312" r:id="rId8"/>
    <p:sldId id="313" r:id="rId9"/>
    <p:sldId id="314" r:id="rId10"/>
    <p:sldId id="323" r:id="rId11"/>
    <p:sldId id="324" r:id="rId12"/>
    <p:sldId id="332" r:id="rId13"/>
    <p:sldId id="319" r:id="rId14"/>
    <p:sldId id="315" r:id="rId15"/>
    <p:sldId id="307" r:id="rId16"/>
    <p:sldId id="331" r:id="rId17"/>
    <p:sldId id="327" r:id="rId18"/>
    <p:sldId id="328" r:id="rId19"/>
    <p:sldId id="329" r:id="rId20"/>
    <p:sldId id="333" r:id="rId21"/>
    <p:sldId id="330" r:id="rId22"/>
    <p:sldId id="291" r:id="rId23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75" d="100"/>
          <a:sy n="75" d="100"/>
        </p:scale>
        <p:origin x="1315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23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9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312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1493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6960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992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400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9394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ex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October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20, </a:t>
            </a:r>
            <a:r>
              <a:rPr lang="de-DE" altLang="en-US" sz="3600" b="1" dirty="0">
                <a:solidFill>
                  <a:srgbClr val="000080"/>
                </a:solidFill>
              </a:rPr>
              <a:t>2021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the array is not split evenly, but say n/3 – 2n/3?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 T(n/3) 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Prove that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 log(n))</a:t>
            </a:r>
          </a:p>
          <a:p>
            <a:pPr marL="0" indent="0"/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pivot is the maximal element?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+O(1) + T(n-2)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Then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n+(n-2) + (n-4) + (n-6) + … + 2 = O(n</a:t>
            </a:r>
            <a:r>
              <a:rPr lang="en-US" altLang="he-IL" sz="2200" i="1" baseline="300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random elements and pick the median of the three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 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69135-6747-42E1-91D7-2A975837A34F}"/>
              </a:ext>
            </a:extLst>
          </p:cNvPr>
          <p:cNvSpPr txBox="1"/>
          <p:nvPr/>
        </p:nvSpPr>
        <p:spPr>
          <a:xfrm>
            <a:off x="2589212" y="4846637"/>
            <a:ext cx="41910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he-IL" dirty="0">
                <a:solidFill>
                  <a:schemeClr val="tx1"/>
                </a:solidFill>
                <a:cs typeface="Times New Roman" panose="02020603050405020304" pitchFamily="18" charset="0"/>
              </a:rPr>
              <a:t>Sort the array, and take the median.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DEF31-8BDA-4028-84D4-B6D4451E4DED}"/>
              </a:ext>
            </a:extLst>
          </p:cNvPr>
          <p:cNvSpPr txBox="1"/>
          <p:nvPr/>
        </p:nvSpPr>
        <p:spPr>
          <a:xfrm>
            <a:off x="6640512" y="4800470"/>
            <a:ext cx="246380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NO, WAIT, WHAT?</a:t>
            </a:r>
            <a:endParaRPr lang="en-CA" dirty="0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192477-D9CF-43B7-BC06-96A4E3BBA669}"/>
              </a:ext>
            </a:extLst>
          </p:cNvPr>
          <p:cNvGrpSpPr/>
          <p:nvPr/>
        </p:nvGrpSpPr>
        <p:grpSpPr>
          <a:xfrm>
            <a:off x="2373312" y="5007498"/>
            <a:ext cx="4127500" cy="98784"/>
            <a:chOff x="2589212" y="3223559"/>
            <a:chExt cx="4127500" cy="9878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686E354-6389-4AD5-8EBE-721745031C9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89212" y="3223559"/>
              <a:ext cx="41275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1275E0-BB49-49FF-AD93-225EE3B02A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89212" y="3223559"/>
              <a:ext cx="40513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303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than quadratic sorts (selection sort, insertion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/>
              <a:t>Comparing to MergeSort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case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Homework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qsort()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065251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*array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size_t</a:t>
            </a:r>
            <a:r>
              <a:rPr lang="en-US" altLang="he-IL" sz="1800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size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(*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)(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 *,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void*)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function gets an array size n of any type, and sorts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size specifies the size of the elements of the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is a </a:t>
            </a:r>
            <a:r>
              <a:rPr lang="en-US" altLang="he-IL" sz="18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pointer to a function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used to compare two elements.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&lt;0 if the first argument is smaller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0 if the arguments are equal 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&gt;0 if the first argument is greater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08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 positive number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&gt; *b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negative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&lt; *b</a:t>
            </a:r>
            <a:b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(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*)a -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*)b 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values[] = { 88, 56, 100, 2, 25 };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(values, 5,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for(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= 0 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&lt; 5;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++ ) 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printf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("%d  ", values[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]);     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0;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7431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de-DE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 student_info 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first_name;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last_name;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ID;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grades[5];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de-DE" altLang="he-IL" sz="18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compares students by ID</a:t>
            </a:r>
            <a:b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 ( 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 – ((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student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[] = …;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180,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(student),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412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/>
              <a:t/>
            </a:r>
            <a:br>
              <a:rPr lang="de-DE" altLang="en-US" sz="6000"/>
            </a:br>
            <a:r>
              <a:rPr lang="de-DE" altLang="en-US" sz="6000"/>
              <a:t>Lower bounds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52381097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Oct 25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October 25, during the Monday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pen and paper.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 before the midterm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(including Oct 18-20)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 </a:t>
            </a:r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https://www.cs.sfu.ca/~ishinkar/teaching/fall21/cmpt125/exams.html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piazza: The links are under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16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000" dirty="0"/>
              <a:t>Can we do better than n log(n)?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Theorem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In the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any sorting algorithm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   runs in time at least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N log(N)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(not a) Proof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There are n! different permutations, in each comparison we get only “one bit of information”, and log</a:t>
            </a:r>
            <a:r>
              <a:rPr lang="en-US" altLang="he-IL" sz="2200" baseline="-25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(n!)&gt;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nlog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(n)/2.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 prior information on the data.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Can only compare elements: which one of the two is smaller?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Examples that are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*not*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in the comparison model: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of length N containing each of the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1…N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once.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contains only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1…100</a:t>
            </a:r>
          </a:p>
        </p:txBody>
      </p:sp>
    </p:spTree>
    <p:extLst>
      <p:ext uri="{BB962C8B-B14F-4D97-AF65-F5344CB8AC3E}">
        <p14:creationId xmlns:p14="http://schemas.microsoft.com/office/powerpoint/2010/main" val="3094361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Given 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pivot.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pivot.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Q1: how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should we 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do 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We are going to move the left pointer to the right,</a:t>
            </a:r>
          </a:p>
          <a:p>
            <a:pPr marL="0" lvl="1" indent="0"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	making all elements to its left to be smaller than pivot.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</a:t>
            </a:r>
            <a:r>
              <a:rPr lang="en-US" altLang="he-IL" sz="2000" b="1" i="1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with 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			 -   [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,10,12,8]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Saw in the analysis on Merge sort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Choose a pivot</a:t>
            </a:r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Rearranging</a:t>
            </a:r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Recursion</a:t>
            </a:r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1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 for good pivot: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1. Each element can be a pivot at most once.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2. Each element is swapped </a:t>
            </a:r>
            <a:r>
              <a:rPr lang="en-US" altLang="en-US" sz="2200" dirty="0">
                <a:solidFill>
                  <a:schemeClr val="tx1"/>
                </a:solidFill>
              </a:rPr>
              <a:t>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swapped </a:t>
            </a:r>
            <a:r>
              <a:rPr lang="en-US" altLang="en-US" sz="1800" i="1" u="sng" dirty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>
                <a:solidFill>
                  <a:srgbClr val="002060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in each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an element appear in a rearrangement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the element is divided by two each time.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each element appears in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touched/swapped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2427</TotalTime>
  <Words>1310</Words>
  <Application>Microsoft Office PowerPoint</Application>
  <PresentationFormat>Custom</PresentationFormat>
  <Paragraphs>146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Midterm – Oct 25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  <vt:lpstr>qsort() in C</vt:lpstr>
      <vt:lpstr>qsort() in C - example</vt:lpstr>
      <vt:lpstr>qsort() in C - example</vt:lpstr>
      <vt:lpstr>PowerPoint Presentation</vt:lpstr>
      <vt:lpstr>Can we do better than n log(n)?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782</cp:revision>
  <cp:lastPrinted>1601-01-01T00:00:00Z</cp:lastPrinted>
  <dcterms:created xsi:type="dcterms:W3CDTF">2017-07-19T19:15:02Z</dcterms:created>
  <dcterms:modified xsi:type="dcterms:W3CDTF">2021-10-20T01:52:34Z</dcterms:modified>
</cp:coreProperties>
</file>