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362" r:id="rId4"/>
    <p:sldId id="363" r:id="rId5"/>
    <p:sldId id="316" r:id="rId6"/>
    <p:sldId id="333" r:id="rId7"/>
    <p:sldId id="347" r:id="rId8"/>
    <p:sldId id="334" r:id="rId9"/>
    <p:sldId id="338" r:id="rId10"/>
    <p:sldId id="335" r:id="rId11"/>
    <p:sldId id="339" r:id="rId12"/>
    <p:sldId id="358" r:id="rId13"/>
    <p:sldId id="337" r:id="rId14"/>
    <p:sldId id="349" r:id="rId15"/>
    <p:sldId id="348" r:id="rId16"/>
    <p:sldId id="341" r:id="rId17"/>
    <p:sldId id="344" r:id="rId18"/>
    <p:sldId id="345" r:id="rId19"/>
    <p:sldId id="342" r:id="rId20"/>
    <p:sldId id="343" r:id="rId21"/>
    <p:sldId id="360" r:id="rId22"/>
    <p:sldId id="361" r:id="rId23"/>
    <p:sldId id="359" r:id="rId24"/>
    <p:sldId id="291" r:id="rId2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75" d="100"/>
          <a:sy n="75" d="100"/>
        </p:scale>
        <p:origin x="1315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921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October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27, </a:t>
            </a:r>
            <a:r>
              <a:rPr lang="de-DE" altLang="en-US" sz="3600" b="1" dirty="0">
                <a:solidFill>
                  <a:srgbClr val="000080"/>
                </a:solidFill>
              </a:rPr>
              <a:t>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November 5, 23:59</a:t>
            </a:r>
          </a:p>
          <a:p>
            <a:pPr marL="0" indent="0"/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://www.cs.sfu.ca/~</a:t>
            </a: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need to submit one file to Canvas – </a:t>
            </a: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assignment3.c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./run_test3</a:t>
            </a:r>
          </a:p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Sorting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 pointers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operations on array (find, map, reduce)</a:t>
            </a:r>
          </a:p>
        </p:txBody>
      </p:sp>
    </p:spTree>
    <p:extLst>
      <p:ext uri="{BB962C8B-B14F-4D97-AF65-F5344CB8AC3E}">
        <p14:creationId xmlns:p14="http://schemas.microsoft.com/office/powerpoint/2010/main" val="291145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/>
              <a:t>Implementing </a:t>
            </a:r>
            <a:r>
              <a:rPr lang="de-DE" altLang="en-US" sz="6000" smtClean="0"/>
              <a:t>a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://missing.csail.mit.edu</a:t>
            </a:r>
            <a:r>
              <a:rPr lang="de-DE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Editors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Version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Control (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</a:t>
            </a: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should know.</a:t>
            </a:r>
            <a:b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make your studies so much easier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Linked List</a:t>
            </a:r>
            <a:br>
              <a:rPr lang="de-DE" altLang="en-US" sz="2000" dirty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663646"/>
              </p:ext>
            </p:extLst>
          </p:nvPr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27088"/>
              </p:ext>
            </p:extLst>
          </p:nvPr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19744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16247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78400"/>
              </p:ext>
            </p:extLst>
          </p:nvPr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97947"/>
              </p:ext>
            </p:extLst>
          </p:nvPr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962</Words>
  <Application>Microsoft Office PowerPoint</Application>
  <PresentationFormat>Custom</PresentationFormat>
  <Paragraphs>179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Assignment 3</vt:lpstr>
      <vt:lpstr>Missing semester - MIT</vt:lpstr>
      <vt:lpstr>Today</vt:lpstr>
      <vt:lpstr>PowerPoint Presentation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  <vt:lpstr>Implementing Stack</vt:lpstr>
      <vt:lpstr>Implementing Stack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783</cp:revision>
  <cp:lastPrinted>1601-01-01T00:00:00Z</cp:lastPrinted>
  <dcterms:created xsi:type="dcterms:W3CDTF">2017-07-19T19:15:02Z</dcterms:created>
  <dcterms:modified xsi:type="dcterms:W3CDTF">2021-10-26T19:56:46Z</dcterms:modified>
</cp:coreProperties>
</file>