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4"/>
  </p:notesMasterIdLst>
  <p:sldIdLst>
    <p:sldId id="256" r:id="rId3"/>
    <p:sldId id="474" r:id="rId4"/>
    <p:sldId id="479" r:id="rId5"/>
    <p:sldId id="472" r:id="rId6"/>
    <p:sldId id="478" r:id="rId7"/>
    <p:sldId id="476" r:id="rId8"/>
    <p:sldId id="503" r:id="rId9"/>
    <p:sldId id="477" r:id="rId10"/>
    <p:sldId id="507" r:id="rId11"/>
    <p:sldId id="508" r:id="rId12"/>
    <p:sldId id="291" r:id="rId1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8961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822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6201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878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4569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110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24, 2021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Operators in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can define operators acting on objects, such +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For example,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string s("ABC");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s = s + “DEFG";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</a:t>
            </a:r>
            <a:r>
              <a:rPr lang="en-US" sz="2200" dirty="0" err="1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cout</a:t>
            </a: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&lt;&lt;s 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Will print “ABCDEFG”.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Examples with </a:t>
            </a:r>
            <a:r>
              <a:rPr lang="en-US" sz="2200">
                <a:latin typeface="+mj-lt"/>
                <a:ea typeface="Courier New"/>
                <a:cs typeface="Courier New"/>
                <a:sym typeface="Courier New"/>
              </a:rPr>
              <a:t>addition of Points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079625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Passing </a:t>
            </a:r>
            <a:r>
              <a:rPr lang="de-DE" altLang="en-US" sz="2200" dirty="0"/>
              <a:t>values by reference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Copy constructors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operators in </a:t>
            </a:r>
            <a:r>
              <a:rPr lang="de-DE" altLang="en-US" sz="2200" smtClean="0"/>
              <a:t>C++</a:t>
            </a:r>
            <a:endParaRPr lang="de-DE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object oriented programming (OOP) inheritance is a mechanism that allows to </a:t>
            </a:r>
            <a:r>
              <a:rPr lang="en-US" sz="2200" dirty="0"/>
              <a:t>derive a class from another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Child class inherits the attributes and 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Example: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x,y</a:t>
            </a:r>
            <a:r>
              <a:rPr lang="en-US" dirty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/>
              <a:t>GeometricShape</a:t>
            </a:r>
            <a:r>
              <a:rPr lang="en-US" sz="2200" dirty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Rectangle is </a:t>
            </a:r>
            <a:r>
              <a:rPr lang="en-US" sz="2200"/>
              <a:t>a Geometric </a:t>
            </a:r>
            <a:r>
              <a:rPr lang="en-US" sz="2200" dirty="0"/>
              <a:t>Shape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int</a:t>
            </a:r>
            <a:r>
              <a:rPr lang="en-US" dirty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091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on inheritance/polymorphisms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You will see more 	inheritance and polymorphisms in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CMPT213 – OOP in Java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CMPT276 - project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My personal recommendation: Take a course with William Sumner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CMPT373 </a:t>
            </a:r>
            <a:r>
              <a:rPr lang="en-US" sz="2200"/>
              <a:t>- Software Development Methods</a:t>
            </a: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667982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Passing arguments</a:t>
            </a:r>
            <a:br>
              <a:rPr lang="en-US" altLang="he-IL" sz="6600" dirty="0"/>
            </a:br>
            <a:r>
              <a:rPr lang="en-US" altLang="he-IL" sz="6600" dirty="0"/>
              <a:t>by reference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en-US" sz="66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en-US" sz="6600" dirty="0"/>
              <a:t>Copy constructors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320421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pass arguments to function either by value or by points.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In C++ we can also pass value by reference.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This means, the user sends the variable the same as by value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The function gets the address of the variable (and not it’s copy)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</a:t>
            </a:r>
            <a:r>
              <a:rPr lang="en-US" sz="2400">
                <a:latin typeface="+mj-lt"/>
                <a:ea typeface="Courier New"/>
                <a:cs typeface="Courier New"/>
                <a:sym typeface="Courier New"/>
              </a:rPr>
              <a:t>code examples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99579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smtClean="0"/>
              <a:t>Operators </a:t>
            </a:r>
            <a:r>
              <a:rPr lang="en-US" altLang="he-IL" sz="66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3907867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7341</TotalTime>
  <Words>293</Words>
  <Application>Microsoft Office PowerPoint</Application>
  <PresentationFormat>Custom</PresentationFormat>
  <Paragraphs>62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Inheritance</vt:lpstr>
      <vt:lpstr>Is-a vs has-a</vt:lpstr>
      <vt:lpstr>More on inheritance/polymorphisms</vt:lpstr>
      <vt:lpstr>PowerPoint Presentation</vt:lpstr>
      <vt:lpstr>Passing arguments by reference</vt:lpstr>
      <vt:lpstr>PowerPoint Presentation</vt:lpstr>
      <vt:lpstr>Operators in C++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1458</cp:revision>
  <cp:lastPrinted>1601-01-01T00:00:00Z</cp:lastPrinted>
  <dcterms:created xsi:type="dcterms:W3CDTF">2017-07-19T19:15:02Z</dcterms:created>
  <dcterms:modified xsi:type="dcterms:W3CDTF">2021-11-29T18:23:28Z</dcterms:modified>
</cp:coreProperties>
</file>