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9"/>
  </p:notesMasterIdLst>
  <p:sldIdLst>
    <p:sldId id="256" r:id="rId3"/>
    <p:sldId id="510" r:id="rId4"/>
    <p:sldId id="511" r:id="rId5"/>
    <p:sldId id="474" r:id="rId6"/>
    <p:sldId id="512" r:id="rId7"/>
    <p:sldId id="291" r:id="rId8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71" d="100"/>
          <a:sy n="71" d="100"/>
        </p:scale>
        <p:origin x="145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95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8940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December 1,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2021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is due to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Decemebr 6,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23:59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https://www.cs.sfu.ca/~ishinkar/teaching/fall21/cmpt125/assignments.html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zip file Canvas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makefile you provide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21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Course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Course Evaluations Are Now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Your written feedback will be appreciated very much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have nice things to say about the course, you can also leave feedback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on ratemyprofessors.com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52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Next Monday - Dec 6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Review before final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Send me your questions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smtClean="0"/>
              <a:t>We will solve them in class</a:t>
            </a:r>
            <a:endParaRPr lang="de-DE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More on inheritance in C++</a:t>
            </a: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9362017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7368</TotalTime>
  <Words>112</Words>
  <Application>Microsoft Office PowerPoint</Application>
  <PresentationFormat>Custom</PresentationFormat>
  <Paragraphs>24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Assignment 5</vt:lpstr>
      <vt:lpstr>Course Evaluations</vt:lpstr>
      <vt:lpstr>Next Monday - Dec 6</vt:lpstr>
      <vt:lpstr>Today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1479</cp:revision>
  <cp:lastPrinted>1601-01-01T00:00:00Z</cp:lastPrinted>
  <dcterms:created xsi:type="dcterms:W3CDTF">2017-07-19T19:15:02Z</dcterms:created>
  <dcterms:modified xsi:type="dcterms:W3CDTF">2021-12-02T05:25:31Z</dcterms:modified>
</cp:coreProperties>
</file>