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revisionInfo.xml" ContentType="application/vnd.ms-powerpoint.revisioninfo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26"/>
  </p:notesMasterIdLst>
  <p:handoutMasterIdLst>
    <p:handoutMasterId r:id="rId27"/>
  </p:handoutMasterIdLst>
  <p:sldIdLst>
    <p:sldId id="256" r:id="rId3"/>
    <p:sldId id="265" r:id="rId4"/>
    <p:sldId id="336" r:id="rId5"/>
    <p:sldId id="337" r:id="rId6"/>
    <p:sldId id="338" r:id="rId7"/>
    <p:sldId id="266" r:id="rId8"/>
    <p:sldId id="279" r:id="rId9"/>
    <p:sldId id="347" r:id="rId10"/>
    <p:sldId id="344" r:id="rId11"/>
    <p:sldId id="280" r:id="rId12"/>
    <p:sldId id="349" r:id="rId13"/>
    <p:sldId id="403" r:id="rId14"/>
    <p:sldId id="350" r:id="rId15"/>
    <p:sldId id="352" r:id="rId16"/>
    <p:sldId id="380" r:id="rId17"/>
    <p:sldId id="379" r:id="rId18"/>
    <p:sldId id="402" r:id="rId19"/>
    <p:sldId id="382" r:id="rId20"/>
    <p:sldId id="399" r:id="rId21"/>
    <p:sldId id="396" r:id="rId22"/>
    <p:sldId id="397" r:id="rId23"/>
    <p:sldId id="400" r:id="rId24"/>
    <p:sldId id="371" r:id="rId25"/>
  </p:sldIdLst>
  <p:sldSz cx="10080625" cy="7559675"/>
  <p:notesSz cx="7559675" cy="106918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8BFD24C-40D0-4F47-83B0-C22B6D37AD2C}" v="945" dt="2022-01-11T04:13:35.08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99" d="100"/>
          <a:sy n="99" d="100"/>
        </p:scale>
        <p:origin x="1656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63" Type="http://schemas.microsoft.com/office/2015/10/relationships/revisionInfo" Target="revisionInfo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viewProps" Target="viewProps.xml"/><Relationship Id="rId62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Relationship Id="rId8" Type="http://schemas.openxmlformats.org/officeDocument/2006/relationships/slide" Target="slides/slide6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Igor Shinkar" userId="db6eb1b41a9778dd" providerId="LiveId" clId="{48BFD24C-40D0-4F47-83B0-C22B6D37AD2C}"/>
    <pc:docChg chg="undo custSel addSld delSld modSld sldOrd">
      <pc:chgData name="Igor Shinkar" userId="db6eb1b41a9778dd" providerId="LiveId" clId="{48BFD24C-40D0-4F47-83B0-C22B6D37AD2C}" dt="2022-01-11T06:16:33.599" v="1002" actId="47"/>
      <pc:docMkLst>
        <pc:docMk/>
      </pc:docMkLst>
      <pc:sldChg chg="modSp mod">
        <pc:chgData name="Igor Shinkar" userId="db6eb1b41a9778dd" providerId="LiveId" clId="{48BFD24C-40D0-4F47-83B0-C22B6D37AD2C}" dt="2022-01-11T01:21:05.763" v="369" actId="20577"/>
        <pc:sldMkLst>
          <pc:docMk/>
          <pc:sldMk cId="0" sldId="266"/>
        </pc:sldMkLst>
        <pc:spChg chg="mod">
          <ac:chgData name="Igor Shinkar" userId="db6eb1b41a9778dd" providerId="LiveId" clId="{48BFD24C-40D0-4F47-83B0-C22B6D37AD2C}" dt="2022-01-11T01:21:05.763" v="369" actId="20577"/>
          <ac:spMkLst>
            <pc:docMk/>
            <pc:sldMk cId="0" sldId="266"/>
            <ac:spMk id="3" creationId="{00000000-0000-0000-0000-000000000000}"/>
          </ac:spMkLst>
        </pc:spChg>
      </pc:sldChg>
      <pc:sldChg chg="modSp">
        <pc:chgData name="Igor Shinkar" userId="db6eb1b41a9778dd" providerId="LiveId" clId="{48BFD24C-40D0-4F47-83B0-C22B6D37AD2C}" dt="2022-01-11T01:32:44.751" v="370" actId="6549"/>
        <pc:sldMkLst>
          <pc:docMk/>
          <pc:sldMk cId="0" sldId="294"/>
        </pc:sldMkLst>
        <pc:spChg chg="mod">
          <ac:chgData name="Igor Shinkar" userId="db6eb1b41a9778dd" providerId="LiveId" clId="{48BFD24C-40D0-4F47-83B0-C22B6D37AD2C}" dt="2022-01-11T01:32:44.751" v="370" actId="6549"/>
          <ac:spMkLst>
            <pc:docMk/>
            <pc:sldMk cId="0" sldId="294"/>
            <ac:spMk id="3" creationId="{00000000-0000-0000-0000-000000000000}"/>
          </ac:spMkLst>
        </pc:spChg>
      </pc:sldChg>
      <pc:sldChg chg="modSp modAnim">
        <pc:chgData name="Igor Shinkar" userId="db6eb1b41a9778dd" providerId="LiveId" clId="{48BFD24C-40D0-4F47-83B0-C22B6D37AD2C}" dt="2022-01-11T01:39:47.365" v="545" actId="20577"/>
        <pc:sldMkLst>
          <pc:docMk/>
          <pc:sldMk cId="0" sldId="295"/>
        </pc:sldMkLst>
        <pc:spChg chg="mod">
          <ac:chgData name="Igor Shinkar" userId="db6eb1b41a9778dd" providerId="LiveId" clId="{48BFD24C-40D0-4F47-83B0-C22B6D37AD2C}" dt="2022-01-11T01:39:47.365" v="545" actId="20577"/>
          <ac:spMkLst>
            <pc:docMk/>
            <pc:sldMk cId="0" sldId="295"/>
            <ac:spMk id="3" creationId="{00000000-0000-0000-0000-000000000000}"/>
          </ac:spMkLst>
        </pc:spChg>
      </pc:sldChg>
      <pc:sldChg chg="modSp modAnim">
        <pc:chgData name="Igor Shinkar" userId="db6eb1b41a9778dd" providerId="LiveId" clId="{48BFD24C-40D0-4F47-83B0-C22B6D37AD2C}" dt="2022-01-10T17:46:44.652" v="10" actId="20577"/>
        <pc:sldMkLst>
          <pc:docMk/>
          <pc:sldMk cId="947332408" sldId="336"/>
        </pc:sldMkLst>
        <pc:spChg chg="mod">
          <ac:chgData name="Igor Shinkar" userId="db6eb1b41a9778dd" providerId="LiveId" clId="{48BFD24C-40D0-4F47-83B0-C22B6D37AD2C}" dt="2022-01-10T17:46:44.652" v="10" actId="20577"/>
          <ac:spMkLst>
            <pc:docMk/>
            <pc:sldMk cId="947332408" sldId="336"/>
            <ac:spMk id="3" creationId="{00000000-0000-0000-0000-000000000000}"/>
          </ac:spMkLst>
        </pc:spChg>
      </pc:sldChg>
      <pc:sldChg chg="modSp mod">
        <pc:chgData name="Igor Shinkar" userId="db6eb1b41a9778dd" providerId="LiveId" clId="{48BFD24C-40D0-4F47-83B0-C22B6D37AD2C}" dt="2022-01-10T18:55:04.556" v="101" actId="14100"/>
        <pc:sldMkLst>
          <pc:docMk/>
          <pc:sldMk cId="2804230959" sldId="344"/>
        </pc:sldMkLst>
        <pc:spChg chg="mod">
          <ac:chgData name="Igor Shinkar" userId="db6eb1b41a9778dd" providerId="LiveId" clId="{48BFD24C-40D0-4F47-83B0-C22B6D37AD2C}" dt="2022-01-10T18:55:04.556" v="101" actId="14100"/>
          <ac:spMkLst>
            <pc:docMk/>
            <pc:sldMk cId="2804230959" sldId="344"/>
            <ac:spMk id="4" creationId="{00000000-0000-0000-0000-000000000000}"/>
          </ac:spMkLst>
        </pc:spChg>
      </pc:sldChg>
      <pc:sldChg chg="modSp modAnim">
        <pc:chgData name="Igor Shinkar" userId="db6eb1b41a9778dd" providerId="LiveId" clId="{48BFD24C-40D0-4F47-83B0-C22B6D37AD2C}" dt="2022-01-10T17:49:46.322" v="46" actId="6549"/>
        <pc:sldMkLst>
          <pc:docMk/>
          <pc:sldMk cId="3182775996" sldId="348"/>
        </pc:sldMkLst>
        <pc:spChg chg="mod">
          <ac:chgData name="Igor Shinkar" userId="db6eb1b41a9778dd" providerId="LiveId" clId="{48BFD24C-40D0-4F47-83B0-C22B6D37AD2C}" dt="2022-01-10T17:49:46.322" v="46" actId="6549"/>
          <ac:spMkLst>
            <pc:docMk/>
            <pc:sldMk cId="3182775996" sldId="348"/>
            <ac:spMk id="3" creationId="{00000000-0000-0000-0000-000000000000}"/>
          </ac:spMkLst>
        </pc:spChg>
      </pc:sldChg>
      <pc:sldChg chg="modSp">
        <pc:chgData name="Igor Shinkar" userId="db6eb1b41a9778dd" providerId="LiveId" clId="{48BFD24C-40D0-4F47-83B0-C22B6D37AD2C}" dt="2022-01-11T00:52:17.680" v="233" actId="6549"/>
        <pc:sldMkLst>
          <pc:docMk/>
          <pc:sldMk cId="1468106572" sldId="350"/>
        </pc:sldMkLst>
        <pc:spChg chg="mod">
          <ac:chgData name="Igor Shinkar" userId="db6eb1b41a9778dd" providerId="LiveId" clId="{48BFD24C-40D0-4F47-83B0-C22B6D37AD2C}" dt="2022-01-11T00:52:17.680" v="233" actId="6549"/>
          <ac:spMkLst>
            <pc:docMk/>
            <pc:sldMk cId="1468106572" sldId="350"/>
            <ac:spMk id="3" creationId="{00000000-0000-0000-0000-000000000000}"/>
          </ac:spMkLst>
        </pc:spChg>
      </pc:sldChg>
      <pc:sldChg chg="addSp delSp modSp mod">
        <pc:chgData name="Igor Shinkar" userId="db6eb1b41a9778dd" providerId="LiveId" clId="{48BFD24C-40D0-4F47-83B0-C22B6D37AD2C}" dt="2022-01-11T01:08:35.067" v="241" actId="22"/>
        <pc:sldMkLst>
          <pc:docMk/>
          <pc:sldMk cId="2140960747" sldId="352"/>
        </pc:sldMkLst>
        <pc:spChg chg="mod">
          <ac:chgData name="Igor Shinkar" userId="db6eb1b41a9778dd" providerId="LiveId" clId="{48BFD24C-40D0-4F47-83B0-C22B6D37AD2C}" dt="2022-01-11T01:07:31.459" v="239" actId="20577"/>
          <ac:spMkLst>
            <pc:docMk/>
            <pc:sldMk cId="2140960747" sldId="352"/>
            <ac:spMk id="3" creationId="{00000000-0000-0000-0000-000000000000}"/>
          </ac:spMkLst>
        </pc:spChg>
        <pc:spChg chg="add del">
          <ac:chgData name="Igor Shinkar" userId="db6eb1b41a9778dd" providerId="LiveId" clId="{48BFD24C-40D0-4F47-83B0-C22B6D37AD2C}" dt="2022-01-11T01:08:35.067" v="241" actId="22"/>
          <ac:spMkLst>
            <pc:docMk/>
            <pc:sldMk cId="2140960747" sldId="352"/>
            <ac:spMk id="6" creationId="{E421242A-BD10-43C1-BD96-9A4A5316EF00}"/>
          </ac:spMkLst>
        </pc:spChg>
      </pc:sldChg>
      <pc:sldChg chg="modSp">
        <pc:chgData name="Igor Shinkar" userId="db6eb1b41a9778dd" providerId="LiveId" clId="{48BFD24C-40D0-4F47-83B0-C22B6D37AD2C}" dt="2022-01-11T02:29:45.187" v="547" actId="6549"/>
        <pc:sldMkLst>
          <pc:docMk/>
          <pc:sldMk cId="3689432736" sldId="357"/>
        </pc:sldMkLst>
        <pc:spChg chg="mod">
          <ac:chgData name="Igor Shinkar" userId="db6eb1b41a9778dd" providerId="LiveId" clId="{48BFD24C-40D0-4F47-83B0-C22B6D37AD2C}" dt="2022-01-11T02:29:45.187" v="547" actId="6549"/>
          <ac:spMkLst>
            <pc:docMk/>
            <pc:sldMk cId="3689432736" sldId="357"/>
            <ac:spMk id="3" creationId="{00000000-0000-0000-0000-000000000000}"/>
          </ac:spMkLst>
        </pc:spChg>
      </pc:sldChg>
      <pc:sldChg chg="del">
        <pc:chgData name="Igor Shinkar" userId="db6eb1b41a9778dd" providerId="LiveId" clId="{48BFD24C-40D0-4F47-83B0-C22B6D37AD2C}" dt="2022-01-11T06:16:33.599" v="1002" actId="47"/>
        <pc:sldMkLst>
          <pc:docMk/>
          <pc:sldMk cId="1714802396" sldId="359"/>
        </pc:sldMkLst>
      </pc:sldChg>
      <pc:sldChg chg="del">
        <pc:chgData name="Igor Shinkar" userId="db6eb1b41a9778dd" providerId="LiveId" clId="{48BFD24C-40D0-4F47-83B0-C22B6D37AD2C}" dt="2022-01-11T06:16:33.599" v="1002" actId="47"/>
        <pc:sldMkLst>
          <pc:docMk/>
          <pc:sldMk cId="2271745252" sldId="360"/>
        </pc:sldMkLst>
      </pc:sldChg>
      <pc:sldChg chg="del">
        <pc:chgData name="Igor Shinkar" userId="db6eb1b41a9778dd" providerId="LiveId" clId="{48BFD24C-40D0-4F47-83B0-C22B6D37AD2C}" dt="2022-01-11T06:16:33.599" v="1002" actId="47"/>
        <pc:sldMkLst>
          <pc:docMk/>
          <pc:sldMk cId="118034174" sldId="361"/>
        </pc:sldMkLst>
      </pc:sldChg>
      <pc:sldChg chg="del">
        <pc:chgData name="Igor Shinkar" userId="db6eb1b41a9778dd" providerId="LiveId" clId="{48BFD24C-40D0-4F47-83B0-C22B6D37AD2C}" dt="2022-01-11T06:16:33.599" v="1002" actId="47"/>
        <pc:sldMkLst>
          <pc:docMk/>
          <pc:sldMk cId="2370701524" sldId="362"/>
        </pc:sldMkLst>
      </pc:sldChg>
      <pc:sldChg chg="del">
        <pc:chgData name="Igor Shinkar" userId="db6eb1b41a9778dd" providerId="LiveId" clId="{48BFD24C-40D0-4F47-83B0-C22B6D37AD2C}" dt="2022-01-11T06:16:33.599" v="1002" actId="47"/>
        <pc:sldMkLst>
          <pc:docMk/>
          <pc:sldMk cId="2496531620" sldId="363"/>
        </pc:sldMkLst>
      </pc:sldChg>
      <pc:sldChg chg="addSp modSp del mod modAnim">
        <pc:chgData name="Igor Shinkar" userId="db6eb1b41a9778dd" providerId="LiveId" clId="{48BFD24C-40D0-4F47-83B0-C22B6D37AD2C}" dt="2022-01-11T06:16:33.599" v="1002" actId="47"/>
        <pc:sldMkLst>
          <pc:docMk/>
          <pc:sldMk cId="4024270974" sldId="364"/>
        </pc:sldMkLst>
        <pc:spChg chg="mod">
          <ac:chgData name="Igor Shinkar" userId="db6eb1b41a9778dd" providerId="LiveId" clId="{48BFD24C-40D0-4F47-83B0-C22B6D37AD2C}" dt="2022-01-10T18:54:35.570" v="100" actId="6549"/>
          <ac:spMkLst>
            <pc:docMk/>
            <pc:sldMk cId="4024270974" sldId="364"/>
            <ac:spMk id="3" creationId="{00000000-0000-0000-0000-000000000000}"/>
          </ac:spMkLst>
        </pc:spChg>
        <pc:spChg chg="add mod">
          <ac:chgData name="Igor Shinkar" userId="db6eb1b41a9778dd" providerId="LiveId" clId="{48BFD24C-40D0-4F47-83B0-C22B6D37AD2C}" dt="2022-01-10T18:55:59.660" v="155" actId="1076"/>
          <ac:spMkLst>
            <pc:docMk/>
            <pc:sldMk cId="4024270974" sldId="364"/>
            <ac:spMk id="4" creationId="{B4AB1C3F-629F-410C-AD5D-927CFDF10EDE}"/>
          </ac:spMkLst>
        </pc:spChg>
        <pc:spChg chg="add mod">
          <ac:chgData name="Igor Shinkar" userId="db6eb1b41a9778dd" providerId="LiveId" clId="{48BFD24C-40D0-4F47-83B0-C22B6D37AD2C}" dt="2022-01-10T18:56:48.790" v="231" actId="1076"/>
          <ac:spMkLst>
            <pc:docMk/>
            <pc:sldMk cId="4024270974" sldId="364"/>
            <ac:spMk id="5" creationId="{820C8E8C-F677-432A-B3F3-33E09426B9EE}"/>
          </ac:spMkLst>
        </pc:spChg>
      </pc:sldChg>
      <pc:sldChg chg="del">
        <pc:chgData name="Igor Shinkar" userId="db6eb1b41a9778dd" providerId="LiveId" clId="{48BFD24C-40D0-4F47-83B0-C22B6D37AD2C}" dt="2022-01-11T06:16:33.599" v="1002" actId="47"/>
        <pc:sldMkLst>
          <pc:docMk/>
          <pc:sldMk cId="3695232865" sldId="365"/>
        </pc:sldMkLst>
      </pc:sldChg>
      <pc:sldChg chg="del">
        <pc:chgData name="Igor Shinkar" userId="db6eb1b41a9778dd" providerId="LiveId" clId="{48BFD24C-40D0-4F47-83B0-C22B6D37AD2C}" dt="2022-01-11T06:16:33.599" v="1002" actId="47"/>
        <pc:sldMkLst>
          <pc:docMk/>
          <pc:sldMk cId="2909314086" sldId="366"/>
        </pc:sldMkLst>
      </pc:sldChg>
      <pc:sldChg chg="del">
        <pc:chgData name="Igor Shinkar" userId="db6eb1b41a9778dd" providerId="LiveId" clId="{48BFD24C-40D0-4F47-83B0-C22B6D37AD2C}" dt="2022-01-11T06:16:33.599" v="1002" actId="47"/>
        <pc:sldMkLst>
          <pc:docMk/>
          <pc:sldMk cId="1686932405" sldId="367"/>
        </pc:sldMkLst>
      </pc:sldChg>
      <pc:sldChg chg="del">
        <pc:chgData name="Igor Shinkar" userId="db6eb1b41a9778dd" providerId="LiveId" clId="{48BFD24C-40D0-4F47-83B0-C22B6D37AD2C}" dt="2022-01-11T06:16:24.625" v="1001" actId="47"/>
        <pc:sldMkLst>
          <pc:docMk/>
          <pc:sldMk cId="2889828294" sldId="368"/>
        </pc:sldMkLst>
      </pc:sldChg>
      <pc:sldChg chg="del">
        <pc:chgData name="Igor Shinkar" userId="db6eb1b41a9778dd" providerId="LiveId" clId="{48BFD24C-40D0-4F47-83B0-C22B6D37AD2C}" dt="2022-01-11T06:16:24.625" v="1001" actId="47"/>
        <pc:sldMkLst>
          <pc:docMk/>
          <pc:sldMk cId="282340421" sldId="369"/>
        </pc:sldMkLst>
      </pc:sldChg>
      <pc:sldChg chg="del">
        <pc:chgData name="Igor Shinkar" userId="db6eb1b41a9778dd" providerId="LiveId" clId="{48BFD24C-40D0-4F47-83B0-C22B6D37AD2C}" dt="2022-01-11T06:16:24.625" v="1001" actId="47"/>
        <pc:sldMkLst>
          <pc:docMk/>
          <pc:sldMk cId="650908644" sldId="370"/>
        </pc:sldMkLst>
      </pc:sldChg>
      <pc:sldChg chg="del">
        <pc:chgData name="Igor Shinkar" userId="db6eb1b41a9778dd" providerId="LiveId" clId="{48BFD24C-40D0-4F47-83B0-C22B6D37AD2C}" dt="2022-01-11T06:16:22.070" v="1000" actId="47"/>
        <pc:sldMkLst>
          <pc:docMk/>
          <pc:sldMk cId="2537759320" sldId="372"/>
        </pc:sldMkLst>
      </pc:sldChg>
      <pc:sldChg chg="del">
        <pc:chgData name="Igor Shinkar" userId="db6eb1b41a9778dd" providerId="LiveId" clId="{48BFD24C-40D0-4F47-83B0-C22B6D37AD2C}" dt="2022-01-11T06:16:22.070" v="1000" actId="47"/>
        <pc:sldMkLst>
          <pc:docMk/>
          <pc:sldMk cId="744316145" sldId="373"/>
        </pc:sldMkLst>
      </pc:sldChg>
      <pc:sldChg chg="del">
        <pc:chgData name="Igor Shinkar" userId="db6eb1b41a9778dd" providerId="LiveId" clId="{48BFD24C-40D0-4F47-83B0-C22B6D37AD2C}" dt="2022-01-11T06:16:22.070" v="1000" actId="47"/>
        <pc:sldMkLst>
          <pc:docMk/>
          <pc:sldMk cId="3664171252" sldId="374"/>
        </pc:sldMkLst>
      </pc:sldChg>
      <pc:sldChg chg="del">
        <pc:chgData name="Igor Shinkar" userId="db6eb1b41a9778dd" providerId="LiveId" clId="{48BFD24C-40D0-4F47-83B0-C22B6D37AD2C}" dt="2022-01-11T06:16:22.070" v="1000" actId="47"/>
        <pc:sldMkLst>
          <pc:docMk/>
          <pc:sldMk cId="3062298778" sldId="375"/>
        </pc:sldMkLst>
      </pc:sldChg>
      <pc:sldChg chg="del">
        <pc:chgData name="Igor Shinkar" userId="db6eb1b41a9778dd" providerId="LiveId" clId="{48BFD24C-40D0-4F47-83B0-C22B6D37AD2C}" dt="2022-01-11T06:16:22.070" v="1000" actId="47"/>
        <pc:sldMkLst>
          <pc:docMk/>
          <pc:sldMk cId="2695635821" sldId="376"/>
        </pc:sldMkLst>
      </pc:sldChg>
      <pc:sldChg chg="del">
        <pc:chgData name="Igor Shinkar" userId="db6eb1b41a9778dd" providerId="LiveId" clId="{48BFD24C-40D0-4F47-83B0-C22B6D37AD2C}" dt="2022-01-11T06:16:22.070" v="1000" actId="47"/>
        <pc:sldMkLst>
          <pc:docMk/>
          <pc:sldMk cId="1954218361" sldId="377"/>
        </pc:sldMkLst>
      </pc:sldChg>
      <pc:sldChg chg="del">
        <pc:chgData name="Igor Shinkar" userId="db6eb1b41a9778dd" providerId="LiveId" clId="{48BFD24C-40D0-4F47-83B0-C22B6D37AD2C}" dt="2022-01-11T06:16:22.070" v="1000" actId="47"/>
        <pc:sldMkLst>
          <pc:docMk/>
          <pc:sldMk cId="1158103340" sldId="378"/>
        </pc:sldMkLst>
      </pc:sldChg>
      <pc:sldChg chg="addSp delSp modSp add mod ord delAnim modAnim">
        <pc:chgData name="Igor Shinkar" userId="db6eb1b41a9778dd" providerId="LiveId" clId="{48BFD24C-40D0-4F47-83B0-C22B6D37AD2C}" dt="2022-01-11T04:13:35.083" v="999" actId="20577"/>
        <pc:sldMkLst>
          <pc:docMk/>
          <pc:sldMk cId="2141125278" sldId="379"/>
        </pc:sldMkLst>
        <pc:spChg chg="mod">
          <ac:chgData name="Igor Shinkar" userId="db6eb1b41a9778dd" providerId="LiveId" clId="{48BFD24C-40D0-4F47-83B0-C22B6D37AD2C}" dt="2022-01-11T04:13:35.083" v="999" actId="20577"/>
          <ac:spMkLst>
            <pc:docMk/>
            <pc:sldMk cId="2141125278" sldId="379"/>
            <ac:spMk id="3" creationId="{00000000-0000-0000-0000-000000000000}"/>
          </ac:spMkLst>
        </pc:spChg>
        <pc:spChg chg="del">
          <ac:chgData name="Igor Shinkar" userId="db6eb1b41a9778dd" providerId="LiveId" clId="{48BFD24C-40D0-4F47-83B0-C22B6D37AD2C}" dt="2022-01-11T01:10:03.530" v="323" actId="478"/>
          <ac:spMkLst>
            <pc:docMk/>
            <pc:sldMk cId="2141125278" sldId="379"/>
            <ac:spMk id="4" creationId="{00000000-0000-0000-0000-000000000000}"/>
          </ac:spMkLst>
        </pc:spChg>
        <pc:spChg chg="add del">
          <ac:chgData name="Igor Shinkar" userId="db6eb1b41a9778dd" providerId="LiveId" clId="{48BFD24C-40D0-4F47-83B0-C22B6D37AD2C}" dt="2022-01-11T04:10:28.643" v="549" actId="22"/>
          <ac:spMkLst>
            <pc:docMk/>
            <pc:sldMk cId="2141125278" sldId="379"/>
            <ac:spMk id="5" creationId="{76C0AD35-CB67-4C79-923F-30CAB07DE18B}"/>
          </ac:spMkLst>
        </pc:spChg>
      </pc:sldChg>
      <pc:sldChg chg="modSp add modAnim">
        <pc:chgData name="Igor Shinkar" userId="db6eb1b41a9778dd" providerId="LiveId" clId="{48BFD24C-40D0-4F47-83B0-C22B6D37AD2C}" dt="2022-01-11T04:11:07.028" v="639" actId="57"/>
        <pc:sldMkLst>
          <pc:docMk/>
          <pc:sldMk cId="3177879701" sldId="380"/>
        </pc:sldMkLst>
        <pc:spChg chg="mod">
          <ac:chgData name="Igor Shinkar" userId="db6eb1b41a9778dd" providerId="LiveId" clId="{48BFD24C-40D0-4F47-83B0-C22B6D37AD2C}" dt="2022-01-11T04:11:07.028" v="639" actId="57"/>
          <ac:spMkLst>
            <pc:docMk/>
            <pc:sldMk cId="3177879701" sldId="380"/>
            <ac:spMk id="3" creationId="{00000000-0000-0000-0000-000000000000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501" cy="534101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t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Date Placeholder 2"/>
          <p:cNvSpPr txBox="1">
            <a:spLocks noGrp="1"/>
          </p:cNvSpPr>
          <p:nvPr>
            <p:ph type="dt" sz="quarter" idx="1"/>
          </p:nvPr>
        </p:nvSpPr>
        <p:spPr>
          <a:xfrm>
            <a:off x="4279053" y="0"/>
            <a:ext cx="3280501" cy="534101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t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4" name="Footer Placeholder 3"/>
          <p:cNvSpPr txBox="1">
            <a:spLocks noGrp="1"/>
          </p:cNvSpPr>
          <p:nvPr>
            <p:ph type="ftr" sz="quarter" idx="2"/>
          </p:nvPr>
        </p:nvSpPr>
        <p:spPr>
          <a:xfrm>
            <a:off x="0" y="10157658"/>
            <a:ext cx="3280501" cy="534101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b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5" name="Slide Number Placeholder 4"/>
          <p:cNvSpPr txBox="1">
            <a:spLocks noGrp="1"/>
          </p:cNvSpPr>
          <p:nvPr>
            <p:ph type="sldNum" sz="quarter" idx="3"/>
          </p:nvPr>
        </p:nvSpPr>
        <p:spPr>
          <a:xfrm>
            <a:off x="4279053" y="10157658"/>
            <a:ext cx="3280501" cy="534101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b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310527505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>
          <a:xfrm>
            <a:off x="1107000" y="812517"/>
            <a:ext cx="5345280" cy="4008958"/>
          </a:xfrm>
          <a:prstGeom prst="rect">
            <a:avLst/>
          </a:prstGeom>
          <a:noFill/>
          <a:ln>
            <a:noFill/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3"/>
          </p:nvPr>
        </p:nvSpPr>
        <p:spPr>
          <a:xfrm>
            <a:off x="755998" y="5078522"/>
            <a:ext cx="6047640" cy="4811042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lvl="0"/>
            <a:endParaRPr lang="en-US"/>
          </a:p>
        </p:txBody>
      </p:sp>
      <p:sp>
        <p:nvSpPr>
          <p:cNvPr id="4" name="Header Placeholder 3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5" name="Date Placeholder 4"/>
          <p:cNvSpPr txBox="1">
            <a:spLocks noGrp="1"/>
          </p:cNvSpPr>
          <p:nvPr>
            <p:ph type="dt" idx="1"/>
          </p:nvPr>
        </p:nvSpPr>
        <p:spPr>
          <a:xfrm>
            <a:off x="4278962" y="0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4"/>
          </p:nvPr>
        </p:nvSpPr>
        <p:spPr>
          <a:xfrm>
            <a:off x="0" y="10157402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b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5"/>
          </p:nvPr>
        </p:nvSpPr>
        <p:spPr>
          <a:xfrm>
            <a:off x="4278962" y="10157402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b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53625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215999" marR="0" lvl="0" indent="-215999" defTabSz="914400" rtl="0" fontAlgn="auto" hangingPunct="0">
      <a:lnSpc>
        <a:spcPct val="100000"/>
      </a:lnSpc>
      <a:spcBef>
        <a:spcPts val="0"/>
      </a:spcBef>
      <a:spcAft>
        <a:spcPts val="0"/>
      </a:spcAft>
      <a:buNone/>
      <a:tabLst/>
      <a:defRPr lang="en-US" sz="2000" b="0" i="0" u="none" strike="noStrike" kern="1200" cap="none" spc="0" baseline="0">
        <a:solidFill>
          <a:srgbClr val="000000"/>
        </a:solidFill>
        <a:uFillTx/>
        <a:latin typeface="Arial" pitchFamily="18"/>
        <a:ea typeface="Arial Unicode MS" pitchFamily="2"/>
        <a:cs typeface="Tahoma" pitchFamily="2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755998" y="5078522"/>
            <a:ext cx="6047640" cy="4811399"/>
          </a:xfrm>
        </p:spPr>
        <p:txBody>
          <a:bodyPr>
            <a:sp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312630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2163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989643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313517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068551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950334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191323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882389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933894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251989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4428735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016242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557519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210255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52947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863267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284245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75365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ctrTitle"/>
          </p:nvPr>
        </p:nvSpPr>
        <p:spPr>
          <a:xfrm>
            <a:off x="1260472" y="1236661"/>
            <a:ext cx="7559673" cy="2632072"/>
          </a:xfrm>
        </p:spPr>
        <p:txBody>
          <a:bodyPr anchor="b"/>
          <a:lstStyle>
            <a:lvl1pPr>
              <a:defRPr sz="60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 txBox="1">
            <a:spLocks noGrp="1"/>
          </p:cNvSpPr>
          <p:nvPr>
            <p:ph type="subTitle" idx="1"/>
          </p:nvPr>
        </p:nvSpPr>
        <p:spPr>
          <a:xfrm>
            <a:off x="1260472" y="3970333"/>
            <a:ext cx="7559673" cy="1825627"/>
          </a:xfrm>
        </p:spPr>
        <p:txBody>
          <a:bodyPr anchorCtr="1"/>
          <a:lstStyle>
            <a:lvl1pPr algn="ctr">
              <a:defRPr sz="2400"/>
            </a:lvl1pPr>
          </a:lstStyle>
          <a:p>
            <a:pPr lvl="0"/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20932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89016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 txBox="1">
            <a:spLocks noGrp="1"/>
          </p:cNvSpPr>
          <p:nvPr>
            <p:ph type="title" orient="vert"/>
          </p:nvPr>
        </p:nvSpPr>
        <p:spPr>
          <a:xfrm>
            <a:off x="7110410" y="720720"/>
            <a:ext cx="2070101" cy="5759448"/>
          </a:xfrm>
        </p:spPr>
        <p:txBody>
          <a:bodyPr vert="eaVert"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>
          <a:xfrm>
            <a:off x="900117" y="720720"/>
            <a:ext cx="6057899" cy="5759448"/>
          </a:xfrm>
        </p:spPr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564838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ctrTitle"/>
          </p:nvPr>
        </p:nvSpPr>
        <p:spPr>
          <a:xfrm>
            <a:off x="1260472" y="1236661"/>
            <a:ext cx="7559673" cy="2632072"/>
          </a:xfrm>
        </p:spPr>
        <p:txBody>
          <a:bodyPr anchor="b"/>
          <a:lstStyle>
            <a:lvl1pPr>
              <a:defRPr lang="en-US" sz="60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 txBox="1">
            <a:spLocks noGrp="1"/>
          </p:cNvSpPr>
          <p:nvPr>
            <p:ph type="subTitle" idx="1"/>
          </p:nvPr>
        </p:nvSpPr>
        <p:spPr>
          <a:xfrm>
            <a:off x="1260472" y="3970333"/>
            <a:ext cx="7559673" cy="1825627"/>
          </a:xfrm>
        </p:spPr>
        <p:txBody>
          <a:bodyPr anchorCtr="1"/>
          <a:lstStyle>
            <a:lvl1pPr algn="ctr">
              <a:defRPr sz="2400"/>
            </a:lvl1pPr>
          </a:lstStyle>
          <a:p>
            <a:pPr lvl="0"/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1915646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/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1348461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87391" y="1884358"/>
            <a:ext cx="8694736" cy="3144841"/>
          </a:xfrm>
        </p:spPr>
        <p:txBody>
          <a:bodyPr anchor="b"/>
          <a:lstStyle>
            <a:lvl1pPr>
              <a:defRPr lang="en-US" sz="60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687391" y="5059366"/>
            <a:ext cx="8694736" cy="1652585"/>
          </a:xfrm>
        </p:spPr>
        <p:txBody>
          <a:bodyPr/>
          <a:lstStyle>
            <a:lvl1pPr>
              <a:defRPr sz="2400">
                <a:solidFill>
                  <a:srgbClr val="898989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9323863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720720" y="1949445"/>
            <a:ext cx="4351336" cy="3810003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5224460" y="1949445"/>
            <a:ext cx="4351336" cy="3810003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3624159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403222"/>
            <a:ext cx="8694736" cy="1460497"/>
          </a:xfrm>
        </p:spPr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693736" y="1852610"/>
            <a:ext cx="4265611" cy="908054"/>
          </a:xfrm>
        </p:spPr>
        <p:txBody>
          <a:bodyPr anchor="b"/>
          <a:lstStyle>
            <a:lvl1pPr>
              <a:defRPr sz="2400" b="1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693736" y="2760665"/>
            <a:ext cx="4265611" cy="406241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 txBox="1">
            <a:spLocks noGrp="1"/>
          </p:cNvSpPr>
          <p:nvPr>
            <p:ph type="body" idx="3"/>
          </p:nvPr>
        </p:nvSpPr>
        <p:spPr>
          <a:xfrm>
            <a:off x="5103815" y="1852610"/>
            <a:ext cx="4284658" cy="908054"/>
          </a:xfrm>
        </p:spPr>
        <p:txBody>
          <a:bodyPr anchor="b"/>
          <a:lstStyle>
            <a:lvl1pPr>
              <a:defRPr sz="2400" b="1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 txBox="1">
            <a:spLocks noGrp="1"/>
          </p:cNvSpPr>
          <p:nvPr>
            <p:ph idx="4"/>
          </p:nvPr>
        </p:nvSpPr>
        <p:spPr>
          <a:xfrm>
            <a:off x="5103815" y="2760665"/>
            <a:ext cx="4284658" cy="406241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8" name="Footer Placeholder 7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9" name="Slide Number Placeholder 8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823183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4" name="Footer Placeholder 3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Slide Number Placeholder 4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2237870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3" name="Footer Placeholder 2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4" name="Slide Number Placeholder 3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58540686"/>
      </p:ext>
    </p:extLst>
  </p:cSld>
  <p:clrMapOvr>
    <a:masterClrMapping/>
  </p:clrMapOvr>
  <p:hf sldNum="0" hdr="0" ftr="0" dt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503240"/>
            <a:ext cx="3251204" cy="1765304"/>
          </a:xfrm>
        </p:spPr>
        <p:txBody>
          <a:bodyPr anchor="b"/>
          <a:lstStyle>
            <a:lvl1pPr>
              <a:defRPr lang="en-US" sz="32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4286249" y="1089022"/>
            <a:ext cx="5102223" cy="5372100"/>
          </a:xfrm>
        </p:spPr>
        <p:txBody>
          <a:bodyPr/>
          <a:lstStyle>
            <a:lvl1pPr>
              <a:defRPr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693736" y="2268534"/>
            <a:ext cx="3251204" cy="4200525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161636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/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528271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503240"/>
            <a:ext cx="3251204" cy="1765304"/>
          </a:xfrm>
        </p:spPr>
        <p:txBody>
          <a:bodyPr anchor="b"/>
          <a:lstStyle>
            <a:lvl1pPr>
              <a:defRPr lang="en-US" sz="32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 txBox="1">
            <a:spLocks noGrp="1"/>
          </p:cNvSpPr>
          <p:nvPr>
            <p:ph type="pic" idx="1"/>
          </p:nvPr>
        </p:nvSpPr>
        <p:spPr>
          <a:xfrm>
            <a:off x="4286249" y="1089022"/>
            <a:ext cx="5102223" cy="5372100"/>
          </a:xfrm>
        </p:spPr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693736" y="2268534"/>
            <a:ext cx="3251204" cy="4200525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5737479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8753502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 txBox="1">
            <a:spLocks noGrp="1"/>
          </p:cNvSpPr>
          <p:nvPr>
            <p:ph type="title" orient="vert"/>
          </p:nvPr>
        </p:nvSpPr>
        <p:spPr>
          <a:xfrm>
            <a:off x="7362821" y="684208"/>
            <a:ext cx="2212976" cy="5075240"/>
          </a:xfrm>
        </p:spPr>
        <p:txBody>
          <a:bodyPr vert="eaVert"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>
          <a:xfrm>
            <a:off x="720720" y="684208"/>
            <a:ext cx="6489697" cy="5075240"/>
          </a:xfrm>
        </p:spPr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140830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87391" y="1884358"/>
            <a:ext cx="8694736" cy="3144841"/>
          </a:xfrm>
        </p:spPr>
        <p:txBody>
          <a:bodyPr anchor="b"/>
          <a:lstStyle>
            <a:lvl1pPr>
              <a:defRPr sz="60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687391" y="5059366"/>
            <a:ext cx="8694736" cy="1652585"/>
          </a:xfrm>
        </p:spPr>
        <p:txBody>
          <a:bodyPr/>
          <a:lstStyle>
            <a:lvl1pPr>
              <a:defRPr sz="2400">
                <a:solidFill>
                  <a:srgbClr val="898989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75666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900117" y="1979611"/>
            <a:ext cx="4063995" cy="4500557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5116516" y="1979611"/>
            <a:ext cx="4063995" cy="4500557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20674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403222"/>
            <a:ext cx="8694736" cy="1460497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693736" y="1852610"/>
            <a:ext cx="4265611" cy="908054"/>
          </a:xfrm>
        </p:spPr>
        <p:txBody>
          <a:bodyPr anchor="b"/>
          <a:lstStyle>
            <a:lvl1pPr>
              <a:defRPr sz="2400" b="1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693736" y="2760665"/>
            <a:ext cx="4265611" cy="406241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 txBox="1">
            <a:spLocks noGrp="1"/>
          </p:cNvSpPr>
          <p:nvPr>
            <p:ph type="body" idx="3"/>
          </p:nvPr>
        </p:nvSpPr>
        <p:spPr>
          <a:xfrm>
            <a:off x="5103815" y="1852610"/>
            <a:ext cx="4284658" cy="908054"/>
          </a:xfrm>
        </p:spPr>
        <p:txBody>
          <a:bodyPr anchor="b"/>
          <a:lstStyle>
            <a:lvl1pPr>
              <a:defRPr sz="2400" b="1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 txBox="1">
            <a:spLocks noGrp="1"/>
          </p:cNvSpPr>
          <p:nvPr>
            <p:ph idx="4"/>
          </p:nvPr>
        </p:nvSpPr>
        <p:spPr>
          <a:xfrm>
            <a:off x="5103815" y="2760665"/>
            <a:ext cx="4284658" cy="406241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8" name="Footer Placeholder 7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9" name="Slide Number Placeholder 8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44149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Footer Placeholder 3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Slide Number Placeholder 4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82053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3" name="Footer Placeholder 2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Slide Number Placeholder 3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6946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503240"/>
            <a:ext cx="3251204" cy="1765304"/>
          </a:xfrm>
        </p:spPr>
        <p:txBody>
          <a:bodyPr anchor="b"/>
          <a:lstStyle>
            <a:lvl1pPr>
              <a:defRPr sz="32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4286249" y="1089022"/>
            <a:ext cx="5102223" cy="5372100"/>
          </a:xfrm>
        </p:spPr>
        <p:txBody>
          <a:bodyPr/>
          <a:lstStyle>
            <a:lvl1pPr>
              <a:defRPr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693736" y="2268534"/>
            <a:ext cx="3251204" cy="4200525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0377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503240"/>
            <a:ext cx="3251204" cy="1765304"/>
          </a:xfrm>
        </p:spPr>
        <p:txBody>
          <a:bodyPr anchor="b"/>
          <a:lstStyle>
            <a:lvl1pPr>
              <a:defRPr sz="32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 txBox="1">
            <a:spLocks noGrp="1"/>
          </p:cNvSpPr>
          <p:nvPr>
            <p:ph type="pic" idx="1"/>
          </p:nvPr>
        </p:nvSpPr>
        <p:spPr>
          <a:xfrm>
            <a:off x="4286249" y="1089022"/>
            <a:ext cx="5102223" cy="5372100"/>
          </a:xfrm>
        </p:spPr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693736" y="2268534"/>
            <a:ext cx="3251204" cy="4200525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24103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 txBox="1">
            <a:spLocks noGrp="1"/>
          </p:cNvSpPr>
          <p:nvPr>
            <p:ph type="title"/>
          </p:nvPr>
        </p:nvSpPr>
        <p:spPr>
          <a:xfrm>
            <a:off x="899998" y="719998"/>
            <a:ext cx="8280001" cy="1079997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ctr" anchorCtr="1" compatLnSpc="1">
            <a:noAutofit/>
          </a:bodyPr>
          <a:lstStyle/>
          <a:p>
            <a:pPr lvl="0"/>
            <a:endParaRPr lang="en-US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899998" y="1979996"/>
            <a:ext cx="8280001" cy="4500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2"/>
          </p:nvPr>
        </p:nvSpPr>
        <p:spPr>
          <a:xfrm>
            <a:off x="503998" y="6887160"/>
            <a:ext cx="2348279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3"/>
          </p:nvPr>
        </p:nvSpPr>
        <p:spPr>
          <a:xfrm>
            <a:off x="3447361" y="6887160"/>
            <a:ext cx="3194995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4"/>
          </p:nvPr>
        </p:nvSpPr>
        <p:spPr>
          <a:xfrm>
            <a:off x="7227362" y="6887160"/>
            <a:ext cx="2348279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marL="0" marR="0" lvl="0" indent="0" algn="ctr" defTabSz="914400" rtl="0" fontAlgn="auto" hangingPunct="0">
        <a:lnSpc>
          <a:spcPct val="100000"/>
        </a:lnSpc>
        <a:spcBef>
          <a:spcPts val="0"/>
        </a:spcBef>
        <a:spcAft>
          <a:spcPts val="0"/>
        </a:spcAft>
        <a:buNone/>
        <a:tabLst/>
        <a:defRPr lang="en-US" sz="4400" b="0" i="0" u="none" strike="noStrike" kern="1200" cap="none" spc="0" baseline="0">
          <a:solidFill>
            <a:srgbClr val="000000"/>
          </a:solidFill>
          <a:uFillTx/>
          <a:latin typeface="Arial" pitchFamily="18"/>
          <a:ea typeface="Arial Unicode MS" pitchFamily="2"/>
          <a:cs typeface="Tahoma" pitchFamily="2"/>
        </a:defRPr>
      </a:lvl1pPr>
    </p:titleStyle>
    <p:bodyStyle>
      <a:lvl1pPr marL="0" marR="0" lvl="0" indent="0" defTabSz="914400" rtl="0" fontAlgn="auto" hangingPunct="0">
        <a:lnSpc>
          <a:spcPct val="100000"/>
        </a:lnSpc>
        <a:spcBef>
          <a:spcPts val="0"/>
        </a:spcBef>
        <a:spcAft>
          <a:spcPts val="1415"/>
        </a:spcAft>
        <a:buNone/>
        <a:tabLst/>
        <a:defRPr lang="en-US" sz="3200" b="0" i="0" u="none" strike="noStrike" kern="1200" cap="none" spc="0" baseline="0">
          <a:solidFill>
            <a:srgbClr val="000000"/>
          </a:solidFill>
          <a:uFillTx/>
          <a:latin typeface="Arial" pitchFamily="18"/>
          <a:ea typeface="Arial Unicode MS" pitchFamily="2"/>
          <a:cs typeface="Tahoma" pitchFamily="2"/>
        </a:defRPr>
      </a:lvl1pPr>
      <a:lvl2pPr marL="685800" marR="0" lvl="1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400" b="0" i="0" u="none" strike="noStrike" kern="1200" cap="none" spc="0" baseline="0">
          <a:solidFill>
            <a:srgbClr val="000000"/>
          </a:solidFill>
          <a:uFillTx/>
          <a:latin typeface="Calibri"/>
        </a:defRPr>
      </a:lvl2pPr>
      <a:lvl3pPr marL="1143000" marR="0" lvl="2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000" b="0" i="0" u="none" strike="noStrike" kern="1200" cap="none" spc="0" baseline="0">
          <a:solidFill>
            <a:srgbClr val="000000"/>
          </a:solidFill>
          <a:uFillTx/>
          <a:latin typeface="Calibri"/>
        </a:defRPr>
      </a:lvl3pPr>
      <a:lvl4pPr marL="1600200" marR="0" lvl="3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4pPr>
      <a:lvl5pPr marL="2057400" marR="0" lvl="4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 txBox="1">
            <a:spLocks noGrp="1"/>
          </p:cNvSpPr>
          <p:nvPr>
            <p:ph type="title"/>
          </p:nvPr>
        </p:nvSpPr>
        <p:spPr>
          <a:xfrm>
            <a:off x="719998" y="683998"/>
            <a:ext cx="8460001" cy="102347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ctr" anchorCtr="1" compatLnSpc="1">
            <a:noAutofit/>
          </a:bodyPr>
          <a:lstStyle/>
          <a:p>
            <a:pPr lvl="0"/>
            <a:endParaRPr lang="de-DE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719998" y="1949043"/>
            <a:ext cx="8855643" cy="3810963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2"/>
          </p:nvPr>
        </p:nvSpPr>
        <p:spPr>
          <a:xfrm>
            <a:off x="539998" y="6318723"/>
            <a:ext cx="2348279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3"/>
          </p:nvPr>
        </p:nvSpPr>
        <p:spPr>
          <a:xfrm>
            <a:off x="3267361" y="6347161"/>
            <a:ext cx="3194995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4"/>
          </p:nvPr>
        </p:nvSpPr>
        <p:spPr>
          <a:xfrm>
            <a:off x="6831363" y="6347161"/>
            <a:ext cx="2348279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0" marR="0" lvl="0" indent="0" algn="ctr" defTabSz="914400" rtl="0" fontAlgn="auto" hangingPunct="0">
        <a:lnSpc>
          <a:spcPct val="100000"/>
        </a:lnSpc>
        <a:spcBef>
          <a:spcPts val="0"/>
        </a:spcBef>
        <a:spcAft>
          <a:spcPts val="0"/>
        </a:spcAft>
        <a:buNone/>
        <a:tabLst/>
        <a:defRPr lang="de-DE" sz="4400" b="0" i="0" u="none" strike="noStrike" kern="0" cap="none" spc="0" baseline="0">
          <a:solidFill>
            <a:srgbClr val="000000"/>
          </a:solidFill>
          <a:uFillTx/>
          <a:latin typeface="Albany" pitchFamily="18"/>
          <a:cs typeface="Tahoma" pitchFamily="2"/>
        </a:defRPr>
      </a:lvl1pPr>
    </p:titleStyle>
    <p:bodyStyle>
      <a:lvl1pPr marL="0" marR="0" lvl="0" indent="0" defTabSz="914400" rtl="0" fontAlgn="auto" hangingPunct="0">
        <a:lnSpc>
          <a:spcPct val="100000"/>
        </a:lnSpc>
        <a:spcBef>
          <a:spcPts val="0"/>
        </a:spcBef>
        <a:spcAft>
          <a:spcPts val="1415"/>
        </a:spcAft>
        <a:buNone/>
        <a:tabLst/>
        <a:defRPr lang="en-US" sz="3200" b="0" i="0" u="none" strike="noStrike" kern="0" cap="none" spc="0" baseline="0">
          <a:solidFill>
            <a:srgbClr val="000000"/>
          </a:solidFill>
          <a:uFillTx/>
          <a:latin typeface="Albany" pitchFamily="18"/>
          <a:cs typeface="Tahoma" pitchFamily="2"/>
        </a:defRPr>
      </a:lvl1pPr>
      <a:lvl2pPr marL="685800" marR="0" lvl="1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400" b="0" i="0" u="none" strike="noStrike" kern="1200" cap="none" spc="0" baseline="0">
          <a:solidFill>
            <a:srgbClr val="000000"/>
          </a:solidFill>
          <a:uFillTx/>
          <a:latin typeface="Calibri"/>
        </a:defRPr>
      </a:lvl2pPr>
      <a:lvl3pPr marL="1143000" marR="0" lvl="2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000" b="0" i="0" u="none" strike="noStrike" kern="1200" cap="none" spc="0" baseline="0">
          <a:solidFill>
            <a:srgbClr val="000000"/>
          </a:solidFill>
          <a:uFillTx/>
          <a:latin typeface="Calibri"/>
        </a:defRPr>
      </a:lvl3pPr>
      <a:lvl4pPr marL="1600200" marR="0" lvl="3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4pPr>
      <a:lvl5pPr marL="2057400" marR="0" lvl="4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8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8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fu.ca/students/academicintegrity.html" TargetMode="External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8.xml"/><Relationship Id="rId4" Type="http://schemas.openxmlformats.org/officeDocument/2006/relationships/hyperlink" Target="http://www.sfu.ca/policies/gazette/student/s10-01.html" TargetMode="Externa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mailto:akg42@sfu.ca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Relationship Id="rId6" Type="http://schemas.openxmlformats.org/officeDocument/2006/relationships/hyperlink" Target="mailto:cmpt-125-help@sfu.ca" TargetMode="External"/><Relationship Id="rId5" Type="http://schemas.openxmlformats.org/officeDocument/2006/relationships/hyperlink" Target="mailto:mmk25@sfu.ca" TargetMode="External"/><Relationship Id="rId4" Type="http://schemas.openxmlformats.org/officeDocument/2006/relationships/hyperlink" Target="mailto:jhoracse@sfu.ca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cs.sfu.ca/~ishinkar/teaching/fall22/cmpt125/info.html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8.xml"/><Relationship Id="rId4" Type="http://schemas.openxmlformats.org/officeDocument/2006/relationships/hyperlink" Target="https://www.cs.sfu.ca/~ishinkar/teaching/fall21/cmpt125/lectures.html" TargetMode="Externa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 txBox="1">
            <a:spLocks noGrp="1"/>
          </p:cNvSpPr>
          <p:nvPr>
            <p:ph type="body" idx="4294967295"/>
          </p:nvPr>
        </p:nvSpPr>
        <p:spPr>
          <a:xfrm>
            <a:off x="719998" y="1445035"/>
            <a:ext cx="8855643" cy="5329664"/>
          </a:xfrm>
        </p:spPr>
        <p:txBody>
          <a:bodyPr>
            <a:spAutoFit/>
          </a:bodyPr>
          <a:lstStyle/>
          <a:p>
            <a:pPr lvl="0" algn="ctr"/>
            <a:endParaRPr lang="de-DE" sz="3600" b="1" dirty="0">
              <a:solidFill>
                <a:srgbClr val="00008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CMPT 125</a:t>
            </a:r>
          </a:p>
          <a:p>
            <a:pPr lvl="0" algn="ctr"/>
            <a: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Introduction to Computing Science</a:t>
            </a:r>
            <a:b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Programming II</a:t>
            </a:r>
          </a:p>
          <a:p>
            <a:pPr lvl="0" algn="ctr"/>
            <a:endParaRPr lang="de-DE" sz="3600" b="1" dirty="0">
              <a:solidFill>
                <a:srgbClr val="00008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de-DE" sz="3600" b="1" dirty="0" smtClean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Lecture 01</a:t>
            </a:r>
            <a:endParaRPr lang="de-DE" sz="3600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de-DE" sz="3600" dirty="0">
              <a:solidFill>
                <a:srgbClr val="9933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2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lvl="0" algn="l"/>
            <a:endParaRPr lang="de-DE" sz="6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de-DE" sz="6000" dirty="0">
                <a:latin typeface="Arial" panose="020B0604020202020204" pitchFamily="34" charset="0"/>
                <a:cs typeface="Arial" panose="020B0604020202020204" pitchFamily="34" charset="0"/>
              </a:rPr>
              <a:t>Questions so far?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lvl="0" algn="l"/>
            <a:endParaRPr lang="de-DE" sz="6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de-DE" sz="6000" dirty="0">
                <a:latin typeface="Arial" panose="020B0604020202020204" pitchFamily="34" charset="0"/>
                <a:cs typeface="Arial" panose="020B0604020202020204" pitchFamily="34" charset="0"/>
              </a:rPr>
              <a:t>Prerequisites</a:t>
            </a:r>
          </a:p>
        </p:txBody>
      </p:sp>
    </p:spTree>
    <p:extLst>
      <p:ext uri="{BB962C8B-B14F-4D97-AF65-F5344CB8AC3E}">
        <p14:creationId xmlns:p14="http://schemas.microsoft.com/office/powerpoint/2010/main" val="2348734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A quick survey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de-DE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How many of you have taken CMPT 120 in the last 2 years?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How many of you have taken CMPT </a:t>
            </a:r>
            <a:r>
              <a:rPr lang="de-DE" sz="2200">
                <a:latin typeface="Arial" panose="020B0604020202020204" pitchFamily="34" charset="0"/>
                <a:cs typeface="Arial" panose="020B0604020202020204" pitchFamily="34" charset="0"/>
              </a:rPr>
              <a:t>120 </a:t>
            </a:r>
            <a:r>
              <a:rPr lang="de-DE" sz="2200" smtClean="0">
                <a:latin typeface="Arial" panose="020B0604020202020204" pitchFamily="34" charset="0"/>
                <a:cs typeface="Arial" panose="020B0604020202020204" pitchFamily="34" charset="0"/>
              </a:rPr>
              <a:t>longer than 2 years ago?</a:t>
            </a:r>
            <a:endParaRPr lang="de-DE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de-DE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How many of you skipped CMPT 120?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de-DE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How many of you have taken CMPT 130 Surrey?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de-DE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How many of you are going to see Gorillaz this weekend?</a:t>
            </a:r>
            <a:endParaRPr lang="de-DE" sz="2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91241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Prerequisites – CMPT 120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You are expected to be familiar with basic concepts of programming</a:t>
            </a:r>
          </a:p>
          <a:p>
            <a:pPr marL="1143000" lvl="1" indent="-457200">
              <a:buFont typeface="Wingdings" panose="05000000000000000000" pitchFamily="2" charset="2"/>
              <a:buChar char="ü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Variables</a:t>
            </a:r>
          </a:p>
          <a:p>
            <a:pPr marL="1143000" lvl="1" indent="-457200">
              <a:buFont typeface="Wingdings" panose="05000000000000000000" pitchFamily="2" charset="2"/>
              <a:buChar char="ü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Data types (integer, float, char, string)</a:t>
            </a:r>
          </a:p>
          <a:p>
            <a:pPr marL="1143000" lvl="1" indent="-457200">
              <a:buFont typeface="Wingdings" panose="05000000000000000000" pitchFamily="2" charset="2"/>
              <a:buChar char="ü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Lists/arrays</a:t>
            </a:r>
          </a:p>
          <a:p>
            <a:pPr marL="1143000" lvl="1" indent="-457200">
              <a:buFont typeface="Wingdings" panose="05000000000000000000" pitchFamily="2" charset="2"/>
              <a:buChar char="ü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Basic I/O</a:t>
            </a:r>
          </a:p>
          <a:p>
            <a:pPr marL="1143000" lvl="1" indent="-457200">
              <a:buFont typeface="Wingdings" panose="05000000000000000000" pitchFamily="2" charset="2"/>
              <a:buChar char="ü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Conditions (if/else)</a:t>
            </a:r>
          </a:p>
          <a:p>
            <a:pPr marL="1143000" lvl="1" indent="-457200">
              <a:buFont typeface="Wingdings" panose="05000000000000000000" pitchFamily="2" charset="2"/>
              <a:buChar char="ü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Loops (for, while)</a:t>
            </a:r>
          </a:p>
          <a:p>
            <a:pPr marL="1143000" lvl="1" indent="-457200">
              <a:buFont typeface="Wingdings" panose="05000000000000000000" pitchFamily="2" charset="2"/>
              <a:buChar char="ü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Functions, passing parameters</a:t>
            </a:r>
          </a:p>
          <a:p>
            <a:pPr marL="1143000" lvl="1" indent="-457200">
              <a:buFont typeface="Wingdings" panose="05000000000000000000" pitchFamily="2" charset="2"/>
              <a:buChar char="ü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The [develop-&gt;test-&gt;debug] cycle</a:t>
            </a:r>
          </a:p>
        </p:txBody>
      </p:sp>
    </p:spTree>
    <p:extLst>
      <p:ext uri="{BB962C8B-B14F-4D97-AF65-F5344CB8AC3E}">
        <p14:creationId xmlns:p14="http://schemas.microsoft.com/office/powerpoint/2010/main" val="14681065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Examples of prerequisites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lvl="0"/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You should be comfortable solving the following problems (in Python, Java...) :</a:t>
            </a:r>
          </a:p>
          <a:p>
            <a:pPr marL="457200" lvl="0" indent="-457200">
              <a:buFont typeface="+mj-lt"/>
              <a:buAutoNum type="arabicPeriod"/>
            </a:pPr>
            <a:r>
              <a:rPr lang="de-DE" sz="2000" dirty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Write a function that gets a string and decide if it is a palindrome.</a:t>
            </a:r>
            <a:br>
              <a:rPr lang="de-DE" sz="2000" dirty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1600" b="1" dirty="0">
                <a:latin typeface="Arial" panose="020B0604020202020204" pitchFamily="34" charset="0"/>
                <a:cs typeface="Arial" panose="020B0604020202020204" pitchFamily="34" charset="0"/>
              </a:rPr>
              <a:t>For example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b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is_palindrome(“ABCDCBA“) needs to return True</a:t>
            </a:r>
            <a:b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is_palindrome(“ABCDB“) needs to return False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de-DE" sz="1400" dirty="0">
              <a:solidFill>
                <a:schemeClr val="accent5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 algn="l">
              <a:buFont typeface="+mj-lt"/>
              <a:buAutoNum type="arabicPeriod"/>
            </a:pPr>
            <a:r>
              <a:rPr lang="de-DE" sz="2000" dirty="0" smtClean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Write a </a:t>
            </a:r>
            <a:r>
              <a:rPr lang="de-DE" sz="2000" dirty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function that </a:t>
            </a:r>
            <a:r>
              <a:rPr lang="de-DE" sz="2000" dirty="0" smtClean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gets a string and finds </a:t>
            </a:r>
            <a:r>
              <a:rPr lang="de-DE" sz="2000" dirty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longest substring that is a palindrome.</a:t>
            </a:r>
            <a:r>
              <a:rPr lang="de-DE" sz="1600" dirty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de-DE" sz="1600" dirty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1600" b="1" dirty="0">
                <a:latin typeface="Arial" panose="020B0604020202020204" pitchFamily="34" charset="0"/>
                <a:cs typeface="Arial" panose="020B0604020202020204" pitchFamily="34" charset="0"/>
              </a:rPr>
              <a:t>For example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b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longest_substring_palindrome(“ABCDB</a:t>
            </a:r>
            <a:r>
              <a:rPr lang="de-DE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AABBA“) 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needs to return “ABBA“</a:t>
            </a:r>
            <a:b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longest_substring_palindrome(“ABCDB“) needs to return “A “</a:t>
            </a:r>
            <a:r>
              <a:rPr lang="de-DE" sz="10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de-DE" sz="100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de-DE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>
              <a:buFont typeface="+mj-lt"/>
              <a:buAutoNum type="arabicPeriod"/>
            </a:pPr>
            <a:r>
              <a:rPr lang="de-DE" sz="2000" dirty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Write a function that gets a list of digits, and outputs a string containing the largest number you can write using these digits.</a:t>
            </a:r>
            <a:br>
              <a:rPr lang="de-DE" sz="2000" dirty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1600" b="1" dirty="0">
                <a:latin typeface="Arial" panose="020B0604020202020204" pitchFamily="34" charset="0"/>
                <a:cs typeface="Arial" panose="020B0604020202020204" pitchFamily="34" charset="0"/>
              </a:rPr>
              <a:t>For example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b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max_number([</a:t>
            </a:r>
            <a:r>
              <a:rPr lang="de-DE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1,2,8,8,1,1,0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]) needs to return “8821110“</a:t>
            </a:r>
            <a:endParaRPr lang="de-DE" sz="2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Rounded Rectangle 3"/>
          <p:cNvSpPr/>
          <p:nvPr/>
        </p:nvSpPr>
        <p:spPr>
          <a:xfrm>
            <a:off x="4846319" y="4714240"/>
            <a:ext cx="589281" cy="243840"/>
          </a:xfrm>
          <a:prstGeom prst="roundRect">
            <a:avLst/>
          </a:prstGeom>
          <a:solidFill>
            <a:srgbClr val="FF0000">
              <a:alpha val="35000"/>
            </a:srgbClr>
          </a:solidFill>
          <a:ln w="349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09607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Examples of prerequisites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algn="l"/>
            <a:r>
              <a:rPr lang="de-DE" sz="2000" dirty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Write a function that gets a string and finds the longest substring that is a palindrome.</a:t>
            </a:r>
            <a:br>
              <a:rPr lang="de-DE" sz="2000" dirty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1600" b="1" dirty="0">
                <a:latin typeface="Arial" panose="020B0604020202020204" pitchFamily="34" charset="0"/>
                <a:cs typeface="Arial" panose="020B0604020202020204" pitchFamily="34" charset="0"/>
              </a:rPr>
              <a:t>For example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b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longest_substring_palindrome(“ABCDB</a:t>
            </a:r>
            <a:r>
              <a:rPr lang="de-DE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AABBA“) 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needs to return “ABBA“</a:t>
            </a:r>
            <a:b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longest_substring_palindrome(“ABCDB“) needs to return “A “</a:t>
            </a:r>
            <a:r>
              <a:rPr lang="de-DE" sz="10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de-DE" sz="100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de-DE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The code </a:t>
            </a:r>
            <a:r>
              <a:rPr lang="de-DE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I showed you runs 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in O(n</a:t>
            </a:r>
            <a:r>
              <a:rPr lang="de-DE" sz="2200" baseline="30000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  <a:r>
              <a:rPr lang="de-DE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time.</a:t>
            </a:r>
          </a:p>
          <a:p>
            <a:pPr algn="l"/>
            <a:r>
              <a:rPr lang="de-DE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Can 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you </a:t>
            </a:r>
            <a:r>
              <a:rPr lang="de-DE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solve the problem in O(n</a:t>
            </a:r>
            <a:r>
              <a:rPr lang="de-DE" sz="2200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  <a:r>
              <a:rPr lang="de-DE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time?</a:t>
            </a:r>
            <a:endParaRPr lang="de-DE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778797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Examples of prerequisites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r>
              <a:rPr lang="de-DE" sz="2000" dirty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Write a function that gets a list of digits, and outputs a string containing the largest number you can write using these digits.</a:t>
            </a:r>
            <a:br>
              <a:rPr lang="de-DE" sz="2000" dirty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1600" b="1" dirty="0">
                <a:latin typeface="Arial" panose="020B0604020202020204" pitchFamily="34" charset="0"/>
                <a:cs typeface="Arial" panose="020B0604020202020204" pitchFamily="34" charset="0"/>
              </a:rPr>
              <a:t>For example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b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max_number([1,2,8,8,1,1, 0]) needs to return “8821110“</a:t>
            </a:r>
          </a:p>
          <a:p>
            <a:r>
              <a:rPr lang="de-DE" sz="2200" u="sng" dirty="0">
                <a:latin typeface="Arial" panose="020B0604020202020204" pitchFamily="34" charset="0"/>
                <a:cs typeface="Arial" panose="020B0604020202020204" pitchFamily="34" charset="0"/>
              </a:rPr>
              <a:t>Idea 1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: Sort, and then turn it into a string.</a:t>
            </a:r>
          </a:p>
          <a:p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Q: Why is it bad? </a:t>
            </a:r>
          </a:p>
          <a:p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A1: it modifies the given array, which is not nice to the user</a:t>
            </a:r>
          </a:p>
          <a:p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A2: sorting is not very fast.</a:t>
            </a:r>
          </a:p>
          <a:p>
            <a:endParaRPr lang="de-DE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de-DE" sz="2200" u="sng" dirty="0">
                <a:latin typeface="Arial" panose="020B0604020202020204" pitchFamily="34" charset="0"/>
                <a:cs typeface="Arial" panose="020B0604020202020204" pitchFamily="34" charset="0"/>
              </a:rPr>
              <a:t>Idea 2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: count the number of 0‘s, number of 1‘s... , number of 9‘s.</a:t>
            </a:r>
          </a:p>
          <a:p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Similar to sorting, but there are only 10 numbers</a:t>
            </a:r>
            <a:r>
              <a:rPr lang="de-DE" sz="2200">
                <a:latin typeface="Arial" panose="020B0604020202020204" pitchFamily="34" charset="0"/>
                <a:cs typeface="Arial" panose="020B0604020202020204" pitchFamily="34" charset="0"/>
              </a:rPr>
              <a:t>, so the 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task </a:t>
            </a:r>
            <a:r>
              <a:rPr lang="de-DE" sz="2200">
                <a:latin typeface="Arial" panose="020B0604020202020204" pitchFamily="34" charset="0"/>
                <a:cs typeface="Arial" panose="020B0604020202020204" pitchFamily="34" charset="0"/>
              </a:rPr>
              <a:t>is easier.</a:t>
            </a:r>
            <a:endParaRPr lang="de-DE" sz="2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411252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lvl="0" algn="l"/>
            <a:endParaRPr lang="de-DE" sz="6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de-DE" sz="6000" dirty="0" smtClean="0">
                <a:latin typeface="Arial" panose="020B0604020202020204" pitchFamily="34" charset="0"/>
                <a:cs typeface="Arial" panose="020B0604020202020204" pitchFamily="34" charset="0"/>
              </a:rPr>
              <a:t>Some statistics on grade distributions</a:t>
            </a:r>
            <a:endParaRPr lang="de-DE" sz="6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67499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Statistics from previous years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2234" y="1794510"/>
            <a:ext cx="9073199" cy="5248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0452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lvl="0" algn="l"/>
            <a:endParaRPr lang="de-DE" sz="6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de-DE" sz="6000" dirty="0" smtClean="0">
                <a:latin typeface="Arial" panose="020B0604020202020204" pitchFamily="34" charset="0"/>
                <a:cs typeface="Arial" panose="020B0604020202020204" pitchFamily="34" charset="0"/>
              </a:rPr>
              <a:t>On using the interweb</a:t>
            </a:r>
            <a:endParaRPr lang="de-DE" sz="6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85894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General information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5051163"/>
          </a:xfrm>
        </p:spPr>
        <p:txBody>
          <a:bodyPr/>
          <a:lstStyle/>
          <a:p>
            <a:pPr lvl="0"/>
            <a:r>
              <a:rPr lang="de-DE" sz="2200" u="sng" dirty="0">
                <a:latin typeface="Arial" panose="020B0604020202020204" pitchFamily="34" charset="0"/>
                <a:cs typeface="Arial" panose="020B0604020202020204" pitchFamily="34" charset="0"/>
              </a:rPr>
              <a:t>Instructor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: Igor Shinkar</a:t>
            </a:r>
          </a:p>
          <a:p>
            <a:pPr lvl="0"/>
            <a:r>
              <a:rPr lang="de-DE" sz="2200" u="sng" dirty="0">
                <a:latin typeface="Arial" panose="020B0604020202020204" pitchFamily="34" charset="0"/>
                <a:cs typeface="Arial" panose="020B0604020202020204" pitchFamily="34" charset="0"/>
              </a:rPr>
              <a:t>My email: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 ishinkar@sfu.ca</a:t>
            </a:r>
          </a:p>
          <a:p>
            <a:pPr lvl="0"/>
            <a:endParaRPr lang="de-DE" sz="2200" u="sng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de-DE" sz="2200" u="sng" dirty="0">
                <a:latin typeface="Arial" panose="020B0604020202020204" pitchFamily="34" charset="0"/>
                <a:cs typeface="Arial" panose="020B0604020202020204" pitchFamily="34" charset="0"/>
              </a:rPr>
              <a:t>Course webpage: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2200" i="1" dirty="0">
                <a:latin typeface="Arial" panose="020B0604020202020204" pitchFamily="34" charset="0"/>
                <a:cs typeface="Arial" panose="020B0604020202020204" pitchFamily="34" charset="0"/>
              </a:rPr>
              <a:t>cs.sfu.ca/~ishinkar/teaching.html</a:t>
            </a:r>
            <a:br>
              <a:rPr lang="de-DE" sz="2200" i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→ Teaching/Seminars → CMPT 125</a:t>
            </a:r>
          </a:p>
          <a:p>
            <a:pPr lvl="0"/>
            <a:endParaRPr lang="de-DE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de-DE" sz="2200" u="sng" dirty="0">
                <a:latin typeface="Arial" panose="020B0604020202020204" pitchFamily="34" charset="0"/>
                <a:cs typeface="Arial" panose="020B0604020202020204" pitchFamily="34" charset="0"/>
              </a:rPr>
              <a:t>Office hours: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→ when: </a:t>
            </a:r>
            <a:r>
              <a:rPr lang="de-DE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1:30PM-2:30PM 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(before the Monday class)</a:t>
            </a:r>
            <a:b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→ TASC1 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9017</a:t>
            </a:r>
          </a:p>
          <a:p>
            <a:pPr lvl="0"/>
            <a:r>
              <a:rPr lang="de-DE" sz="2200" u="sng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de-DE" sz="2200" u="sng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u="sng" dirty="0">
                <a:latin typeface="Arial" panose="020B0604020202020204" pitchFamily="34" charset="0"/>
                <a:cs typeface="Arial" panose="020B0604020202020204" pitchFamily="34" charset="0"/>
              </a:rPr>
              <a:t>Discussion forum: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 piazza.com – you should have received an invitation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On using the interweb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r>
              <a:rPr lang="de-DE" sz="2000" u="sng" dirty="0">
                <a:latin typeface="Arial" panose="020B0604020202020204" pitchFamily="34" charset="0"/>
                <a:cs typeface="Arial" panose="020B0604020202020204" pitchFamily="34" charset="0"/>
              </a:rPr>
              <a:t>When solving assignemnts/exams</a:t>
            </a: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You may use any </a:t>
            </a:r>
            <a:r>
              <a:rPr lang="de-DE" sz="2000" i="1" dirty="0">
                <a:latin typeface="Arial" panose="020B0604020202020204" pitchFamily="34" charset="0"/>
                <a:cs typeface="Arial" panose="020B0604020202020204" pitchFamily="34" charset="0"/>
              </a:rPr>
              <a:t>standard </a:t>
            </a: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websites for references:</a:t>
            </a:r>
          </a:p>
          <a:p>
            <a:pPr marL="1028700" lvl="1" indent="-342900">
              <a:buFont typeface="Arial" panose="020B0604020202020204" pitchFamily="34" charset="0"/>
              <a:buChar char="•"/>
            </a:pPr>
            <a:r>
              <a:rPr lang="de-DE" sz="2000" i="1" dirty="0">
                <a:latin typeface="Arial" panose="020B0604020202020204" pitchFamily="34" charset="0"/>
                <a:cs typeface="Arial" panose="020B0604020202020204" pitchFamily="34" charset="0"/>
              </a:rPr>
              <a:t>wikipedia, stackoverflow, geeksforgeeks</a:t>
            </a:r>
            <a:br>
              <a:rPr lang="de-DE" sz="2000" i="1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de-DE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If you use them, you must cite them explicitly in comments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b="1" dirty="0">
                <a:latin typeface="Arial" panose="020B0604020202020204" pitchFamily="34" charset="0"/>
                <a:cs typeface="Arial" panose="020B0604020202020204" pitchFamily="34" charset="0"/>
              </a:rPr>
              <a:t>Honestly, you should </a:t>
            </a:r>
            <a:r>
              <a:rPr lang="de-DE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solve </a:t>
            </a:r>
            <a:r>
              <a:rPr lang="de-DE" sz="2000" b="1" dirty="0">
                <a:latin typeface="Arial" panose="020B0604020202020204" pitchFamily="34" charset="0"/>
                <a:cs typeface="Arial" panose="020B0604020202020204" pitchFamily="34" charset="0"/>
              </a:rPr>
              <a:t>the problems with no external help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Your goal in this course is to learn C and some data structures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Your goal is not to improve your googling skills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This is a pretty difficult course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You can learn quite a bit, but it will require some work from you</a:t>
            </a:r>
          </a:p>
        </p:txBody>
      </p:sp>
    </p:spTree>
    <p:extLst>
      <p:ext uri="{BB962C8B-B14F-4D97-AF65-F5344CB8AC3E}">
        <p14:creationId xmlns:p14="http://schemas.microsoft.com/office/powerpoint/2010/main" val="40717895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Working with other students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5108039"/>
          </a:xfrm>
        </p:spPr>
        <p:txBody>
          <a:bodyPr/>
          <a:lstStyle/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You can discuss your solutions with other students.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In fact, I encourage you to work in groups.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However, you need to write the solutions on your own.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You cannot copy other people‘s solutions.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endParaRPr lang="de-DE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You are most welcome to create learning groups etc.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You may use piazza to find such groups if you want</a:t>
            </a:r>
          </a:p>
        </p:txBody>
      </p:sp>
    </p:spTree>
    <p:extLst>
      <p:ext uri="{BB962C8B-B14F-4D97-AF65-F5344CB8AC3E}">
        <p14:creationId xmlns:p14="http://schemas.microsoft.com/office/powerpoint/2010/main" val="8838229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Academic integrity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08847" y="1949043"/>
            <a:ext cx="8855643" cy="5108039"/>
          </a:xfrm>
        </p:spPr>
        <p:txBody>
          <a:bodyPr/>
          <a:lstStyle/>
          <a:p>
            <a:pPr>
              <a:buSzPct val="100000"/>
            </a:pPr>
            <a:r>
              <a:rPr lang="de-DE" sz="1800" dirty="0">
                <a:latin typeface="Arial" panose="020B0604020202020204" pitchFamily="34" charset="0"/>
                <a:cs typeface="Arial" panose="020B0604020202020204" pitchFamily="34" charset="0"/>
              </a:rPr>
              <a:t>Paying other people/websites to solve your homework/exam </a:t>
            </a:r>
            <a:r>
              <a:rPr lang="de-DE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 </a:t>
            </a:r>
            <a:r>
              <a:rPr lang="de-DE" sz="1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prohibited.</a:t>
            </a:r>
          </a:p>
          <a:p>
            <a:pPr>
              <a:buSzPct val="100000"/>
            </a:pPr>
            <a:r>
              <a:rPr lang="de-DE" sz="1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It </a:t>
            </a:r>
            <a:r>
              <a:rPr lang="de-DE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violates academic integrity.</a:t>
            </a:r>
          </a:p>
          <a:p>
            <a:pPr>
              <a:buSzPct val="100000"/>
            </a:pPr>
            <a:r>
              <a:rPr lang="de-DE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de-DE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http://www.sfu.ca/students/academicintegrity.html</a:t>
            </a:r>
            <a:endParaRPr lang="de-DE" sz="1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SzPct val="100000"/>
            </a:pPr>
            <a:r>
              <a:rPr lang="de-DE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de-DE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http://</a:t>
            </a:r>
            <a:r>
              <a:rPr lang="de-DE" sz="1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www.sfu.ca/policies/gazette/student/s10-01.html</a:t>
            </a:r>
            <a:endParaRPr lang="de-DE" sz="18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SzPct val="100000"/>
            </a:pPr>
            <a:r>
              <a:rPr lang="de-DE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This </a:t>
            </a:r>
            <a:r>
              <a:rPr lang="de-DE" sz="1800" dirty="0">
                <a:latin typeface="Arial" panose="020B0604020202020204" pitchFamily="34" charset="0"/>
                <a:cs typeface="Arial" panose="020B0604020202020204" pitchFamily="34" charset="0"/>
              </a:rPr>
              <a:t>includes </a:t>
            </a:r>
            <a:r>
              <a:rPr lang="de-DE" sz="1800" i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chegg.com</a:t>
            </a:r>
            <a:r>
              <a:rPr lang="de-DE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or </a:t>
            </a:r>
            <a:r>
              <a:rPr lang="de-DE" sz="1800" i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bartleby.com</a:t>
            </a:r>
            <a:r>
              <a:rPr lang="de-DE" sz="1800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 similar services of experts.</a:t>
            </a:r>
          </a:p>
          <a:p>
            <a:pPr>
              <a:buSzPct val="100000"/>
            </a:pPr>
            <a:r>
              <a:rPr lang="de-DE" sz="1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Anyway, the difficulty of some problems in the course is too much for these “experts“.</a:t>
            </a:r>
            <a:endParaRPr lang="de-DE" sz="1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SzPct val="100000"/>
            </a:pPr>
            <a:r>
              <a:rPr lang="en-US" sz="1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US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penalty for this can be anywhere between </a:t>
            </a:r>
            <a:br>
              <a:rPr lang="en-US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* 0 on assignment</a:t>
            </a:r>
            <a:br>
              <a:rPr lang="en-US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* failing the course</a:t>
            </a:r>
            <a:br>
              <a:rPr lang="en-US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* University Board on Student Discipline (UBSD)</a:t>
            </a:r>
          </a:p>
          <a:p>
            <a:pPr>
              <a:buSzPct val="100000"/>
            </a:pPr>
            <a:r>
              <a:rPr lang="en-US" sz="1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And, </a:t>
            </a:r>
            <a:r>
              <a:rPr lang="en-US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most </a:t>
            </a:r>
            <a:r>
              <a:rPr lang="en-US" sz="1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importantly, remember:</a:t>
            </a:r>
            <a:endParaRPr lang="en-US" sz="1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buSzPct val="100000"/>
            </a:pPr>
            <a:r>
              <a:rPr lang="en-US" sz="1800" b="1" i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it’s </a:t>
            </a:r>
            <a:r>
              <a:rPr lang="en-US" sz="1800" b="1" i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only cheating if you get caught</a:t>
            </a:r>
            <a:endParaRPr lang="en-US" sz="18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SzPct val="100000"/>
            </a:pPr>
            <a:endParaRPr lang="de-DE" sz="1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31172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 anchorCtr="1"/>
          <a:lstStyle/>
          <a:p>
            <a:pPr lvl="0" algn="ctr"/>
            <a:r>
              <a:rPr lang="de-DE" sz="60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Questions?</a:t>
            </a:r>
          </a:p>
          <a:p>
            <a:pPr lvl="0" algn="ctr"/>
            <a:r>
              <a:rPr lang="de-DE" sz="60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Comments?</a:t>
            </a:r>
          </a:p>
        </p:txBody>
      </p:sp>
    </p:spTree>
    <p:extLst>
      <p:ext uri="{BB962C8B-B14F-4D97-AF65-F5344CB8AC3E}">
        <p14:creationId xmlns:p14="http://schemas.microsoft.com/office/powerpoint/2010/main" val="18450104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General information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5051163"/>
          </a:xfrm>
        </p:spPr>
        <p:txBody>
          <a:bodyPr/>
          <a:lstStyle/>
          <a:p>
            <a:pPr lvl="0"/>
            <a:r>
              <a:rPr lang="de-DE" sz="2200" u="sng" dirty="0">
                <a:latin typeface="Arial" panose="020B0604020202020204" pitchFamily="34" charset="0"/>
                <a:cs typeface="Arial" panose="020B0604020202020204" pitchFamily="34" charset="0"/>
              </a:rPr>
              <a:t>TAs:</a:t>
            </a:r>
          </a:p>
          <a:p>
            <a:pPr marL="342900" indent="-342900">
              <a:buSzPct val="100000"/>
              <a:buFont typeface="Arial" panose="020B0604020202020204" pitchFamily="34" charset="0"/>
              <a:buChar char="•"/>
            </a:pP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Ashish Gola </a:t>
            </a:r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akg42@sfu.ca</a:t>
            </a:r>
            <a:endParaRPr lang="en-US" sz="2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SzPct val="100000"/>
              <a:buFont typeface="Arial" panose="020B0604020202020204" pitchFamily="34" charset="0"/>
              <a:buChar char="•"/>
            </a:pPr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Jordan </a:t>
            </a:r>
            <a:r>
              <a:rPr lang="en-US" sz="2200" dirty="0" err="1">
                <a:latin typeface="Arial" panose="020B0604020202020204" pitchFamily="34" charset="0"/>
                <a:cs typeface="Arial" panose="020B0604020202020204" pitchFamily="34" charset="0"/>
              </a:rPr>
              <a:t>Horacsek</a:t>
            </a: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jhoracse@sfu.ca</a:t>
            </a:r>
            <a:endParaRPr lang="en-US" sz="2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SzPct val="100000"/>
              <a:buFont typeface="Arial" panose="020B0604020202020204" pitchFamily="34" charset="0"/>
              <a:buChar char="•"/>
            </a:pPr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Mohammad </a:t>
            </a: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Mahdi </a:t>
            </a:r>
            <a:r>
              <a:rPr lang="en-US" sz="2200" dirty="0" err="1">
                <a:latin typeface="Arial" panose="020B0604020202020204" pitchFamily="34" charset="0"/>
                <a:cs typeface="Arial" panose="020B0604020202020204" pitchFamily="34" charset="0"/>
              </a:rPr>
              <a:t>Khodabandeh</a:t>
            </a: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  <a:hlinkClick r:id="rId5"/>
              </a:rPr>
              <a:t>mmk25@sfu.ca</a:t>
            </a:r>
            <a:endParaRPr lang="en-US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SzPct val="100000"/>
            </a:pPr>
            <a:endParaRPr lang="de-DE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endParaRPr lang="de-DE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Email:  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  <a:hlinkClick r:id="rId6"/>
              </a:rPr>
              <a:t>cmpt-125-help@sfu.ca</a:t>
            </a:r>
            <a:endParaRPr lang="de-DE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Office </a:t>
            </a:r>
            <a:r>
              <a:rPr lang="de-DE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hours/format: 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TBA look at the course homepage</a:t>
            </a:r>
          </a:p>
        </p:txBody>
      </p:sp>
    </p:spTree>
    <p:extLst>
      <p:ext uri="{BB962C8B-B14F-4D97-AF65-F5344CB8AC3E}">
        <p14:creationId xmlns:p14="http://schemas.microsoft.com/office/powerpoint/2010/main" val="9473324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General information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5051163"/>
          </a:xfrm>
        </p:spPr>
        <p:txBody>
          <a:bodyPr/>
          <a:lstStyle/>
          <a:p>
            <a:pPr lvl="0"/>
            <a:r>
              <a:rPr lang="de-DE" sz="2200" u="sng" dirty="0">
                <a:latin typeface="Arial" panose="020B0604020202020204" pitchFamily="34" charset="0"/>
                <a:cs typeface="Arial" panose="020B0604020202020204" pitchFamily="34" charset="0"/>
              </a:rPr>
              <a:t>Homeworks: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5 programming assignments, every ~2 weeks</a:t>
            </a:r>
            <a:b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de-DE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de-DE" sz="2200" u="sng" dirty="0">
                <a:latin typeface="Arial" panose="020B0604020202020204" pitchFamily="34" charset="0"/>
                <a:cs typeface="Arial" panose="020B0604020202020204" pitchFamily="34" charset="0"/>
              </a:rPr>
              <a:t>Midterm: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Monday, Oct 24, during 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the regular Monday class. </a:t>
            </a:r>
          </a:p>
          <a:p>
            <a:pPr lvl="0"/>
            <a:endParaRPr lang="de-DE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de-DE" sz="2200" u="sng" dirty="0">
                <a:latin typeface="Arial" panose="020B0604020202020204" pitchFamily="34" charset="0"/>
                <a:cs typeface="Arial" panose="020B0604020202020204" pitchFamily="34" charset="0"/>
              </a:rPr>
              <a:t>Lab exam: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Thursday, Nov 10, 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during the </a:t>
            </a:r>
            <a:r>
              <a:rPr lang="de-DE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Thursday tutorial.</a:t>
            </a:r>
            <a:endParaRPr lang="de-DE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de-DE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de-DE" sz="2200" u="sng" dirty="0">
                <a:latin typeface="Arial" panose="020B0604020202020204" pitchFamily="34" charset="0"/>
                <a:cs typeface="Arial" panose="020B0604020202020204" pitchFamily="34" charset="0"/>
              </a:rPr>
              <a:t>Final: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 TBA</a:t>
            </a:r>
          </a:p>
          <a:p>
            <a:pPr lvl="0"/>
            <a:endParaRPr lang="de-DE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All info is on the course homepage</a:t>
            </a:r>
          </a:p>
        </p:txBody>
      </p:sp>
    </p:spTree>
    <p:extLst>
      <p:ext uri="{BB962C8B-B14F-4D97-AF65-F5344CB8AC3E}">
        <p14:creationId xmlns:p14="http://schemas.microsoft.com/office/powerpoint/2010/main" val="22373898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General information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5051163"/>
          </a:xfrm>
        </p:spPr>
        <p:txBody>
          <a:bodyPr/>
          <a:lstStyle/>
          <a:p>
            <a:pPr lvl="0"/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https://www.cs.sfu.ca/~</a:t>
            </a:r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ishinkar/teaching/fall22/cmpt125/info.html</a:t>
            </a:r>
            <a:endParaRPr lang="en-US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General info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Lecture notes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Homework assignments</a:t>
            </a:r>
          </a:p>
          <a:p>
            <a:pPr lvl="0"/>
            <a:endParaRPr lang="de-DE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Lecture notes/exams from last semester can be found at</a:t>
            </a:r>
            <a:b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https://www.cs.sfu.ca/~ishinkar/teaching/</a:t>
            </a:r>
            <a:r>
              <a:rPr lang="en-US" sz="22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fall21</a:t>
            </a:r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/cmpt125/lectures.html</a:t>
            </a:r>
            <a:endParaRPr lang="en-US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No need to go to </a:t>
            </a:r>
            <a:r>
              <a:rPr lang="en-US" sz="2200" dirty="0" err="1">
                <a:latin typeface="Arial" panose="020B0604020202020204" pitchFamily="34" charset="0"/>
                <a:cs typeface="Arial" panose="020B0604020202020204" pitchFamily="34" charset="0"/>
              </a:rPr>
              <a:t>oneclass</a:t>
            </a: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 / </a:t>
            </a:r>
            <a:r>
              <a:rPr lang="en-US" sz="2200" dirty="0" err="1">
                <a:latin typeface="Arial" panose="020B0604020202020204" pitchFamily="34" charset="0"/>
                <a:cs typeface="Arial" panose="020B0604020202020204" pitchFamily="34" charset="0"/>
              </a:rPr>
              <a:t>coursehero</a:t>
            </a: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 / …</a:t>
            </a:r>
            <a:endParaRPr lang="de-DE" sz="2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072275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Grading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Final – 35%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Midterm – 20%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In-lab exam – 20%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Homeworks - 25% - Each HW is worth 5% of the final grade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2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Some history (CMPT 127)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lvl="0"/>
            <a:r>
              <a:rPr lang="de-DE" sz="2200" u="sng" dirty="0">
                <a:latin typeface="Arial" panose="020B0604020202020204" pitchFamily="34" charset="0"/>
                <a:cs typeface="Arial" panose="020B0604020202020204" pitchFamily="34" charset="0"/>
              </a:rPr>
              <a:t>Courses were coupled: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CMPT125 was more theory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CMPT127 was labs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endParaRPr lang="de-DE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>
              <a:buSzPct val="45000"/>
            </a:pPr>
            <a:r>
              <a:rPr lang="de-DE" sz="2200" u="sng" dirty="0">
                <a:latin typeface="Arial" panose="020B0604020202020204" pitchFamily="34" charset="0"/>
                <a:cs typeface="Arial" panose="020B0604020202020204" pitchFamily="34" charset="0"/>
              </a:rPr>
              <a:t>Starting this Fall 2021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marL="34290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We have only one course</a:t>
            </a:r>
          </a:p>
          <a:p>
            <a:pPr marL="34290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The material for the tutorials </a:t>
            </a:r>
            <a:r>
              <a:rPr lang="de-DE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are often 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borrowed from CMPT127</a:t>
            </a:r>
          </a:p>
          <a:p>
            <a:pPr marL="34290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Your feedback will be important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Learning Outcomes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lvl="0">
              <a:buSzPct val="45000"/>
            </a:pPr>
            <a:r>
              <a:rPr lang="de-DE" sz="2200" u="sng" dirty="0">
                <a:latin typeface="Arial" panose="020B0604020202020204" pitchFamily="34" charset="0"/>
                <a:cs typeface="Arial" panose="020B0604020202020204" pitchFamily="34" charset="0"/>
              </a:rPr>
              <a:t>By the end of these two courses you will learn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How to write high quality code in C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Basic algorithms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Basic data 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structures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Measuring performance of algorithms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Basic concepts of OOP in C++</a:t>
            </a:r>
          </a:p>
        </p:txBody>
      </p:sp>
    </p:spTree>
    <p:extLst>
      <p:ext uri="{BB962C8B-B14F-4D97-AF65-F5344CB8AC3E}">
        <p14:creationId xmlns:p14="http://schemas.microsoft.com/office/powerpoint/2010/main" val="28040230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Coding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09838" y="1949043"/>
            <a:ext cx="8855643" cy="4763155"/>
          </a:xfrm>
        </p:spPr>
        <p:txBody>
          <a:bodyPr/>
          <a:lstStyle/>
          <a:p>
            <a:pPr lvl="0"/>
            <a:r>
              <a:rPr lang="de-DE" sz="2200" u="sng" dirty="0">
                <a:latin typeface="Arial" panose="020B0604020202020204" pitchFamily="34" charset="0"/>
                <a:cs typeface="Arial" panose="020B0604020202020204" pitchFamily="34" charset="0"/>
              </a:rPr>
              <a:t>In lectures: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I will code using VS code on my laptop</a:t>
            </a:r>
          </a:p>
          <a:p>
            <a:pPr lvl="0"/>
            <a:r>
              <a:rPr lang="de-DE" sz="2200" u="sng" dirty="0">
                <a:latin typeface="Arial" panose="020B0604020202020204" pitchFamily="34" charset="0"/>
                <a:cs typeface="Arial" panose="020B0604020202020204" pitchFamily="34" charset="0"/>
              </a:rPr>
              <a:t>In the lab: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You will learn to compile code on CSIL machines: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Compile code in Linux using gcc / makefile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You will use an IDE that allows debugging with breakpoints, running code step-by-step, inspect variables during the execution, etc...</a:t>
            </a:r>
            <a:endParaRPr lang="de-DE" sz="2200" u="sng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>
              <a:buSzPct val="45000"/>
            </a:pPr>
            <a:r>
              <a:rPr lang="de-DE" sz="2200" u="sng" dirty="0">
                <a:latin typeface="Arial" panose="020B0604020202020204" pitchFamily="34" charset="0"/>
                <a:cs typeface="Arial" panose="020B0604020202020204" pitchFamily="34" charset="0"/>
              </a:rPr>
              <a:t>For homework assigment: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You will need to submit code that compiles </a:t>
            </a:r>
            <a:r>
              <a:rPr lang="de-DE" sz="2200" u="sng" dirty="0">
                <a:latin typeface="Arial" panose="020B0604020202020204" pitchFamily="34" charset="0"/>
                <a:cs typeface="Arial" panose="020B0604020202020204" pitchFamily="34" charset="0"/>
              </a:rPr>
              <a:t>without warnings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 in CSIL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The assignments will contain the exact instructions.</a:t>
            </a:r>
          </a:p>
        </p:txBody>
      </p:sp>
      <p:sp>
        <p:nvSpPr>
          <p:cNvPr id="4" name="Rounded Rectangle 3"/>
          <p:cNvSpPr/>
          <p:nvPr/>
        </p:nvSpPr>
        <p:spPr>
          <a:xfrm>
            <a:off x="4653280" y="1127760"/>
            <a:ext cx="4526719" cy="1206366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000" dirty="0">
                <a:solidFill>
                  <a:schemeClr val="tx1"/>
                </a:solidFill>
              </a:rPr>
              <a:t>I encourage you NOT to use repl.it.</a:t>
            </a:r>
          </a:p>
          <a:p>
            <a:r>
              <a:rPr lang="en-US" sz="2000" dirty="0">
                <a:solidFill>
                  <a:schemeClr val="tx1"/>
                </a:solidFill>
              </a:rPr>
              <a:t>Sometimes the code runs ok in repl.it,</a:t>
            </a:r>
            <a:br>
              <a:rPr lang="en-US" sz="2000" dirty="0">
                <a:solidFill>
                  <a:schemeClr val="tx1"/>
                </a:solidFill>
              </a:rPr>
            </a:br>
            <a:r>
              <a:rPr lang="en-US" sz="2000" dirty="0">
                <a:solidFill>
                  <a:schemeClr val="tx1"/>
                </a:solidFill>
              </a:rPr>
              <a:t>but doesn’t work in a real environment</a:t>
            </a:r>
          </a:p>
        </p:txBody>
      </p:sp>
    </p:spTree>
    <p:extLst>
      <p:ext uri="{BB962C8B-B14F-4D97-AF65-F5344CB8AC3E}">
        <p14:creationId xmlns:p14="http://schemas.microsoft.com/office/powerpoint/2010/main" val="28042309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theme/theme1.xml><?xml version="1.0" encoding="utf-8"?>
<a:theme xmlns:a="http://schemas.openxmlformats.org/drawingml/2006/main" name="water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lyt blackandwhit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../../../Program%20Files%20(x86)/OpenOffice%204/share/template/en-US/layout/lyt-water.otp</Template>
  <TotalTime>1885</TotalTime>
  <Words>1110</Words>
  <Application>Microsoft Office PowerPoint</Application>
  <PresentationFormat>Custom</PresentationFormat>
  <Paragraphs>147</Paragraphs>
  <Slides>23</Slides>
  <Notes>23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23</vt:i4>
      </vt:variant>
    </vt:vector>
  </HeadingPairs>
  <TitlesOfParts>
    <vt:vector size="32" baseType="lpstr">
      <vt:lpstr>Arial Unicode MS</vt:lpstr>
      <vt:lpstr>Albany</vt:lpstr>
      <vt:lpstr>Arial</vt:lpstr>
      <vt:lpstr>Calibri</vt:lpstr>
      <vt:lpstr>Tahoma</vt:lpstr>
      <vt:lpstr>Times New Roman</vt:lpstr>
      <vt:lpstr>Wingdings</vt:lpstr>
      <vt:lpstr>water</vt:lpstr>
      <vt:lpstr>lyt blackandwhite</vt:lpstr>
      <vt:lpstr>PowerPoint Presentation</vt:lpstr>
      <vt:lpstr>General information</vt:lpstr>
      <vt:lpstr>General information</vt:lpstr>
      <vt:lpstr>General information</vt:lpstr>
      <vt:lpstr>General information</vt:lpstr>
      <vt:lpstr>Grading</vt:lpstr>
      <vt:lpstr>Some history (CMPT 127)</vt:lpstr>
      <vt:lpstr>Learning Outcomes</vt:lpstr>
      <vt:lpstr>Coding</vt:lpstr>
      <vt:lpstr>PowerPoint Presentation</vt:lpstr>
      <vt:lpstr>PowerPoint Presentation</vt:lpstr>
      <vt:lpstr>A quick survey</vt:lpstr>
      <vt:lpstr>Prerequisites – CMPT 120</vt:lpstr>
      <vt:lpstr>Examples of prerequisites</vt:lpstr>
      <vt:lpstr>Examples of prerequisites</vt:lpstr>
      <vt:lpstr>Examples of prerequisites</vt:lpstr>
      <vt:lpstr>PowerPoint Presentation</vt:lpstr>
      <vt:lpstr>Statistics from previous years</vt:lpstr>
      <vt:lpstr>PowerPoint Presentation</vt:lpstr>
      <vt:lpstr>On using the interweb</vt:lpstr>
      <vt:lpstr>Working with other students</vt:lpstr>
      <vt:lpstr>Academic integrity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Water</dc:title>
  <dc:creator>Igor Shinkar</dc:creator>
  <cp:lastModifiedBy>Igor Shinkar</cp:lastModifiedBy>
  <cp:revision>494</cp:revision>
  <dcterms:created xsi:type="dcterms:W3CDTF">2017-07-19T12:15:02Z</dcterms:created>
  <dcterms:modified xsi:type="dcterms:W3CDTF">2022-09-07T23:21:14Z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nfo 1">
    <vt:lpwstr/>
  </property>
  <property fmtid="{D5CDD505-2E9C-101B-9397-08002B2CF9AE}" pid="3" name="Info 2">
    <vt:lpwstr/>
  </property>
  <property fmtid="{D5CDD505-2E9C-101B-9397-08002B2CF9AE}" pid="4" name="Info 3">
    <vt:lpwstr/>
  </property>
  <property fmtid="{D5CDD505-2E9C-101B-9397-08002B2CF9AE}" pid="5" name="Info 4">
    <vt:lpwstr/>
  </property>
</Properties>
</file>