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56" r:id="rId3"/>
    <p:sldId id="373" r:id="rId4"/>
    <p:sldId id="374" r:id="rId5"/>
    <p:sldId id="375" r:id="rId6"/>
    <p:sldId id="376" r:id="rId7"/>
    <p:sldId id="377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71" r:id="rId3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9A4E92-44EC-45EB-8FF2-69F24769BFD4}" v="116" dt="2022-01-13T02:02:23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47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46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317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27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0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98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39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00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169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09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2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43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790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664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28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285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084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4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82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616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45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62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4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86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91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61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0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ythontutor.com/visualize.html#mode=edi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02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42724563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stored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9668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0x73b8df7a3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0715" y="6181692"/>
            <a:ext cx="5511533" cy="766815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b="1" dirty="0" smtClean="0">
                <a:latin typeface="Arial" pitchFamily="18"/>
                <a:ea typeface="Arial Unicode MS" pitchFamily="2"/>
                <a:cs typeface="Tahoma" pitchFamily="2"/>
              </a:rPr>
              <a:t>For visualization see</a:t>
            </a:r>
          </a:p>
          <a:p>
            <a:pPr hangingPunct="0"/>
            <a:r>
              <a:rPr lang="en-US" b="1" dirty="0">
                <a:latin typeface="Arial" pitchFamily="18"/>
                <a:ea typeface="Arial Unicode MS" pitchFamily="2"/>
                <a:cs typeface="Tahoma" pitchFamily="2"/>
                <a:hlinkClick r:id="rId3"/>
              </a:rPr>
              <a:t>https://pythontutor.com/visualize.html#mode=edit</a:t>
            </a:r>
            <a:endParaRPr lang="en-US" b="1" dirty="0">
              <a:latin typeface="Arial" pitchFamily="18"/>
              <a:ea typeface="Arial Unicode MS" pitchFamily="2"/>
              <a:cs typeface="Tahoma" pitchFamily="2"/>
            </a:endParaRPr>
          </a:p>
          <a:p>
            <a:pPr lvl="0" hangingPunct="0"/>
            <a:endParaRPr lang="en-US" b="1" dirty="0" smtClean="0">
              <a:latin typeface="Arial" pitchFamily="18"/>
              <a:ea typeface="Arial Unicode MS" pitchFamily="2"/>
              <a:cs typeface="Tahoma" pitchFamily="2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02761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  <p:extLst>
      <p:ext uri="{BB962C8B-B14F-4D97-AF65-F5344CB8AC3E}">
        <p14:creationId xmlns:p14="http://schemas.microsoft.com/office/powerpoint/2010/main" val="29938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16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55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 *pa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20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Intro to C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807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zeroth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2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same using indices, but the </a:t>
            </a:r>
            <a:r>
              <a:rPr lang="de-DE" sz="18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was to see how pointers work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component</a:t>
            </a:r>
          </a:p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An 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						(and some C++).</a:t>
            </a:r>
          </a:p>
        </p:txBody>
      </p:sp>
    </p:spTree>
    <p:extLst>
      <p:ext uri="{BB962C8B-B14F-4D97-AF65-F5344CB8AC3E}">
        <p14:creationId xmlns:p14="http://schemas.microsoft.com/office/powerpoint/2010/main" val="304440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C and 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32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one instruction 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3332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Errors 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C/C++: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8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1456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them.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long y = 10;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printf("The sum of %d and %ld is %d", x, y, x+y);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dirty="0" err="1"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>
                <a:latin typeface="Arial" pitchFamily="18"/>
                <a:ea typeface="Arial Unicode MS" pitchFamily="2"/>
                <a:cs typeface="Tahoma" pitchFamily="2"/>
              </a:rPr>
              <a:t>prints long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/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0852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– 4 bytes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	-- 8 bits range between -128 to 127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1 byte = 8 bits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int can store 2</a:t>
            </a:r>
            <a:r>
              <a:rPr lang="de-DE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8*4=32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different values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The range of int is between </a:t>
            </a:r>
            <a:r>
              <a:rPr lang="en-CA" sz="2400" dirty="0"/>
              <a:t>-2147483648 and 2147483647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4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1742</TotalTime>
  <Words>1741</Words>
  <Application>Microsoft Office PowerPoint</Application>
  <PresentationFormat>Custom</PresentationFormat>
  <Paragraphs>206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Computer science review</vt:lpstr>
      <vt:lpstr>Today</vt:lpstr>
      <vt:lpstr>Compilation process</vt:lpstr>
      <vt:lpstr>Compilation process</vt:lpstr>
      <vt:lpstr>PowerPoint Presentation</vt:lpstr>
      <vt:lpstr>Declaring Variables</vt:lpstr>
      <vt:lpstr>Strong Typing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445</cp:revision>
  <dcterms:created xsi:type="dcterms:W3CDTF">2017-07-19T12:15:02Z</dcterms:created>
  <dcterms:modified xsi:type="dcterms:W3CDTF">2022-09-13T02:58:58Z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