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handoutMasterIdLst>
    <p:handoutMasterId r:id="rId22"/>
  </p:handoutMasterIdLst>
  <p:sldIdLst>
    <p:sldId id="256" r:id="rId3"/>
    <p:sldId id="348" r:id="rId4"/>
    <p:sldId id="536" r:id="rId5"/>
    <p:sldId id="539" r:id="rId6"/>
    <p:sldId id="537" r:id="rId7"/>
    <p:sldId id="538" r:id="rId8"/>
    <p:sldId id="519" r:id="rId9"/>
    <p:sldId id="520" r:id="rId10"/>
    <p:sldId id="521" r:id="rId11"/>
    <p:sldId id="522" r:id="rId12"/>
    <p:sldId id="523" r:id="rId13"/>
    <p:sldId id="524" r:id="rId14"/>
    <p:sldId id="525" r:id="rId15"/>
    <p:sldId id="526" r:id="rId16"/>
    <p:sldId id="527" r:id="rId17"/>
    <p:sldId id="528" r:id="rId18"/>
    <p:sldId id="529" r:id="rId19"/>
    <p:sldId id="371" r:id="rId20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38B8D3-A748-4324-B154-A36B1DFFCFC0}" v="696" dt="2022-01-18T02:10:14.8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44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49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Relationship Id="rId48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2E38B8D3-A748-4324-B154-A36B1DFFCFC0}"/>
    <pc:docChg chg="undo custSel addSld delSld modSld sldOrd">
      <pc:chgData name="Igor Shinkar" userId="db6eb1b41a9778dd" providerId="LiveId" clId="{2E38B8D3-A748-4324-B154-A36B1DFFCFC0}" dt="2022-01-18T02:53:11.409" v="771" actId="47"/>
      <pc:docMkLst>
        <pc:docMk/>
      </pc:docMkLst>
      <pc:sldChg chg="modSp add modAnim">
        <pc:chgData name="Igor Shinkar" userId="db6eb1b41a9778dd" providerId="LiveId" clId="{2E38B8D3-A748-4324-B154-A36B1DFFCFC0}" dt="2022-01-18T00:31:40.883" v="481" actId="6549"/>
        <pc:sldMkLst>
          <pc:docMk/>
          <pc:sldMk cId="1179713663" sldId="348"/>
        </pc:sldMkLst>
        <pc:spChg chg="mod">
          <ac:chgData name="Igor Shinkar" userId="db6eb1b41a9778dd" providerId="LiveId" clId="{2E38B8D3-A748-4324-B154-A36B1DFFCFC0}" dt="2022-01-18T00:31:40.883" v="481" actId="6549"/>
          <ac:spMkLst>
            <pc:docMk/>
            <pc:sldMk cId="1179713663" sldId="348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2E38B8D3-A748-4324-B154-A36B1DFFCFC0}" dt="2022-01-18T01:43:55.386" v="668" actId="1076"/>
        <pc:sldMkLst>
          <pc:docMk/>
          <pc:sldMk cId="1954218361" sldId="377"/>
        </pc:sldMkLst>
        <pc:spChg chg="mod">
          <ac:chgData name="Igor Shinkar" userId="db6eb1b41a9778dd" providerId="LiveId" clId="{2E38B8D3-A748-4324-B154-A36B1DFFCFC0}" dt="2022-01-18T01:43:53.771" v="667" actId="1076"/>
          <ac:spMkLst>
            <pc:docMk/>
            <pc:sldMk cId="1954218361" sldId="377"/>
            <ac:spMk id="5" creationId="{00000000-0000-0000-0000-000000000000}"/>
          </ac:spMkLst>
        </pc:spChg>
        <pc:spChg chg="mod">
          <ac:chgData name="Igor Shinkar" userId="db6eb1b41a9778dd" providerId="LiveId" clId="{2E38B8D3-A748-4324-B154-A36B1DFFCFC0}" dt="2022-01-18T01:43:55.386" v="668" actId="1076"/>
          <ac:spMkLst>
            <pc:docMk/>
            <pc:sldMk cId="1954218361" sldId="377"/>
            <ac:spMk id="6" creationId="{00000000-0000-0000-0000-000000000000}"/>
          </ac:spMkLst>
        </pc:spChg>
        <pc:spChg chg="mod">
          <ac:chgData name="Igor Shinkar" userId="db6eb1b41a9778dd" providerId="LiveId" clId="{2E38B8D3-A748-4324-B154-A36B1DFFCFC0}" dt="2022-01-18T01:43:51.873" v="666" actId="6549"/>
          <ac:spMkLst>
            <pc:docMk/>
            <pc:sldMk cId="1954218361" sldId="377"/>
            <ac:spMk id="160" creationId="{00000000-0000-0000-0000-000000000000}"/>
          </ac:spMkLst>
        </pc:spChg>
      </pc:sldChg>
      <pc:sldChg chg="modSp mod">
        <pc:chgData name="Igor Shinkar" userId="db6eb1b41a9778dd" providerId="LiveId" clId="{2E38B8D3-A748-4324-B154-A36B1DFFCFC0}" dt="2022-01-18T01:46:09.812" v="726" actId="20577"/>
        <pc:sldMkLst>
          <pc:docMk/>
          <pc:sldMk cId="1158103340" sldId="378"/>
        </pc:sldMkLst>
        <pc:spChg chg="mod">
          <ac:chgData name="Igor Shinkar" userId="db6eb1b41a9778dd" providerId="LiveId" clId="{2E38B8D3-A748-4324-B154-A36B1DFFCFC0}" dt="2022-01-18T01:46:09.812" v="726" actId="20577"/>
          <ac:spMkLst>
            <pc:docMk/>
            <pc:sldMk cId="1158103340" sldId="378"/>
            <ac:spMk id="166" creationId="{00000000-0000-0000-0000-000000000000}"/>
          </ac:spMkLst>
        </pc:spChg>
      </pc:sldChg>
      <pc:sldChg chg="modSp modAnim">
        <pc:chgData name="Igor Shinkar" userId="db6eb1b41a9778dd" providerId="LiveId" clId="{2E38B8D3-A748-4324-B154-A36B1DFFCFC0}" dt="2022-01-18T02:07:24.089" v="749" actId="20577"/>
        <pc:sldMkLst>
          <pc:docMk/>
          <pc:sldMk cId="4290440070" sldId="384"/>
        </pc:sldMkLst>
        <pc:spChg chg="mod">
          <ac:chgData name="Igor Shinkar" userId="db6eb1b41a9778dd" providerId="LiveId" clId="{2E38B8D3-A748-4324-B154-A36B1DFFCFC0}" dt="2022-01-18T02:07:24.089" v="749" actId="20577"/>
          <ac:spMkLst>
            <pc:docMk/>
            <pc:sldMk cId="4290440070" sldId="384"/>
            <ac:spMk id="195" creationId="{00000000-0000-0000-0000-000000000000}"/>
          </ac:spMkLst>
        </pc:spChg>
      </pc:sldChg>
      <pc:sldChg chg="modSp modAnim">
        <pc:chgData name="Igor Shinkar" userId="db6eb1b41a9778dd" providerId="LiveId" clId="{2E38B8D3-A748-4324-B154-A36B1DFFCFC0}" dt="2022-01-18T02:10:14.892" v="770" actId="6549"/>
        <pc:sldMkLst>
          <pc:docMk/>
          <pc:sldMk cId="997177874" sldId="385"/>
        </pc:sldMkLst>
        <pc:spChg chg="mod">
          <ac:chgData name="Igor Shinkar" userId="db6eb1b41a9778dd" providerId="LiveId" clId="{2E38B8D3-A748-4324-B154-A36B1DFFCFC0}" dt="2022-01-18T02:10:14.892" v="770" actId="6549"/>
          <ac:spMkLst>
            <pc:docMk/>
            <pc:sldMk cId="997177874" sldId="385"/>
            <ac:spMk id="201" creationId="{00000000-0000-0000-0000-000000000000}"/>
          </ac:spMkLst>
        </pc:spChg>
      </pc:sldChg>
      <pc:sldChg chg="del">
        <pc:chgData name="Igor Shinkar" userId="db6eb1b41a9778dd" providerId="LiveId" clId="{2E38B8D3-A748-4324-B154-A36B1DFFCFC0}" dt="2022-01-18T02:53:11.409" v="771" actId="47"/>
        <pc:sldMkLst>
          <pc:docMk/>
          <pc:sldMk cId="4052986367" sldId="392"/>
        </pc:sldMkLst>
      </pc:sldChg>
      <pc:sldChg chg="del">
        <pc:chgData name="Igor Shinkar" userId="db6eb1b41a9778dd" providerId="LiveId" clId="{2E38B8D3-A748-4324-B154-A36B1DFFCFC0}" dt="2022-01-18T02:53:11.409" v="771" actId="47"/>
        <pc:sldMkLst>
          <pc:docMk/>
          <pc:sldMk cId="2775695175" sldId="393"/>
        </pc:sldMkLst>
      </pc:sldChg>
      <pc:sldChg chg="add">
        <pc:chgData name="Igor Shinkar" userId="db6eb1b41a9778dd" providerId="LiveId" clId="{2E38B8D3-A748-4324-B154-A36B1DFFCFC0}" dt="2022-01-17T22:40:15.914" v="0"/>
        <pc:sldMkLst>
          <pc:docMk/>
          <pc:sldMk cId="3448285957" sldId="494"/>
        </pc:sldMkLst>
      </pc:sldChg>
      <pc:sldChg chg="add">
        <pc:chgData name="Igor Shinkar" userId="db6eb1b41a9778dd" providerId="LiveId" clId="{2E38B8D3-A748-4324-B154-A36B1DFFCFC0}" dt="2022-01-17T22:40:15.914" v="0"/>
        <pc:sldMkLst>
          <pc:docMk/>
          <pc:sldMk cId="4229445077" sldId="514"/>
        </pc:sldMkLst>
      </pc:sldChg>
      <pc:sldChg chg="add">
        <pc:chgData name="Igor Shinkar" userId="db6eb1b41a9778dd" providerId="LiveId" clId="{2E38B8D3-A748-4324-B154-A36B1DFFCFC0}" dt="2022-01-17T22:40:15.914" v="0"/>
        <pc:sldMkLst>
          <pc:docMk/>
          <pc:sldMk cId="1566163671" sldId="515"/>
        </pc:sldMkLst>
      </pc:sldChg>
      <pc:sldChg chg="modSp add ord modAnim">
        <pc:chgData name="Igor Shinkar" userId="db6eb1b41a9778dd" providerId="LiveId" clId="{2E38B8D3-A748-4324-B154-A36B1DFFCFC0}" dt="2022-01-17T22:43:10.608" v="194"/>
        <pc:sldMkLst>
          <pc:docMk/>
          <pc:sldMk cId="2664951499" sldId="516"/>
        </pc:sldMkLst>
        <pc:spChg chg="mod">
          <ac:chgData name="Igor Shinkar" userId="db6eb1b41a9778dd" providerId="LiveId" clId="{2E38B8D3-A748-4324-B154-A36B1DFFCFC0}" dt="2022-01-17T22:43:07.584" v="192" actId="20577"/>
          <ac:spMkLst>
            <pc:docMk/>
            <pc:sldMk cId="2664951499" sldId="516"/>
            <ac:spMk id="3" creationId="{00000000-0000-0000-0000-000000000000}"/>
          </ac:spMkLst>
        </pc:spChg>
      </pc:sldChg>
      <pc:sldChg chg="modSp add del mod">
        <pc:chgData name="Igor Shinkar" userId="db6eb1b41a9778dd" providerId="LiveId" clId="{2E38B8D3-A748-4324-B154-A36B1DFFCFC0}" dt="2022-01-17T22:48:03.552" v="239" actId="47"/>
        <pc:sldMkLst>
          <pc:docMk/>
          <pc:sldMk cId="1524195394" sldId="517"/>
        </pc:sldMkLst>
        <pc:spChg chg="mod">
          <ac:chgData name="Igor Shinkar" userId="db6eb1b41a9778dd" providerId="LiveId" clId="{2E38B8D3-A748-4324-B154-A36B1DFFCFC0}" dt="2022-01-17T22:45:52.281" v="198" actId="6549"/>
          <ac:spMkLst>
            <pc:docMk/>
            <pc:sldMk cId="1524195394" sldId="517"/>
            <ac:spMk id="141" creationId="{00000000-0000-0000-0000-000000000000}"/>
          </ac:spMkLst>
        </pc:spChg>
      </pc:sldChg>
      <pc:sldChg chg="add del">
        <pc:chgData name="Igor Shinkar" userId="db6eb1b41a9778dd" providerId="LiveId" clId="{2E38B8D3-A748-4324-B154-A36B1DFFCFC0}" dt="2022-01-17T22:45:54.188" v="200"/>
        <pc:sldMkLst>
          <pc:docMk/>
          <pc:sldMk cId="161933375" sldId="518"/>
        </pc:sldMkLst>
      </pc:sldChg>
      <pc:sldChg chg="addSp delSp modSp add mod modAnim">
        <pc:chgData name="Igor Shinkar" userId="db6eb1b41a9778dd" providerId="LiveId" clId="{2E38B8D3-A748-4324-B154-A36B1DFFCFC0}" dt="2022-01-18T01:41:38.724" v="558" actId="20577"/>
        <pc:sldMkLst>
          <pc:docMk/>
          <pc:sldMk cId="1714932884" sldId="518"/>
        </pc:sldMkLst>
        <pc:spChg chg="add del mod">
          <ac:chgData name="Igor Shinkar" userId="db6eb1b41a9778dd" providerId="LiveId" clId="{2E38B8D3-A748-4324-B154-A36B1DFFCFC0}" dt="2022-01-17T22:46:19.316" v="208"/>
          <ac:spMkLst>
            <pc:docMk/>
            <pc:sldMk cId="1714932884" sldId="518"/>
            <ac:spMk id="2" creationId="{BA4E6B44-22F5-4A7E-8699-FE81143692A2}"/>
          </ac:spMkLst>
        </pc:spChg>
        <pc:spChg chg="add del mod">
          <ac:chgData name="Igor Shinkar" userId="db6eb1b41a9778dd" providerId="LiveId" clId="{2E38B8D3-A748-4324-B154-A36B1DFFCFC0}" dt="2022-01-17T22:46:22.253" v="210"/>
          <ac:spMkLst>
            <pc:docMk/>
            <pc:sldMk cId="1714932884" sldId="518"/>
            <ac:spMk id="3" creationId="{AD7C61CC-3ECC-48A3-B717-1D0412A5EE09}"/>
          </ac:spMkLst>
        </pc:spChg>
        <pc:spChg chg="add del">
          <ac:chgData name="Igor Shinkar" userId="db6eb1b41a9778dd" providerId="LiveId" clId="{2E38B8D3-A748-4324-B154-A36B1DFFCFC0}" dt="2022-01-17T22:46:25.888" v="218"/>
          <ac:spMkLst>
            <pc:docMk/>
            <pc:sldMk cId="1714932884" sldId="518"/>
            <ac:spMk id="4" creationId="{8900B187-DA2E-4EA3-A74F-CDE5910A3634}"/>
          </ac:spMkLst>
        </pc:spChg>
        <pc:spChg chg="mod">
          <ac:chgData name="Igor Shinkar" userId="db6eb1b41a9778dd" providerId="LiveId" clId="{2E38B8D3-A748-4324-B154-A36B1DFFCFC0}" dt="2022-01-17T22:48:01.982" v="238" actId="20577"/>
          <ac:spMkLst>
            <pc:docMk/>
            <pc:sldMk cId="1714932884" sldId="518"/>
            <ac:spMk id="141" creationId="{00000000-0000-0000-0000-000000000000}"/>
          </ac:spMkLst>
        </pc:spChg>
        <pc:spChg chg="add del mod">
          <ac:chgData name="Igor Shinkar" userId="db6eb1b41a9778dd" providerId="LiveId" clId="{2E38B8D3-A748-4324-B154-A36B1DFFCFC0}" dt="2022-01-18T00:50:46.475" v="553" actId="20577"/>
          <ac:spMkLst>
            <pc:docMk/>
            <pc:sldMk cId="1714932884" sldId="518"/>
            <ac:spMk id="142" creationId="{00000000-0000-0000-0000-000000000000}"/>
          </ac:spMkLst>
        </pc:spChg>
      </pc:sldChg>
      <pc:sldChg chg="modSp add mod modAnim">
        <pc:chgData name="Igor Shinkar" userId="db6eb1b41a9778dd" providerId="LiveId" clId="{2E38B8D3-A748-4324-B154-A36B1DFFCFC0}" dt="2022-01-17T23:02:28.993" v="466" actId="255"/>
        <pc:sldMkLst>
          <pc:docMk/>
          <pc:sldMk cId="547182039" sldId="519"/>
        </pc:sldMkLst>
        <pc:spChg chg="mod">
          <ac:chgData name="Igor Shinkar" userId="db6eb1b41a9778dd" providerId="LiveId" clId="{2E38B8D3-A748-4324-B154-A36B1DFFCFC0}" dt="2022-01-17T22:48:13.146" v="242" actId="20577"/>
          <ac:spMkLst>
            <pc:docMk/>
            <pc:sldMk cId="547182039" sldId="519"/>
            <ac:spMk id="141" creationId="{00000000-0000-0000-0000-000000000000}"/>
          </ac:spMkLst>
        </pc:spChg>
        <pc:spChg chg="mod">
          <ac:chgData name="Igor Shinkar" userId="db6eb1b41a9778dd" providerId="LiveId" clId="{2E38B8D3-A748-4324-B154-A36B1DFFCFC0}" dt="2022-01-17T23:02:28.993" v="466" actId="255"/>
          <ac:spMkLst>
            <pc:docMk/>
            <pc:sldMk cId="547182039" sldId="519"/>
            <ac:spMk id="142" creationId="{00000000-0000-0000-0000-000000000000}"/>
          </ac:spMkLst>
        </pc:spChg>
      </pc:sldChg>
      <pc:sldChg chg="modSp add mod modAnim">
        <pc:chgData name="Igor Shinkar" userId="db6eb1b41a9778dd" providerId="LiveId" clId="{2E38B8D3-A748-4324-B154-A36B1DFFCFC0}" dt="2022-01-17T23:02:24.730" v="465" actId="255"/>
        <pc:sldMkLst>
          <pc:docMk/>
          <pc:sldMk cId="2163716125" sldId="520"/>
        </pc:sldMkLst>
        <pc:spChg chg="mod">
          <ac:chgData name="Igor Shinkar" userId="db6eb1b41a9778dd" providerId="LiveId" clId="{2E38B8D3-A748-4324-B154-A36B1DFFCFC0}" dt="2022-01-17T22:58:54.991" v="348" actId="6549"/>
          <ac:spMkLst>
            <pc:docMk/>
            <pc:sldMk cId="2163716125" sldId="520"/>
            <ac:spMk id="141" creationId="{00000000-0000-0000-0000-000000000000}"/>
          </ac:spMkLst>
        </pc:spChg>
        <pc:spChg chg="mod">
          <ac:chgData name="Igor Shinkar" userId="db6eb1b41a9778dd" providerId="LiveId" clId="{2E38B8D3-A748-4324-B154-A36B1DFFCFC0}" dt="2022-01-17T23:02:24.730" v="465" actId="255"/>
          <ac:spMkLst>
            <pc:docMk/>
            <pc:sldMk cId="2163716125" sldId="520"/>
            <ac:spMk id="142" creationId="{00000000-0000-0000-0000-000000000000}"/>
          </ac:spMkLst>
        </pc:spChg>
      </pc:sldChg>
    </pc:docChg>
  </pc:docChgLst>
  <pc:docChgLst>
    <pc:chgData name="Igor Shinkar" userId="db6eb1b41a9778dd" providerId="LiveId" clId="{48BFD24C-40D0-4F47-83B0-C22B6D37AD2C}"/>
    <pc:docChg chg="modSld">
      <pc:chgData name="Igor Shinkar" userId="db6eb1b41a9778dd" providerId="LiveId" clId="{48BFD24C-40D0-4F47-83B0-C22B6D37AD2C}" dt="2022-01-10T18:56:48.790" v="231" actId="1076"/>
      <pc:docMkLst>
        <pc:docMk/>
      </pc:docMkLst>
      <pc:sldChg chg="modSp modAnim">
        <pc:chgData name="Igor Shinkar" userId="db6eb1b41a9778dd" providerId="LiveId" clId="{48BFD24C-40D0-4F47-83B0-C22B6D37AD2C}" dt="2022-01-10T17:46:44.652" v="10" actId="20577"/>
        <pc:sldMkLst>
          <pc:docMk/>
          <pc:sldMk cId="947332408" sldId="336"/>
        </pc:sldMkLst>
        <pc:spChg chg="mod">
          <ac:chgData name="Igor Shinkar" userId="db6eb1b41a9778dd" providerId="LiveId" clId="{48BFD24C-40D0-4F47-83B0-C22B6D37AD2C}" dt="2022-01-10T17:46:44.652" v="10" actId="20577"/>
          <ac:spMkLst>
            <pc:docMk/>
            <pc:sldMk cId="947332408" sldId="336"/>
            <ac:spMk id="3" creationId="{00000000-0000-0000-0000-000000000000}"/>
          </ac:spMkLst>
        </pc:spChg>
      </pc:sldChg>
      <pc:sldChg chg="modSp mod">
        <pc:chgData name="Igor Shinkar" userId="db6eb1b41a9778dd" providerId="LiveId" clId="{48BFD24C-40D0-4F47-83B0-C22B6D37AD2C}" dt="2022-01-10T18:55:04.556" v="101" actId="14100"/>
        <pc:sldMkLst>
          <pc:docMk/>
          <pc:sldMk cId="2804230959" sldId="344"/>
        </pc:sldMkLst>
        <pc:spChg chg="mod">
          <ac:chgData name="Igor Shinkar" userId="db6eb1b41a9778dd" providerId="LiveId" clId="{48BFD24C-40D0-4F47-83B0-C22B6D37AD2C}" dt="2022-01-10T18:55:04.556" v="101" actId="14100"/>
          <ac:spMkLst>
            <pc:docMk/>
            <pc:sldMk cId="2804230959" sldId="344"/>
            <ac:spMk id="4" creationId="{00000000-0000-0000-0000-000000000000}"/>
          </ac:spMkLst>
        </pc:spChg>
      </pc:sldChg>
      <pc:sldChg chg="modSp modAnim">
        <pc:chgData name="Igor Shinkar" userId="db6eb1b41a9778dd" providerId="LiveId" clId="{48BFD24C-40D0-4F47-83B0-C22B6D37AD2C}" dt="2022-01-10T17:49:46.322" v="46" actId="6549"/>
        <pc:sldMkLst>
          <pc:docMk/>
          <pc:sldMk cId="3182775996" sldId="348"/>
        </pc:sldMkLst>
        <pc:spChg chg="mod">
          <ac:chgData name="Igor Shinkar" userId="db6eb1b41a9778dd" providerId="LiveId" clId="{48BFD24C-40D0-4F47-83B0-C22B6D37AD2C}" dt="2022-01-10T17:49:46.322" v="46" actId="6549"/>
          <ac:spMkLst>
            <pc:docMk/>
            <pc:sldMk cId="3182775996" sldId="348"/>
            <ac:spMk id="3" creationId="{00000000-0000-0000-0000-000000000000}"/>
          </ac:spMkLst>
        </pc:spChg>
      </pc:sldChg>
      <pc:sldChg chg="modSp">
        <pc:chgData name="Igor Shinkar" userId="db6eb1b41a9778dd" providerId="LiveId" clId="{48BFD24C-40D0-4F47-83B0-C22B6D37AD2C}" dt="2022-01-10T17:50:25.269" v="50" actId="255"/>
        <pc:sldMkLst>
          <pc:docMk/>
          <pc:sldMk cId="2140960747" sldId="352"/>
        </pc:sldMkLst>
        <pc:spChg chg="mod">
          <ac:chgData name="Igor Shinkar" userId="db6eb1b41a9778dd" providerId="LiveId" clId="{48BFD24C-40D0-4F47-83B0-C22B6D37AD2C}" dt="2022-01-10T17:50:25.269" v="50" actId="255"/>
          <ac:spMkLst>
            <pc:docMk/>
            <pc:sldMk cId="2140960747" sldId="352"/>
            <ac:spMk id="3" creationId="{00000000-0000-0000-0000-000000000000}"/>
          </ac:spMkLst>
        </pc:spChg>
      </pc:sldChg>
      <pc:sldChg chg="addSp modSp mod modAnim">
        <pc:chgData name="Igor Shinkar" userId="db6eb1b41a9778dd" providerId="LiveId" clId="{48BFD24C-40D0-4F47-83B0-C22B6D37AD2C}" dt="2022-01-10T18:56:48.790" v="231" actId="1076"/>
        <pc:sldMkLst>
          <pc:docMk/>
          <pc:sldMk cId="4024270974" sldId="364"/>
        </pc:sldMkLst>
        <pc:spChg chg="mod">
          <ac:chgData name="Igor Shinkar" userId="db6eb1b41a9778dd" providerId="LiveId" clId="{48BFD24C-40D0-4F47-83B0-C22B6D37AD2C}" dt="2022-01-10T18:54:35.570" v="100" actId="6549"/>
          <ac:spMkLst>
            <pc:docMk/>
            <pc:sldMk cId="4024270974" sldId="364"/>
            <ac:spMk id="3" creationId="{00000000-0000-0000-0000-000000000000}"/>
          </ac:spMkLst>
        </pc:spChg>
        <pc:spChg chg="add mod">
          <ac:chgData name="Igor Shinkar" userId="db6eb1b41a9778dd" providerId="LiveId" clId="{48BFD24C-40D0-4F47-83B0-C22B6D37AD2C}" dt="2022-01-10T18:55:59.660" v="155" actId="1076"/>
          <ac:spMkLst>
            <pc:docMk/>
            <pc:sldMk cId="4024270974" sldId="364"/>
            <ac:spMk id="4" creationId="{B4AB1C3F-629F-410C-AD5D-927CFDF10EDE}"/>
          </ac:spMkLst>
        </pc:spChg>
        <pc:spChg chg="add mod">
          <ac:chgData name="Igor Shinkar" userId="db6eb1b41a9778dd" providerId="LiveId" clId="{48BFD24C-40D0-4F47-83B0-C22B6D37AD2C}" dt="2022-01-10T18:56:48.790" v="231" actId="1076"/>
          <ac:spMkLst>
            <pc:docMk/>
            <pc:sldMk cId="4024270974" sldId="364"/>
            <ac:spMk id="5" creationId="{820C8E8C-F677-432A-B3F3-33E09426B9EE}"/>
          </ac:spMkLst>
        </pc:spChg>
      </pc:sldChg>
    </pc:docChg>
  </pc:docChgLst>
  <pc:docChgLst>
    <pc:chgData name="Igor Shinkar" userId="db6eb1b41a9778dd" providerId="LiveId" clId="{649A4E92-44EC-45EB-8FF2-69F24769BFD4}"/>
    <pc:docChg chg="undo custSel modSld">
      <pc:chgData name="Igor Shinkar" userId="db6eb1b41a9778dd" providerId="LiveId" clId="{649A4E92-44EC-45EB-8FF2-69F24769BFD4}" dt="2022-01-13T02:02:23.465" v="132" actId="20577"/>
      <pc:docMkLst>
        <pc:docMk/>
      </pc:docMkLst>
      <pc:sldChg chg="modSp modAnim">
        <pc:chgData name="Igor Shinkar" userId="db6eb1b41a9778dd" providerId="LiveId" clId="{649A4E92-44EC-45EB-8FF2-69F24769BFD4}" dt="2022-01-13T01:36:51.798" v="38" actId="20577"/>
        <pc:sldMkLst>
          <pc:docMk/>
          <pc:sldMk cId="2496531620" sldId="363"/>
        </pc:sldMkLst>
        <pc:spChg chg="mod">
          <ac:chgData name="Igor Shinkar" userId="db6eb1b41a9778dd" providerId="LiveId" clId="{649A4E92-44EC-45EB-8FF2-69F24769BFD4}" dt="2022-01-13T01:36:51.798" v="38" actId="20577"/>
          <ac:spMkLst>
            <pc:docMk/>
            <pc:sldMk cId="2496531620" sldId="363"/>
            <ac:spMk id="3" creationId="{00000000-0000-0000-0000-000000000000}"/>
          </ac:spMkLst>
        </pc:spChg>
      </pc:sldChg>
      <pc:sldChg chg="addSp modSp mod modAnim">
        <pc:chgData name="Igor Shinkar" userId="db6eb1b41a9778dd" providerId="LiveId" clId="{649A4E92-44EC-45EB-8FF2-69F24769BFD4}" dt="2022-01-13T01:43:30.784" v="45" actId="20577"/>
        <pc:sldMkLst>
          <pc:docMk/>
          <pc:sldMk cId="4024270974" sldId="364"/>
        </pc:sldMkLst>
        <pc:spChg chg="mod">
          <ac:chgData name="Igor Shinkar" userId="db6eb1b41a9778dd" providerId="LiveId" clId="{649A4E92-44EC-45EB-8FF2-69F24769BFD4}" dt="2022-01-13T00:21:20.816" v="5" actId="1076"/>
          <ac:spMkLst>
            <pc:docMk/>
            <pc:sldMk cId="4024270974" sldId="364"/>
            <ac:spMk id="2" creationId="{00000000-0000-0000-0000-000000000000}"/>
          </ac:spMkLst>
        </pc:spChg>
        <pc:spChg chg="mod">
          <ac:chgData name="Igor Shinkar" userId="db6eb1b41a9778dd" providerId="LiveId" clId="{649A4E92-44EC-45EB-8FF2-69F24769BFD4}" dt="2022-01-13T01:41:12.615" v="44" actId="20577"/>
          <ac:spMkLst>
            <pc:docMk/>
            <pc:sldMk cId="4024270974" sldId="364"/>
            <ac:spMk id="3" creationId="{00000000-0000-0000-0000-000000000000}"/>
          </ac:spMkLst>
        </pc:spChg>
        <pc:spChg chg="mod">
          <ac:chgData name="Igor Shinkar" userId="db6eb1b41a9778dd" providerId="LiveId" clId="{649A4E92-44EC-45EB-8FF2-69F24769BFD4}" dt="2022-01-13T01:43:30.784" v="45" actId="20577"/>
          <ac:spMkLst>
            <pc:docMk/>
            <pc:sldMk cId="4024270974" sldId="364"/>
            <ac:spMk id="4" creationId="{B4AB1C3F-629F-410C-AD5D-927CFDF10EDE}"/>
          </ac:spMkLst>
        </pc:spChg>
        <pc:spChg chg="mod">
          <ac:chgData name="Igor Shinkar" userId="db6eb1b41a9778dd" providerId="LiveId" clId="{649A4E92-44EC-45EB-8FF2-69F24769BFD4}" dt="2022-01-13T00:22:31.091" v="17" actId="14100"/>
          <ac:spMkLst>
            <pc:docMk/>
            <pc:sldMk cId="4024270974" sldId="364"/>
            <ac:spMk id="5" creationId="{820C8E8C-F677-432A-B3F3-33E09426B9EE}"/>
          </ac:spMkLst>
        </pc:spChg>
        <pc:spChg chg="add mod">
          <ac:chgData name="Igor Shinkar" userId="db6eb1b41a9778dd" providerId="LiveId" clId="{649A4E92-44EC-45EB-8FF2-69F24769BFD4}" dt="2022-01-13T00:22:18.260" v="15" actId="14100"/>
          <ac:spMkLst>
            <pc:docMk/>
            <pc:sldMk cId="4024270974" sldId="364"/>
            <ac:spMk id="6" creationId="{D41AAAF4-9BA1-4E3C-927D-EC7E30300FF5}"/>
          </ac:spMkLst>
        </pc:spChg>
      </pc:sldChg>
      <pc:sldChg chg="modSp modAnim">
        <pc:chgData name="Igor Shinkar" userId="db6eb1b41a9778dd" providerId="LiveId" clId="{649A4E92-44EC-45EB-8FF2-69F24769BFD4}" dt="2022-01-13T01:55:52.569" v="116" actId="255"/>
        <pc:sldMkLst>
          <pc:docMk/>
          <pc:sldMk cId="2909314086" sldId="366"/>
        </pc:sldMkLst>
        <pc:spChg chg="mod">
          <ac:chgData name="Igor Shinkar" userId="db6eb1b41a9778dd" providerId="LiveId" clId="{649A4E92-44EC-45EB-8FF2-69F24769BFD4}" dt="2022-01-13T01:55:52.569" v="116" actId="255"/>
          <ac:spMkLst>
            <pc:docMk/>
            <pc:sldMk cId="2909314086" sldId="366"/>
            <ac:spMk id="3" creationId="{00000000-0000-0000-0000-000000000000}"/>
          </ac:spMkLst>
        </pc:spChg>
      </pc:sldChg>
      <pc:sldChg chg="modSp">
        <pc:chgData name="Igor Shinkar" userId="db6eb1b41a9778dd" providerId="LiveId" clId="{649A4E92-44EC-45EB-8FF2-69F24769BFD4}" dt="2022-01-13T02:02:23.465" v="132" actId="20577"/>
        <pc:sldMkLst>
          <pc:docMk/>
          <pc:sldMk cId="282340421" sldId="369"/>
        </pc:sldMkLst>
        <pc:spChg chg="mod">
          <ac:chgData name="Igor Shinkar" userId="db6eb1b41a9778dd" providerId="LiveId" clId="{649A4E92-44EC-45EB-8FF2-69F24769BFD4}" dt="2022-01-13T02:02:23.465" v="132" actId="20577"/>
          <ac:spMkLst>
            <pc:docMk/>
            <pc:sldMk cId="282340421" sldId="369"/>
            <ac:spMk id="12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4189306995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g4189306995_0_44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518371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9604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4189306995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g4189306995_0_49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793395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392484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95259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37952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4189306995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g4189306995_0_19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64938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4189306995_2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9" name="Google Shape;199;g4189306995_2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70186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751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83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3389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1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793804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1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22380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1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68207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08315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p12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058286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7" name="Google Shape;157;p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26559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2/cmpt125/assignment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04</a:t>
            </a:r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6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Constant pointers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6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’s wrong with this code?</a:t>
            </a:r>
            <a:r>
              <a:rPr lang="en-US" sz="24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4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4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void foo(int* a)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 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{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…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do something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…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}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int main() 	{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const int x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5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;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foo(&amp;x);  </a:t>
            </a:r>
            <a:r>
              <a:rPr lang="en-US" sz="24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</a:t>
            </a:r>
            <a:br>
              <a:rPr lang="en-US" sz="24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…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int*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&amp;x;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</a:t>
            </a:r>
          </a:p>
          <a:p>
            <a:pPr algn="l"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const int* ptr2 = &amp;x;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THIS IS OK!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}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400" b="1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072348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Strings</a:t>
            </a:r>
          </a:p>
        </p:txBody>
      </p:sp>
    </p:spTree>
    <p:extLst>
      <p:ext uri="{BB962C8B-B14F-4D97-AF65-F5344CB8AC3E}">
        <p14:creationId xmlns:p14="http://schemas.microsoft.com/office/powerpoint/2010/main" val="34110655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9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Char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29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can we implement strings?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natural idea: an array of chars</a:t>
            </a:r>
            <a:b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- represents one symbol  (letter / digit / punctuation mark)</a:t>
            </a: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endParaRPr lang="en-US"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c1 = ‘a’, c2 = ‘B’, c3 = ‘;’, c4 = ‘6’;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("c1 = %c",  c1);</a:t>
            </a:r>
            <a:endParaRPr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SzPts val="2200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char also represents a number (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byte)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Allows arithmetic on chars</a:t>
            </a: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SzPts val="2200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‘a’;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ch+3;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// sets </a:t>
            </a:r>
            <a:r>
              <a:rPr lang="en-US" sz="2400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‘d’</a:t>
            </a:r>
            <a:endParaRPr sz="2400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387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// includes functions related to strings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“ABC”;</a:t>
            </a: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(password == guess) // WRONG –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compares pointers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… do something…</a:t>
            </a:r>
            <a:endParaRPr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indent="0">
              <a:spcBef>
                <a:spcPts val="1417"/>
              </a:spcBef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(password, guess)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325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includes functions related to strings</a:t>
            </a:r>
            <a:endParaRPr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“ABC”;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(password, guess)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8995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algn="l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includes functions related to strings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“ABC”;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(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(password, guess)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200" b="1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How does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know the length of the strings?</a:t>
            </a:r>
            <a:endParaRPr sz="22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145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1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how does </a:t>
            </a:r>
            <a:r>
              <a:rPr lang="en-US" sz="2200" i="1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know the length of the strings?</a:t>
            </a:r>
            <a:b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 string is an array of chars terminating with ‘\0’.</a:t>
            </a:r>
            <a:endParaRPr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‘\0’ is the char with value 0.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457200">
              <a:spcBef>
                <a:spcPts val="1417"/>
              </a:spcBef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The length of the array can be longer than </a:t>
            </a:r>
            <a:r>
              <a:rPr lang="en-US" sz="2200" i="1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().</a:t>
            </a:r>
          </a:p>
          <a:p>
            <a:pPr lvl="0" indent="45720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char* word1 = "Hello";</a:t>
            </a: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 word2[6] = {‘H’, ‘e’, ‘l’, ‘l’, ‘o’, ‘\0’};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 word3[] = "Hello";</a:t>
            </a: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</a:p>
          <a:p>
            <a:pPr marL="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 \n”, word1);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Hello</a:t>
            </a: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 \n”, word2);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Hello</a:t>
            </a: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Google Shape;196;p3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9777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Bef>
                <a:spcPts val="1417"/>
              </a:spcBef>
              <a:spcAft>
                <a:spcPts val="0"/>
              </a:spcAft>
            </a:pPr>
            <a:r>
              <a:rPr lang="en-US" sz="2200" b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char* word1 = "Hello";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char word2[6] = {‘H’, ‘e’, ‘l’, ‘l’, ‘o’, ‘\0’};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 word3[]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= "Hello";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b="1" u="sng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 comment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:</a:t>
            </a:r>
          </a:p>
          <a:p>
            <a:pPr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word1 - initializing with “Hello”, creates an array of </a:t>
            </a:r>
            <a:r>
              <a:rPr lang="en-US" sz="2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chars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 immutable strings - cannot be changed</a:t>
            </a: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914400"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This allows the compiler to perform optimizations on the code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lvl="0">
              <a:spcBef>
                <a:spcPts val="1417"/>
              </a:spcBef>
              <a:buSzPts val="2200"/>
            </a:pP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word2/ word3 - can be modified, e.g.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word2[3] = ‘p’; word2[4] = ‘\0’;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(“%s\n”, word2);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Help</a:t>
            </a: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914400" marR="0" lvl="0" algn="l" rtl="0">
              <a:spcBef>
                <a:spcPts val="1417"/>
              </a:spcBef>
              <a:spcAft>
                <a:spcPts val="0"/>
              </a:spcAft>
            </a:pP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02" name="Google Shape;202;p32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3407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1845010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1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Assignment 1 is due to </a:t>
            </a:r>
            <a:r>
              <a:rPr lang="de-DE" sz="2000" strike="sngStrike" dirty="0">
                <a:latin typeface="Arial" panose="020B0604020202020204" pitchFamily="34" charset="0"/>
                <a:cs typeface="Arial" panose="020B0604020202020204" pitchFamily="34" charset="0"/>
              </a:rPr>
              <a:t>September </a:t>
            </a:r>
            <a:r>
              <a:rPr lang="de-DE" sz="2000" strike="sngStrike" dirty="0" smtClean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October 7, 23:59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9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https://www.cs.sfu.ca/~ishinkar/teaching/fall22/cmpt125/assignments.html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need to submit one file to Coursys –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assignment1.c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read the instructions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Piazza has instructions how to run the assignemnt with all the files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Also, watch the tutorial for instructions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can use piazza for questions/comments/bugs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Do not post your solutions on piazza</a:t>
            </a:r>
          </a:p>
        </p:txBody>
      </p:sp>
    </p:spTree>
    <p:extLst>
      <p:ext uri="{BB962C8B-B14F-4D97-AF65-F5344CB8AC3E}">
        <p14:creationId xmlns:p14="http://schemas.microsoft.com/office/powerpoint/2010/main" val="117971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</a:p>
        </p:txBody>
      </p:sp>
    </p:spTree>
    <p:extLst>
      <p:ext uri="{BB962C8B-B14F-4D97-AF65-F5344CB8AC3E}">
        <p14:creationId xmlns:p14="http://schemas.microsoft.com/office/powerpoint/2010/main" val="142134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Write a function that gets an array of floats of 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length n a</a:t>
            </a: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nd outputs the average of the numbers.</a:t>
            </a:r>
            <a:endParaRPr dirty="0"/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float average(float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ar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n)</a:t>
            </a:r>
            <a:endParaRPr sz="2200" b="0" i="0" u="none" strike="noStrike" cap="none" dirty="0">
              <a:solidFill>
                <a:srgbClr val="0F0FCF"/>
              </a:solidFill>
              <a:latin typeface="Arial"/>
              <a:ea typeface="Arial"/>
              <a:cs typeface="Arial"/>
              <a:sym typeface="Arial"/>
            </a:endParaRPr>
          </a:p>
          <a:p>
            <a:pPr marR="0" lvl="0" algn="l" rtl="0">
              <a:spcBef>
                <a:spcPts val="1417"/>
              </a:spcBef>
              <a:spcAft>
                <a:spcPts val="0"/>
              </a:spcAft>
              <a:buSzPts val="1080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Write a function that gets two arrays of </a:t>
            </a:r>
            <a:r>
              <a:rPr lang="en-US" sz="2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ints</a:t>
            </a: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 of length n and copies all data from one array into the other.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SzPts val="1080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void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array_copy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dest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src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n) </a:t>
            </a: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</a:br>
            <a:endParaRPr sz="2200" b="1" i="0" u="none" strike="noStrike" cap="none" dirty="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686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3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SzPts val="1080"/>
            </a:pPr>
            <a: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Write a function that gets an array of floats of length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</a:t>
            </a:r>
            <a: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and outputs the average of the numbers.</a:t>
            </a:r>
            <a:b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2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float average(float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endParaRPr lang="en-US" sz="2200" strike="sngStrik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float average(float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200" b="1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/>
            </a:r>
            <a:br>
              <a:rPr lang="en-US" sz="2200" b="1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OR</a:t>
            </a:r>
            <a:b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float average(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float*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</p:txBody>
      </p:sp>
    </p:spTree>
    <p:extLst>
      <p:ext uri="{BB962C8B-B14F-4D97-AF65-F5344CB8AC3E}">
        <p14:creationId xmlns:p14="http://schemas.microsoft.com/office/powerpoint/2010/main" val="1759732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3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Write a function that gets two arrays of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ints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of length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and copies all data from one array into the other</a:t>
            </a:r>
            <a: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.</a:t>
            </a:r>
            <a:b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2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void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array_copy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lvl="0" algn="l">
              <a:spcAft>
                <a:spcPts val="0"/>
              </a:spcAft>
              <a:buSzPts val="1080"/>
            </a:pPr>
            <a:endParaRPr lang="en-US" sz="2200" strike="sngStrik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void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array_copy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US" sz="2200" b="1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/>
            </a:r>
            <a:br>
              <a:rPr lang="en-US" sz="2200" b="1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OR</a:t>
            </a:r>
            <a:b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void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array_copy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2200" b="0" i="0" u="none" strike="noStrike" cap="none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 </a:t>
            </a:r>
          </a:p>
          <a:p>
            <a:pPr lvl="0" algn="l">
              <a:spcAft>
                <a:spcPts val="0"/>
              </a:spcAft>
              <a:buSzPts val="1080"/>
            </a:pP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Note that we are doing “deep copy”, i.e. copying all values inside, and not the pointer to the beginning of the array.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052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altLang="en-US" sz="8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8000" dirty="0">
                <a:latin typeface="Arial" panose="020B0604020202020204" pitchFamily="34" charset="0"/>
                <a:cs typeface="Arial" panose="020B0604020202020204" pitchFamily="34" charset="0"/>
              </a:rPr>
              <a:t>Constants</a:t>
            </a:r>
          </a:p>
        </p:txBody>
      </p:sp>
    </p:spTree>
    <p:extLst>
      <p:ext uri="{BB962C8B-B14F-4D97-AF65-F5344CB8AC3E}">
        <p14:creationId xmlns:p14="http://schemas.microsoft.com/office/powerpoint/2010/main" val="17215755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Constant variables</a:t>
            </a:r>
            <a:endParaRPr/>
          </a:p>
        </p:txBody>
      </p:sp>
      <p:sp>
        <p:nvSpPr>
          <p:cNvPr id="154" name="Google Shape;154;p24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4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main()  {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</a:t>
            </a:r>
            <a:r>
              <a:rPr lang="en-US" sz="2400" dirty="0" err="1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ONE = 1;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TWO = 2;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 </a:t>
            </a:r>
            <a:endParaRPr lang="en-US" sz="2400" dirty="0">
              <a:solidFill>
                <a:srgbClr val="0F0FCF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ONE = 5; </a:t>
            </a:r>
            <a:r>
              <a:rPr lang="en-US" sz="2400" b="1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NO! Modifying the value is not allowed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endParaRPr lang="en-US" sz="2400" b="0" i="0" u="none" strike="noStrike" cap="none" dirty="0">
              <a:solidFill>
                <a:srgbClr val="FF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return 0;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}</a:t>
            </a:r>
            <a:r>
              <a:rPr lang="en-US" sz="2400" b="0" i="0" u="none" strike="noStrike" cap="none" dirty="0">
                <a:solidFill>
                  <a:srgbClr val="0070C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400" b="0" i="0" u="none" strike="noStrike" cap="none" dirty="0">
                <a:solidFill>
                  <a:srgbClr val="0070C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lang="en-US" sz="2400" b="0" i="0" u="none" strike="noStrike" cap="none" dirty="0">
              <a:solidFill>
                <a:srgbClr val="0070C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755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Constant pointers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25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Clr>
                <a:schemeClr val="dk1"/>
              </a:buClr>
              <a:buSzPts val="2200"/>
            </a:pP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can also define a constant pointers using </a:t>
            </a:r>
            <a:r>
              <a:rPr lang="en-US" sz="220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220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const_ptr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a[]</a:t>
            </a: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roughly equivalent to </a:t>
            </a:r>
            <a:r>
              <a:rPr lang="en-US" sz="220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const</a:t>
            </a:r>
            <a:r>
              <a:rPr lang="en-US" sz="2200" i="0" u="none" strike="noStrike" cap="none" dirty="0">
                <a:solidFill>
                  <a:srgbClr val="1403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2200" i="0" u="none" strike="noStrike" cap="none" dirty="0">
                <a:solidFill>
                  <a:srgbClr val="14039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the difference between </a:t>
            </a:r>
            <a:r>
              <a:rPr lang="en-US" sz="2200" i="1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 int*</a:t>
            </a: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200" i="1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const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l">
              <a:spcBef>
                <a:spcPts val="1417"/>
              </a:spcBef>
              <a:spcAft>
                <a:spcPts val="0"/>
              </a:spcAft>
              <a:buClr>
                <a:srgbClr val="140393"/>
              </a:buClr>
              <a:buSzPts val="990"/>
            </a:pPr>
            <a:r>
              <a:rPr lang="en-US" sz="2200" b="1" i="1" u="sng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200" b="1" i="1" u="sng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* </a:t>
            </a:r>
            <a:r>
              <a:rPr lang="en-US" sz="2200" b="1" i="1" u="sng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2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is a constant pointer</a:t>
            </a:r>
            <a:br>
              <a:rPr lang="en-US" sz="22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x, y;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const_ptr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&amp;x;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const_ptr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= &amp;y; </a:t>
            </a:r>
            <a:r>
              <a:rPr lang="en-US" sz="22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NO! Modifying the pointer is not allowed</a:t>
            </a:r>
            <a:endParaRPr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1417"/>
              </a:spcBef>
              <a:buClr>
                <a:srgbClr val="140393"/>
              </a:buClr>
              <a:buSzPts val="990"/>
            </a:pPr>
            <a:r>
              <a:rPr lang="en-US" sz="2200" b="1" i="1" u="sng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 int*</a:t>
            </a:r>
            <a:r>
              <a:rPr lang="en-US" sz="22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is a pointer to a constant</a:t>
            </a:r>
            <a:br>
              <a:rPr lang="en-US" sz="22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 int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ONE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1; int a = 3;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const int*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&amp;ONE;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*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8; </a:t>
            </a:r>
            <a:r>
              <a:rPr lang="en-US" sz="22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NO! Modifying the data is not allowed</a:t>
            </a:r>
            <a:br>
              <a:rPr lang="en-US" sz="22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&amp;a; // ok to point elsewhere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*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20; </a:t>
            </a: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NO!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is still not allowed to modifying data</a:t>
            </a:r>
            <a:b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200" b="0" i="0" u="none" strike="noStrike" cap="none" dirty="0">
              <a:solidFill>
                <a:srgbClr val="FF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62865" marR="0" lvl="0" algn="l" rtl="0">
              <a:spcBef>
                <a:spcPts val="1417"/>
              </a:spcBef>
              <a:spcAft>
                <a:spcPts val="0"/>
              </a:spcAft>
              <a:buSzPts val="990"/>
            </a:pPr>
            <a:endParaRPr sz="2200" b="1" i="0" u="none" strike="noStrike" cap="none" dirty="0">
              <a:solidFill>
                <a:schemeClr val="dk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89241" y="3445721"/>
            <a:ext cx="2697320" cy="65299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(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int</a:t>
            </a: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*) 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const</a:t>
            </a:r>
            <a:endParaRPr lang="en-US" sz="2200" b="1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40659" y="5268901"/>
            <a:ext cx="2697320" cy="65299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(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const</a:t>
            </a: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 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int</a:t>
            </a: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)*</a:t>
            </a:r>
          </a:p>
        </p:txBody>
      </p:sp>
    </p:spTree>
    <p:extLst>
      <p:ext uri="{BB962C8B-B14F-4D97-AF65-F5344CB8AC3E}">
        <p14:creationId xmlns:p14="http://schemas.microsoft.com/office/powerpoint/2010/main" val="2587679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1900</TotalTime>
  <Words>1220</Words>
  <Application>Microsoft Office PowerPoint</Application>
  <PresentationFormat>Custom</PresentationFormat>
  <Paragraphs>97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 Unicode MS</vt:lpstr>
      <vt:lpstr>Albany</vt:lpstr>
      <vt:lpstr>Arial</vt:lpstr>
      <vt:lpstr>Calibri</vt:lpstr>
      <vt:lpstr>Tahoma</vt:lpstr>
      <vt:lpstr>Times New Roman</vt:lpstr>
      <vt:lpstr>water</vt:lpstr>
      <vt:lpstr>lyt blackandwhite</vt:lpstr>
      <vt:lpstr>PowerPoint Presentation</vt:lpstr>
      <vt:lpstr>Assignment 1</vt:lpstr>
      <vt:lpstr>PowerPoint Presentation</vt:lpstr>
      <vt:lpstr>Examples</vt:lpstr>
      <vt:lpstr>Examples</vt:lpstr>
      <vt:lpstr>Examples</vt:lpstr>
      <vt:lpstr>PowerPoint Presentation</vt:lpstr>
      <vt:lpstr>Constant variables</vt:lpstr>
      <vt:lpstr>Constant pointers</vt:lpstr>
      <vt:lpstr>Constant pointers</vt:lpstr>
      <vt:lpstr>PowerPoint Presentation</vt:lpstr>
      <vt:lpstr>Char</vt:lpstr>
      <vt:lpstr>Strings</vt:lpstr>
      <vt:lpstr>Strings</vt:lpstr>
      <vt:lpstr>Strings</vt:lpstr>
      <vt:lpstr>Strings</vt:lpstr>
      <vt:lpstr>Strings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459</cp:revision>
  <dcterms:created xsi:type="dcterms:W3CDTF">2017-07-19T12:15:02Z</dcterms:created>
  <dcterms:modified xsi:type="dcterms:W3CDTF">2022-09-22T04:48:53Z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