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1"/>
  </p:notesMasterIdLst>
  <p:handoutMasterIdLst>
    <p:handoutMasterId r:id="rId42"/>
  </p:handoutMasterIdLst>
  <p:sldIdLst>
    <p:sldId id="256" r:id="rId3"/>
    <p:sldId id="434" r:id="rId4"/>
    <p:sldId id="379" r:id="rId5"/>
    <p:sldId id="384" r:id="rId6"/>
    <p:sldId id="385" r:id="rId7"/>
    <p:sldId id="386" r:id="rId8"/>
    <p:sldId id="387" r:id="rId9"/>
    <p:sldId id="388" r:id="rId10"/>
    <p:sldId id="389" r:id="rId11"/>
    <p:sldId id="394" r:id="rId12"/>
    <p:sldId id="390" r:id="rId13"/>
    <p:sldId id="391" r:id="rId14"/>
    <p:sldId id="400" r:id="rId15"/>
    <p:sldId id="401" r:id="rId16"/>
    <p:sldId id="402" r:id="rId17"/>
    <p:sldId id="403" r:id="rId18"/>
    <p:sldId id="404" r:id="rId19"/>
    <p:sldId id="405" r:id="rId20"/>
    <p:sldId id="406" r:id="rId21"/>
    <p:sldId id="392" r:id="rId22"/>
    <p:sldId id="393" r:id="rId23"/>
    <p:sldId id="407" r:id="rId24"/>
    <p:sldId id="408" r:id="rId25"/>
    <p:sldId id="409" r:id="rId26"/>
    <p:sldId id="410" r:id="rId27"/>
    <p:sldId id="411" r:id="rId28"/>
    <p:sldId id="412" r:id="rId29"/>
    <p:sldId id="413" r:id="rId30"/>
    <p:sldId id="414" r:id="rId31"/>
    <p:sldId id="415" r:id="rId32"/>
    <p:sldId id="416" r:id="rId33"/>
    <p:sldId id="417" r:id="rId34"/>
    <p:sldId id="418" r:id="rId35"/>
    <p:sldId id="419" r:id="rId36"/>
    <p:sldId id="420" r:id="rId37"/>
    <p:sldId id="421" r:id="rId38"/>
    <p:sldId id="422" r:id="rId39"/>
    <p:sldId id="371" r:id="rId40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0F726D-D0B5-43B8-A8DB-AE68F3809536}" v="850" dt="2022-01-20T02:23:13.1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44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8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59" Type="http://schemas.microsoft.com/office/2015/10/relationships/revisionInfo" Target="revisionInfo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2E38B8D3-A748-4324-B154-A36B1DFFCFC0}"/>
    <pc:docChg chg="undo custSel addSld delSld modSld sldOrd">
      <pc:chgData name="Igor Shinkar" userId="db6eb1b41a9778dd" providerId="LiveId" clId="{2E38B8D3-A748-4324-B154-A36B1DFFCFC0}" dt="2022-01-17T23:02:32.705" v="467" actId="255"/>
      <pc:docMkLst>
        <pc:docMk/>
      </pc:docMkLst>
      <pc:sldChg chg="modSp add modAnim">
        <pc:chgData name="Igor Shinkar" userId="db6eb1b41a9778dd" providerId="LiveId" clId="{2E38B8D3-A748-4324-B154-A36B1DFFCFC0}" dt="2022-01-17T22:42:05.450" v="160" actId="20577"/>
        <pc:sldMkLst>
          <pc:docMk/>
          <pc:sldMk cId="1179713663" sldId="348"/>
        </pc:sldMkLst>
        <pc:spChg chg="mod">
          <ac:chgData name="Igor Shinkar" userId="db6eb1b41a9778dd" providerId="LiveId" clId="{2E38B8D3-A748-4324-B154-A36B1DFFCFC0}" dt="2022-01-17T22:42:05.450" v="160" actId="20577"/>
          <ac:spMkLst>
            <pc:docMk/>
            <pc:sldMk cId="1179713663" sldId="348"/>
            <ac:spMk id="3" creationId="{00000000-0000-0000-0000-000000000000}"/>
          </ac:spMkLst>
        </pc:spChg>
      </pc:sldChg>
      <pc:sldChg chg="add">
        <pc:chgData name="Igor Shinkar" userId="db6eb1b41a9778dd" providerId="LiveId" clId="{2E38B8D3-A748-4324-B154-A36B1DFFCFC0}" dt="2022-01-17T22:40:15.914" v="0"/>
        <pc:sldMkLst>
          <pc:docMk/>
          <pc:sldMk cId="3448285957" sldId="494"/>
        </pc:sldMkLst>
      </pc:sldChg>
      <pc:sldChg chg="add">
        <pc:chgData name="Igor Shinkar" userId="db6eb1b41a9778dd" providerId="LiveId" clId="{2E38B8D3-A748-4324-B154-A36B1DFFCFC0}" dt="2022-01-17T22:40:15.914" v="0"/>
        <pc:sldMkLst>
          <pc:docMk/>
          <pc:sldMk cId="4229445077" sldId="514"/>
        </pc:sldMkLst>
      </pc:sldChg>
      <pc:sldChg chg="add">
        <pc:chgData name="Igor Shinkar" userId="db6eb1b41a9778dd" providerId="LiveId" clId="{2E38B8D3-A748-4324-B154-A36B1DFFCFC0}" dt="2022-01-17T22:40:15.914" v="0"/>
        <pc:sldMkLst>
          <pc:docMk/>
          <pc:sldMk cId="1566163671" sldId="515"/>
        </pc:sldMkLst>
      </pc:sldChg>
      <pc:sldChg chg="modSp add ord modAnim">
        <pc:chgData name="Igor Shinkar" userId="db6eb1b41a9778dd" providerId="LiveId" clId="{2E38B8D3-A748-4324-B154-A36B1DFFCFC0}" dt="2022-01-17T22:43:10.608" v="194"/>
        <pc:sldMkLst>
          <pc:docMk/>
          <pc:sldMk cId="2664951499" sldId="516"/>
        </pc:sldMkLst>
        <pc:spChg chg="mod">
          <ac:chgData name="Igor Shinkar" userId="db6eb1b41a9778dd" providerId="LiveId" clId="{2E38B8D3-A748-4324-B154-A36B1DFFCFC0}" dt="2022-01-17T22:43:07.584" v="192" actId="20577"/>
          <ac:spMkLst>
            <pc:docMk/>
            <pc:sldMk cId="2664951499" sldId="516"/>
            <ac:spMk id="3" creationId="{00000000-0000-0000-0000-000000000000}"/>
          </ac:spMkLst>
        </pc:spChg>
      </pc:sldChg>
      <pc:sldChg chg="modSp add del mod">
        <pc:chgData name="Igor Shinkar" userId="db6eb1b41a9778dd" providerId="LiveId" clId="{2E38B8D3-A748-4324-B154-A36B1DFFCFC0}" dt="2022-01-17T22:48:03.552" v="239" actId="47"/>
        <pc:sldMkLst>
          <pc:docMk/>
          <pc:sldMk cId="1524195394" sldId="517"/>
        </pc:sldMkLst>
        <pc:spChg chg="mod">
          <ac:chgData name="Igor Shinkar" userId="db6eb1b41a9778dd" providerId="LiveId" clId="{2E38B8D3-A748-4324-B154-A36B1DFFCFC0}" dt="2022-01-17T22:45:52.281" v="198" actId="6549"/>
          <ac:spMkLst>
            <pc:docMk/>
            <pc:sldMk cId="1524195394" sldId="517"/>
            <ac:spMk id="141" creationId="{00000000-0000-0000-0000-000000000000}"/>
          </ac:spMkLst>
        </pc:spChg>
      </pc:sldChg>
      <pc:sldChg chg="add del">
        <pc:chgData name="Igor Shinkar" userId="db6eb1b41a9778dd" providerId="LiveId" clId="{2E38B8D3-A748-4324-B154-A36B1DFFCFC0}" dt="2022-01-17T22:45:54.188" v="200"/>
        <pc:sldMkLst>
          <pc:docMk/>
          <pc:sldMk cId="161933375" sldId="518"/>
        </pc:sldMkLst>
      </pc:sldChg>
      <pc:sldChg chg="addSp delSp modSp add mod modAnim">
        <pc:chgData name="Igor Shinkar" userId="db6eb1b41a9778dd" providerId="LiveId" clId="{2E38B8D3-A748-4324-B154-A36B1DFFCFC0}" dt="2022-01-17T23:02:32.705" v="467" actId="255"/>
        <pc:sldMkLst>
          <pc:docMk/>
          <pc:sldMk cId="1714932884" sldId="518"/>
        </pc:sldMkLst>
        <pc:spChg chg="add del mod">
          <ac:chgData name="Igor Shinkar" userId="db6eb1b41a9778dd" providerId="LiveId" clId="{2E38B8D3-A748-4324-B154-A36B1DFFCFC0}" dt="2022-01-17T22:46:19.316" v="208"/>
          <ac:spMkLst>
            <pc:docMk/>
            <pc:sldMk cId="1714932884" sldId="518"/>
            <ac:spMk id="2" creationId="{BA4E6B44-22F5-4A7E-8699-FE81143692A2}"/>
          </ac:spMkLst>
        </pc:spChg>
        <pc:spChg chg="add del mod">
          <ac:chgData name="Igor Shinkar" userId="db6eb1b41a9778dd" providerId="LiveId" clId="{2E38B8D3-A748-4324-B154-A36B1DFFCFC0}" dt="2022-01-17T22:46:22.253" v="210"/>
          <ac:spMkLst>
            <pc:docMk/>
            <pc:sldMk cId="1714932884" sldId="518"/>
            <ac:spMk id="3" creationId="{AD7C61CC-3ECC-48A3-B717-1D0412A5EE09}"/>
          </ac:spMkLst>
        </pc:spChg>
        <pc:spChg chg="add del">
          <ac:chgData name="Igor Shinkar" userId="db6eb1b41a9778dd" providerId="LiveId" clId="{2E38B8D3-A748-4324-B154-A36B1DFFCFC0}" dt="2022-01-17T22:46:25.888" v="218"/>
          <ac:spMkLst>
            <pc:docMk/>
            <pc:sldMk cId="1714932884" sldId="518"/>
            <ac:spMk id="4" creationId="{8900B187-DA2E-4EA3-A74F-CDE5910A3634}"/>
          </ac:spMkLst>
        </pc:spChg>
        <pc:spChg chg="mod">
          <ac:chgData name="Igor Shinkar" userId="db6eb1b41a9778dd" providerId="LiveId" clId="{2E38B8D3-A748-4324-B154-A36B1DFFCFC0}" dt="2022-01-17T22:48:01.982" v="238" actId="20577"/>
          <ac:spMkLst>
            <pc:docMk/>
            <pc:sldMk cId="1714932884" sldId="518"/>
            <ac:spMk id="141" creationId="{00000000-0000-0000-0000-000000000000}"/>
          </ac:spMkLst>
        </pc:spChg>
        <pc:spChg chg="add del mod">
          <ac:chgData name="Igor Shinkar" userId="db6eb1b41a9778dd" providerId="LiveId" clId="{2E38B8D3-A748-4324-B154-A36B1DFFCFC0}" dt="2022-01-17T23:02:32.705" v="467" actId="255"/>
          <ac:spMkLst>
            <pc:docMk/>
            <pc:sldMk cId="1714932884" sldId="518"/>
            <ac:spMk id="142" creationId="{00000000-0000-0000-0000-000000000000}"/>
          </ac:spMkLst>
        </pc:spChg>
      </pc:sldChg>
      <pc:sldChg chg="modSp add mod modAnim">
        <pc:chgData name="Igor Shinkar" userId="db6eb1b41a9778dd" providerId="LiveId" clId="{2E38B8D3-A748-4324-B154-A36B1DFFCFC0}" dt="2022-01-17T23:02:28.993" v="466" actId="255"/>
        <pc:sldMkLst>
          <pc:docMk/>
          <pc:sldMk cId="547182039" sldId="519"/>
        </pc:sldMkLst>
        <pc:spChg chg="mod">
          <ac:chgData name="Igor Shinkar" userId="db6eb1b41a9778dd" providerId="LiveId" clId="{2E38B8D3-A748-4324-B154-A36B1DFFCFC0}" dt="2022-01-17T22:48:13.146" v="242" actId="20577"/>
          <ac:spMkLst>
            <pc:docMk/>
            <pc:sldMk cId="547182039" sldId="519"/>
            <ac:spMk id="141" creationId="{00000000-0000-0000-0000-000000000000}"/>
          </ac:spMkLst>
        </pc:spChg>
        <pc:spChg chg="mod">
          <ac:chgData name="Igor Shinkar" userId="db6eb1b41a9778dd" providerId="LiveId" clId="{2E38B8D3-A748-4324-B154-A36B1DFFCFC0}" dt="2022-01-17T23:02:28.993" v="466" actId="255"/>
          <ac:spMkLst>
            <pc:docMk/>
            <pc:sldMk cId="547182039" sldId="519"/>
            <ac:spMk id="142" creationId="{00000000-0000-0000-0000-000000000000}"/>
          </ac:spMkLst>
        </pc:spChg>
      </pc:sldChg>
      <pc:sldChg chg="modSp add mod modAnim">
        <pc:chgData name="Igor Shinkar" userId="db6eb1b41a9778dd" providerId="LiveId" clId="{2E38B8D3-A748-4324-B154-A36B1DFFCFC0}" dt="2022-01-17T23:02:24.730" v="465" actId="255"/>
        <pc:sldMkLst>
          <pc:docMk/>
          <pc:sldMk cId="2163716125" sldId="520"/>
        </pc:sldMkLst>
        <pc:spChg chg="mod">
          <ac:chgData name="Igor Shinkar" userId="db6eb1b41a9778dd" providerId="LiveId" clId="{2E38B8D3-A748-4324-B154-A36B1DFFCFC0}" dt="2022-01-17T22:58:54.991" v="348" actId="6549"/>
          <ac:spMkLst>
            <pc:docMk/>
            <pc:sldMk cId="2163716125" sldId="520"/>
            <ac:spMk id="141" creationId="{00000000-0000-0000-0000-000000000000}"/>
          </ac:spMkLst>
        </pc:spChg>
        <pc:spChg chg="mod">
          <ac:chgData name="Igor Shinkar" userId="db6eb1b41a9778dd" providerId="LiveId" clId="{2E38B8D3-A748-4324-B154-A36B1DFFCFC0}" dt="2022-01-17T23:02:24.730" v="465" actId="255"/>
          <ac:spMkLst>
            <pc:docMk/>
            <pc:sldMk cId="2163716125" sldId="520"/>
            <ac:spMk id="142" creationId="{00000000-0000-0000-0000-000000000000}"/>
          </ac:spMkLst>
        </pc:spChg>
      </pc:sldChg>
    </pc:docChg>
  </pc:docChgLst>
  <pc:docChgLst>
    <pc:chgData name="Igor Shinkar" userId="db6eb1b41a9778dd" providerId="LiveId" clId="{310F726D-D0B5-43B8-A8DB-AE68F3809536}"/>
    <pc:docChg chg="addSld delSld modSld">
      <pc:chgData name="Igor Shinkar" userId="db6eb1b41a9778dd" providerId="LiveId" clId="{310F726D-D0B5-43B8-A8DB-AE68F3809536}" dt="2022-01-20T04:20:58.464" v="854" actId="47"/>
      <pc:docMkLst>
        <pc:docMk/>
      </pc:docMkLst>
      <pc:sldChg chg="modSp modAnim">
        <pc:chgData name="Igor Shinkar" userId="db6eb1b41a9778dd" providerId="LiveId" clId="{310F726D-D0B5-43B8-A8DB-AE68F3809536}" dt="2022-01-20T01:31:14.692" v="689"/>
        <pc:sldMkLst>
          <pc:docMk/>
          <pc:sldMk cId="1179713663" sldId="348"/>
        </pc:sldMkLst>
        <pc:spChg chg="mod">
          <ac:chgData name="Igor Shinkar" userId="db6eb1b41a9778dd" providerId="LiveId" clId="{310F726D-D0B5-43B8-A8DB-AE68F3809536}" dt="2022-01-20T01:31:14.692" v="689"/>
          <ac:spMkLst>
            <pc:docMk/>
            <pc:sldMk cId="1179713663" sldId="348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310F726D-D0B5-43B8-A8DB-AE68F3809536}" dt="2022-01-20T02:23:55.840" v="852" actId="1076"/>
        <pc:sldMkLst>
          <pc:docMk/>
          <pc:sldMk cId="2775695175" sldId="393"/>
        </pc:sldMkLst>
        <pc:spChg chg="mod">
          <ac:chgData name="Igor Shinkar" userId="db6eb1b41a9778dd" providerId="LiveId" clId="{310F726D-D0B5-43B8-A8DB-AE68F3809536}" dt="2022-01-20T02:23:55.840" v="852" actId="1076"/>
          <ac:spMkLst>
            <pc:docMk/>
            <pc:sldMk cId="2775695175" sldId="393"/>
            <ac:spMk id="4" creationId="{00000000-0000-0000-0000-000000000000}"/>
          </ac:spMkLst>
        </pc:spChg>
        <pc:spChg chg="mod">
          <ac:chgData name="Igor Shinkar" userId="db6eb1b41a9778dd" providerId="LiveId" clId="{310F726D-D0B5-43B8-A8DB-AE68F3809536}" dt="2022-01-20T02:23:13.124" v="851" actId="20577"/>
          <ac:spMkLst>
            <pc:docMk/>
            <pc:sldMk cId="2775695175" sldId="393"/>
            <ac:spMk id="222" creationId="{00000000-0000-0000-0000-000000000000}"/>
          </ac:spMkLst>
        </pc:spChg>
      </pc:sldChg>
      <pc:sldChg chg="modSp mod">
        <pc:chgData name="Igor Shinkar" userId="db6eb1b41a9778dd" providerId="LiveId" clId="{310F726D-D0B5-43B8-A8DB-AE68F3809536}" dt="2022-01-20T01:41:35.058" v="774" actId="20577"/>
        <pc:sldMkLst>
          <pc:docMk/>
          <pc:sldMk cId="891231000" sldId="394"/>
        </pc:sldMkLst>
        <pc:spChg chg="mod">
          <ac:chgData name="Igor Shinkar" userId="db6eb1b41a9778dd" providerId="LiveId" clId="{310F726D-D0B5-43B8-A8DB-AE68F3809536}" dt="2022-01-20T01:41:20.263" v="772" actId="14100"/>
          <ac:spMkLst>
            <pc:docMk/>
            <pc:sldMk cId="891231000" sldId="394"/>
            <ac:spMk id="6" creationId="{00000000-0000-0000-0000-000000000000}"/>
          </ac:spMkLst>
        </pc:spChg>
        <pc:spChg chg="mod">
          <ac:chgData name="Igor Shinkar" userId="db6eb1b41a9778dd" providerId="LiveId" clId="{310F726D-D0B5-43B8-A8DB-AE68F3809536}" dt="2022-01-20T01:41:35.058" v="774" actId="20577"/>
          <ac:spMkLst>
            <pc:docMk/>
            <pc:sldMk cId="891231000" sldId="394"/>
            <ac:spMk id="7" creationId="{00000000-0000-0000-0000-000000000000}"/>
          </ac:spMkLst>
        </pc:spChg>
      </pc:sldChg>
      <pc:sldChg chg="del">
        <pc:chgData name="Igor Shinkar" userId="db6eb1b41a9778dd" providerId="LiveId" clId="{310F726D-D0B5-43B8-A8DB-AE68F3809536}" dt="2022-01-20T04:20:54.352" v="853" actId="47"/>
        <pc:sldMkLst>
          <pc:docMk/>
          <pc:sldMk cId="1637947654" sldId="395"/>
        </pc:sldMkLst>
      </pc:sldChg>
      <pc:sldChg chg="del">
        <pc:chgData name="Igor Shinkar" userId="db6eb1b41a9778dd" providerId="LiveId" clId="{310F726D-D0B5-43B8-A8DB-AE68F3809536}" dt="2022-01-20T04:20:54.352" v="853" actId="47"/>
        <pc:sldMkLst>
          <pc:docMk/>
          <pc:sldMk cId="2646652027" sldId="396"/>
        </pc:sldMkLst>
      </pc:sldChg>
      <pc:sldChg chg="del">
        <pc:chgData name="Igor Shinkar" userId="db6eb1b41a9778dd" providerId="LiveId" clId="{310F726D-D0B5-43B8-A8DB-AE68F3809536}" dt="2022-01-20T04:20:54.352" v="853" actId="47"/>
        <pc:sldMkLst>
          <pc:docMk/>
          <pc:sldMk cId="3637091159" sldId="397"/>
        </pc:sldMkLst>
      </pc:sldChg>
      <pc:sldChg chg="del">
        <pc:chgData name="Igor Shinkar" userId="db6eb1b41a9778dd" providerId="LiveId" clId="{310F726D-D0B5-43B8-A8DB-AE68F3809536}" dt="2022-01-20T04:20:54.352" v="853" actId="47"/>
        <pc:sldMkLst>
          <pc:docMk/>
          <pc:sldMk cId="3462471009" sldId="398"/>
        </pc:sldMkLst>
      </pc:sldChg>
      <pc:sldChg chg="del">
        <pc:chgData name="Igor Shinkar" userId="db6eb1b41a9778dd" providerId="LiveId" clId="{310F726D-D0B5-43B8-A8DB-AE68F3809536}" dt="2022-01-20T04:20:58.464" v="854" actId="47"/>
        <pc:sldMkLst>
          <pc:docMk/>
          <pc:sldMk cId="1710369211" sldId="399"/>
        </pc:sldMkLst>
      </pc:sldChg>
      <pc:sldChg chg="modSp add modAnim">
        <pc:chgData name="Igor Shinkar" userId="db6eb1b41a9778dd" providerId="LiveId" clId="{310F726D-D0B5-43B8-A8DB-AE68F3809536}" dt="2022-01-20T01:34:35.509" v="765" actId="20577"/>
        <pc:sldMkLst>
          <pc:docMk/>
          <pc:sldMk cId="1082342672" sldId="407"/>
        </pc:sldMkLst>
        <pc:spChg chg="mod">
          <ac:chgData name="Igor Shinkar" userId="db6eb1b41a9778dd" providerId="LiveId" clId="{310F726D-D0B5-43B8-A8DB-AE68F3809536}" dt="2022-01-20T01:34:35.509" v="765" actId="20577"/>
          <ac:spMkLst>
            <pc:docMk/>
            <pc:sldMk cId="1082342672" sldId="407"/>
            <ac:spMk id="3" creationId="{00000000-0000-0000-0000-000000000000}"/>
          </ac:spMkLst>
        </pc:spChg>
      </pc:sldChg>
    </pc:docChg>
  </pc:docChgLst>
  <pc:docChgLst>
    <pc:chgData name="Igor Shinkar" userId="db6eb1b41a9778dd" providerId="LiveId" clId="{48BFD24C-40D0-4F47-83B0-C22B6D37AD2C}"/>
    <pc:docChg chg="modSld">
      <pc:chgData name="Igor Shinkar" userId="db6eb1b41a9778dd" providerId="LiveId" clId="{48BFD24C-40D0-4F47-83B0-C22B6D37AD2C}" dt="2022-01-10T18:56:48.790" v="231" actId="1076"/>
      <pc:docMkLst>
        <pc:docMk/>
      </pc:docMkLst>
      <pc:sldChg chg="modSp modAnim">
        <pc:chgData name="Igor Shinkar" userId="db6eb1b41a9778dd" providerId="LiveId" clId="{48BFD24C-40D0-4F47-83B0-C22B6D37AD2C}" dt="2022-01-10T17:46:44.652" v="10" actId="20577"/>
        <pc:sldMkLst>
          <pc:docMk/>
          <pc:sldMk cId="947332408" sldId="336"/>
        </pc:sldMkLst>
        <pc:spChg chg="mod">
          <ac:chgData name="Igor Shinkar" userId="db6eb1b41a9778dd" providerId="LiveId" clId="{48BFD24C-40D0-4F47-83B0-C22B6D37AD2C}" dt="2022-01-10T17:46:44.652" v="10" actId="20577"/>
          <ac:spMkLst>
            <pc:docMk/>
            <pc:sldMk cId="947332408" sldId="336"/>
            <ac:spMk id="3" creationId="{00000000-0000-0000-0000-000000000000}"/>
          </ac:spMkLst>
        </pc:spChg>
      </pc:sldChg>
      <pc:sldChg chg="modSp mod">
        <pc:chgData name="Igor Shinkar" userId="db6eb1b41a9778dd" providerId="LiveId" clId="{48BFD24C-40D0-4F47-83B0-C22B6D37AD2C}" dt="2022-01-10T18:55:04.556" v="101" actId="14100"/>
        <pc:sldMkLst>
          <pc:docMk/>
          <pc:sldMk cId="2804230959" sldId="344"/>
        </pc:sldMkLst>
        <pc:spChg chg="mod">
          <ac:chgData name="Igor Shinkar" userId="db6eb1b41a9778dd" providerId="LiveId" clId="{48BFD24C-40D0-4F47-83B0-C22B6D37AD2C}" dt="2022-01-10T18:55:04.556" v="101" actId="14100"/>
          <ac:spMkLst>
            <pc:docMk/>
            <pc:sldMk cId="2804230959" sldId="344"/>
            <ac:spMk id="4" creationId="{00000000-0000-0000-0000-000000000000}"/>
          </ac:spMkLst>
        </pc:spChg>
      </pc:sldChg>
      <pc:sldChg chg="modSp modAnim">
        <pc:chgData name="Igor Shinkar" userId="db6eb1b41a9778dd" providerId="LiveId" clId="{48BFD24C-40D0-4F47-83B0-C22B6D37AD2C}" dt="2022-01-10T17:49:46.322" v="46" actId="6549"/>
        <pc:sldMkLst>
          <pc:docMk/>
          <pc:sldMk cId="3182775996" sldId="348"/>
        </pc:sldMkLst>
        <pc:spChg chg="mod">
          <ac:chgData name="Igor Shinkar" userId="db6eb1b41a9778dd" providerId="LiveId" clId="{48BFD24C-40D0-4F47-83B0-C22B6D37AD2C}" dt="2022-01-10T17:49:46.322" v="46" actId="6549"/>
          <ac:spMkLst>
            <pc:docMk/>
            <pc:sldMk cId="3182775996" sldId="348"/>
            <ac:spMk id="3" creationId="{00000000-0000-0000-0000-000000000000}"/>
          </ac:spMkLst>
        </pc:spChg>
      </pc:sldChg>
      <pc:sldChg chg="modSp">
        <pc:chgData name="Igor Shinkar" userId="db6eb1b41a9778dd" providerId="LiveId" clId="{48BFD24C-40D0-4F47-83B0-C22B6D37AD2C}" dt="2022-01-10T17:50:25.269" v="50" actId="255"/>
        <pc:sldMkLst>
          <pc:docMk/>
          <pc:sldMk cId="2140960747" sldId="352"/>
        </pc:sldMkLst>
        <pc:spChg chg="mod">
          <ac:chgData name="Igor Shinkar" userId="db6eb1b41a9778dd" providerId="LiveId" clId="{48BFD24C-40D0-4F47-83B0-C22B6D37AD2C}" dt="2022-01-10T17:50:25.269" v="50" actId="255"/>
          <ac:spMkLst>
            <pc:docMk/>
            <pc:sldMk cId="2140960747" sldId="352"/>
            <ac:spMk id="3" creationId="{00000000-0000-0000-0000-000000000000}"/>
          </ac:spMkLst>
        </pc:spChg>
      </pc:sldChg>
      <pc:sldChg chg="addSp modSp mod modAnim">
        <pc:chgData name="Igor Shinkar" userId="db6eb1b41a9778dd" providerId="LiveId" clId="{48BFD24C-40D0-4F47-83B0-C22B6D37AD2C}" dt="2022-01-10T18:56:48.790" v="231" actId="1076"/>
        <pc:sldMkLst>
          <pc:docMk/>
          <pc:sldMk cId="4024270974" sldId="364"/>
        </pc:sldMkLst>
        <pc:spChg chg="mod">
          <ac:chgData name="Igor Shinkar" userId="db6eb1b41a9778dd" providerId="LiveId" clId="{48BFD24C-40D0-4F47-83B0-C22B6D37AD2C}" dt="2022-01-10T18:54:35.570" v="100" actId="6549"/>
          <ac:spMkLst>
            <pc:docMk/>
            <pc:sldMk cId="4024270974" sldId="364"/>
            <ac:spMk id="3" creationId="{00000000-0000-0000-0000-000000000000}"/>
          </ac:spMkLst>
        </pc:spChg>
        <pc:spChg chg="add mod">
          <ac:chgData name="Igor Shinkar" userId="db6eb1b41a9778dd" providerId="LiveId" clId="{48BFD24C-40D0-4F47-83B0-C22B6D37AD2C}" dt="2022-01-10T18:55:59.660" v="155" actId="1076"/>
          <ac:spMkLst>
            <pc:docMk/>
            <pc:sldMk cId="4024270974" sldId="364"/>
            <ac:spMk id="4" creationId="{B4AB1C3F-629F-410C-AD5D-927CFDF10EDE}"/>
          </ac:spMkLst>
        </pc:spChg>
        <pc:spChg chg="add mod">
          <ac:chgData name="Igor Shinkar" userId="db6eb1b41a9778dd" providerId="LiveId" clId="{48BFD24C-40D0-4F47-83B0-C22B6D37AD2C}" dt="2022-01-10T18:56:48.790" v="231" actId="1076"/>
          <ac:spMkLst>
            <pc:docMk/>
            <pc:sldMk cId="4024270974" sldId="364"/>
            <ac:spMk id="5" creationId="{820C8E8C-F677-432A-B3F3-33E09426B9EE}"/>
          </ac:spMkLst>
        </pc:spChg>
      </pc:sldChg>
    </pc:docChg>
  </pc:docChgLst>
  <pc:docChgLst>
    <pc:chgData name="Igor Shinkar" userId="db6eb1b41a9778dd" providerId="LiveId" clId="{649A4E92-44EC-45EB-8FF2-69F24769BFD4}"/>
    <pc:docChg chg="undo custSel modSld">
      <pc:chgData name="Igor Shinkar" userId="db6eb1b41a9778dd" providerId="LiveId" clId="{649A4E92-44EC-45EB-8FF2-69F24769BFD4}" dt="2022-01-13T02:02:23.465" v="132" actId="20577"/>
      <pc:docMkLst>
        <pc:docMk/>
      </pc:docMkLst>
      <pc:sldChg chg="modSp modAnim">
        <pc:chgData name="Igor Shinkar" userId="db6eb1b41a9778dd" providerId="LiveId" clId="{649A4E92-44EC-45EB-8FF2-69F24769BFD4}" dt="2022-01-13T01:36:51.798" v="38" actId="20577"/>
        <pc:sldMkLst>
          <pc:docMk/>
          <pc:sldMk cId="2496531620" sldId="363"/>
        </pc:sldMkLst>
        <pc:spChg chg="mod">
          <ac:chgData name="Igor Shinkar" userId="db6eb1b41a9778dd" providerId="LiveId" clId="{649A4E92-44EC-45EB-8FF2-69F24769BFD4}" dt="2022-01-13T01:36:51.798" v="38" actId="20577"/>
          <ac:spMkLst>
            <pc:docMk/>
            <pc:sldMk cId="2496531620" sldId="363"/>
            <ac:spMk id="3" creationId="{00000000-0000-0000-0000-000000000000}"/>
          </ac:spMkLst>
        </pc:spChg>
      </pc:sldChg>
      <pc:sldChg chg="addSp modSp mod modAnim">
        <pc:chgData name="Igor Shinkar" userId="db6eb1b41a9778dd" providerId="LiveId" clId="{649A4E92-44EC-45EB-8FF2-69F24769BFD4}" dt="2022-01-13T01:43:30.784" v="45" actId="20577"/>
        <pc:sldMkLst>
          <pc:docMk/>
          <pc:sldMk cId="4024270974" sldId="364"/>
        </pc:sldMkLst>
        <pc:spChg chg="mod">
          <ac:chgData name="Igor Shinkar" userId="db6eb1b41a9778dd" providerId="LiveId" clId="{649A4E92-44EC-45EB-8FF2-69F24769BFD4}" dt="2022-01-13T00:21:20.816" v="5" actId="1076"/>
          <ac:spMkLst>
            <pc:docMk/>
            <pc:sldMk cId="4024270974" sldId="364"/>
            <ac:spMk id="2" creationId="{00000000-0000-0000-0000-000000000000}"/>
          </ac:spMkLst>
        </pc:spChg>
        <pc:spChg chg="mod">
          <ac:chgData name="Igor Shinkar" userId="db6eb1b41a9778dd" providerId="LiveId" clId="{649A4E92-44EC-45EB-8FF2-69F24769BFD4}" dt="2022-01-13T01:41:12.615" v="44" actId="20577"/>
          <ac:spMkLst>
            <pc:docMk/>
            <pc:sldMk cId="4024270974" sldId="364"/>
            <ac:spMk id="3" creationId="{00000000-0000-0000-0000-000000000000}"/>
          </ac:spMkLst>
        </pc:spChg>
        <pc:spChg chg="mod">
          <ac:chgData name="Igor Shinkar" userId="db6eb1b41a9778dd" providerId="LiveId" clId="{649A4E92-44EC-45EB-8FF2-69F24769BFD4}" dt="2022-01-13T01:43:30.784" v="45" actId="20577"/>
          <ac:spMkLst>
            <pc:docMk/>
            <pc:sldMk cId="4024270974" sldId="364"/>
            <ac:spMk id="4" creationId="{B4AB1C3F-629F-410C-AD5D-927CFDF10EDE}"/>
          </ac:spMkLst>
        </pc:spChg>
        <pc:spChg chg="mod">
          <ac:chgData name="Igor Shinkar" userId="db6eb1b41a9778dd" providerId="LiveId" clId="{649A4E92-44EC-45EB-8FF2-69F24769BFD4}" dt="2022-01-13T00:22:31.091" v="17" actId="14100"/>
          <ac:spMkLst>
            <pc:docMk/>
            <pc:sldMk cId="4024270974" sldId="364"/>
            <ac:spMk id="5" creationId="{820C8E8C-F677-432A-B3F3-33E09426B9EE}"/>
          </ac:spMkLst>
        </pc:spChg>
        <pc:spChg chg="add mod">
          <ac:chgData name="Igor Shinkar" userId="db6eb1b41a9778dd" providerId="LiveId" clId="{649A4E92-44EC-45EB-8FF2-69F24769BFD4}" dt="2022-01-13T00:22:18.260" v="15" actId="14100"/>
          <ac:spMkLst>
            <pc:docMk/>
            <pc:sldMk cId="4024270974" sldId="364"/>
            <ac:spMk id="6" creationId="{D41AAAF4-9BA1-4E3C-927D-EC7E30300FF5}"/>
          </ac:spMkLst>
        </pc:spChg>
      </pc:sldChg>
      <pc:sldChg chg="modSp modAnim">
        <pc:chgData name="Igor Shinkar" userId="db6eb1b41a9778dd" providerId="LiveId" clId="{649A4E92-44EC-45EB-8FF2-69F24769BFD4}" dt="2022-01-13T01:55:52.569" v="116" actId="255"/>
        <pc:sldMkLst>
          <pc:docMk/>
          <pc:sldMk cId="2909314086" sldId="366"/>
        </pc:sldMkLst>
        <pc:spChg chg="mod">
          <ac:chgData name="Igor Shinkar" userId="db6eb1b41a9778dd" providerId="LiveId" clId="{649A4E92-44EC-45EB-8FF2-69F24769BFD4}" dt="2022-01-13T01:55:52.569" v="116" actId="255"/>
          <ac:spMkLst>
            <pc:docMk/>
            <pc:sldMk cId="2909314086" sldId="366"/>
            <ac:spMk id="3" creationId="{00000000-0000-0000-0000-000000000000}"/>
          </ac:spMkLst>
        </pc:spChg>
      </pc:sldChg>
      <pc:sldChg chg="modSp">
        <pc:chgData name="Igor Shinkar" userId="db6eb1b41a9778dd" providerId="LiveId" clId="{649A4E92-44EC-45EB-8FF2-69F24769BFD4}" dt="2022-01-13T02:02:23.465" v="132" actId="20577"/>
        <pc:sldMkLst>
          <pc:docMk/>
          <pc:sldMk cId="282340421" sldId="369"/>
        </pc:sldMkLst>
        <pc:spChg chg="mod">
          <ac:chgData name="Igor Shinkar" userId="db6eb1b41a9778dd" providerId="LiveId" clId="{649A4E92-44EC-45EB-8FF2-69F24769BFD4}" dt="2022-01-13T02:02:23.465" v="132" actId="20577"/>
          <ac:spMkLst>
            <pc:docMk/>
            <pc:sldMk cId="282340421" sldId="369"/>
            <ac:spMk id="12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20154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79968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19734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5009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609069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01424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4387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15945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934279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3511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4189306995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g4189306995_0_1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77882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4685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00365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8609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23458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74792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6190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65780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058527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79966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61669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1325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657485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63015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5700393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26675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191622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461014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7995372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556271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75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4189306995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g4189306995_0_1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8441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4189306995_2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9" name="Google Shape;199;g4189306995_2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02626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4189306995_2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g4189306995_2_6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634346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92527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82756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4866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329664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05</a:t>
            </a:r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sz="44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String</a:t>
            </a:r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</a:t>
            </a:r>
            <a:r>
              <a:rPr lang="en-US" sz="44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–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() vs </a:t>
            </a:r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copy pointer 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lvl="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str1[]=“Hello";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str2[40];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(str2,str1);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Hello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str2[4] = ‘\0’;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</a:t>
            </a:r>
          </a:p>
          <a:p>
            <a:pPr marL="91440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str3 = str1;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str3[0] = ‘C’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str1);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Cello</a:t>
            </a:r>
          </a:p>
          <a:p>
            <a:pPr marL="914400" lvl="0" indent="0">
              <a:spcBef>
                <a:spcPts val="1417"/>
              </a:spcBef>
            </a:pP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0">
              <a:spcBef>
                <a:spcPts val="1417"/>
              </a:spcBef>
            </a:pP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33803" y="2802390"/>
            <a:ext cx="5976253" cy="835191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lvl="0" hangingPunct="0"/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(roughly) corresponds to str2 = str1[:] in Python</a:t>
            </a:r>
          </a:p>
          <a:p>
            <a:pPr lvl="0" hangingPunct="0"/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// copy string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3940628" y="5382305"/>
            <a:ext cx="5769429" cy="835191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(roughly) corresponds to str3 = str1 in Python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// aliasing</a:t>
            </a:r>
          </a:p>
        </p:txBody>
      </p:sp>
    </p:spTree>
    <p:extLst>
      <p:ext uri="{BB962C8B-B14F-4D97-AF65-F5344CB8AC3E}">
        <p14:creationId xmlns:p14="http://schemas.microsoft.com/office/powerpoint/2010/main" val="89123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strcat</a:t>
            </a:r>
            <a:r>
              <a:rPr lang="en-US" dirty="0"/>
              <a:t>()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Appends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to the end of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What are our requirements about the parameters?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0">
              <a:spcBef>
                <a:spcPts val="1417"/>
              </a:spcBef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[80];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[0] = ‘\0’;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,"these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,"strings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,"are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,"concatenated.");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("%s",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“these strings are concatenated.”</a:t>
            </a:r>
            <a:endParaRPr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01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strcat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#include &lt;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#include &lt;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colors[] = {"Red", “Blue", "Green"};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array of char*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widths[] = {"Thin", "Medium", "Thick", "Bold" };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char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[20];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array not initialized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penColor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2,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penThickness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2;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colors[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penColor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]);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widths[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penThickness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]);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("My pen is %s\n",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“My pen is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GreenThick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678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Initializing Arrays</a:t>
            </a:r>
          </a:p>
        </p:txBody>
      </p:sp>
    </p:spTree>
    <p:extLst>
      <p:ext uri="{BB962C8B-B14F-4D97-AF65-F5344CB8AC3E}">
        <p14:creationId xmlns:p14="http://schemas.microsoft.com/office/powerpoint/2010/main" val="391994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arrays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arr1[5]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initializing the 5 values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arr2[]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same as above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arr3[10]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values have been initialized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arr_ptr1 = arr1;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arr1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arr_ptr2 = {31, 12, 5, -89, 3};</a:t>
            </a:r>
          </a:p>
        </p:txBody>
      </p:sp>
    </p:spTree>
    <p:extLst>
      <p:ext uri="{BB962C8B-B14F-4D97-AF65-F5344CB8AC3E}">
        <p14:creationId xmlns:p14="http://schemas.microsoft.com/office/powerpoint/2010/main" val="422542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arrays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arr1[5]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initializing the 5 values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arr2[]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same as above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arr3[10]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values have been initialized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arr_ptr1 = arr1;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arr1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2200" strike="sngStrik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nt* arr_ptr2 = {31, 12, 5, -89, 3};</a:t>
            </a:r>
          </a:p>
          <a:p>
            <a:pPr lvl="0">
              <a:buSzPct val="100000"/>
            </a:pPr>
            <a:r>
              <a:rPr lang="de-DE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NO!!! The effect is arr_ptr2 = 31</a:t>
            </a:r>
            <a:endParaRPr lang="de-DE" sz="22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84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Initializing Strings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21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str1[5]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// initializing the 5 values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 // same as above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str3[10]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chars have been initialized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str3 can store strings of length &lt;= 9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str_ptr1 = str1;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str1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str4 = "word";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creates an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immutable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string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str5 = {'w', 'o', 'r', 'd', '\0'};</a:t>
            </a:r>
          </a:p>
        </p:txBody>
      </p:sp>
      <p:sp>
        <p:nvSpPr>
          <p:cNvPr id="4" name="Rectangle 3"/>
          <p:cNvSpPr/>
          <p:nvPr/>
        </p:nvSpPr>
        <p:spPr>
          <a:xfrm>
            <a:off x="7030720" y="5110480"/>
            <a:ext cx="2778660" cy="82296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solidFill>
                  <a:srgbClr val="0F0FCF"/>
                </a:solidFill>
                <a:latin typeface="Arial" pitchFamily="18"/>
                <a:ea typeface="Arial Unicode MS" pitchFamily="2"/>
                <a:cs typeface="Tahoma" pitchFamily="2"/>
              </a:rPr>
              <a:t>str4[3] = ‘k’</a:t>
            </a: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 will crash</a:t>
            </a:r>
            <a:endParaRPr lang="en-US" sz="220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11495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str1[5]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// initializing the 5 values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 // same as above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str3[10]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chars have been initialized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str3 can store strings of length &lt;= 9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str_ptr1 = str1;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str1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str4 = "word";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creates an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immutable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string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strike="sngStrik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str5 = {'w', 'o', 'r', 'd', '\0'};</a:t>
            </a:r>
            <a:endParaRPr lang="de-DE" sz="14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NO!!! The </a:t>
            </a:r>
            <a:r>
              <a:rPr lang="de-DE" sz="22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 is str5 = ‘w‘</a:t>
            </a:r>
            <a:endParaRPr lang="de-DE" sz="22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100000"/>
            </a:pPr>
            <a:endParaRPr lang="de-DE" sz="22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572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A comment on immutable 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100000"/>
            </a:pP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the following code</a:t>
            </a:r>
          </a:p>
          <a:p>
            <a:pPr lvl="0">
              <a:buSzPct val="100000"/>
            </a:pP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str1 = 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";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str2 = 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";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if (str1 == str2)</a:t>
            </a:r>
          </a:p>
          <a:p>
            <a:pPr lvl="0"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 printf(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pointer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");</a:t>
            </a:r>
          </a:p>
          <a:p>
            <a:pPr lvl="0">
              <a:buSzPct val="100000"/>
            </a:pP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else</a:t>
            </a:r>
          </a:p>
          <a:p>
            <a:pPr lvl="0"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printf(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pointers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");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02770" y="6162780"/>
            <a:ext cx="6577230" cy="67056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Are they pointing to the same location in memory?</a:t>
            </a:r>
            <a:endParaRPr lang="en-US" sz="220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151942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1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00100" marR="0" lvl="0" indent="-342900" algn="l" rtl="0">
              <a:spcBef>
                <a:spcPts val="1417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hours for TA are on the course homepage</a:t>
            </a:r>
          </a:p>
          <a:p>
            <a:pPr marL="800100" marR="0" lvl="0" indent="-342900" algn="l" rtl="0">
              <a:spcBef>
                <a:spcPts val="1417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should start working on HW1</a:t>
            </a:r>
          </a:p>
          <a:p>
            <a:pPr marL="800100" marR="0" lvl="0" indent="-342900" algn="l" rtl="0">
              <a:spcBef>
                <a:spcPts val="1417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should attend the tutorials: get used to the CSIL </a:t>
            </a:r>
            <a:r>
              <a:rPr lang="en-US" sz="2200" dirty="0" err="1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</a:t>
            </a:r>
            <a:endParaRPr lang="en-US" sz="2200" dirty="0" smtClean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marR="0" lvl="0" indent="-342900" algn="l" rtl="0">
              <a:spcBef>
                <a:spcPts val="1417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Practice problems on piazza</a:t>
            </a:r>
          </a:p>
        </p:txBody>
      </p:sp>
      <p:sp>
        <p:nvSpPr>
          <p:cNvPr id="196" name="Google Shape;196;p3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Announcements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6697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Reading user input</a:t>
            </a:r>
          </a:p>
        </p:txBody>
      </p:sp>
    </p:spTree>
    <p:extLst>
      <p:ext uri="{BB962C8B-B14F-4D97-AF65-F5344CB8AC3E}">
        <p14:creationId xmlns:p14="http://schemas.microsoft.com/office/powerpoint/2010/main" val="405298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Reading user input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31800" lvl="0" indent="-342900" algn="l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far we interacted with the user using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  <a:p>
            <a:pPr marL="431800" lvl="0" indent="-342900" algn="l"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also read user’s input using the function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  <a:p>
            <a:pPr marL="431800" lvl="0" indent="-342900" algn="l">
              <a:spcAft>
                <a:spcPts val="0"/>
              </a:spcAft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parameter to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is a reference (address) to a variable </a:t>
            </a:r>
          </a:p>
          <a:p>
            <a:pPr marL="88900" lvl="0" algn="l">
              <a:spcAft>
                <a:spcPts val="0"/>
              </a:spcAft>
              <a:buSzPts val="2200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 name[100];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age;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(“Enter your name: ”);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(“%s”, name</a:t>
            </a:r>
            <a:r>
              <a:rPr lang="en-US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en-US"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(“Enter your age: ”);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(“%d”, </a:t>
            </a:r>
            <a:r>
              <a:rPr lang="en-US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&amp;age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lvl="0">
              <a:spcBef>
                <a:spcPts val="1417"/>
              </a:spcBef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(“%s is %d years old\n”, name, age);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60957" y="3512219"/>
            <a:ext cx="3419280" cy="132355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For 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scanf</a:t>
            </a:r>
            <a:r>
              <a:rPr lang="en-US" sz="220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Why are we using &amp;age?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Why name without &amp;?</a:t>
            </a:r>
            <a:endParaRPr lang="en-US" sz="220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77569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A bit more on syntax:</a:t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4800" dirty="0">
                <a:latin typeface="Arial" panose="020B0604020202020204" pitchFamily="34" charset="0"/>
                <a:cs typeface="Arial" panose="020B0604020202020204" pitchFamily="34" charset="0"/>
              </a:rPr>
              <a:t>Return values and conditions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44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Return values and conditions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All command in C return a value. (Exception: void functions)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printf("%d\n" , 3 &lt; 5); // prints 1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printf("%d\n" , 3 == 5); // prints 0</a:t>
            </a:r>
          </a:p>
          <a:p>
            <a:pPr lvl="0">
              <a:buSzPct val="100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if statements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if (cond)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else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do_something_else();</a:t>
            </a:r>
          </a:p>
          <a:p>
            <a:pPr>
              <a:buSzPct val="100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while statements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while (cond)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</a:p>
        </p:txBody>
      </p:sp>
      <p:sp>
        <p:nvSpPr>
          <p:cNvPr id="4" name="Rectangle 3"/>
          <p:cNvSpPr/>
          <p:nvPr/>
        </p:nvSpPr>
        <p:spPr>
          <a:xfrm>
            <a:off x="5593520" y="3850170"/>
            <a:ext cx="33481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Equivalent to: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if (</a:t>
            </a:r>
            <a:r>
              <a:rPr lang="en-US" sz="2400" dirty="0" err="1">
                <a:solidFill>
                  <a:srgbClr val="002060"/>
                </a:solidFill>
              </a:rPr>
              <a:t>cond</a:t>
            </a:r>
            <a:r>
              <a:rPr lang="en-US" sz="2400" dirty="0">
                <a:solidFill>
                  <a:srgbClr val="002060"/>
                </a:solidFill>
              </a:rPr>
              <a:t> != 0)</a:t>
            </a:r>
          </a:p>
        </p:txBody>
      </p:sp>
      <p:cxnSp>
        <p:nvCxnSpPr>
          <p:cNvPr id="5" name="Google Shape;210;p33"/>
          <p:cNvCxnSpPr>
            <a:stCxn id="4" idx="1"/>
          </p:cNvCxnSpPr>
          <p:nvPr/>
        </p:nvCxnSpPr>
        <p:spPr>
          <a:xfrm flipH="1">
            <a:off x="2428240" y="4231170"/>
            <a:ext cx="3165280" cy="14779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Rectangle 7"/>
          <p:cNvSpPr/>
          <p:nvPr/>
        </p:nvSpPr>
        <p:spPr>
          <a:xfrm>
            <a:off x="5593520" y="5912650"/>
            <a:ext cx="33481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Equivalent to: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while (</a:t>
            </a:r>
            <a:r>
              <a:rPr lang="en-US" sz="2400" dirty="0" err="1">
                <a:solidFill>
                  <a:srgbClr val="002060"/>
                </a:solidFill>
              </a:rPr>
              <a:t>cond</a:t>
            </a:r>
            <a:r>
              <a:rPr lang="en-US" sz="2400" dirty="0">
                <a:solidFill>
                  <a:srgbClr val="002060"/>
                </a:solidFill>
              </a:rPr>
              <a:t> != 0)</a:t>
            </a:r>
          </a:p>
        </p:txBody>
      </p:sp>
      <p:cxnSp>
        <p:nvCxnSpPr>
          <p:cNvPr id="9" name="Google Shape;210;p33"/>
          <p:cNvCxnSpPr>
            <a:stCxn id="8" idx="1"/>
          </p:cNvCxnSpPr>
          <p:nvPr/>
        </p:nvCxnSpPr>
        <p:spPr>
          <a:xfrm flipH="1">
            <a:off x="2743200" y="6293650"/>
            <a:ext cx="2850320" cy="16811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2973906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Multiple conditions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AND of conditions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(cond1 &amp;&amp; cond2)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else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do_something_else();</a:t>
            </a:r>
          </a:p>
          <a:p>
            <a:pPr>
              <a:buSzPct val="45000"/>
            </a:pPr>
            <a:endParaRPr lang="de-DE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OR of conditions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while (cond1 || cond2)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</a:p>
          <a:p>
            <a:pPr>
              <a:buSzPct val="45000"/>
            </a:pP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Recall the example: while (i &lt; len &amp;&amp; !found)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10480" y="1432750"/>
            <a:ext cx="4724400" cy="168637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400" dirty="0">
                <a:solidFill>
                  <a:srgbClr val="002060"/>
                </a:solidFill>
              </a:rPr>
              <a:t>&amp;&amp; - and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checks first if cond1 is satisfied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	(i.e., cond1 !=0)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runs cond2 </a:t>
            </a:r>
            <a:r>
              <a:rPr lang="en-US" sz="2400" b="1" dirty="0">
                <a:solidFill>
                  <a:srgbClr val="FF0000"/>
                </a:solidFill>
              </a:rPr>
              <a:t>only</a:t>
            </a:r>
            <a:r>
              <a:rPr lang="en-US" sz="2400" dirty="0">
                <a:solidFill>
                  <a:srgbClr val="002060"/>
                </a:solidFill>
              </a:rPr>
              <a:t> if cond1 is satisfied</a:t>
            </a:r>
          </a:p>
        </p:txBody>
      </p:sp>
      <p:cxnSp>
        <p:nvCxnSpPr>
          <p:cNvPr id="5" name="Google Shape;210;p33"/>
          <p:cNvCxnSpPr>
            <a:stCxn id="4" idx="1"/>
          </p:cNvCxnSpPr>
          <p:nvPr/>
        </p:nvCxnSpPr>
        <p:spPr>
          <a:xfrm flipH="1">
            <a:off x="3708400" y="2275935"/>
            <a:ext cx="1402080" cy="22828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Rectangle 7"/>
          <p:cNvSpPr/>
          <p:nvPr/>
        </p:nvSpPr>
        <p:spPr>
          <a:xfrm>
            <a:off x="4797425" y="3706060"/>
            <a:ext cx="5283200" cy="1742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400" dirty="0">
                <a:solidFill>
                  <a:srgbClr val="002060"/>
                </a:solidFill>
              </a:rPr>
              <a:t>|| - or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checks first if cond1 is satisfied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	(i.e., cond1 !=0)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runs cond2 </a:t>
            </a:r>
            <a:r>
              <a:rPr lang="en-US" sz="2400" b="1" dirty="0">
                <a:solidFill>
                  <a:srgbClr val="FF0000"/>
                </a:solidFill>
              </a:rPr>
              <a:t>only</a:t>
            </a:r>
            <a:r>
              <a:rPr lang="en-US" sz="2400" dirty="0">
                <a:solidFill>
                  <a:srgbClr val="002060"/>
                </a:solidFill>
              </a:rPr>
              <a:t> if cond1 is </a:t>
            </a:r>
            <a:r>
              <a:rPr lang="en-US" sz="2400" dirty="0">
                <a:solidFill>
                  <a:srgbClr val="FF0000"/>
                </a:solidFill>
              </a:rPr>
              <a:t>not</a:t>
            </a:r>
            <a:r>
              <a:rPr lang="en-US" sz="2400" dirty="0">
                <a:solidFill>
                  <a:srgbClr val="002060"/>
                </a:solidFill>
              </a:rPr>
              <a:t> satisfied</a:t>
            </a:r>
          </a:p>
        </p:txBody>
      </p:sp>
      <p:cxnSp>
        <p:nvCxnSpPr>
          <p:cNvPr id="9" name="Google Shape;210;p33"/>
          <p:cNvCxnSpPr>
            <a:stCxn id="8" idx="1"/>
          </p:cNvCxnSpPr>
          <p:nvPr/>
        </p:nvCxnSpPr>
        <p:spPr>
          <a:xfrm flipH="1">
            <a:off x="3241040" y="4577515"/>
            <a:ext cx="1556385" cy="40088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842426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Global variables</a:t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Static variables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78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Global variables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 far we have seen only variables defined inside functions.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scope of the variables is limited only to the function.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 is possible to define a </a:t>
            </a: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variable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that is visible everywhere.</a:t>
            </a:r>
          </a:p>
          <a:p>
            <a:pPr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counter = 0; //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global variable to zero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("global counter %d\n", counter); // prints 0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counter++;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("global counter %d\n", counter); // prints 1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counter = 0; // local variable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(“local counter %d\n", counter); // prints 0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return 0;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 </a:t>
            </a: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705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Static variables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 is also possible to define a </a:t>
            </a: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static</a:t>
            </a:r>
            <a: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 variable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that will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remember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 its value in different calls</a:t>
            </a:r>
            <a:r>
              <a:rPr lang="en-CA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function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void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static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 = 0; // initialized only once!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do something...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count++;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("count = %d\n", count);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   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main(void)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 // prints “count = 1”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 // prints “count = 2”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 // prints “count = 3”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349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Macros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64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macros: #define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creates a constant that can be use globally. </a:t>
            </a:r>
          </a:p>
          <a:p>
            <a:pPr lvl="0"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Macros are not variables. Cannot be changed by the program.</a:t>
            </a:r>
          </a:p>
          <a:p>
            <a:pPr lvl="0"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COURSE_NAME "CMPT125"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PI 3.1415925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("%f\n", PI); // prints 3.1415925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COURSE_NAME); // prints CMPT125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("PI\n"); // prints PI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286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</a:p>
        </p:txBody>
      </p:sp>
    </p:spTree>
    <p:extLst>
      <p:ext uri="{BB962C8B-B14F-4D97-AF65-F5344CB8AC3E}">
        <p14:creationId xmlns:p14="http://schemas.microsoft.com/office/powerpoint/2010/main" val="373920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macros: #define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macros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are simply textual substitutions.</a:t>
            </a:r>
          </a:p>
          <a:p>
            <a:pPr lvl="0"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Preprocessor replaces the occurrences of the macros before compiling the code.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MY_FRAC 70/14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SQR(a) a*a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float x = MY_FRAC; // replaced by 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float x = 70/14;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= SQR(5); // replaced by </a:t>
            </a:r>
            <a:r>
              <a:rPr lang="en-CA" sz="2200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= 5*5;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SQR((5+2)); // replaced by </a:t>
            </a:r>
            <a:r>
              <a:rPr lang="en-CA" sz="2200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(5+2)*(5+2);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 = SQR(5+2); // replaced by </a:t>
            </a:r>
            <a:r>
              <a:rPr lang="en-CA" sz="2200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5+2*5+2;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</a:p>
        </p:txBody>
      </p:sp>
    </p:spTree>
    <p:extLst>
      <p:ext uri="{BB962C8B-B14F-4D97-AF65-F5344CB8AC3E}">
        <p14:creationId xmlns:p14="http://schemas.microsoft.com/office/powerpoint/2010/main" val="3119599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Type casting in C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38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Type casting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C allows conversions between different types of variable.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Done when one data type can be changed to a different data type. 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float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short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long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We can also type cast the result to make it of a particular data type. 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Need to be careful. Information may be lost!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float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char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rgbClr val="0F0FCF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955183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Memory allocation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 rot="20635292">
            <a:off x="2127983" y="4631601"/>
            <a:ext cx="5644029" cy="1083218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A SUPER IMPORTANT TOPIC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49499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Motivating 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example1: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program that gets from the input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a positive number N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N integer numbers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Prints the numbers in the reverse 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order.</a:t>
            </a:r>
            <a:b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N is not known in advance</a:t>
            </a:r>
            <a:b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we cannot declare an array of unknown length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Motivating 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example2: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Write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a program 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b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		- a positive </a:t>
            </a:r>
            <a:r>
              <a:rPr lang="en-CA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N</a:t>
            </a:r>
            <a:b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	- returns an array of N </a:t>
            </a:r>
            <a:r>
              <a:rPr lang="en-CA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with values {1,2,3…N}</a:t>
            </a:r>
            <a:b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The returned array cannot be a local variable,</a:t>
            </a:r>
            <a:b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because we want to use it after the function returns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673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CA" sz="2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ynamic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memory allocation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// allocates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consecutive bytes</a:t>
            </a:r>
            <a:b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alias for unsigned integer type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Usage: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array = 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solidFill>
                <a:srgbClr val="002060"/>
              </a:solidFill>
              <a:latin typeface="Times New Roman" pitchFamily="1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422076" y="4174259"/>
            <a:ext cx="665015" cy="510062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ounded Rectangle 6"/>
          <p:cNvSpPr/>
          <p:nvPr/>
        </p:nvSpPr>
        <p:spPr>
          <a:xfrm>
            <a:off x="5008880" y="4199765"/>
            <a:ext cx="1613593" cy="50470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392638" y="5060376"/>
            <a:ext cx="1362320" cy="599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Casting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094650" y="5360331"/>
            <a:ext cx="1362320" cy="599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Allocating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n </a:t>
            </a:r>
            <a:r>
              <a:rPr lang="en-US" sz="2400" dirty="0" err="1">
                <a:solidFill>
                  <a:srgbClr val="002060"/>
                </a:solidFill>
              </a:rPr>
              <a:t>ints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23" name="Google Shape;210;p33"/>
          <p:cNvCxnSpPr>
            <a:stCxn id="21" idx="1"/>
          </p:cNvCxnSpPr>
          <p:nvPr/>
        </p:nvCxnSpPr>
        <p:spPr>
          <a:xfrm flipH="1" flipV="1">
            <a:off x="6622474" y="4582887"/>
            <a:ext cx="1472176" cy="107739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" name="Google Shape;210;p33"/>
          <p:cNvCxnSpPr>
            <a:stCxn id="19" idx="3"/>
            <a:endCxn id="4" idx="1"/>
          </p:cNvCxnSpPr>
          <p:nvPr/>
        </p:nvCxnSpPr>
        <p:spPr>
          <a:xfrm flipV="1">
            <a:off x="1754958" y="4429290"/>
            <a:ext cx="1667118" cy="93104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3" name="Rectangle 12"/>
          <p:cNvSpPr/>
          <p:nvPr/>
        </p:nvSpPr>
        <p:spPr>
          <a:xfrm>
            <a:off x="622840" y="6029190"/>
            <a:ext cx="5103045" cy="954128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400" dirty="0" smtClean="0">
                <a:solidFill>
                  <a:srgbClr val="002060"/>
                </a:solidFill>
              </a:rPr>
              <a:t>I’m not sure casting is really necessary,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But it can’t hurt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648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9" grpId="0" animBg="1"/>
      <p:bldP spid="21" grpId="0" animBg="1"/>
      <p:bldP spid="1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include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stdlib.h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// allocates </a:t>
            </a:r>
            <a:r>
              <a:rPr lang="en-CA" sz="2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consecutive bytes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en-CA" sz="2200" dirty="0" err="1"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alias for unsigned integer type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return type of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returns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NULL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if allocation fails.</a:t>
            </a:r>
          </a:p>
          <a:p>
            <a:pPr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Usage: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(n*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</a:p>
          <a:p>
            <a:pPr lvl="0"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we are done, </a:t>
            </a:r>
            <a:r>
              <a:rPr lang="en-CA" sz="22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must release the memory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using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free().</a:t>
            </a:r>
          </a:p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Usage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</a:p>
          <a:p>
            <a:pPr lvl="0"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692400" y="4553590"/>
            <a:ext cx="817907" cy="43436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ounded Rectangle 6"/>
          <p:cNvSpPr/>
          <p:nvPr/>
        </p:nvSpPr>
        <p:spPr>
          <a:xfrm>
            <a:off x="4280093" y="4021190"/>
            <a:ext cx="943033" cy="50470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6708211" y="4553590"/>
            <a:ext cx="2955854" cy="751108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CA" sz="2400" dirty="0"/>
              <a:t>NULL pointer does</a:t>
            </a:r>
            <a:br>
              <a:rPr lang="en-CA" sz="2400" dirty="0"/>
            </a:br>
            <a:r>
              <a:rPr lang="en-CA" sz="2400" dirty="0"/>
              <a:t>not point to an address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335519" y="2661920"/>
            <a:ext cx="2589314" cy="788801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Pointer without type.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Requires casting</a:t>
            </a:r>
          </a:p>
        </p:txBody>
      </p:sp>
      <p:cxnSp>
        <p:nvCxnSpPr>
          <p:cNvPr id="23" name="Google Shape;210;p33"/>
          <p:cNvCxnSpPr>
            <a:stCxn id="21" idx="2"/>
            <a:endCxn id="7" idx="3"/>
          </p:cNvCxnSpPr>
          <p:nvPr/>
        </p:nvCxnSpPr>
        <p:spPr>
          <a:xfrm flipH="1">
            <a:off x="5223126" y="3450721"/>
            <a:ext cx="3407050" cy="82281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" name="Google Shape;210;p33"/>
          <p:cNvCxnSpPr>
            <a:stCxn id="19" idx="1"/>
            <a:endCxn id="4" idx="3"/>
          </p:cNvCxnSpPr>
          <p:nvPr/>
        </p:nvCxnSpPr>
        <p:spPr>
          <a:xfrm flipH="1" flipV="1">
            <a:off x="3510307" y="4770770"/>
            <a:ext cx="3197904" cy="158374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205736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9" grpId="0" animBg="1"/>
      <p:bldP spid="2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CA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Another example:</a:t>
            </a:r>
            <a:br>
              <a:rPr lang="en-CA" sz="22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function that gets a parameter 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n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and returns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the array of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of length 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array[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] = i</a:t>
            </a:r>
            <a:r>
              <a:rPr lang="en-CA" sz="22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2200" baseline="-25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baseline="-25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en-CA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the difference: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foo() {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arr1[15];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arr2 = 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(15 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arr1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 local variable</a:t>
            </a:r>
            <a:r>
              <a:rPr lang="en-CA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 Cannot be returned!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arr2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 be returned, and used outside of </a:t>
            </a:r>
            <a:r>
              <a:rPr lang="en-CA" sz="2200" i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</a:t>
            </a:r>
            <a:r>
              <a:rPr lang="en-CA" sz="2200" i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r>
              <a:rPr lang="en-CA" sz="22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on scope of variables soon…</a:t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788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184501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1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C-style strings are </a:t>
            </a:r>
            <a:r>
              <a:rPr lang="en-US" sz="2200" b="1" i="1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arrays of chars</a:t>
            </a: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how does </a:t>
            </a:r>
            <a:r>
              <a:rPr lang="en-US" sz="2200" i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know the length of the strings?</a:t>
            </a: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b="1" i="1" u="sng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 string is an array of chars terminating with ‘\0’.</a:t>
            </a: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‘\0’ is the char with value 0.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457200">
              <a:spcBef>
                <a:spcPts val="1417"/>
              </a:spcBef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The length of the array can be longer than </a:t>
            </a:r>
            <a:r>
              <a:rPr lang="en-US" sz="2200" i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().</a:t>
            </a:r>
          </a:p>
          <a:p>
            <a:pPr marL="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char* word1 = “Hello”;</a:t>
            </a: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 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word2[8]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= {‘H’, ‘e’, ‘l’, ‘l’, ‘o’, ‘\0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’, ‘a’, ‘X’};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</a:p>
          <a:p>
            <a:pPr marL="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 \n”, word1);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Hello</a:t>
            </a: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 \n”, word2);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Hello</a:t>
            </a: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Google Shape;196;p3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9044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 in C is an array of chars ending with ‘\0’.</a:t>
            </a:r>
          </a:p>
          <a:p>
            <a:pPr lvl="0" algn="l">
              <a:spcBef>
                <a:spcPts val="1417"/>
              </a:spcBef>
              <a:spcAft>
                <a:spcPts val="0"/>
              </a:spcAft>
            </a:pPr>
            <a:r>
              <a:rPr lang="en-US" sz="2200" b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char* word1 = “Hello”;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 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word2[8]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= {‘H’, ‘e’, ‘l’, ‘l’, ‘o’, ‘\0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’, ‘X’, ‘Y’};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 word3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[]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= “Hello”; // initializes string, same as word2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1" u="sng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 comment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</a:t>
            </a:r>
          </a:p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word1 - initializing with “Hello”, creates an array of const chars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 immutable strings - cannot be changed (used for optimizations)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word2, word3 - can be modified, e.g.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word2[3] = ‘p’; word2[4] = ‘\0’;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word3[0] = ‘C’; 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  %s \n” , word2, word3);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“Help Cello”</a:t>
            </a: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914400" marR="0" lvl="0" algn="l" rtl="0">
              <a:spcBef>
                <a:spcPts val="1417"/>
              </a:spcBef>
              <a:spcAft>
                <a:spcPts val="0"/>
              </a:spcAft>
            </a:pP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02" name="Google Shape;202;p3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7177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33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guess = “ABC”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password,guess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i="1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0" name="Google Shape;210;p33"/>
          <p:cNvCxnSpPr>
            <a:stCxn id="6" idx="2"/>
          </p:cNvCxnSpPr>
          <p:nvPr/>
        </p:nvCxnSpPr>
        <p:spPr>
          <a:xfrm flipH="1">
            <a:off x="2692400" y="3463493"/>
            <a:ext cx="4988950" cy="96579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" name="Rectangle 5"/>
          <p:cNvSpPr/>
          <p:nvPr/>
        </p:nvSpPr>
        <p:spPr>
          <a:xfrm>
            <a:off x="5521397" y="2139934"/>
            <a:ext cx="4319905" cy="132355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lvl="0"/>
            <a:r>
              <a:rPr lang="en-US" sz="2400" dirty="0"/>
              <a:t>returns 0 if the strings are equal</a:t>
            </a:r>
            <a:br>
              <a:rPr lang="en-US" sz="2400" dirty="0"/>
            </a:br>
            <a:r>
              <a:rPr lang="en-US" sz="2400" dirty="0"/>
              <a:t>returns </a:t>
            </a:r>
            <a:r>
              <a:rPr lang="en-US" sz="2400" dirty="0" err="1"/>
              <a:t>i</a:t>
            </a:r>
            <a:r>
              <a:rPr lang="en-US" sz="2400" dirty="0"/>
              <a:t>&gt;0 if first &gt; last</a:t>
            </a:r>
            <a:br>
              <a:rPr lang="en-US" sz="2400" dirty="0"/>
            </a:br>
            <a:r>
              <a:rPr lang="en-US" sz="2400" dirty="0"/>
              <a:t>returns </a:t>
            </a:r>
            <a:r>
              <a:rPr lang="en-US" sz="2400" dirty="0" err="1"/>
              <a:t>i</a:t>
            </a:r>
            <a:r>
              <a:rPr lang="en-US" sz="2400" dirty="0"/>
              <a:t>&lt;0 if first &lt; last</a:t>
            </a:r>
          </a:p>
        </p:txBody>
      </p:sp>
    </p:spTree>
    <p:extLst>
      <p:ext uri="{BB962C8B-B14F-4D97-AF65-F5344CB8AC3E}">
        <p14:creationId xmlns:p14="http://schemas.microsoft.com/office/powerpoint/2010/main" val="402049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</a:t>
            </a:r>
            <a:r>
              <a:rPr lang="en-US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38119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8900" lvl="0" algn="l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*s1,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*s2);</a:t>
            </a: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If the strings are equal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returns 0</a:t>
            </a: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Otherwise,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returns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s1[j] – s2[j]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for the minimal j where they differ</a:t>
            </a: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902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- two useful functions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38119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s[])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eturns the length of the strin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g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Counts until null terminator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What happens if there is no ‘\0’ in the string?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144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Copies the string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into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Returns the pointer to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lang="en-US"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SzPts val="2200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What are our requirements about the parameters?</a:t>
            </a:r>
          </a:p>
          <a:p>
            <a:pPr marL="1460500" lvl="2" indent="0">
              <a:spcBef>
                <a:spcPts val="0"/>
              </a:spcBef>
              <a:buSzPts val="2200"/>
              <a:buNone/>
            </a:pP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length of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must be sufficient to copy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endParaRPr sz="2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1800" marR="0" lvl="0" indent="-34290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the two functions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1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– </a:t>
            </a:r>
            <a:r>
              <a:rPr lang="en-US" sz="4400" b="0" i="0" u="none" strike="noStrike" cap="none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strlen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() and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lvl="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str1[]=“Hello";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str2[40];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(str2,str1);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Hello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("%d\n",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(str2));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5</a:t>
            </a:r>
          </a:p>
          <a:p>
            <a:pPr marL="914400" indent="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str2[4] = ‘\0’;</a:t>
            </a:r>
          </a:p>
          <a:p>
            <a:pPr marL="91440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("%d\n",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(str2));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4</a:t>
            </a:r>
          </a:p>
          <a:p>
            <a:pPr marL="914400" lvl="0" indent="0">
              <a:spcBef>
                <a:spcPts val="1417"/>
              </a:spcBef>
            </a:pP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95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2014</TotalTime>
  <Words>844</Words>
  <Application>Microsoft Office PowerPoint</Application>
  <PresentationFormat>Custom</PresentationFormat>
  <Paragraphs>210</Paragraphs>
  <Slides>38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Albany</vt:lpstr>
      <vt:lpstr>Arial</vt:lpstr>
      <vt:lpstr>Arial Unicode MS</vt:lpstr>
      <vt:lpstr>Calibri</vt:lpstr>
      <vt:lpstr>Tahoma</vt:lpstr>
      <vt:lpstr>Times New Roman</vt:lpstr>
      <vt:lpstr>water</vt:lpstr>
      <vt:lpstr>lyt blackandwhite</vt:lpstr>
      <vt:lpstr>PowerPoint Presentation</vt:lpstr>
      <vt:lpstr>Announcements</vt:lpstr>
      <vt:lpstr>PowerPoint Presentation</vt:lpstr>
      <vt:lpstr>Strings</vt:lpstr>
      <vt:lpstr>Strings</vt:lpstr>
      <vt:lpstr>Strings</vt:lpstr>
      <vt:lpstr>Implement strcmp</vt:lpstr>
      <vt:lpstr>String.h - two useful functions</vt:lpstr>
      <vt:lpstr>String.h – strlen() and strcpy()</vt:lpstr>
      <vt:lpstr>Strings – strcpy() vs copy pointer </vt:lpstr>
      <vt:lpstr>String.h – strcat()</vt:lpstr>
      <vt:lpstr>String.h - strcat</vt:lpstr>
      <vt:lpstr>PowerPoint Presentation</vt:lpstr>
      <vt:lpstr>Initializing arrays</vt:lpstr>
      <vt:lpstr>Initializing arrays</vt:lpstr>
      <vt:lpstr>PowerPoint Presentation</vt:lpstr>
      <vt:lpstr>Initializing strings</vt:lpstr>
      <vt:lpstr>Initializing strings</vt:lpstr>
      <vt:lpstr>A comment on immutable strings</vt:lpstr>
      <vt:lpstr>PowerPoint Presentation</vt:lpstr>
      <vt:lpstr>Reading user input</vt:lpstr>
      <vt:lpstr>PowerPoint Presentation</vt:lpstr>
      <vt:lpstr>Return values and conditions</vt:lpstr>
      <vt:lpstr>Multiple conditions</vt:lpstr>
      <vt:lpstr>PowerPoint Presentation</vt:lpstr>
      <vt:lpstr>Global variables</vt:lpstr>
      <vt:lpstr>Static variables</vt:lpstr>
      <vt:lpstr>PowerPoint Presentation</vt:lpstr>
      <vt:lpstr>Using macros: #define</vt:lpstr>
      <vt:lpstr>Using macros: #define</vt:lpstr>
      <vt:lpstr>PowerPoint Presentation</vt:lpstr>
      <vt:lpstr>Type casting</vt:lpstr>
      <vt:lpstr>PowerPoint Presentation</vt:lpstr>
      <vt:lpstr>Memory allocation</vt:lpstr>
      <vt:lpstr>Memory allocation</vt:lpstr>
      <vt:lpstr>Memory allocation</vt:lpstr>
      <vt:lpstr>Memory allocation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506</cp:revision>
  <dcterms:created xsi:type="dcterms:W3CDTF">2017-07-19T12:15:02Z</dcterms:created>
  <dcterms:modified xsi:type="dcterms:W3CDTF">2022-09-27T03:45:10Z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