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256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09" r:id="rId19"/>
    <p:sldId id="410" r:id="rId20"/>
    <p:sldId id="411" r:id="rId21"/>
    <p:sldId id="412" r:id="rId22"/>
    <p:sldId id="413" r:id="rId23"/>
    <p:sldId id="414" r:id="rId24"/>
    <p:sldId id="417" r:id="rId25"/>
    <p:sldId id="415" r:id="rId26"/>
    <p:sldId id="452" r:id="rId27"/>
    <p:sldId id="453" r:id="rId28"/>
    <p:sldId id="371" r:id="rId2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45A0CF-AB70-4209-A824-FBC04125F85F}" v="257" dt="2022-10-04T00:03:30.1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6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7T23:02:32.705" v="467" actId="255"/>
      <pc:docMkLst>
        <pc:docMk/>
      </pc:docMkLst>
      <pc:sldChg chg="modSp add modAnim">
        <pc:chgData name="Igor Shinkar" userId="db6eb1b41a9778dd" providerId="LiveId" clId="{2E38B8D3-A748-4324-B154-A36B1DFFCFC0}" dt="2022-01-17T22:42:05.450" v="160" actId="20577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7T22:42:05.450" v="160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7T23:02:32.705" v="467" actId="255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7T23:02:32.705" v="467" actId="255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3245A0CF-AB70-4209-A824-FBC04125F85F}"/>
    <pc:docChg chg="undo custSel addSld delSld modSld sldOrd">
      <pc:chgData name="Igor Shinkar" userId="db6eb1b41a9778dd" providerId="LiveId" clId="{3245A0CF-AB70-4209-A824-FBC04125F85F}" dt="2022-10-04T00:03:30.163" v="404" actId="20577"/>
      <pc:docMkLst>
        <pc:docMk/>
      </pc:docMkLst>
      <pc:sldChg chg="modSp mod">
        <pc:chgData name="Igor Shinkar" userId="db6eb1b41a9778dd" providerId="LiveId" clId="{3245A0CF-AB70-4209-A824-FBC04125F85F}" dt="2022-10-03T01:25:20.927" v="3" actId="20577"/>
        <pc:sldMkLst>
          <pc:docMk/>
          <pc:sldMk cId="0" sldId="256"/>
        </pc:sldMkLst>
        <pc:spChg chg="mod">
          <ac:chgData name="Igor Shinkar" userId="db6eb1b41a9778dd" providerId="LiveId" clId="{3245A0CF-AB70-4209-A824-FBC04125F85F}" dt="2022-10-03T01:25:20.927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3245A0CF-AB70-4209-A824-FBC04125F85F}" dt="2022-10-04T00:03:21.997" v="402" actId="47"/>
        <pc:sldMkLst>
          <pc:docMk/>
          <pc:sldMk cId="1845010433" sldId="371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104743968" sldId="409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388904761" sldId="410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359517275" sldId="411"/>
        </pc:sldMkLst>
      </pc:sldChg>
      <pc:sldChg chg="modSp add">
        <pc:chgData name="Igor Shinkar" userId="db6eb1b41a9778dd" providerId="LiveId" clId="{3245A0CF-AB70-4209-A824-FBC04125F85F}" dt="2022-10-03T01:56:17.935" v="302" actId="207"/>
        <pc:sldMkLst>
          <pc:docMk/>
          <pc:sldMk cId="970220017" sldId="412"/>
        </pc:sldMkLst>
        <pc:spChg chg="mod">
          <ac:chgData name="Igor Shinkar" userId="db6eb1b41a9778dd" providerId="LiveId" clId="{3245A0CF-AB70-4209-A824-FBC04125F85F}" dt="2022-10-03T01:56:17.935" v="302" actId="207"/>
          <ac:spMkLst>
            <pc:docMk/>
            <pc:sldMk cId="970220017" sldId="412"/>
            <ac:spMk id="222" creationId="{00000000-0000-0000-0000-000000000000}"/>
          </ac:spMkLst>
        </pc:spChg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2868791979" sldId="413"/>
        </pc:sldMkLst>
      </pc:sldChg>
      <pc:sldChg chg="modSp add">
        <pc:chgData name="Igor Shinkar" userId="db6eb1b41a9778dd" providerId="LiveId" clId="{3245A0CF-AB70-4209-A824-FBC04125F85F}" dt="2022-10-03T23:05:18.469" v="386" actId="20577"/>
        <pc:sldMkLst>
          <pc:docMk/>
          <pc:sldMk cId="2722199207" sldId="414"/>
        </pc:sldMkLst>
        <pc:spChg chg="mod">
          <ac:chgData name="Igor Shinkar" userId="db6eb1b41a9778dd" providerId="LiveId" clId="{3245A0CF-AB70-4209-A824-FBC04125F85F}" dt="2022-10-03T23:05:18.469" v="386" actId="20577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3067645141" sldId="415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520758766" sldId="417"/>
        </pc:sldMkLst>
      </pc:sldChg>
      <pc:sldChg chg="add del">
        <pc:chgData name="Igor Shinkar" userId="db6eb1b41a9778dd" providerId="LiveId" clId="{3245A0CF-AB70-4209-A824-FBC04125F85F}" dt="2022-10-04T00:03:24.384" v="403" actId="47"/>
        <pc:sldMkLst>
          <pc:docMk/>
          <pc:sldMk cId="164629698" sldId="418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49499264" sldId="418"/>
        </pc:sldMkLst>
      </pc:sldChg>
      <pc:sldChg chg="add del">
        <pc:chgData name="Igor Shinkar" userId="db6eb1b41a9778dd" providerId="LiveId" clId="{3245A0CF-AB70-4209-A824-FBC04125F85F}" dt="2022-10-04T00:03:24.384" v="403" actId="47"/>
        <pc:sldMkLst>
          <pc:docMk/>
          <pc:sldMk cId="1557105109" sldId="419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125673625" sldId="419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1317648763" sldId="420"/>
        </pc:sldMkLst>
      </pc:sldChg>
      <pc:sldChg chg="add del">
        <pc:chgData name="Igor Shinkar" userId="db6eb1b41a9778dd" providerId="LiveId" clId="{3245A0CF-AB70-4209-A824-FBC04125F85F}" dt="2022-10-04T00:03:24.384" v="403" actId="47"/>
        <pc:sldMkLst>
          <pc:docMk/>
          <pc:sldMk cId="3628379675" sldId="420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2057366514" sldId="421"/>
        </pc:sldMkLst>
      </pc:sldChg>
      <pc:sldChg chg="add del">
        <pc:chgData name="Igor Shinkar" userId="db6eb1b41a9778dd" providerId="LiveId" clId="{3245A0CF-AB70-4209-A824-FBC04125F85F}" dt="2022-10-04T00:03:24.384" v="403" actId="47"/>
        <pc:sldMkLst>
          <pc:docMk/>
          <pc:sldMk cId="3925158971" sldId="421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1846689550" sldId="422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321788539" sldId="422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2300195902" sldId="423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753705183" sldId="423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1248337328" sldId="424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4059704335" sldId="424"/>
        </pc:sldMkLst>
      </pc:sldChg>
      <pc:sldChg chg="modSp add del mod ord modAnim">
        <pc:chgData name="Igor Shinkar" userId="db6eb1b41a9778dd" providerId="LiveId" clId="{3245A0CF-AB70-4209-A824-FBC04125F85F}" dt="2022-10-04T00:03:12.443" v="396" actId="47"/>
        <pc:sldMkLst>
          <pc:docMk/>
          <pc:sldMk cId="178818290" sldId="425"/>
        </pc:sldMkLst>
        <pc:spChg chg="mod">
          <ac:chgData name="Igor Shinkar" userId="db6eb1b41a9778dd" providerId="LiveId" clId="{3245A0CF-AB70-4209-A824-FBC04125F85F}" dt="2022-10-03T01:51:08.968" v="152" actId="20577"/>
          <ac:spMkLst>
            <pc:docMk/>
            <pc:sldMk cId="178818290" sldId="425"/>
            <ac:spMk id="221" creationId="{00000000-0000-0000-0000-000000000000}"/>
          </ac:spMkLst>
        </pc:spChg>
        <pc:spChg chg="mod">
          <ac:chgData name="Igor Shinkar" userId="db6eb1b41a9778dd" providerId="LiveId" clId="{3245A0CF-AB70-4209-A824-FBC04125F85F}" dt="2022-10-03T01:51:13.177" v="153" actId="6549"/>
          <ac:spMkLst>
            <pc:docMk/>
            <pc:sldMk cId="178818290" sldId="425"/>
            <ac:spMk id="222" creationId="{00000000-0000-0000-0000-000000000000}"/>
          </ac:spMkLst>
        </pc:spChg>
      </pc:sldChg>
      <pc:sldChg chg="del">
        <pc:chgData name="Igor Shinkar" userId="db6eb1b41a9778dd" providerId="LiveId" clId="{3245A0CF-AB70-4209-A824-FBC04125F85F}" dt="2022-10-03T01:25:25.419" v="5" actId="47"/>
        <pc:sldMkLst>
          <pc:docMk/>
          <pc:sldMk cId="1137536517" sldId="425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360175463" sldId="426"/>
        </pc:sldMkLst>
      </pc:sldChg>
      <pc:sldChg chg="del">
        <pc:chgData name="Igor Shinkar" userId="db6eb1b41a9778dd" providerId="LiveId" clId="{3245A0CF-AB70-4209-A824-FBC04125F85F}" dt="2022-10-03T01:25:25.419" v="5" actId="47"/>
        <pc:sldMkLst>
          <pc:docMk/>
          <pc:sldMk cId="2484370169" sldId="426"/>
        </pc:sldMkLst>
      </pc:sldChg>
      <pc:sldChg chg="del">
        <pc:chgData name="Igor Shinkar" userId="db6eb1b41a9778dd" providerId="LiveId" clId="{3245A0CF-AB70-4209-A824-FBC04125F85F}" dt="2022-10-03T01:25:26.277" v="6" actId="47"/>
        <pc:sldMkLst>
          <pc:docMk/>
          <pc:sldMk cId="1141208991" sldId="427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3855301804" sldId="427"/>
        </pc:sldMkLst>
      </pc:sldChg>
      <pc:sldChg chg="add del">
        <pc:chgData name="Igor Shinkar" userId="db6eb1b41a9778dd" providerId="LiveId" clId="{3245A0CF-AB70-4209-A824-FBC04125F85F}" dt="2022-10-04T00:03:18.468" v="397" actId="47"/>
        <pc:sldMkLst>
          <pc:docMk/>
          <pc:sldMk cId="1539180235" sldId="428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4213545731" sldId="428"/>
        </pc:sldMkLst>
      </pc:sldChg>
      <pc:sldChg chg="add del">
        <pc:chgData name="Igor Shinkar" userId="db6eb1b41a9778dd" providerId="LiveId" clId="{3245A0CF-AB70-4209-A824-FBC04125F85F}" dt="2022-10-04T00:03:20.186" v="398" actId="47"/>
        <pc:sldMkLst>
          <pc:docMk/>
          <pc:sldMk cId="2920674557" sldId="429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3517605622" sldId="429"/>
        </pc:sldMkLst>
      </pc:sldChg>
      <pc:sldChg chg="add del">
        <pc:chgData name="Igor Shinkar" userId="db6eb1b41a9778dd" providerId="LiveId" clId="{3245A0CF-AB70-4209-A824-FBC04125F85F}" dt="2022-10-04T00:03:20.400" v="399" actId="47"/>
        <pc:sldMkLst>
          <pc:docMk/>
          <pc:sldMk cId="581976103" sldId="430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3192442108" sldId="430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2244716240" sldId="431"/>
        </pc:sldMkLst>
      </pc:sldChg>
      <pc:sldChg chg="add del">
        <pc:chgData name="Igor Shinkar" userId="db6eb1b41a9778dd" providerId="LiveId" clId="{3245A0CF-AB70-4209-A824-FBC04125F85F}" dt="2022-10-04T00:03:20.624" v="400" actId="47"/>
        <pc:sldMkLst>
          <pc:docMk/>
          <pc:sldMk cId="3497497220" sldId="431"/>
        </pc:sldMkLst>
      </pc:sldChg>
      <pc:sldChg chg="add del">
        <pc:chgData name="Igor Shinkar" userId="db6eb1b41a9778dd" providerId="LiveId" clId="{3245A0CF-AB70-4209-A824-FBC04125F85F}" dt="2022-10-03T01:25:33.702" v="10" actId="47"/>
        <pc:sldMkLst>
          <pc:docMk/>
          <pc:sldMk cId="2781115678" sldId="432"/>
        </pc:sldMkLst>
      </pc:sldChg>
      <pc:sldChg chg="add del">
        <pc:chgData name="Igor Shinkar" userId="db6eb1b41a9778dd" providerId="LiveId" clId="{3245A0CF-AB70-4209-A824-FBC04125F85F}" dt="2022-10-04T00:03:12.443" v="396" actId="47"/>
        <pc:sldMkLst>
          <pc:docMk/>
          <pc:sldMk cId="3936535500" sldId="432"/>
        </pc:sldMkLst>
      </pc:sldChg>
      <pc:sldChg chg="add del">
        <pc:chgData name="Igor Shinkar" userId="db6eb1b41a9778dd" providerId="LiveId" clId="{3245A0CF-AB70-4209-A824-FBC04125F85F}" dt="2022-10-03T01:25:34.181" v="11" actId="47"/>
        <pc:sldMkLst>
          <pc:docMk/>
          <pc:sldMk cId="2919246946" sldId="433"/>
        </pc:sldMkLst>
      </pc:sldChg>
      <pc:sldChg chg="add del">
        <pc:chgData name="Igor Shinkar" userId="db6eb1b41a9778dd" providerId="LiveId" clId="{3245A0CF-AB70-4209-A824-FBC04125F85F}" dt="2022-10-04T00:03:12.443" v="396" actId="47"/>
        <pc:sldMkLst>
          <pc:docMk/>
          <pc:sldMk cId="4292037074" sldId="433"/>
        </pc:sldMkLst>
      </pc:sldChg>
      <pc:sldChg chg="add del">
        <pc:chgData name="Igor Shinkar" userId="db6eb1b41a9778dd" providerId="LiveId" clId="{3245A0CF-AB70-4209-A824-FBC04125F85F}" dt="2022-10-03T01:25:30.006" v="8" actId="47"/>
        <pc:sldMkLst>
          <pc:docMk/>
          <pc:sldMk cId="2834015713" sldId="434"/>
        </pc:sldMkLst>
      </pc:sldChg>
      <pc:sldChg chg="modSp">
        <pc:chgData name="Igor Shinkar" userId="db6eb1b41a9778dd" providerId="LiveId" clId="{3245A0CF-AB70-4209-A824-FBC04125F85F}" dt="2022-10-03T21:58:46.454" v="385" actId="20577"/>
        <pc:sldMkLst>
          <pc:docMk/>
          <pc:sldMk cId="600297044" sldId="441"/>
        </pc:sldMkLst>
        <pc:spChg chg="mod">
          <ac:chgData name="Igor Shinkar" userId="db6eb1b41a9778dd" providerId="LiveId" clId="{3245A0CF-AB70-4209-A824-FBC04125F85F}" dt="2022-10-03T21:58:46.454" v="385" actId="20577"/>
          <ac:spMkLst>
            <pc:docMk/>
            <pc:sldMk cId="600297044" sldId="441"/>
            <ac:spMk id="222" creationId="{00000000-0000-0000-0000-000000000000}"/>
          </ac:spMkLst>
        </pc:spChg>
      </pc:sldChg>
      <pc:sldChg chg="modSp mod modAnim">
        <pc:chgData name="Igor Shinkar" userId="db6eb1b41a9778dd" providerId="LiveId" clId="{3245A0CF-AB70-4209-A824-FBC04125F85F}" dt="2022-10-03T01:38:00.362" v="133" actId="20577"/>
        <pc:sldMkLst>
          <pc:docMk/>
          <pc:sldMk cId="3275410119" sldId="446"/>
        </pc:sldMkLst>
        <pc:spChg chg="mod">
          <ac:chgData name="Igor Shinkar" userId="db6eb1b41a9778dd" providerId="LiveId" clId="{3245A0CF-AB70-4209-A824-FBC04125F85F}" dt="2022-10-03T01:38:00.362" v="133" actId="20577"/>
          <ac:spMkLst>
            <pc:docMk/>
            <pc:sldMk cId="3275410119" sldId="446"/>
            <ac:spMk id="222" creationId="{00000000-0000-0000-0000-000000000000}"/>
          </ac:spMkLst>
        </pc:spChg>
      </pc:sldChg>
      <pc:sldChg chg="add del">
        <pc:chgData name="Igor Shinkar" userId="db6eb1b41a9778dd" providerId="LiveId" clId="{3245A0CF-AB70-4209-A824-FBC04125F85F}" dt="2022-10-04T00:03:12.443" v="396" actId="47"/>
        <pc:sldMkLst>
          <pc:docMk/>
          <pc:sldMk cId="1439742848" sldId="449"/>
        </pc:sldMkLst>
      </pc:sldChg>
      <pc:sldChg chg="add del">
        <pc:chgData name="Igor Shinkar" userId="db6eb1b41a9778dd" providerId="LiveId" clId="{3245A0CF-AB70-4209-A824-FBC04125F85F}" dt="2022-10-04T00:03:12.443" v="396" actId="47"/>
        <pc:sldMkLst>
          <pc:docMk/>
          <pc:sldMk cId="597329171" sldId="450"/>
        </pc:sldMkLst>
      </pc:sldChg>
      <pc:sldChg chg="add del">
        <pc:chgData name="Igor Shinkar" userId="db6eb1b41a9778dd" providerId="LiveId" clId="{3245A0CF-AB70-4209-A824-FBC04125F85F}" dt="2022-10-04T00:03:12.443" v="396" actId="47"/>
        <pc:sldMkLst>
          <pc:docMk/>
          <pc:sldMk cId="3504501829" sldId="451"/>
        </pc:sldMkLst>
      </pc:sldChg>
      <pc:sldChg chg="add del">
        <pc:chgData name="Igor Shinkar" userId="db6eb1b41a9778dd" providerId="LiveId" clId="{3245A0CF-AB70-4209-A824-FBC04125F85F}" dt="2022-10-03T01:50:32.348" v="138" actId="47"/>
        <pc:sldMkLst>
          <pc:docMk/>
          <pc:sldMk cId="1513232349" sldId="452"/>
        </pc:sldMkLst>
      </pc:sldChg>
      <pc:sldChg chg="add">
        <pc:chgData name="Igor Shinkar" userId="db6eb1b41a9778dd" providerId="LiveId" clId="{3245A0CF-AB70-4209-A824-FBC04125F85F}" dt="2022-10-03T02:09:25.098" v="306"/>
        <pc:sldMkLst>
          <pc:docMk/>
          <pc:sldMk cId="4139502198" sldId="452"/>
        </pc:sldMkLst>
      </pc:sldChg>
      <pc:sldChg chg="modSp add modAnim">
        <pc:chgData name="Igor Shinkar" userId="db6eb1b41a9778dd" providerId="LiveId" clId="{3245A0CF-AB70-4209-A824-FBC04125F85F}" dt="2022-10-04T00:03:30.163" v="404" actId="20577"/>
        <pc:sldMkLst>
          <pc:docMk/>
          <pc:sldMk cId="1406504227" sldId="453"/>
        </pc:sldMkLst>
        <pc:spChg chg="mod">
          <ac:chgData name="Igor Shinkar" userId="db6eb1b41a9778dd" providerId="LiveId" clId="{3245A0CF-AB70-4209-A824-FBC04125F85F}" dt="2022-10-04T00:03:30.163" v="404" actId="20577"/>
          <ac:spMkLst>
            <pc:docMk/>
            <pc:sldMk cId="1406504227" sldId="453"/>
            <ac:spMk id="222" creationId="{00000000-0000-0000-0000-000000000000}"/>
          </ac:spMkLst>
        </pc:spChg>
      </pc:sldChg>
      <pc:sldChg chg="add del">
        <pc:chgData name="Igor Shinkar" userId="db6eb1b41a9778dd" providerId="LiveId" clId="{3245A0CF-AB70-4209-A824-FBC04125F85F}" dt="2022-10-03T01:50:32.348" v="138" actId="47"/>
        <pc:sldMkLst>
          <pc:docMk/>
          <pc:sldMk cId="3115603201" sldId="453"/>
        </pc:sldMkLst>
      </pc:sldChg>
    </pc:docChg>
  </pc:docChgLst>
  <pc:docChgLst>
    <pc:chgData name="Igor Shinkar" userId="db6eb1b41a9778dd" providerId="LiveId" clId="{310F726D-D0B5-43B8-A8DB-AE68F3809536}"/>
    <pc:docChg chg="addSld delSld modSld">
      <pc:chgData name="Igor Shinkar" userId="db6eb1b41a9778dd" providerId="LiveId" clId="{310F726D-D0B5-43B8-A8DB-AE68F3809536}" dt="2022-01-20T04:20:58.464" v="854" actId="47"/>
      <pc:docMkLst>
        <pc:docMk/>
      </pc:docMkLst>
      <pc:sldChg chg="modSp modAnim">
        <pc:chgData name="Igor Shinkar" userId="db6eb1b41a9778dd" providerId="LiveId" clId="{310F726D-D0B5-43B8-A8DB-AE68F3809536}" dt="2022-01-20T01:31:14.692" v="689"/>
        <pc:sldMkLst>
          <pc:docMk/>
          <pc:sldMk cId="1179713663" sldId="348"/>
        </pc:sldMkLst>
        <pc:spChg chg="mod">
          <ac:chgData name="Igor Shinkar" userId="db6eb1b41a9778dd" providerId="LiveId" clId="{310F726D-D0B5-43B8-A8DB-AE68F3809536}" dt="2022-01-20T01:31:14.692" v="68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310F726D-D0B5-43B8-A8DB-AE68F3809536}" dt="2022-01-20T02:23:55.840" v="852" actId="1076"/>
        <pc:sldMkLst>
          <pc:docMk/>
          <pc:sldMk cId="2775695175" sldId="393"/>
        </pc:sldMkLst>
        <pc:spChg chg="mod">
          <ac:chgData name="Igor Shinkar" userId="db6eb1b41a9778dd" providerId="LiveId" clId="{310F726D-D0B5-43B8-A8DB-AE68F3809536}" dt="2022-01-20T02:23:55.840" v="852" actId="1076"/>
          <ac:spMkLst>
            <pc:docMk/>
            <pc:sldMk cId="2775695175" sldId="393"/>
            <ac:spMk id="4" creationId="{00000000-0000-0000-0000-000000000000}"/>
          </ac:spMkLst>
        </pc:spChg>
        <pc:spChg chg="mod">
          <ac:chgData name="Igor Shinkar" userId="db6eb1b41a9778dd" providerId="LiveId" clId="{310F726D-D0B5-43B8-A8DB-AE68F3809536}" dt="2022-01-20T02:23:13.124" v="85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mod">
        <pc:chgData name="Igor Shinkar" userId="db6eb1b41a9778dd" providerId="LiveId" clId="{310F726D-D0B5-43B8-A8DB-AE68F3809536}" dt="2022-01-20T01:41:35.058" v="774" actId="20577"/>
        <pc:sldMkLst>
          <pc:docMk/>
          <pc:sldMk cId="891231000" sldId="394"/>
        </pc:sldMkLst>
        <pc:spChg chg="mod">
          <ac:chgData name="Igor Shinkar" userId="db6eb1b41a9778dd" providerId="LiveId" clId="{310F726D-D0B5-43B8-A8DB-AE68F3809536}" dt="2022-01-20T01:41:20.263" v="772" actId="14100"/>
          <ac:spMkLst>
            <pc:docMk/>
            <pc:sldMk cId="891231000" sldId="394"/>
            <ac:spMk id="6" creationId="{00000000-0000-0000-0000-000000000000}"/>
          </ac:spMkLst>
        </pc:spChg>
        <pc:spChg chg="mod">
          <ac:chgData name="Igor Shinkar" userId="db6eb1b41a9778dd" providerId="LiveId" clId="{310F726D-D0B5-43B8-A8DB-AE68F3809536}" dt="2022-01-20T01:41:35.058" v="774" actId="20577"/>
          <ac:spMkLst>
            <pc:docMk/>
            <pc:sldMk cId="891231000" sldId="394"/>
            <ac:spMk id="7" creationId="{00000000-0000-0000-0000-000000000000}"/>
          </ac:spMkLst>
        </pc:spChg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1637947654" sldId="395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2646652027" sldId="396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637091159" sldId="397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462471009" sldId="398"/>
        </pc:sldMkLst>
      </pc:sldChg>
      <pc:sldChg chg="del">
        <pc:chgData name="Igor Shinkar" userId="db6eb1b41a9778dd" providerId="LiveId" clId="{310F726D-D0B5-43B8-A8DB-AE68F3809536}" dt="2022-01-20T04:20:58.464" v="854" actId="47"/>
        <pc:sldMkLst>
          <pc:docMk/>
          <pc:sldMk cId="1710369211" sldId="399"/>
        </pc:sldMkLst>
      </pc:sldChg>
      <pc:sldChg chg="modSp add modAnim">
        <pc:chgData name="Igor Shinkar" userId="db6eb1b41a9778dd" providerId="LiveId" clId="{310F726D-D0B5-43B8-A8DB-AE68F3809536}" dt="2022-01-20T01:34:35.509" v="765" actId="20577"/>
        <pc:sldMkLst>
          <pc:docMk/>
          <pc:sldMk cId="1082342672" sldId="407"/>
        </pc:sldMkLst>
        <pc:spChg chg="mod">
          <ac:chgData name="Igor Shinkar" userId="db6eb1b41a9778dd" providerId="LiveId" clId="{310F726D-D0B5-43B8-A8DB-AE68F3809536}" dt="2022-01-20T01:34:35.509" v="765" actId="20577"/>
          <ac:spMkLst>
            <pc:docMk/>
            <pc:sldMk cId="1082342672" sldId="407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395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9152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58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5234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5323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1116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8112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9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0502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63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992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98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4129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26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9656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22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7003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0663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7215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2461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675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07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53401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same as above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pointer to struct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586682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3073565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#define WIDTH 640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#define HEIGHT 480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or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  <a:b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multid_array.c</a:t>
            </a:r>
          </a:p>
        </p:txBody>
      </p:sp>
    </p:spTree>
    <p:extLst>
      <p:ext uri="{BB962C8B-B14F-4D97-AF65-F5344CB8AC3E}">
        <p14:creationId xmlns:p14="http://schemas.microsoft.com/office/powerpoint/2010/main" val="327541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68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Example: Write 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532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43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p.data1, p.data2… 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</a:p>
        </p:txBody>
      </p:sp>
    </p:spTree>
    <p:extLst>
      <p:ext uri="{BB962C8B-B14F-4D97-AF65-F5344CB8AC3E}">
        <p14:creationId xmlns:p14="http://schemas.microsoft.com/office/powerpoint/2010/main" val="2834015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 // variable points to a function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 // set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point to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 // calls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provided params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2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tutorial + you will have to read about it yourself.</a:t>
            </a: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evil.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One last example just for fun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time,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Still, you should be able to translate it into a real code</a:t>
            </a:r>
          </a:p>
          <a:p>
            <a:pPr>
              <a:buSzPct val="100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&lt;stdbool.h&gt;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7000240" y="5313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Or really: found </a:t>
            </a:r>
            <a:r>
              <a:rPr lang="en-US" sz="2400">
                <a:solidFill>
                  <a:srgbClr val="002060"/>
                </a:solidFill>
              </a:rPr>
              <a:t>== 0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17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</a:p>
        </p:txBody>
      </p:sp>
    </p:spTree>
    <p:extLst>
      <p:ext uri="{BB962C8B-B14F-4D97-AF65-F5344CB8AC3E}">
        <p14:creationId xmlns:p14="http://schemas.microsoft.com/office/powerpoint/2010/main" val="1388604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User 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suit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123560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February,...};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06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43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the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information 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429102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var_student.first_name = “John“;</a:t>
            </a:r>
          </a:p>
          <a:p>
            <a:pPr lvl="0"/>
            <a:r>
              <a:rPr lang="de-DE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printf("%s", list_of_students[10].first_name)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8760" y="2160595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type is called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3012440" y="2922595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681930" y="410447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Same as </a:t>
            </a: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4758616" y="486647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60029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2147</TotalTime>
  <Words>1439</Words>
  <Application>Microsoft Office PowerPoint</Application>
  <PresentationFormat>Custom</PresentationFormat>
  <Paragraphs>127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Functions and Structs</vt:lpstr>
      <vt:lpstr>PowerPoint Presentation</vt:lpstr>
      <vt:lpstr>Function Pointers</vt:lpstr>
      <vt:lpstr>PowerPoint Presentation</vt:lpstr>
      <vt:lpstr>What we did not cover</vt:lpstr>
      <vt:lpstr>One last example just for fun</vt:lpstr>
      <vt:lpstr>PowerPoint Presentation</vt:lpstr>
      <vt:lpstr>PowerPoint Presentation</vt:lpstr>
      <vt:lpstr>Pseudo-code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506</cp:revision>
  <dcterms:created xsi:type="dcterms:W3CDTF">2017-07-19T12:15:02Z</dcterms:created>
  <dcterms:modified xsi:type="dcterms:W3CDTF">2022-10-04T00:03:30Z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