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handoutMasterIdLst>
    <p:handoutMasterId r:id="rId22"/>
  </p:handoutMasterIdLst>
  <p:sldIdLst>
    <p:sldId id="256" r:id="rId3"/>
    <p:sldId id="497" r:id="rId4"/>
    <p:sldId id="533" r:id="rId5"/>
    <p:sldId id="431" r:id="rId6"/>
    <p:sldId id="432" r:id="rId7"/>
    <p:sldId id="433" r:id="rId8"/>
    <p:sldId id="434" r:id="rId9"/>
    <p:sldId id="317" r:id="rId10"/>
    <p:sldId id="435" r:id="rId11"/>
    <p:sldId id="502" r:id="rId12"/>
    <p:sldId id="318" r:id="rId13"/>
    <p:sldId id="319" r:id="rId14"/>
    <p:sldId id="320" r:id="rId15"/>
    <p:sldId id="321" r:id="rId16"/>
    <p:sldId id="322" r:id="rId17"/>
    <p:sldId id="494" r:id="rId18"/>
    <p:sldId id="503" r:id="rId19"/>
    <p:sldId id="408" r:id="rId20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39CF8A-18EE-4641-B086-545255D951B6}" v="273" dt="2022-10-13T00:23:28.2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53" d="100"/>
          <a:sy n="53" d="100"/>
        </p:scale>
        <p:origin x="14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C7C26C6-5F48-4791-88B1-C0F6601A0AA7}"/>
    <pc:docChg chg="undo custSel addSld delSld modSld sldOrd">
      <pc:chgData name="Igor Shinkar" userId="db6eb1b41a9778dd" providerId="LiveId" clId="{CC7C26C6-5F48-4791-88B1-C0F6601A0AA7}" dt="2022-02-10T02:28:33.965" v="2356" actId="47"/>
      <pc:docMkLst>
        <pc:docMk/>
      </pc:docMkLst>
      <pc:sldChg chg="modSp mod">
        <pc:chgData name="Igor Shinkar" userId="db6eb1b41a9778dd" providerId="LiveId" clId="{CC7C26C6-5F48-4791-88B1-C0F6601A0AA7}" dt="2022-02-08T05:20:38.809" v="1" actId="20577"/>
        <pc:sldMkLst>
          <pc:docMk/>
          <pc:sldMk cId="0" sldId="256"/>
        </pc:sldMkLst>
        <pc:spChg chg="mod">
          <ac:chgData name="Igor Shinkar" userId="db6eb1b41a9778dd" providerId="LiveId" clId="{CC7C26C6-5F48-4791-88B1-C0F6601A0AA7}" dt="2022-02-08T05:20:38.809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680070098" sldId="318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1811882336" sldId="319"/>
        </pc:sldMkLst>
      </pc:sldChg>
      <pc:sldChg chg="del">
        <pc:chgData name="Igor Shinkar" userId="db6eb1b41a9778dd" providerId="LiveId" clId="{CC7C26C6-5F48-4791-88B1-C0F6601A0AA7}" dt="2022-02-08T05:20:53.363" v="3" actId="47"/>
        <pc:sldMkLst>
          <pc:docMk/>
          <pc:sldMk cId="3212919472" sldId="320"/>
        </pc:sldMkLst>
      </pc:sldChg>
      <pc:sldChg chg="del">
        <pc:chgData name="Igor Shinkar" userId="db6eb1b41a9778dd" providerId="LiveId" clId="{CC7C26C6-5F48-4791-88B1-C0F6601A0AA7}" dt="2022-02-08T05:20:55.073" v="4" actId="47"/>
        <pc:sldMkLst>
          <pc:docMk/>
          <pc:sldMk cId="2382012963" sldId="321"/>
        </pc:sldMkLst>
      </pc:sldChg>
      <pc:sldChg chg="delSp modSp modAnim">
        <pc:chgData name="Igor Shinkar" userId="db6eb1b41a9778dd" providerId="LiveId" clId="{CC7C26C6-5F48-4791-88B1-C0F6601A0AA7}" dt="2022-02-08T05:21:08.981" v="6" actId="478"/>
        <pc:sldMkLst>
          <pc:docMk/>
          <pc:sldMk cId="852465905" sldId="322"/>
        </pc:sldMkLst>
        <pc:spChg chg="del mod">
          <ac:chgData name="Igor Shinkar" userId="db6eb1b41a9778dd" providerId="LiveId" clId="{CC7C26C6-5F48-4791-88B1-C0F6601A0AA7}" dt="2022-02-08T05:21:08.981" v="6" actId="478"/>
          <ac:spMkLst>
            <pc:docMk/>
            <pc:sldMk cId="852465905" sldId="322"/>
            <ac:spMk id="5" creationId="{A7E681D2-F40E-4053-A5B4-FDC447CD4D7F}"/>
          </ac:spMkLst>
        </pc:spChg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411108521" sldId="494"/>
        </pc:sldMkLst>
      </pc:sldChg>
      <pc:sldChg chg="del">
        <pc:chgData name="Igor Shinkar" userId="db6eb1b41a9778dd" providerId="LiveId" clId="{CC7C26C6-5F48-4791-88B1-C0F6601A0AA7}" dt="2022-02-08T05:20:50.318" v="2" actId="47"/>
        <pc:sldMkLst>
          <pc:docMk/>
          <pc:sldMk cId="186468164" sldId="502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752631517" sldId="503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571993812" sldId="504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1931128155" sldId="505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431066624" sldId="506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3892224666" sldId="507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1891928911" sldId="508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4275320408" sldId="509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3513538178" sldId="510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76237297" sldId="511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2183377477" sldId="512"/>
        </pc:sldMkLst>
      </pc:sldChg>
      <pc:sldChg chg="del">
        <pc:chgData name="Igor Shinkar" userId="db6eb1b41a9778dd" providerId="LiveId" clId="{CC7C26C6-5F48-4791-88B1-C0F6601A0AA7}" dt="2022-02-08T05:21:15.401" v="8" actId="47"/>
        <pc:sldMkLst>
          <pc:docMk/>
          <pc:sldMk cId="545762716" sldId="513"/>
        </pc:sldMkLst>
      </pc:sldChg>
      <pc:sldChg chg="modSp mod">
        <pc:chgData name="Igor Shinkar" userId="db6eb1b41a9778dd" providerId="LiveId" clId="{CC7C26C6-5F48-4791-88B1-C0F6601A0AA7}" dt="2022-02-10T01:44:07.094" v="41" actId="20577"/>
        <pc:sldMkLst>
          <pc:docMk/>
          <pc:sldMk cId="3493574346" sldId="515"/>
        </pc:sldMkLst>
        <pc:spChg chg="mod">
          <ac:chgData name="Igor Shinkar" userId="db6eb1b41a9778dd" providerId="LiveId" clId="{CC7C26C6-5F48-4791-88B1-C0F6601A0AA7}" dt="2022-02-10T01:44:07.094" v="41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47:15.080" v="329" actId="20577"/>
        <pc:sldMkLst>
          <pc:docMk/>
          <pc:sldMk cId="1075978804" sldId="516"/>
        </pc:sldMkLst>
        <pc:spChg chg="mod">
          <ac:chgData name="Igor Shinkar" userId="db6eb1b41a9778dd" providerId="LiveId" clId="{CC7C26C6-5F48-4791-88B1-C0F6601A0AA7}" dt="2022-02-10T01:47:15.080" v="329" actId="20577"/>
          <ac:spMkLst>
            <pc:docMk/>
            <pc:sldMk cId="1075978804" sldId="516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CC7C26C6-5F48-4791-88B1-C0F6601A0AA7}" dt="2022-02-10T01:52:27.703" v="681"/>
        <pc:sldMkLst>
          <pc:docMk/>
          <pc:sldMk cId="1271337016" sldId="517"/>
        </pc:sldMkLst>
        <pc:spChg chg="mod">
          <ac:chgData name="Igor Shinkar" userId="db6eb1b41a9778dd" providerId="LiveId" clId="{CC7C26C6-5F48-4791-88B1-C0F6601A0AA7}" dt="2022-02-10T01:52:27.703" v="681"/>
          <ac:spMkLst>
            <pc:docMk/>
            <pc:sldMk cId="1271337016" sldId="517"/>
            <ac:spMk id="35842" creationId="{00000000-0000-0000-0000-000000000000}"/>
          </ac:spMkLst>
        </pc:spChg>
      </pc:sldChg>
      <pc:sldChg chg="modSp mod modAnim">
        <pc:chgData name="Igor Shinkar" userId="db6eb1b41a9778dd" providerId="LiveId" clId="{CC7C26C6-5F48-4791-88B1-C0F6601A0AA7}" dt="2022-02-10T02:04:58.818" v="1200" actId="20577"/>
        <pc:sldMkLst>
          <pc:docMk/>
          <pc:sldMk cId="3504271710" sldId="518"/>
        </pc:sldMkLst>
        <pc:spChg chg="mod">
          <ac:chgData name="Igor Shinkar" userId="db6eb1b41a9778dd" providerId="LiveId" clId="{CC7C26C6-5F48-4791-88B1-C0F6601A0AA7}" dt="2022-02-10T02:04:58.818" v="1200" actId="20577"/>
          <ac:spMkLst>
            <pc:docMk/>
            <pc:sldMk cId="3504271710" sldId="518"/>
            <ac:spMk id="35842" creationId="{00000000-0000-0000-0000-000000000000}"/>
          </ac:spMkLst>
        </pc:spChg>
      </pc:sldChg>
      <pc:sldChg chg="addSp delSp modSp mod modAnim">
        <pc:chgData name="Igor Shinkar" userId="db6eb1b41a9778dd" providerId="LiveId" clId="{CC7C26C6-5F48-4791-88B1-C0F6601A0AA7}" dt="2022-02-10T02:13:10.273" v="1457" actId="58"/>
        <pc:sldMkLst>
          <pc:docMk/>
          <pc:sldMk cId="2351630619" sldId="519"/>
        </pc:sldMkLst>
        <pc:spChg chg="add mod">
          <ac:chgData name="Igor Shinkar" userId="db6eb1b41a9778dd" providerId="LiveId" clId="{CC7C26C6-5F48-4791-88B1-C0F6601A0AA7}" dt="2022-02-10T02:11:04.779" v="1300" actId="1076"/>
          <ac:spMkLst>
            <pc:docMk/>
            <pc:sldMk cId="2351630619" sldId="519"/>
            <ac:spMk id="12" creationId="{3EBBD571-042B-4890-9449-E92E27FF2A5B}"/>
          </ac:spMkLst>
        </pc:spChg>
        <pc:spChg chg="add mod">
          <ac:chgData name="Igor Shinkar" userId="db6eb1b41a9778dd" providerId="LiveId" clId="{CC7C26C6-5F48-4791-88B1-C0F6601A0AA7}" dt="2022-02-10T02:11:02.613" v="1299" actId="14100"/>
          <ac:spMkLst>
            <pc:docMk/>
            <pc:sldMk cId="2351630619" sldId="519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3:10.273" v="1457" actId="58"/>
          <ac:spMkLst>
            <pc:docMk/>
            <pc:sldMk cId="2351630619" sldId="519"/>
            <ac:spMk id="35842" creationId="{00000000-0000-0000-0000-000000000000}"/>
          </ac:spMkLst>
        </pc:spChg>
        <pc:cxnChg chg="add del mod">
          <ac:chgData name="Igor Shinkar" userId="db6eb1b41a9778dd" providerId="LiveId" clId="{CC7C26C6-5F48-4791-88B1-C0F6601A0AA7}" dt="2022-02-10T02:09:36.011" v="1231" actId="478"/>
          <ac:cxnSpMkLst>
            <pc:docMk/>
            <pc:sldMk cId="2351630619" sldId="519"/>
            <ac:cxnSpMk id="3" creationId="{C13FAC88-CB37-4CEB-98CC-3770EA29A878}"/>
          </ac:cxnSpMkLst>
        </pc:cxnChg>
        <pc:cxnChg chg="add del mod">
          <ac:chgData name="Igor Shinkar" userId="db6eb1b41a9778dd" providerId="LiveId" clId="{CC7C26C6-5F48-4791-88B1-C0F6601A0AA7}" dt="2022-02-10T02:10:04.754" v="1241" actId="478"/>
          <ac:cxnSpMkLst>
            <pc:docMk/>
            <pc:sldMk cId="2351630619" sldId="519"/>
            <ac:cxnSpMk id="5" creationId="{1C04865B-C695-4853-ADE0-25609425DED9}"/>
          </ac:cxnSpMkLst>
        </pc:cxnChg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654297623" sldId="520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341080808" sldId="521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76742308" sldId="522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2234800157" sldId="523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3789549674" sldId="524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80572604" sldId="525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008905725" sldId="526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1902476098" sldId="527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70397675" sldId="528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796976967" sldId="529"/>
        </pc:sldMkLst>
      </pc:sldChg>
      <pc:sldChg chg="del">
        <pc:chgData name="Igor Shinkar" userId="db6eb1b41a9778dd" providerId="LiveId" clId="{CC7C26C6-5F48-4791-88B1-C0F6601A0AA7}" dt="2022-02-10T02:28:33.965" v="2356" actId="47"/>
        <pc:sldMkLst>
          <pc:docMk/>
          <pc:sldMk cId="4098564237" sldId="530"/>
        </pc:sldMkLst>
      </pc:sldChg>
      <pc:sldChg chg="del">
        <pc:chgData name="Igor Shinkar" userId="db6eb1b41a9778dd" providerId="LiveId" clId="{CC7C26C6-5F48-4791-88B1-C0F6601A0AA7}" dt="2022-02-08T05:21:11.349" v="7" actId="47"/>
        <pc:sldMkLst>
          <pc:docMk/>
          <pc:sldMk cId="2174481240" sldId="531"/>
        </pc:sldMkLst>
      </pc:sldChg>
      <pc:sldChg chg="modSp mod">
        <pc:chgData name="Igor Shinkar" userId="db6eb1b41a9778dd" providerId="LiveId" clId="{CC7C26C6-5F48-4791-88B1-C0F6601A0AA7}" dt="2022-02-10T01:45:03.345" v="111" actId="20577"/>
        <pc:sldMkLst>
          <pc:docMk/>
          <pc:sldMk cId="2274868364" sldId="532"/>
        </pc:sldMkLst>
        <pc:spChg chg="mod">
          <ac:chgData name="Igor Shinkar" userId="db6eb1b41a9778dd" providerId="LiveId" clId="{CC7C26C6-5F48-4791-88B1-C0F6601A0AA7}" dt="2022-02-10T01:45:03.345" v="111" actId="20577"/>
          <ac:spMkLst>
            <pc:docMk/>
            <pc:sldMk cId="2274868364" sldId="532"/>
            <ac:spMk id="35842" creationId="{00000000-0000-0000-0000-000000000000}"/>
          </ac:spMkLst>
        </pc:spChg>
      </pc:sldChg>
      <pc:sldChg chg="modSp add mod">
        <pc:chgData name="Igor Shinkar" userId="db6eb1b41a9778dd" providerId="LiveId" clId="{CC7C26C6-5F48-4791-88B1-C0F6601A0AA7}" dt="2022-02-10T01:56:55.193" v="926" actId="20577"/>
        <pc:sldMkLst>
          <pc:docMk/>
          <pc:sldMk cId="592497541" sldId="535"/>
        </pc:sldMkLst>
        <pc:spChg chg="mod">
          <ac:chgData name="Igor Shinkar" userId="db6eb1b41a9778dd" providerId="LiveId" clId="{CC7C26C6-5F48-4791-88B1-C0F6601A0AA7}" dt="2022-02-10T01:56:55.193" v="926" actId="20577"/>
          <ac:spMkLst>
            <pc:docMk/>
            <pc:sldMk cId="592497541" sldId="535"/>
            <ac:spMk id="35842" creationId="{00000000-0000-0000-0000-000000000000}"/>
          </ac:spMkLst>
        </pc:spChg>
      </pc:sldChg>
      <pc:sldChg chg="delSp modSp add mod modAnim">
        <pc:chgData name="Igor Shinkar" userId="db6eb1b41a9778dd" providerId="LiveId" clId="{CC7C26C6-5F48-4791-88B1-C0F6601A0AA7}" dt="2022-02-10T02:15:34.661" v="1592" actId="255"/>
        <pc:sldMkLst>
          <pc:docMk/>
          <pc:sldMk cId="1402729785" sldId="536"/>
        </pc:sldMkLst>
        <pc:spChg chg="del">
          <ac:chgData name="Igor Shinkar" userId="db6eb1b41a9778dd" providerId="LiveId" clId="{CC7C26C6-5F48-4791-88B1-C0F6601A0AA7}" dt="2022-02-10T02:13:54.058" v="1459" actId="478"/>
          <ac:spMkLst>
            <pc:docMk/>
            <pc:sldMk cId="1402729785" sldId="536"/>
            <ac:spMk id="12" creationId="{3EBBD571-042B-4890-9449-E92E27FF2A5B}"/>
          </ac:spMkLst>
        </pc:spChg>
        <pc:spChg chg="del">
          <ac:chgData name="Igor Shinkar" userId="db6eb1b41a9778dd" providerId="LiveId" clId="{CC7C26C6-5F48-4791-88B1-C0F6601A0AA7}" dt="2022-02-10T02:13:56.323" v="1460" actId="478"/>
          <ac:spMkLst>
            <pc:docMk/>
            <pc:sldMk cId="1402729785" sldId="536"/>
            <ac:spMk id="15" creationId="{F27DD45F-994B-407D-8510-91747E78C457}"/>
          </ac:spMkLst>
        </pc:spChg>
        <pc:spChg chg="mod">
          <ac:chgData name="Igor Shinkar" userId="db6eb1b41a9778dd" providerId="LiveId" clId="{CC7C26C6-5F48-4791-88B1-C0F6601A0AA7}" dt="2022-02-10T02:15:34.661" v="1592" actId="255"/>
          <ac:spMkLst>
            <pc:docMk/>
            <pc:sldMk cId="1402729785" sldId="536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1:44.712" v="2121" actId="6549"/>
        <pc:sldMkLst>
          <pc:docMk/>
          <pc:sldMk cId="3901902418" sldId="537"/>
        </pc:sldMkLst>
        <pc:spChg chg="mod">
          <ac:chgData name="Igor Shinkar" userId="db6eb1b41a9778dd" providerId="LiveId" clId="{CC7C26C6-5F48-4791-88B1-C0F6601A0AA7}" dt="2022-02-10T02:21:44.712" v="2121" actId="6549"/>
          <ac:spMkLst>
            <pc:docMk/>
            <pc:sldMk cId="3901902418" sldId="537"/>
            <ac:spMk id="35842" creationId="{00000000-0000-0000-0000-000000000000}"/>
          </ac:spMkLst>
        </pc:spChg>
      </pc:sldChg>
      <pc:sldChg chg="modSp add ord modAnim">
        <pc:chgData name="Igor Shinkar" userId="db6eb1b41a9778dd" providerId="LiveId" clId="{CC7C26C6-5F48-4791-88B1-C0F6601A0AA7}" dt="2022-02-10T02:21:17.551" v="2116" actId="20577"/>
        <pc:sldMkLst>
          <pc:docMk/>
          <pc:sldMk cId="2189462180" sldId="538"/>
        </pc:sldMkLst>
        <pc:spChg chg="mod">
          <ac:chgData name="Igor Shinkar" userId="db6eb1b41a9778dd" providerId="LiveId" clId="{CC7C26C6-5F48-4791-88B1-C0F6601A0AA7}" dt="2022-02-10T02:21:17.551" v="2116" actId="20577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CC7C26C6-5F48-4791-88B1-C0F6601A0AA7}" dt="2022-02-10T02:26:35.377" v="2355" actId="20577"/>
        <pc:sldMkLst>
          <pc:docMk/>
          <pc:sldMk cId="3933497776" sldId="539"/>
        </pc:sldMkLst>
        <pc:spChg chg="mod">
          <ac:chgData name="Igor Shinkar" userId="db6eb1b41a9778dd" providerId="LiveId" clId="{CC7C26C6-5F48-4791-88B1-C0F6601A0AA7}" dt="2022-02-10T02:26:35.377" v="2355" actId="20577"/>
          <ac:spMkLst>
            <pc:docMk/>
            <pc:sldMk cId="3933497776" sldId="539"/>
            <ac:spMk id="35842" creationId="{00000000-0000-0000-0000-000000000000}"/>
          </ac:spMkLst>
        </pc:spChg>
      </pc:sldChg>
    </pc:docChg>
  </pc:docChgLst>
  <pc:docChgLst>
    <pc:chgData name="Igor Shinkar" userId="db6eb1b41a9778dd" providerId="LiveId" clId="{4139CF8A-18EE-4641-B086-545255D951B6}"/>
    <pc:docChg chg="addSld delSld modSld delMainMaster">
      <pc:chgData name="Igor Shinkar" userId="db6eb1b41a9778dd" providerId="LiveId" clId="{4139CF8A-18EE-4641-B086-545255D951B6}" dt="2022-10-13T00:23:28.294" v="336" actId="1076"/>
      <pc:docMkLst>
        <pc:docMk/>
      </pc:docMkLst>
      <pc:sldChg chg="modSp mod">
        <pc:chgData name="Igor Shinkar" userId="db6eb1b41a9778dd" providerId="LiveId" clId="{4139CF8A-18EE-4641-B086-545255D951B6}" dt="2022-10-12T16:35:04.138" v="12" actId="6549"/>
        <pc:sldMkLst>
          <pc:docMk/>
          <pc:sldMk cId="0" sldId="256"/>
        </pc:sldMkLst>
        <pc:spChg chg="mod">
          <ac:chgData name="Igor Shinkar" userId="db6eb1b41a9778dd" providerId="LiveId" clId="{4139CF8A-18EE-4641-B086-545255D951B6}" dt="2022-10-12T16:35:04.138" v="12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4139CF8A-18EE-4641-B086-545255D951B6}" dt="2022-10-12T16:39:09.219" v="50"/>
        <pc:sldMkLst>
          <pc:docMk/>
          <pc:sldMk cId="2718290182" sldId="317"/>
        </pc:sldMkLst>
      </pc:sldChg>
      <pc:sldChg chg="add">
        <pc:chgData name="Igor Shinkar" userId="db6eb1b41a9778dd" providerId="LiveId" clId="{4139CF8A-18EE-4641-B086-545255D951B6}" dt="2022-10-12T16:39:09.219" v="50"/>
        <pc:sldMkLst>
          <pc:docMk/>
          <pc:sldMk cId="3680070098" sldId="318"/>
        </pc:sldMkLst>
      </pc:sldChg>
      <pc:sldChg chg="add">
        <pc:chgData name="Igor Shinkar" userId="db6eb1b41a9778dd" providerId="LiveId" clId="{4139CF8A-18EE-4641-B086-545255D951B6}" dt="2022-10-12T16:39:09.219" v="50"/>
        <pc:sldMkLst>
          <pc:docMk/>
          <pc:sldMk cId="1811882336" sldId="319"/>
        </pc:sldMkLst>
      </pc:sldChg>
      <pc:sldChg chg="add">
        <pc:chgData name="Igor Shinkar" userId="db6eb1b41a9778dd" providerId="LiveId" clId="{4139CF8A-18EE-4641-B086-545255D951B6}" dt="2022-10-12T16:39:09.219" v="50"/>
        <pc:sldMkLst>
          <pc:docMk/>
          <pc:sldMk cId="3212919472" sldId="320"/>
        </pc:sldMkLst>
      </pc:sldChg>
      <pc:sldChg chg="add">
        <pc:chgData name="Igor Shinkar" userId="db6eb1b41a9778dd" providerId="LiveId" clId="{4139CF8A-18EE-4641-B086-545255D951B6}" dt="2022-10-12T16:39:09.219" v="50"/>
        <pc:sldMkLst>
          <pc:docMk/>
          <pc:sldMk cId="2382012963" sldId="321"/>
        </pc:sldMkLst>
      </pc:sldChg>
      <pc:sldChg chg="add del">
        <pc:chgData name="Igor Shinkar" userId="db6eb1b41a9778dd" providerId="LiveId" clId="{4139CF8A-18EE-4641-B086-545255D951B6}" dt="2022-10-12T16:39:09.219" v="50"/>
        <pc:sldMkLst>
          <pc:docMk/>
          <pc:sldMk cId="852465905" sldId="322"/>
        </pc:sldMkLst>
      </pc:sldChg>
      <pc:sldChg chg="add">
        <pc:chgData name="Igor Shinkar" userId="db6eb1b41a9778dd" providerId="LiveId" clId="{4139CF8A-18EE-4641-B086-545255D951B6}" dt="2022-10-12T16:40:21.802" v="64"/>
        <pc:sldMkLst>
          <pc:docMk/>
          <pc:sldMk cId="3497497220" sldId="431"/>
        </pc:sldMkLst>
      </pc:sldChg>
      <pc:sldChg chg="add">
        <pc:chgData name="Igor Shinkar" userId="db6eb1b41a9778dd" providerId="LiveId" clId="{4139CF8A-18EE-4641-B086-545255D951B6}" dt="2022-10-12T16:40:21.802" v="64"/>
        <pc:sldMkLst>
          <pc:docMk/>
          <pc:sldMk cId="3936535500" sldId="432"/>
        </pc:sldMkLst>
      </pc:sldChg>
      <pc:sldChg chg="add">
        <pc:chgData name="Igor Shinkar" userId="db6eb1b41a9778dd" providerId="LiveId" clId="{4139CF8A-18EE-4641-B086-545255D951B6}" dt="2022-10-12T16:40:21.802" v="64"/>
        <pc:sldMkLst>
          <pc:docMk/>
          <pc:sldMk cId="4292037074" sldId="433"/>
        </pc:sldMkLst>
      </pc:sldChg>
      <pc:sldChg chg="modSp add">
        <pc:chgData name="Igor Shinkar" userId="db6eb1b41a9778dd" providerId="LiveId" clId="{4139CF8A-18EE-4641-B086-545255D951B6}" dt="2022-10-12T16:42:14.907" v="119" actId="20577"/>
        <pc:sldMkLst>
          <pc:docMk/>
          <pc:sldMk cId="1439742848" sldId="434"/>
        </pc:sldMkLst>
        <pc:spChg chg="mod">
          <ac:chgData name="Igor Shinkar" userId="db6eb1b41a9778dd" providerId="LiveId" clId="{4139CF8A-18EE-4641-B086-545255D951B6}" dt="2022-10-12T16:42:14.907" v="119" actId="20577"/>
          <ac:spMkLst>
            <pc:docMk/>
            <pc:sldMk cId="1439742848" sldId="434"/>
            <ac:spMk id="8" creationId="{00000000-0000-0000-0000-000000000000}"/>
          </ac:spMkLst>
        </pc:spChg>
        <pc:spChg chg="mod">
          <ac:chgData name="Igor Shinkar" userId="db6eb1b41a9778dd" providerId="LiveId" clId="{4139CF8A-18EE-4641-B086-545255D951B6}" dt="2022-10-12T16:41:41.933" v="76" actId="20577"/>
          <ac:spMkLst>
            <pc:docMk/>
            <pc:sldMk cId="1439742848" sldId="434"/>
            <ac:spMk id="222" creationId="{00000000-0000-0000-0000-000000000000}"/>
          </ac:spMkLst>
        </pc:spChg>
      </pc:sldChg>
      <pc:sldChg chg="add">
        <pc:chgData name="Igor Shinkar" userId="db6eb1b41a9778dd" providerId="LiveId" clId="{4139CF8A-18EE-4641-B086-545255D951B6}" dt="2022-10-12T16:46:57.723" v="120"/>
        <pc:sldMkLst>
          <pc:docMk/>
          <pc:sldMk cId="597329171" sldId="435"/>
        </pc:sldMkLst>
      </pc:sldChg>
      <pc:sldChg chg="add">
        <pc:chgData name="Igor Shinkar" userId="db6eb1b41a9778dd" providerId="LiveId" clId="{4139CF8A-18EE-4641-B086-545255D951B6}" dt="2022-10-12T16:39:09.219" v="50"/>
        <pc:sldMkLst>
          <pc:docMk/>
          <pc:sldMk cId="3411108521" sldId="494"/>
        </pc:sldMkLst>
      </pc:sldChg>
      <pc:sldChg chg="modSp">
        <pc:chgData name="Igor Shinkar" userId="db6eb1b41a9778dd" providerId="LiveId" clId="{4139CF8A-18EE-4641-B086-545255D951B6}" dt="2022-10-12T16:35:27.457" v="22" actId="20577"/>
        <pc:sldMkLst>
          <pc:docMk/>
          <pc:sldMk cId="3475591258" sldId="497"/>
        </pc:sldMkLst>
        <pc:spChg chg="mod">
          <ac:chgData name="Igor Shinkar" userId="db6eb1b41a9778dd" providerId="LiveId" clId="{4139CF8A-18EE-4641-B086-545255D951B6}" dt="2022-10-12T16:35:27.457" v="22" actId="20577"/>
          <ac:spMkLst>
            <pc:docMk/>
            <pc:sldMk cId="3475591258" sldId="497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4139CF8A-18EE-4641-B086-545255D951B6}" dt="2022-10-12T16:47:01.732" v="125" actId="20577"/>
        <pc:sldMkLst>
          <pc:docMk/>
          <pc:sldMk cId="186468164" sldId="502"/>
        </pc:sldMkLst>
        <pc:spChg chg="mod">
          <ac:chgData name="Igor Shinkar" userId="db6eb1b41a9778dd" providerId="LiveId" clId="{4139CF8A-18EE-4641-B086-545255D951B6}" dt="2022-10-12T16:47:01.732" v="125" actId="20577"/>
          <ac:spMkLst>
            <pc:docMk/>
            <pc:sldMk cId="186468164" sldId="502"/>
            <ac:spMk id="221" creationId="{00000000-0000-0000-0000-000000000000}"/>
          </ac:spMkLst>
        </pc:spChg>
      </pc:sldChg>
      <pc:sldChg chg="modSp add">
        <pc:chgData name="Igor Shinkar" userId="db6eb1b41a9778dd" providerId="LiveId" clId="{4139CF8A-18EE-4641-B086-545255D951B6}" dt="2022-10-13T00:23:28.294" v="336" actId="1076"/>
        <pc:sldMkLst>
          <pc:docMk/>
          <pc:sldMk cId="3752631517" sldId="503"/>
        </pc:sldMkLst>
        <pc:spChg chg="mod">
          <ac:chgData name="Igor Shinkar" userId="db6eb1b41a9778dd" providerId="LiveId" clId="{4139CF8A-18EE-4641-B086-545255D951B6}" dt="2022-10-13T00:23:28.294" v="336" actId="1076"/>
          <ac:spMkLst>
            <pc:docMk/>
            <pc:sldMk cId="3752631517" sldId="503"/>
            <ac:spMk id="5" creationId="{2C063073-3554-4A8F-93DA-00D3F877DBB7}"/>
          </ac:spMkLst>
        </pc:spChg>
      </pc:sldChg>
      <pc:sldChg chg="add del">
        <pc:chgData name="Igor Shinkar" userId="db6eb1b41a9778dd" providerId="LiveId" clId="{4139CF8A-18EE-4641-B086-545255D951B6}" dt="2022-10-13T00:23:10.216" v="333" actId="47"/>
        <pc:sldMkLst>
          <pc:docMk/>
          <pc:sldMk cId="571993812" sldId="504"/>
        </pc:sldMkLst>
      </pc:sldChg>
      <pc:sldChg chg="add del">
        <pc:chgData name="Igor Shinkar" userId="db6eb1b41a9778dd" providerId="LiveId" clId="{4139CF8A-18EE-4641-B086-545255D951B6}" dt="2022-10-13T00:23:10.216" v="333" actId="47"/>
        <pc:sldMkLst>
          <pc:docMk/>
          <pc:sldMk cId="1931128155" sldId="505"/>
        </pc:sldMkLst>
      </pc:sldChg>
      <pc:sldChg chg="add del">
        <pc:chgData name="Igor Shinkar" userId="db6eb1b41a9778dd" providerId="LiveId" clId="{4139CF8A-18EE-4641-B086-545255D951B6}" dt="2022-10-13T00:23:10.216" v="333" actId="47"/>
        <pc:sldMkLst>
          <pc:docMk/>
          <pc:sldMk cId="2431066624" sldId="506"/>
        </pc:sldMkLst>
      </pc:sldChg>
      <pc:sldChg chg="del">
        <pc:chgData name="Igor Shinkar" userId="db6eb1b41a9778dd" providerId="LiveId" clId="{4139CF8A-18EE-4641-B086-545255D951B6}" dt="2022-10-13T00:23:06.262" v="332" actId="47"/>
        <pc:sldMkLst>
          <pc:docMk/>
          <pc:sldMk cId="300443204" sldId="514"/>
        </pc:sldMkLst>
      </pc:sldChg>
      <pc:sldChg chg="modSp del modAnim">
        <pc:chgData name="Igor Shinkar" userId="db6eb1b41a9778dd" providerId="LiveId" clId="{4139CF8A-18EE-4641-B086-545255D951B6}" dt="2022-10-13T00:23:06.262" v="332" actId="47"/>
        <pc:sldMkLst>
          <pc:docMk/>
          <pc:sldMk cId="3493574346" sldId="515"/>
        </pc:sldMkLst>
        <pc:spChg chg="mod">
          <ac:chgData name="Igor Shinkar" userId="db6eb1b41a9778dd" providerId="LiveId" clId="{4139CF8A-18EE-4641-B086-545255D951B6}" dt="2022-10-12T16:51:25.056" v="236" actId="115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del modAnim">
        <pc:chgData name="Igor Shinkar" userId="db6eb1b41a9778dd" providerId="LiveId" clId="{4139CF8A-18EE-4641-B086-545255D951B6}" dt="2022-10-13T00:23:06.262" v="332" actId="47"/>
        <pc:sldMkLst>
          <pc:docMk/>
          <pc:sldMk cId="1075978804" sldId="516"/>
        </pc:sldMkLst>
        <pc:spChg chg="mod">
          <ac:chgData name="Igor Shinkar" userId="db6eb1b41a9778dd" providerId="LiveId" clId="{4139CF8A-18EE-4641-B086-545255D951B6}" dt="2022-10-12T16:52:21.618" v="274" actId="115"/>
          <ac:spMkLst>
            <pc:docMk/>
            <pc:sldMk cId="1075978804" sldId="516"/>
            <ac:spMk id="35842" creationId="{00000000-0000-0000-0000-000000000000}"/>
          </ac:spMkLst>
        </pc:spChg>
      </pc:sldChg>
      <pc:sldChg chg="modSp del modAnim">
        <pc:chgData name="Igor Shinkar" userId="db6eb1b41a9778dd" providerId="LiveId" clId="{4139CF8A-18EE-4641-B086-545255D951B6}" dt="2022-10-13T00:23:06.262" v="332" actId="47"/>
        <pc:sldMkLst>
          <pc:docMk/>
          <pc:sldMk cId="1271337016" sldId="517"/>
        </pc:sldMkLst>
        <pc:spChg chg="mod">
          <ac:chgData name="Igor Shinkar" userId="db6eb1b41a9778dd" providerId="LiveId" clId="{4139CF8A-18EE-4641-B086-545255D951B6}" dt="2022-10-12T16:52:41.562" v="279" actId="20577"/>
          <ac:spMkLst>
            <pc:docMk/>
            <pc:sldMk cId="1271337016" sldId="517"/>
            <ac:spMk id="35842" creationId="{00000000-0000-0000-0000-000000000000}"/>
          </ac:spMkLst>
        </pc:spChg>
      </pc:sldChg>
      <pc:sldChg chg="del">
        <pc:chgData name="Igor Shinkar" userId="db6eb1b41a9778dd" providerId="LiveId" clId="{4139CF8A-18EE-4641-B086-545255D951B6}" dt="2022-10-13T00:23:01.421" v="331" actId="47"/>
        <pc:sldMkLst>
          <pc:docMk/>
          <pc:sldMk cId="3504271710" sldId="518"/>
        </pc:sldMkLst>
      </pc:sldChg>
      <pc:sldChg chg="modSp del mod modAnim">
        <pc:chgData name="Igor Shinkar" userId="db6eb1b41a9778dd" providerId="LiveId" clId="{4139CF8A-18EE-4641-B086-545255D951B6}" dt="2022-10-13T00:23:01.421" v="331" actId="47"/>
        <pc:sldMkLst>
          <pc:docMk/>
          <pc:sldMk cId="2351630619" sldId="519"/>
        </pc:sldMkLst>
        <pc:spChg chg="mod">
          <ac:chgData name="Igor Shinkar" userId="db6eb1b41a9778dd" providerId="LiveId" clId="{4139CF8A-18EE-4641-B086-545255D951B6}" dt="2022-10-12T16:53:48.534" v="295" actId="1037"/>
          <ac:spMkLst>
            <pc:docMk/>
            <pc:sldMk cId="2351630619" sldId="519"/>
            <ac:spMk id="15" creationId="{F27DD45F-994B-407D-8510-91747E78C457}"/>
          </ac:spMkLst>
        </pc:spChg>
      </pc:sldChg>
      <pc:sldChg chg="modSp add del mod modAnim">
        <pc:chgData name="Igor Shinkar" userId="db6eb1b41a9778dd" providerId="LiveId" clId="{4139CF8A-18EE-4641-B086-545255D951B6}" dt="2022-10-13T00:23:10.216" v="333" actId="47"/>
        <pc:sldMkLst>
          <pc:docMk/>
          <pc:sldMk cId="2174481240" sldId="531"/>
        </pc:sldMkLst>
        <pc:spChg chg="mod">
          <ac:chgData name="Igor Shinkar" userId="db6eb1b41a9778dd" providerId="LiveId" clId="{4139CF8A-18EE-4641-B086-545255D951B6}" dt="2022-10-12T16:50:17.870" v="221" actId="58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del mod modAnim">
        <pc:chgData name="Igor Shinkar" userId="db6eb1b41a9778dd" providerId="LiveId" clId="{4139CF8A-18EE-4641-B086-545255D951B6}" dt="2022-10-13T00:23:06.262" v="332" actId="47"/>
        <pc:sldMkLst>
          <pc:docMk/>
          <pc:sldMk cId="2274868364" sldId="532"/>
        </pc:sldMkLst>
        <pc:spChg chg="mod">
          <ac:chgData name="Igor Shinkar" userId="db6eb1b41a9778dd" providerId="LiveId" clId="{4139CF8A-18EE-4641-B086-545255D951B6}" dt="2022-10-12T16:51:52.337" v="265" actId="20577"/>
          <ac:spMkLst>
            <pc:docMk/>
            <pc:sldMk cId="2274868364" sldId="532"/>
            <ac:spMk id="35842" creationId="{00000000-0000-0000-0000-000000000000}"/>
          </ac:spMkLst>
        </pc:spChg>
      </pc:sldChg>
      <pc:sldChg chg="modSp mod">
        <pc:chgData name="Igor Shinkar" userId="db6eb1b41a9778dd" providerId="LiveId" clId="{4139CF8A-18EE-4641-B086-545255D951B6}" dt="2022-10-12T16:39:17.068" v="63" actId="6549"/>
        <pc:sldMkLst>
          <pc:docMk/>
          <pc:sldMk cId="4077900681" sldId="533"/>
        </pc:sldMkLst>
        <pc:spChg chg="mod">
          <ac:chgData name="Igor Shinkar" userId="db6eb1b41a9778dd" providerId="LiveId" clId="{4139CF8A-18EE-4641-B086-545255D951B6}" dt="2022-10-12T16:39:17.068" v="63" actId="6549"/>
          <ac:spMkLst>
            <pc:docMk/>
            <pc:sldMk cId="4077900681" sldId="533"/>
            <ac:spMk id="2" creationId="{00000000-0000-0000-0000-000000000000}"/>
          </ac:spMkLst>
        </pc:spChg>
        <pc:spChg chg="mod">
          <ac:chgData name="Igor Shinkar" userId="db6eb1b41a9778dd" providerId="LiveId" clId="{4139CF8A-18EE-4641-B086-545255D951B6}" dt="2022-10-12T16:36:30.317" v="46" actId="6549"/>
          <ac:spMkLst>
            <pc:docMk/>
            <pc:sldMk cId="4077900681" sldId="533"/>
            <ac:spMk id="3" creationId="{00000000-0000-0000-0000-000000000000}"/>
          </ac:spMkLst>
        </pc:spChg>
      </pc:sldChg>
      <pc:sldChg chg="del">
        <pc:chgData name="Igor Shinkar" userId="db6eb1b41a9778dd" providerId="LiveId" clId="{4139CF8A-18EE-4641-B086-545255D951B6}" dt="2022-10-12T16:39:06.068" v="48" actId="47"/>
        <pc:sldMkLst>
          <pc:docMk/>
          <pc:sldMk cId="1393924295" sldId="534"/>
        </pc:sldMkLst>
      </pc:sldChg>
      <pc:sldChg chg="modSp del modAnim">
        <pc:chgData name="Igor Shinkar" userId="db6eb1b41a9778dd" providerId="LiveId" clId="{4139CF8A-18EE-4641-B086-545255D951B6}" dt="2022-10-13T00:23:01.421" v="331" actId="47"/>
        <pc:sldMkLst>
          <pc:docMk/>
          <pc:sldMk cId="592497541" sldId="535"/>
        </pc:sldMkLst>
        <pc:spChg chg="mod">
          <ac:chgData name="Igor Shinkar" userId="db6eb1b41a9778dd" providerId="LiveId" clId="{4139CF8A-18EE-4641-B086-545255D951B6}" dt="2022-10-12T16:53:18.335" v="290" actId="20577"/>
          <ac:spMkLst>
            <pc:docMk/>
            <pc:sldMk cId="592497541" sldId="535"/>
            <ac:spMk id="35842" creationId="{00000000-0000-0000-0000-000000000000}"/>
          </ac:spMkLst>
        </pc:spChg>
      </pc:sldChg>
      <pc:sldChg chg="modSp del modAnim">
        <pc:chgData name="Igor Shinkar" userId="db6eb1b41a9778dd" providerId="LiveId" clId="{4139CF8A-18EE-4641-B086-545255D951B6}" dt="2022-10-13T00:23:01.421" v="331" actId="47"/>
        <pc:sldMkLst>
          <pc:docMk/>
          <pc:sldMk cId="1402729785" sldId="536"/>
        </pc:sldMkLst>
        <pc:spChg chg="mod">
          <ac:chgData name="Igor Shinkar" userId="db6eb1b41a9778dd" providerId="LiveId" clId="{4139CF8A-18EE-4641-B086-545255D951B6}" dt="2022-10-12T16:54:19.281" v="303" actId="6549"/>
          <ac:spMkLst>
            <pc:docMk/>
            <pc:sldMk cId="1402729785" sldId="536"/>
            <ac:spMk id="35842" creationId="{00000000-0000-0000-0000-000000000000}"/>
          </ac:spMkLst>
        </pc:spChg>
      </pc:sldChg>
      <pc:sldChg chg="del">
        <pc:chgData name="Igor Shinkar" userId="db6eb1b41a9778dd" providerId="LiveId" clId="{4139CF8A-18EE-4641-B086-545255D951B6}" dt="2022-10-13T00:23:01.421" v="331" actId="47"/>
        <pc:sldMkLst>
          <pc:docMk/>
          <pc:sldMk cId="3901902418" sldId="537"/>
        </pc:sldMkLst>
      </pc:sldChg>
      <pc:sldChg chg="modSp del modAnim">
        <pc:chgData name="Igor Shinkar" userId="db6eb1b41a9778dd" providerId="LiveId" clId="{4139CF8A-18EE-4641-B086-545255D951B6}" dt="2022-10-13T00:23:01.421" v="331" actId="47"/>
        <pc:sldMkLst>
          <pc:docMk/>
          <pc:sldMk cId="2189462180" sldId="538"/>
        </pc:sldMkLst>
        <pc:spChg chg="mod">
          <ac:chgData name="Igor Shinkar" userId="db6eb1b41a9778dd" providerId="LiveId" clId="{4139CF8A-18EE-4641-B086-545255D951B6}" dt="2022-10-12T16:55:01.237" v="319" actId="6549"/>
          <ac:spMkLst>
            <pc:docMk/>
            <pc:sldMk cId="2189462180" sldId="538"/>
            <ac:spMk id="35842" creationId="{00000000-0000-0000-0000-000000000000}"/>
          </ac:spMkLst>
        </pc:spChg>
      </pc:sldChg>
      <pc:sldChg chg="modSp del modAnim">
        <pc:chgData name="Igor Shinkar" userId="db6eb1b41a9778dd" providerId="LiveId" clId="{4139CF8A-18EE-4641-B086-545255D951B6}" dt="2022-10-13T00:23:01.421" v="331" actId="47"/>
        <pc:sldMkLst>
          <pc:docMk/>
          <pc:sldMk cId="3933497776" sldId="539"/>
        </pc:sldMkLst>
        <pc:spChg chg="mod">
          <ac:chgData name="Igor Shinkar" userId="db6eb1b41a9778dd" providerId="LiveId" clId="{4139CF8A-18EE-4641-B086-545255D951B6}" dt="2022-10-12T16:55:38.114" v="330" actId="20577"/>
          <ac:spMkLst>
            <pc:docMk/>
            <pc:sldMk cId="3933497776" sldId="539"/>
            <ac:spMk id="35842" creationId="{00000000-0000-0000-0000-000000000000}"/>
          </ac:spMkLst>
        </pc:spChg>
      </pc:sldChg>
      <pc:sldMasterChg chg="del delSldLayout">
        <pc:chgData name="Igor Shinkar" userId="db6eb1b41a9778dd" providerId="LiveId" clId="{4139CF8A-18EE-4641-B086-545255D951B6}" dt="2022-10-13T00:23:06.262" v="332" actId="47"/>
        <pc:sldMasterMkLst>
          <pc:docMk/>
          <pc:sldMasterMk cId="4188795116" sldId="2147483672"/>
        </pc:sldMasterMkLst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2784959946" sldId="2147483673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1900264981" sldId="2147483674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3509385630" sldId="2147483675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1464786945" sldId="2147483676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3557347553" sldId="2147483677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2147195291" sldId="2147483678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2839998239" sldId="2147483679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4280795279" sldId="2147483680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2079991224" sldId="2147483681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1731247041" sldId="2147483682"/>
          </pc:sldLayoutMkLst>
        </pc:sldLayoutChg>
        <pc:sldLayoutChg chg="del">
          <pc:chgData name="Igor Shinkar" userId="db6eb1b41a9778dd" providerId="LiveId" clId="{4139CF8A-18EE-4641-B086-545255D951B6}" dt="2022-10-13T00:23:06.262" v="332" actId="47"/>
          <pc:sldLayoutMkLst>
            <pc:docMk/>
            <pc:sldMasterMk cId="4188795116" sldId="2147483672"/>
            <pc:sldLayoutMk cId="2426552398" sldId="2147483683"/>
          </pc:sldLayoutMkLst>
        </pc:sldLayoutChg>
      </pc:sldMasterChg>
    </pc:docChg>
  </pc:docChgLst>
  <pc:docChgLst>
    <pc:chgData name="Igor Shinkar" userId="db6eb1b41a9778dd" providerId="LiveId" clId="{E76B103E-EB2F-4C5D-ADA7-1F6DAA01719B}"/>
    <pc:docChg chg="undo custSel addSld modSld">
      <pc:chgData name="Igor Shinkar" userId="db6eb1b41a9778dd" providerId="LiveId" clId="{E76B103E-EB2F-4C5D-ADA7-1F6DAA01719B}" dt="2022-02-08T02:19:17.243" v="955" actId="20577"/>
      <pc:docMkLst>
        <pc:docMk/>
      </pc:docMkLst>
      <pc:sldChg chg="addSp modSp modAnim">
        <pc:chgData name="Igor Shinkar" userId="db6eb1b41a9778dd" providerId="LiveId" clId="{E76B103E-EB2F-4C5D-ADA7-1F6DAA01719B}" dt="2022-02-08T01:13:54.450" v="42" actId="1036"/>
        <pc:sldMkLst>
          <pc:docMk/>
          <pc:sldMk cId="852465905" sldId="322"/>
        </pc:sldMkLst>
        <pc:spChg chg="add mod">
          <ac:chgData name="Igor Shinkar" userId="db6eb1b41a9778dd" providerId="LiveId" clId="{E76B103E-EB2F-4C5D-ADA7-1F6DAA01719B}" dt="2022-02-08T01:13:54.450" v="42" actId="1036"/>
          <ac:spMkLst>
            <pc:docMk/>
            <pc:sldMk cId="852465905" sldId="322"/>
            <ac:spMk id="5" creationId="{A7E681D2-F40E-4053-A5B4-FDC447CD4D7F}"/>
          </ac:spMkLst>
        </pc:spChg>
        <pc:spChg chg="mod">
          <ac:chgData name="Igor Shinkar" userId="db6eb1b41a9778dd" providerId="LiveId" clId="{E76B103E-EB2F-4C5D-ADA7-1F6DAA01719B}" dt="2022-02-08T01:13:06.925" v="1" actId="20577"/>
          <ac:spMkLst>
            <pc:docMk/>
            <pc:sldMk cId="852465905" sldId="322"/>
            <ac:spMk id="20482" creationId="{00000000-0000-0000-0000-000000000000}"/>
          </ac:spMkLst>
        </pc:spChg>
      </pc:sldChg>
      <pc:sldChg chg="addSp modSp modAnim">
        <pc:chgData name="Igor Shinkar" userId="db6eb1b41a9778dd" providerId="LiveId" clId="{E76B103E-EB2F-4C5D-ADA7-1F6DAA01719B}" dt="2022-02-08T01:24:35.268" v="94" actId="14100"/>
        <pc:sldMkLst>
          <pc:docMk/>
          <pc:sldMk cId="3752631517" sldId="503"/>
        </pc:sldMkLst>
        <pc:spChg chg="add mod">
          <ac:chgData name="Igor Shinkar" userId="db6eb1b41a9778dd" providerId="LiveId" clId="{E76B103E-EB2F-4C5D-ADA7-1F6DAA01719B}" dt="2022-02-08T01:24:35.268" v="94" actId="14100"/>
          <ac:spMkLst>
            <pc:docMk/>
            <pc:sldMk cId="3752631517" sldId="503"/>
            <ac:spMk id="5" creationId="{2C063073-3554-4A8F-93DA-00D3F877DBB7}"/>
          </ac:spMkLst>
        </pc:spChg>
        <pc:spChg chg="mod">
          <ac:chgData name="Igor Shinkar" userId="db6eb1b41a9778dd" providerId="LiveId" clId="{E76B103E-EB2F-4C5D-ADA7-1F6DAA01719B}" dt="2022-02-08T01:22:58.361" v="47" actId="14100"/>
          <ac:spMkLst>
            <pc:docMk/>
            <pc:sldMk cId="3752631517" sldId="503"/>
            <ac:spMk id="21507" creationId="{00000000-0000-0000-0000-000000000000}"/>
          </ac:spMkLst>
        </pc:spChg>
      </pc:sldChg>
      <pc:sldChg chg="modSp">
        <pc:chgData name="Igor Shinkar" userId="db6eb1b41a9778dd" providerId="LiveId" clId="{E76B103E-EB2F-4C5D-ADA7-1F6DAA01719B}" dt="2022-02-08T01:51:09.924" v="417" actId="20577"/>
        <pc:sldMkLst>
          <pc:docMk/>
          <pc:sldMk cId="1931128155" sldId="505"/>
        </pc:sldMkLst>
        <pc:spChg chg="mod">
          <ac:chgData name="Igor Shinkar" userId="db6eb1b41a9778dd" providerId="LiveId" clId="{E76B103E-EB2F-4C5D-ADA7-1F6DAA01719B}" dt="2022-02-08T01:51:09.924" v="417" actId="20577"/>
          <ac:spMkLst>
            <pc:docMk/>
            <pc:sldMk cId="1931128155" sldId="505"/>
            <ac:spMk id="22530" creationId="{00000000-0000-0000-0000-000000000000}"/>
          </ac:spMkLst>
        </pc:spChg>
      </pc:sldChg>
      <pc:sldChg chg="modSp mod modAnim">
        <pc:chgData name="Igor Shinkar" userId="db6eb1b41a9778dd" providerId="LiveId" clId="{E76B103E-EB2F-4C5D-ADA7-1F6DAA01719B}" dt="2022-02-08T01:45:51.718" v="260" actId="6549"/>
        <pc:sldMkLst>
          <pc:docMk/>
          <pc:sldMk cId="2431066624" sldId="506"/>
        </pc:sldMkLst>
        <pc:spChg chg="mod">
          <ac:chgData name="Igor Shinkar" userId="db6eb1b41a9778dd" providerId="LiveId" clId="{E76B103E-EB2F-4C5D-ADA7-1F6DAA01719B}" dt="2022-02-08T01:45:51.718" v="260" actId="6549"/>
          <ac:spMkLst>
            <pc:docMk/>
            <pc:sldMk cId="2431066624" sldId="506"/>
            <ac:spMk id="25602" creationId="{00000000-0000-0000-0000-000000000000}"/>
          </ac:spMkLst>
        </pc:spChg>
      </pc:sldChg>
      <pc:sldChg chg="modSp modAnim">
        <pc:chgData name="Igor Shinkar" userId="db6eb1b41a9778dd" providerId="LiveId" clId="{E76B103E-EB2F-4C5D-ADA7-1F6DAA01719B}" dt="2022-02-08T02:10:44.792" v="550" actId="6549"/>
        <pc:sldMkLst>
          <pc:docMk/>
          <pc:sldMk cId="545762716" sldId="513"/>
        </pc:sldMkLst>
        <pc:spChg chg="mod">
          <ac:chgData name="Igor Shinkar" userId="db6eb1b41a9778dd" providerId="LiveId" clId="{E76B103E-EB2F-4C5D-ADA7-1F6DAA01719B}" dt="2022-02-08T02:10:44.792" v="550" actId="6549"/>
          <ac:spMkLst>
            <pc:docMk/>
            <pc:sldMk cId="545762716" sldId="513"/>
            <ac:spMk id="28674" creationId="{00000000-0000-0000-0000-000000000000}"/>
          </ac:spMkLst>
        </pc:spChg>
      </pc:sldChg>
      <pc:sldChg chg="modSp mod">
        <pc:chgData name="Igor Shinkar" userId="db6eb1b41a9778dd" providerId="LiveId" clId="{E76B103E-EB2F-4C5D-ADA7-1F6DAA01719B}" dt="2022-02-08T02:16:48.888" v="682" actId="20577"/>
        <pc:sldMkLst>
          <pc:docMk/>
          <pc:sldMk cId="3493574346" sldId="515"/>
        </pc:sldMkLst>
        <pc:spChg chg="mod">
          <ac:chgData name="Igor Shinkar" userId="db6eb1b41a9778dd" providerId="LiveId" clId="{E76B103E-EB2F-4C5D-ADA7-1F6DAA01719B}" dt="2022-02-08T02:16:48.888" v="682" actId="20577"/>
          <ac:spMkLst>
            <pc:docMk/>
            <pc:sldMk cId="3493574346" sldId="515"/>
            <ac:spMk id="35842" creationId="{00000000-0000-0000-0000-000000000000}"/>
          </ac:spMkLst>
        </pc:spChg>
      </pc:sldChg>
      <pc:sldChg chg="modSp add modAnim">
        <pc:chgData name="Igor Shinkar" userId="db6eb1b41a9778dd" providerId="LiveId" clId="{E76B103E-EB2F-4C5D-ADA7-1F6DAA01719B}" dt="2022-02-08T01:50:30.817" v="415" actId="57"/>
        <pc:sldMkLst>
          <pc:docMk/>
          <pc:sldMk cId="2174481240" sldId="531"/>
        </pc:sldMkLst>
        <pc:spChg chg="mod">
          <ac:chgData name="Igor Shinkar" userId="db6eb1b41a9778dd" providerId="LiveId" clId="{E76B103E-EB2F-4C5D-ADA7-1F6DAA01719B}" dt="2022-02-08T01:50:30.817" v="415" actId="57"/>
          <ac:spMkLst>
            <pc:docMk/>
            <pc:sldMk cId="2174481240" sldId="531"/>
            <ac:spMk id="25602" creationId="{00000000-0000-0000-0000-000000000000}"/>
          </ac:spMkLst>
        </pc:spChg>
      </pc:sldChg>
      <pc:sldChg chg="modSp add mod">
        <pc:chgData name="Igor Shinkar" userId="db6eb1b41a9778dd" providerId="LiveId" clId="{E76B103E-EB2F-4C5D-ADA7-1F6DAA01719B}" dt="2022-02-08T02:19:17.243" v="955" actId="20577"/>
        <pc:sldMkLst>
          <pc:docMk/>
          <pc:sldMk cId="2274868364" sldId="532"/>
        </pc:sldMkLst>
        <pc:spChg chg="mod">
          <ac:chgData name="Igor Shinkar" userId="db6eb1b41a9778dd" providerId="LiveId" clId="{E76B103E-EB2F-4C5D-ADA7-1F6DAA01719B}" dt="2022-02-08T02:19:17.243" v="955" actId="20577"/>
          <ac:spMkLst>
            <pc:docMk/>
            <pc:sldMk cId="2274868364" sldId="532"/>
            <ac:spMk id="3584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76211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471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6897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003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3982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737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303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673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2540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8015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0471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52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exam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09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more </a:t>
            </a:r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Summation: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Multiplication: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Two numbers each of length n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Decomposing a number into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 number N of length n that is a product of two primes</a:t>
            </a:r>
            <a:b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Outputs</a:t>
            </a:r>
            <a:r>
              <a:rPr lang="de-DE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6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 </a:t>
            </a:r>
            <a:r>
              <a:rPr lang="de-DE" altLang="en-US" sz="2200" i="1" dirty="0">
                <a:solidFill>
                  <a:schemeClr val="tx1"/>
                </a:solidFill>
              </a:rPr>
              <a:t>(for N&gt;10)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We are ignoring: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1) low order terms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/>
        </p:nvGraphicFramePr>
        <p:xfrm>
          <a:off x="1551781" y="3409181"/>
          <a:ext cx="6797675" cy="3496504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magnitude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practice constants do matter!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theory we ignore them.</a:t>
            </a:r>
          </a:p>
          <a:p>
            <a:pPr marL="117475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 naive attempt:</a:t>
            </a:r>
            <a:br>
              <a:rPr lang="de-DE" altLang="en-US" sz="2200" dirty="0"/>
            </a:br>
            <a:r>
              <a:rPr lang="de-DE" altLang="en-US" sz="2200" u="sng" dirty="0"/>
              <a:t>Wrong definition</a:t>
            </a:r>
            <a:r>
              <a:rPr lang="de-DE" altLang="en-US" sz="2200" dirty="0"/>
              <a:t>: f = O(g) if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2N,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Wrong definition2</a:t>
            </a:r>
            <a:r>
              <a:rPr lang="de-DE" altLang="en-US" sz="2200" dirty="0"/>
              <a:t>: f = O(g) if f(N) &lt;= 2g(N)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Example: f(N) = 3N, g(N) = N.</a:t>
            </a:r>
            <a:br>
              <a:rPr lang="de-DE" altLang="en-US" sz="2200" dirty="0"/>
            </a:br>
            <a:r>
              <a:rPr lang="de-DE" altLang="en-US" sz="2200" dirty="0"/>
              <a:t>	Then, we want f = O(g), but it is not true that f(N) &lt;= g(N) for all N.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</a:t>
            </a:r>
            <a:r>
              <a:rPr lang="de-DE" altLang="en-US" sz="2200" u="sng" dirty="0"/>
              <a:t>Correct definition</a:t>
            </a:r>
            <a:r>
              <a:rPr lang="de-DE" altLang="en-US" sz="2200" dirty="0"/>
              <a:t>: 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</a:t>
            </a:r>
            <a:br>
              <a:rPr lang="de-DE" altLang="en-US" sz="2200" dirty="0"/>
            </a:br>
            <a:r>
              <a:rPr lang="de-DE" altLang="en-US" sz="2200" dirty="0"/>
              <a:t>	there exists a large	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</a:t>
            </a:r>
            <a:br>
              <a:rPr lang="de-DE" altLang="en-US" sz="2200" dirty="0"/>
            </a:br>
            <a:r>
              <a:rPr lang="de-DE" altLang="en-US" sz="2200" dirty="0"/>
              <a:t>	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 </a:t>
            </a:r>
            <a:r>
              <a:rPr lang="de-DE" altLang="en-US" sz="2200" dirty="0"/>
              <a:t>for all N.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25712" y="2332037"/>
            <a:ext cx="7050088" cy="6096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will mean that f is “essentially smaller“ than g.</a:t>
            </a:r>
          </a:p>
        </p:txBody>
      </p:sp>
    </p:spTree>
    <p:extLst>
      <p:ext uri="{BB962C8B-B14F-4D97-AF65-F5344CB8AC3E}">
        <p14:creationId xmlns:p14="http://schemas.microsoft.com/office/powerpoint/2010/main" val="23820129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Big-O notation - Definition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Want to show f = O(N</a:t>
            </a:r>
            <a:r>
              <a:rPr lang="de-DE" altLang="en-US" sz="2200" i="1" baseline="30000" dirty="0">
                <a:solidFill>
                  <a:schemeClr val="tx1"/>
                </a:solidFill>
              </a:rPr>
              <a:t>2</a:t>
            </a:r>
            <a:r>
              <a:rPr lang="de-DE" altLang="en-US" sz="2200" i="1" dirty="0">
                <a:solidFill>
                  <a:schemeClr val="tx1"/>
                </a:solidFill>
              </a:rPr>
              <a:t>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Let 	</a:t>
            </a:r>
            <a:r>
              <a:rPr lang="de-DE" altLang="en-US" sz="2200" b="1" i="1" dirty="0">
                <a:solidFill>
                  <a:srgbClr val="C00000"/>
                </a:solidFill>
              </a:rPr>
              <a:t>C=8.5</a:t>
            </a:r>
            <a:r>
              <a:rPr lang="de-DE" altLang="en-US" sz="2200" i="1" dirty="0">
                <a:solidFill>
                  <a:srgbClr val="000066"/>
                </a:solidFill>
              </a:rPr>
              <a:t>. Then f(N) = 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+4N+3&lt;=1.5N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+4N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+3N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 </a:t>
            </a:r>
            <a:r>
              <a:rPr lang="de-DE" altLang="en-US" sz="2200" i="1" dirty="0">
                <a:solidFill>
                  <a:srgbClr val="000066"/>
                </a:solidFill>
              </a:rPr>
              <a:t>= 8.5N</a:t>
            </a:r>
            <a:r>
              <a:rPr lang="de-DE" altLang="en-US" sz="2200" i="1" baseline="30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= </a:t>
            </a:r>
            <a:r>
              <a:rPr lang="de-DE" altLang="en-US" sz="2200" i="1" dirty="0">
                <a:solidFill>
                  <a:srgbClr val="C00000"/>
                </a:solidFill>
              </a:rPr>
              <a:t>C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0000" dirty="0">
                <a:solidFill>
                  <a:srgbClr val="000066"/>
                </a:solidFill>
              </a:rPr>
              <a:t>2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en-US" alt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Therefore 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f = O(N</a:t>
            </a:r>
            <a:r>
              <a:rPr lang="en-US" altLang="en-US" sz="2200" i="1" baseline="30000" dirty="0">
                <a:solidFill>
                  <a:srgbClr val="000066"/>
                </a:solidFill>
                <a:sym typeface="Wingdings" panose="05000000000000000000" pitchFamily="2" charset="2"/>
              </a:rPr>
              <a:t>2</a:t>
            </a:r>
            <a:r>
              <a:rPr lang="en-US" altLang="en-US" sz="2200" i="1" dirty="0">
                <a:solidFill>
                  <a:srgbClr val="000066"/>
                </a:solidFill>
                <a:sym typeface="Wingdings" panose="05000000000000000000" pitchFamily="2" charset="2"/>
              </a:rPr>
              <a:t>)</a:t>
            </a:r>
            <a:endParaRPr lang="de-DE" altLang="en-US" sz="2200" i="1" baseline="30000" dirty="0">
              <a:solidFill>
                <a:srgbClr val="000066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7E681D2-F40E-4053-A5B4-FDC447CD4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710" y="4474929"/>
            <a:ext cx="6687401" cy="78844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 </a:t>
            </a:r>
            <a:r>
              <a:rPr lang="de-DE" altLang="en-US" sz="2200" i="1" dirty="0">
                <a:solidFill>
                  <a:srgbClr val="002060"/>
                </a:solidFill>
              </a:rPr>
              <a:t>limsup</a:t>
            </a:r>
            <a:r>
              <a:rPr lang="de-DE" altLang="en-US" sz="2200" i="1" baseline="-25000" dirty="0">
                <a:solidFill>
                  <a:srgbClr val="002060"/>
                </a:solidFill>
              </a:rPr>
              <a:t>N-&gt;infty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f(N)/g(N) &lt; infinity.</a:t>
            </a:r>
          </a:p>
        </p:txBody>
      </p:sp>
    </p:spTree>
    <p:extLst>
      <p:ext uri="{BB962C8B-B14F-4D97-AF65-F5344CB8AC3E}">
        <p14:creationId xmlns:p14="http://schemas.microsoft.com/office/powerpoint/2010/main" val="8524659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b="1" u="sng" dirty="0"/>
              <a:t>Formally</a:t>
            </a:r>
            <a:r>
              <a:rPr lang="de-DE" altLang="en-US" sz="2200" dirty="0"/>
              <a:t>: Let </a:t>
            </a:r>
            <a:r>
              <a:rPr lang="de-DE" altLang="en-US" sz="2200" i="1" dirty="0">
                <a:solidFill>
                  <a:srgbClr val="002060"/>
                </a:solidFill>
              </a:rPr>
              <a:t>f(N)</a:t>
            </a:r>
            <a:r>
              <a:rPr lang="de-DE" altLang="en-US" sz="2200" dirty="0">
                <a:solidFill>
                  <a:srgbClr val="002060"/>
                </a:solidFill>
              </a:rPr>
              <a:t> </a:t>
            </a:r>
            <a:r>
              <a:rPr lang="de-DE" altLang="en-US" sz="2200" dirty="0"/>
              <a:t>and </a:t>
            </a:r>
            <a:r>
              <a:rPr lang="de-DE" altLang="en-US" sz="2200" i="1" dirty="0">
                <a:solidFill>
                  <a:srgbClr val="002060"/>
                </a:solidFill>
              </a:rPr>
              <a:t>g(N)</a:t>
            </a:r>
            <a:r>
              <a:rPr lang="de-DE" altLang="en-US" sz="2200" dirty="0"/>
              <a:t> be two functions on positive integers.</a:t>
            </a:r>
            <a:br>
              <a:rPr lang="de-DE" altLang="en-US" sz="2200" dirty="0"/>
            </a:b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	We say that </a:t>
            </a:r>
            <a:r>
              <a:rPr lang="de-DE" altLang="en-US" sz="2200" i="1" dirty="0">
                <a:solidFill>
                  <a:srgbClr val="002060"/>
                </a:solidFill>
              </a:rPr>
              <a:t>f = O(g)</a:t>
            </a:r>
            <a:r>
              <a:rPr lang="de-DE" altLang="en-US" sz="2200" dirty="0"/>
              <a:t> if there exists a large enough constant </a:t>
            </a:r>
            <a:r>
              <a:rPr lang="de-DE" altLang="en-US" sz="2200" dirty="0">
                <a:solidFill>
                  <a:srgbClr val="C00000"/>
                </a:solidFill>
              </a:rPr>
              <a:t>C</a:t>
            </a:r>
            <a:r>
              <a:rPr lang="de-DE" altLang="en-US" sz="2200" dirty="0"/>
              <a:t> 	(e.g. </a:t>
            </a:r>
            <a:r>
              <a:rPr lang="de-DE" altLang="en-US" sz="2200" i="1" dirty="0">
                <a:solidFill>
                  <a:srgbClr val="C00000"/>
                </a:solidFill>
              </a:rPr>
              <a:t>C = 1000</a:t>
            </a:r>
            <a:r>
              <a:rPr lang="de-DE" altLang="en-US" sz="2200" dirty="0"/>
              <a:t>) such that </a:t>
            </a:r>
            <a:r>
              <a:rPr lang="de-DE" altLang="en-US" sz="2200" i="1" dirty="0">
                <a:solidFill>
                  <a:srgbClr val="002060"/>
                </a:solidFill>
              </a:rPr>
              <a:t>f(N) &lt;= C*g(N)</a:t>
            </a:r>
            <a:r>
              <a:rPr lang="de-DE" altLang="en-US" sz="2200" dirty="0"/>
              <a:t> for </a:t>
            </a:r>
            <a:r>
              <a:rPr lang="de-DE" altLang="en-US" sz="2200" u="sng" dirty="0"/>
              <a:t>all sufficiently large N</a:t>
            </a:r>
            <a:r>
              <a:rPr lang="de-DE" altLang="en-US" sz="2200" dirty="0"/>
              <a:t>.</a:t>
            </a:r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9537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br>
              <a:rPr lang="de-DE" altLang="en-US" sz="2200" u="sng" dirty="0"/>
            </a:br>
            <a:r>
              <a:rPr lang="de-DE" altLang="en-US" sz="2200" u="sng" dirty="0"/>
              <a:t>Example</a:t>
            </a:r>
            <a:r>
              <a:rPr lang="de-DE" altLang="en-US" sz="2200" dirty="0"/>
              <a:t>: 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+ 3.</a:t>
            </a:r>
            <a:r>
              <a:rPr lang="de-DE" altLang="en-US" sz="2200" i="1" dirty="0">
                <a:solidFill>
                  <a:schemeClr val="tx1"/>
                </a:solidFill>
              </a:rPr>
              <a:t>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Then</a:t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>
                <a:solidFill>
                  <a:srgbClr val="000066"/>
                </a:solidFill>
              </a:rPr>
              <a:t>		</a:t>
            </a:r>
            <a:r>
              <a:rPr lang="de-DE" altLang="en-US" sz="2200" i="1" dirty="0">
                <a:solidFill>
                  <a:srgbClr val="000066"/>
                </a:solidFill>
              </a:rPr>
              <a:t>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O(log(</a:t>
            </a:r>
            <a:r>
              <a:rPr lang="en-US" altLang="en-US" sz="2200" i="1" dirty="0">
                <a:solidFill>
                  <a:srgbClr val="000066"/>
                </a:solidFill>
              </a:rPr>
              <a:t>N)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  <a:br>
              <a:rPr lang="de-DE" altLang="en-US" sz="2200" i="1" dirty="0">
                <a:solidFill>
                  <a:srgbClr val="FF0000"/>
                </a:solidFill>
              </a:rPr>
            </a:br>
            <a:r>
              <a:rPr lang="de-DE" altLang="en-US" sz="2200" i="1" dirty="0">
                <a:solidFill>
                  <a:srgbClr val="FF0000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	f = O(2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TRUE		</a:t>
            </a:r>
            <a:r>
              <a:rPr lang="de-DE" altLang="en-US" sz="2200" i="1" dirty="0">
                <a:solidFill>
                  <a:srgbClr val="000066"/>
                </a:solidFill>
              </a:rPr>
              <a:t>	f = O(</a:t>
            </a:r>
            <a:r>
              <a:rPr lang="en-US" altLang="en-US" sz="2200" i="1" dirty="0">
                <a:solidFill>
                  <a:srgbClr val="000066"/>
                </a:solidFill>
              </a:rPr>
              <a:t>1</a:t>
            </a:r>
            <a:r>
              <a:rPr lang="de-DE" altLang="en-US" sz="2200" i="1" dirty="0">
                <a:solidFill>
                  <a:srgbClr val="000066"/>
                </a:solidFill>
              </a:rPr>
              <a:t>) – </a:t>
            </a:r>
            <a:r>
              <a:rPr lang="de-DE" altLang="en-US" sz="2200" i="1" dirty="0">
                <a:solidFill>
                  <a:srgbClr val="FF0000"/>
                </a:solidFill>
              </a:rPr>
              <a:t>FALSE	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82711" y="3475037"/>
            <a:ext cx="6687401" cy="10969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  <a:tab pos="10515600" algn="l"/>
              </a:tabLst>
              <a:defRPr/>
            </a:pP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f = O(g) if there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C&gt;0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(e.g.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 = 1000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)</a:t>
            </a:r>
            <a:b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</a:b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		such that f(N)/g(N) &lt;= 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C</a:t>
            </a:r>
            <a:r>
              <a:rPr kumimoji="0" lang="de-DE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34" charset="-128"/>
              </a:rPr>
              <a:t> for all N large enough.</a:t>
            </a:r>
          </a:p>
        </p:txBody>
      </p:sp>
    </p:spTree>
    <p:extLst>
      <p:ext uri="{BB962C8B-B14F-4D97-AF65-F5344CB8AC3E}">
        <p14:creationId xmlns:p14="http://schemas.microsoft.com/office/powerpoint/2010/main" val="3411108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Common orders of magnitude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O(1) </a:t>
            </a:r>
            <a:r>
              <a:rPr lang="de-DE" altLang="en-US" sz="2200" dirty="0"/>
              <a:t>– bounded by some absolute constant (e.g.,  &lt;= 100)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O(log N)</a:t>
            </a:r>
            <a:r>
              <a:rPr lang="de-DE" altLang="en-US" sz="2200" dirty="0"/>
              <a:t> – logarithmic complexity – very fast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O(N) </a:t>
            </a:r>
            <a:r>
              <a:rPr lang="de-DE" altLang="en-US" sz="2200" dirty="0"/>
              <a:t>– linear: That is constant times the size of the input. We consider it very 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 log N) </a:t>
            </a:r>
            <a:r>
              <a:rPr lang="de-DE" altLang="en-US" sz="2200" dirty="0"/>
              <a:t>– Almost as good as linear.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quadratic time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3</a:t>
            </a:r>
            <a:r>
              <a:rPr lang="de-DE" altLang="en-US" sz="2200" i="1" dirty="0">
                <a:solidFill>
                  <a:srgbClr val="002060"/>
                </a:solidFill>
              </a:rPr>
              <a:t>), 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4</a:t>
            </a:r>
            <a:r>
              <a:rPr lang="de-DE" altLang="en-US" sz="2200" i="1" dirty="0">
                <a:solidFill>
                  <a:srgbClr val="002060"/>
                </a:solidFill>
              </a:rPr>
              <a:t>), ...O(N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7</a:t>
            </a:r>
            <a:r>
              <a:rPr lang="de-DE" altLang="en-US" sz="2200" i="1" dirty="0">
                <a:solidFill>
                  <a:srgbClr val="002060"/>
                </a:solidFill>
              </a:rPr>
              <a:t>)... O(N</a:t>
            </a:r>
            <a:r>
              <a:rPr lang="en-US" altLang="en-US" sz="2200" i="1" baseline="33000" dirty="0" err="1">
                <a:solidFill>
                  <a:srgbClr val="002060"/>
                </a:solidFill>
              </a:rPr>
              <a:t>const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polynomial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considered as very inefficient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O(4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exponential: even worse than </a:t>
            </a:r>
            <a:r>
              <a:rPr lang="de-DE" altLang="en-US" sz="2200" i="1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N</a:t>
            </a: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O(N!) </a:t>
            </a:r>
            <a:r>
              <a:rPr lang="de-DE" altLang="en-US" sz="2200" dirty="0"/>
              <a:t>– more than exponential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i="1" dirty="0">
                <a:solidFill>
                  <a:srgbClr val="002060"/>
                </a:solidFill>
              </a:rPr>
              <a:t>O(2</a:t>
            </a:r>
            <a:r>
              <a:rPr lang="de-DE" altLang="en-US" sz="22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200" i="1" baseline="50000" dirty="0">
                <a:solidFill>
                  <a:srgbClr val="002060"/>
                </a:solidFill>
              </a:rPr>
              <a:t>N</a:t>
            </a:r>
            <a:r>
              <a:rPr lang="de-DE" altLang="en-US" sz="2200" i="1" dirty="0">
                <a:solidFill>
                  <a:srgbClr val="002060"/>
                </a:solidFill>
              </a:rPr>
              <a:t>) </a:t>
            </a:r>
            <a:r>
              <a:rPr lang="de-DE" altLang="en-US" sz="2200" dirty="0"/>
              <a:t>– double exponential </a:t>
            </a:r>
            <a:r>
              <a:rPr lang="de-DE" altLang="en-US" sz="2200" dirty="0">
                <a:sym typeface="Wingdings" panose="05000000000000000000" pitchFamily="2" charset="2"/>
              </a:rPr>
              <a:t> [too much even for N = 10]</a:t>
            </a:r>
            <a:endParaRPr lang="de-DE" altLang="en-US" sz="22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308724" y="3657600"/>
            <a:ext cx="3267075" cy="8474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Q: Explain what is 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(N)</a:t>
            </a:r>
            <a:b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</a:b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in simple words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C063073-3554-4A8F-93DA-00D3F877D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2791" y="5076351"/>
            <a:ext cx="5232593" cy="111037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log</a:t>
            </a:r>
            <a:r>
              <a:rPr kumimoji="0" lang="en-US" altLang="en-US" sz="2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10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(</a:t>
            </a:r>
            <a:r>
              <a:rPr lang="en-US" altLang="en-US" sz="2200" noProof="0" dirty="0">
                <a:latin typeface="Calibri" panose="020F0502020204030204" pitchFamily="34" charset="0"/>
              </a:rPr>
              <a:t>200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Arial Unicode MS" panose="020B0604020202020204" pitchFamily="34" charset="-128"/>
              </a:rPr>
              <a:t>):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 sz="2200" dirty="0">
                <a:latin typeface="Calibri" panose="020F0502020204030204" pitchFamily="34" charset="0"/>
              </a:rPr>
              <a:t>2=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(100) &lt; 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(200) &lt;log</a:t>
            </a:r>
            <a:r>
              <a:rPr lang="en-US" altLang="en-US" sz="2200" baseline="-25000" dirty="0">
                <a:latin typeface="Calibri" panose="020F0502020204030204" pitchFamily="34" charset="0"/>
              </a:rPr>
              <a:t>10</a:t>
            </a:r>
            <a:r>
              <a:rPr lang="en-US" altLang="en-US" sz="2200" dirty="0">
                <a:latin typeface="Calibri" panose="020F0502020204030204" pitchFamily="34" charset="0"/>
              </a:rPr>
              <a:t>(1000) =3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 altLang="en-US" sz="22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6315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2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Assignment 2 is due by October 21, 23:59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https://www.cs.sfu.ca/~ishinkar/teaching/fall22/cmpt125/assignments.html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You need to submit one file to coursys –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assignment2.c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with the provided makefile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./test_assignment2</a:t>
            </a:r>
            <a:endParaRPr lang="de-DE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assignment is more challenging than assignment 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Start working on it earlier.</a:t>
            </a:r>
          </a:p>
        </p:txBody>
      </p:sp>
    </p:spTree>
    <p:extLst>
      <p:ext uri="{BB962C8B-B14F-4D97-AF65-F5344CB8AC3E}">
        <p14:creationId xmlns:p14="http://schemas.microsoft.com/office/powerpoint/2010/main" val="347559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Midterm – October 24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Midterm will be on October 24, during the Monday class.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will be pen and paper.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Format: 4 question each with several items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In person exam. Closed books. Only pens/pencils are allowed.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 before the midterm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(including Oct 17-19)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go to </a:t>
            </a:r>
            <a:r>
              <a:rPr lang="de-DE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https://www.cs.sfu.ca/~ishinkar/teaching/fall22/cmpt125/exams.html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(In some offerings the midterm was a bit later, and covered more material)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piazza/leetcode</a:t>
            </a:r>
            <a:b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The links are under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0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497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can we measure the running time of an algorithm?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Empirical Timing: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the code on a real machine with various inputs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Plot the graph of runtime vs size of input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Counting Operations: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 the number of operations as a function of the input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Assume for simplicity that all elementary operations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in 1 time unit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</a:p>
        </p:txBody>
      </p:sp>
    </p:spTree>
    <p:extLst>
      <p:ext uri="{BB962C8B-B14F-4D97-AF65-F5344CB8AC3E}">
        <p14:creationId xmlns:p14="http://schemas.microsoft.com/office/powerpoint/2010/main" val="393653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CPU speed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Operating system / configurations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Amount of memory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 programs running at the same time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algorithm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More…</a:t>
            </a:r>
          </a:p>
        </p:txBody>
      </p:sp>
    </p:spTree>
    <p:extLst>
      <p:ext uri="{BB962C8B-B14F-4D97-AF65-F5344CB8AC3E}">
        <p14:creationId xmlns:p14="http://schemas.microsoft.com/office/powerpoint/2010/main" val="429203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Checking duplicates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bool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check_duplicates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0, j;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bool found = false;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while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n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j = 0;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while (j &lt;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           	if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] ==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[j])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		found = true;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	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j++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++;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found;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doubles, the running time is roughly multiplied by 4:: 2(2n)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+… </a:t>
            </a:r>
            <a:r>
              <a:rPr lang="en-CA" sz="2000" dirty="0"/>
              <a:t>≅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8n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4" name="AutoShape 4"/>
          <p:cNvCxnSpPr>
            <a:cxnSpLocks noChangeShapeType="1"/>
            <a:stCxn id="5" idx="1"/>
            <a:endCxn id="10" idx="0"/>
          </p:cNvCxnSpPr>
          <p:nvPr/>
        </p:nvCxnSpPr>
        <p:spPr bwMode="auto">
          <a:xfrm rot="10800000" flipV="1">
            <a:off x="5147850" y="1553368"/>
            <a:ext cx="1673638" cy="471871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50000" y="3097801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4*n ops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94239" y="40227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4*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 ops</a:t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Outside loop: 3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Outer loop: 4n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Inner loop = 4*1 + 4*2 + 4*3+ … + 4*(n-1) =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-2n</a:t>
            </a:r>
            <a:endParaRPr lang="en-US" altLang="en-US" sz="2000" baseline="33000" dirty="0">
              <a:cs typeface="Arial" panose="020B0604020202020204" pitchFamily="34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aseline="33000" dirty="0">
                <a:cs typeface="Arial" panose="020B0604020202020204" pitchFamily="34" charset="0"/>
              </a:rPr>
              <a:t>--------------------------------------------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Total: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</a:t>
            </a:r>
            <a:r>
              <a:rPr lang="en-US" altLang="en-US" sz="2000" dirty="0">
                <a:cs typeface="Arial" panose="020B0604020202020204" pitchFamily="34" charset="0"/>
              </a:rPr>
              <a:t>  (I’m ignoring 2n + 3)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840288" y="2521539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3 ops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29127" y="202524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9742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0 if all entries are distinct. Returns 1 otherwise.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Promise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array contains all but one number among {0...n}.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the missing number.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each algorithm on inputs of length n?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32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2455</TotalTime>
  <Words>1848</Words>
  <Application>Microsoft Office PowerPoint</Application>
  <PresentationFormat>Custom</PresentationFormat>
  <Paragraphs>151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Assignment 2</vt:lpstr>
      <vt:lpstr>Midterm – October 24</vt:lpstr>
      <vt:lpstr>PowerPoint Presentation</vt:lpstr>
      <vt:lpstr>Measuring performance of algorithms</vt:lpstr>
      <vt:lpstr>Measuring performance of algorithms</vt:lpstr>
      <vt:lpstr>Checking duplicates</vt:lpstr>
      <vt:lpstr>PowerPoint Presentation</vt:lpstr>
      <vt:lpstr>Two examples</vt:lpstr>
      <vt:lpstr>Three more examples</vt:lpstr>
      <vt:lpstr>Big-O notation</vt:lpstr>
      <vt:lpstr>Big-O notation</vt:lpstr>
      <vt:lpstr>Big-O notation</vt:lpstr>
      <vt:lpstr>Big-O notation - Definition</vt:lpstr>
      <vt:lpstr>Big-O notation - Definition</vt:lpstr>
      <vt:lpstr>Big-O notation</vt:lpstr>
      <vt:lpstr>Common orders of magnitude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833</cp:revision>
  <dcterms:created xsi:type="dcterms:W3CDTF">2017-07-19T12:15:02Z</dcterms:created>
  <dcterms:modified xsi:type="dcterms:W3CDTF">2022-10-13T00:23:28Z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