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0"/>
  </p:notesMasterIdLst>
  <p:handoutMasterIdLst>
    <p:handoutMasterId r:id="rId31"/>
  </p:handoutMasterIdLst>
  <p:sldIdLst>
    <p:sldId id="256" r:id="rId4"/>
    <p:sldId id="300" r:id="rId5"/>
    <p:sldId id="299" r:id="rId6"/>
    <p:sldId id="302" r:id="rId7"/>
    <p:sldId id="301" r:id="rId8"/>
    <p:sldId id="308" r:id="rId9"/>
    <p:sldId id="325" r:id="rId10"/>
    <p:sldId id="303" r:id="rId11"/>
    <p:sldId id="309" r:id="rId12"/>
    <p:sldId id="304" r:id="rId13"/>
    <p:sldId id="306" r:id="rId14"/>
    <p:sldId id="334" r:id="rId15"/>
    <p:sldId id="544" r:id="rId16"/>
    <p:sldId id="326" r:id="rId17"/>
    <p:sldId id="310" r:id="rId18"/>
    <p:sldId id="311" r:id="rId19"/>
    <p:sldId id="312" r:id="rId20"/>
    <p:sldId id="313" r:id="rId21"/>
    <p:sldId id="314" r:id="rId22"/>
    <p:sldId id="323" r:id="rId23"/>
    <p:sldId id="324" r:id="rId24"/>
    <p:sldId id="332" r:id="rId25"/>
    <p:sldId id="319" r:id="rId26"/>
    <p:sldId id="315" r:id="rId27"/>
    <p:sldId id="307" r:id="rId28"/>
    <p:sldId id="408" r:id="rId2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B1D06A-B77F-43C3-8902-35ABB7D715D5}" v="13" dt="2022-10-21T03:52:40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5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916F5D36-AE9B-44D8-A26E-23CBDA8DF114}"/>
    <pc:docChg chg="addSld delSld modSld">
      <pc:chgData name="Igor Shinkar" userId="db6eb1b41a9778dd" providerId="LiveId" clId="{916F5D36-AE9B-44D8-A26E-23CBDA8DF114}" dt="2022-10-13T00:26:23.374" v="93"/>
      <pc:docMkLst>
        <pc:docMk/>
      </pc:docMkLst>
      <pc:sldChg chg="modSp mod">
        <pc:chgData name="Igor Shinkar" userId="db6eb1b41a9778dd" providerId="LiveId" clId="{916F5D36-AE9B-44D8-A26E-23CBDA8DF114}" dt="2022-10-12T16:57:36.913" v="10" actId="6549"/>
        <pc:sldMkLst>
          <pc:docMk/>
          <pc:sldMk cId="0" sldId="256"/>
        </pc:sldMkLst>
        <pc:spChg chg="mod">
          <ac:chgData name="Igor Shinkar" userId="db6eb1b41a9778dd" providerId="LiveId" clId="{916F5D36-AE9B-44D8-A26E-23CBDA8DF114}" dt="2022-10-12T16:57:36.913" v="10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916F5D36-AE9B-44D8-A26E-23CBDA8DF114}" dt="2022-10-12T16:59:52.218" v="15"/>
        <pc:sldMkLst>
          <pc:docMk/>
          <pc:sldMk cId="1263418228" sldId="307"/>
        </pc:sldMkLst>
      </pc:sldChg>
      <pc:sldChg chg="modAnim">
        <pc:chgData name="Igor Shinkar" userId="db6eb1b41a9778dd" providerId="LiveId" clId="{916F5D36-AE9B-44D8-A26E-23CBDA8DF114}" dt="2022-10-13T00:22:52.362" v="91"/>
        <pc:sldMkLst>
          <pc:docMk/>
          <pc:sldMk cId="1227243509" sldId="31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505808838" sldId="32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997431650" sldId="32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943412302" sldId="329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3094361083" sldId="330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095529027" sldId="330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4065251385" sldId="331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1523810978" sldId="333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294143363" sldId="333"/>
        </pc:sldMkLst>
      </pc:sldChg>
      <pc:sldChg chg="del">
        <pc:chgData name="Igor Shinkar" userId="db6eb1b41a9778dd" providerId="LiveId" clId="{916F5D36-AE9B-44D8-A26E-23CBDA8DF114}" dt="2022-10-13T00:22:22.983" v="89" actId="47"/>
        <pc:sldMkLst>
          <pc:docMk/>
          <pc:sldMk cId="1420417217" sldId="345"/>
        </pc:sldMkLst>
      </pc:sldChg>
      <pc:sldChg chg="modSp">
        <pc:chgData name="Igor Shinkar" userId="db6eb1b41a9778dd" providerId="LiveId" clId="{916F5D36-AE9B-44D8-A26E-23CBDA8DF114}" dt="2022-10-13T00:22:33.119" v="90" actId="20577"/>
        <pc:sldMkLst>
          <pc:docMk/>
          <pc:sldMk cId="730535654" sldId="350"/>
        </pc:sldMkLst>
        <pc:spChg chg="mod">
          <ac:chgData name="Igor Shinkar" userId="db6eb1b41a9778dd" providerId="LiveId" clId="{916F5D36-AE9B-44D8-A26E-23CBDA8DF114}" dt="2022-10-13T00:22:33.119" v="90" actId="20577"/>
          <ac:spMkLst>
            <pc:docMk/>
            <pc:sldMk cId="730535654" sldId="350"/>
            <ac:spMk id="2048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512791821" sldId="481"/>
        </pc:sldMkLst>
      </pc:sldChg>
      <pc:sldChg chg="add">
        <pc:chgData name="Igor Shinkar" userId="db6eb1b41a9778dd" providerId="LiveId" clId="{916F5D36-AE9B-44D8-A26E-23CBDA8DF114}" dt="2022-10-13T00:26:15.617" v="92"/>
        <pc:sldMkLst>
          <pc:docMk/>
          <pc:sldMk cId="3411108521" sldId="494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62612919" sldId="496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898317963" sldId="497"/>
        </pc:sldMkLst>
      </pc:sldChg>
      <pc:sldChg chg="del">
        <pc:chgData name="Igor Shinkar" userId="db6eb1b41a9778dd" providerId="LiveId" clId="{916F5D36-AE9B-44D8-A26E-23CBDA8DF114}" dt="2022-10-12T16:57:56.314" v="12" actId="47"/>
        <pc:sldMkLst>
          <pc:docMk/>
          <pc:sldMk cId="3475591258" sldId="49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795133321" sldId="49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38172751" sldId="499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752631517" sldId="50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71993812" sldId="50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931128155" sldId="50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431066624" sldId="506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892224666" sldId="507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1891928911" sldId="508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4275320408" sldId="509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513538178" sldId="510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76237297" sldId="511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2183377477" sldId="512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545762716" sldId="513"/>
        </pc:sldMkLst>
      </pc:sldChg>
      <pc:sldChg chg="del">
        <pc:chgData name="Igor Shinkar" userId="db6eb1b41a9778dd" providerId="LiveId" clId="{916F5D36-AE9B-44D8-A26E-23CBDA8DF114}" dt="2022-10-13T00:20:12.074" v="56" actId="47"/>
        <pc:sldMkLst>
          <pc:docMk/>
          <pc:sldMk cId="300443204" sldId="51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493574346" sldId="51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075978804" sldId="516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271337016" sldId="517"/>
        </pc:sldMkLst>
      </pc:sldChg>
      <pc:sldChg chg="modSp add modAnim">
        <pc:chgData name="Igor Shinkar" userId="db6eb1b41a9778dd" providerId="LiveId" clId="{916F5D36-AE9B-44D8-A26E-23CBDA8DF114}" dt="2022-10-13T00:21:24.114" v="67" actId="20577"/>
        <pc:sldMkLst>
          <pc:docMk/>
          <pc:sldMk cId="3504271710" sldId="518"/>
        </pc:sldMkLst>
        <pc:spChg chg="mod">
          <ac:chgData name="Igor Shinkar" userId="db6eb1b41a9778dd" providerId="LiveId" clId="{916F5D36-AE9B-44D8-A26E-23CBDA8DF114}" dt="2022-10-13T00:21:24.114" v="67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916F5D36-AE9B-44D8-A26E-23CBDA8DF114}" dt="2022-10-13T00:21:42.690" v="80" actId="1035"/>
        <pc:sldMkLst>
          <pc:docMk/>
          <pc:sldMk cId="2351630619" sldId="519"/>
        </pc:sldMkLst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2" creationId="{3EBBD571-042B-4890-9449-E92E27FF2A5B}"/>
          </ac:spMkLst>
        </pc:spChg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916F5D36-AE9B-44D8-A26E-23CBDA8DF114}" dt="2022-10-13T00:21:13.399" v="64"/>
          <ac:spMkLst>
            <pc:docMk/>
            <pc:sldMk cId="2351630619" sldId="51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174481240" sldId="531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274868364" sldId="532"/>
        </pc:sldMkLst>
      </pc:sldChg>
      <pc:sldChg chg="del">
        <pc:chgData name="Igor Shinkar" userId="db6eb1b41a9778dd" providerId="LiveId" clId="{916F5D36-AE9B-44D8-A26E-23CBDA8DF114}" dt="2022-10-12T16:57:56.912" v="13" actId="47"/>
        <pc:sldMkLst>
          <pc:docMk/>
          <pc:sldMk cId="4077900681" sldId="53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92497541" sldId="53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402729785" sldId="536"/>
        </pc:sldMkLst>
      </pc:sldChg>
      <pc:sldChg chg="modSp add">
        <pc:chgData name="Igor Shinkar" userId="db6eb1b41a9778dd" providerId="LiveId" clId="{916F5D36-AE9B-44D8-A26E-23CBDA8DF114}" dt="2022-10-13T00:22:04.400" v="88" actId="6549"/>
        <pc:sldMkLst>
          <pc:docMk/>
          <pc:sldMk cId="3901902418" sldId="537"/>
        </pc:sldMkLst>
        <pc:spChg chg="mod">
          <ac:chgData name="Igor Shinkar" userId="db6eb1b41a9778dd" providerId="LiveId" clId="{916F5D36-AE9B-44D8-A26E-23CBDA8DF114}" dt="2022-10-13T00:22:04.400" v="88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916F5D36-AE9B-44D8-A26E-23CBDA8DF114}" dt="2022-10-13T00:21:08.617" v="63"/>
        <pc:sldMkLst>
          <pc:docMk/>
          <pc:sldMk cId="2189462180" sldId="538"/>
        </pc:sldMkLst>
        <pc:spChg chg="mod">
          <ac:chgData name="Igor Shinkar" userId="db6eb1b41a9778dd" providerId="LiveId" clId="{916F5D36-AE9B-44D8-A26E-23CBDA8DF114}" dt="2022-10-13T00:21:08.617" v="63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916F5D36-AE9B-44D8-A26E-23CBDA8DF114}" dt="2022-10-12T17:13:25.772" v="29" actId="20577"/>
        <pc:sldMkLst>
          <pc:docMk/>
          <pc:sldMk cId="3933497776" sldId="539"/>
        </pc:sldMkLst>
        <pc:spChg chg="mod">
          <ac:chgData name="Igor Shinkar" userId="db6eb1b41a9778dd" providerId="LiveId" clId="{916F5D36-AE9B-44D8-A26E-23CBDA8DF114}" dt="2022-10-12T17:13:25.772" v="29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61140552" sldId="545"/>
        </pc:sldMkLst>
      </pc:sldChg>
      <pc:sldChg chg="add del">
        <pc:chgData name="Igor Shinkar" userId="db6eb1b41a9778dd" providerId="LiveId" clId="{916F5D36-AE9B-44D8-A26E-23CBDA8DF114}" dt="2022-10-13T00:17:30.989" v="30" actId="47"/>
        <pc:sldMkLst>
          <pc:docMk/>
          <pc:sldMk cId="3854687149" sldId="545"/>
        </pc:sldMkLst>
      </pc:sldChg>
      <pc:sldChg chg="add del">
        <pc:chgData name="Igor Shinkar" userId="db6eb1b41a9778dd" providerId="LiveId" clId="{916F5D36-AE9B-44D8-A26E-23CBDA8DF114}" dt="2022-10-13T00:17:31.620" v="31" actId="47"/>
        <pc:sldMkLst>
          <pc:docMk/>
          <pc:sldMk cId="2886994713" sldId="546"/>
        </pc:sldMkLst>
      </pc:sldChg>
      <pc:sldChg chg="modSp add">
        <pc:chgData name="Igor Shinkar" userId="db6eb1b41a9778dd" providerId="LiveId" clId="{916F5D36-AE9B-44D8-A26E-23CBDA8DF114}" dt="2022-10-13T00:21:05.046" v="62"/>
        <pc:sldMkLst>
          <pc:docMk/>
          <pc:sldMk cId="3882013995" sldId="546"/>
        </pc:sldMkLst>
        <pc:spChg chg="mod">
          <ac:chgData name="Igor Shinkar" userId="db6eb1b41a9778dd" providerId="LiveId" clId="{916F5D36-AE9B-44D8-A26E-23CBDA8DF114}" dt="2022-10-13T00:21:05.046" v="62"/>
          <ac:spMkLst>
            <pc:docMk/>
            <pc:sldMk cId="3882013995" sldId="546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26:23.374" v="93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40:15.732" v="2640" actId="4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2505808838" sldId="327"/>
        </pc:sldMkLst>
      </pc:sldChg>
      <pc:sldChg chg="add del">
        <pc:chgData name="Igor Shinkar" userId="db6eb1b41a9778dd" providerId="LiveId" clId="{3850B57E-9A1A-4506-BBB2-E269464C830C}" dt="2022-02-15T02:40:14.219" v="2639" actId="47"/>
        <pc:sldMkLst>
          <pc:docMk/>
          <pc:sldMk cId="997431650" sldId="328"/>
        </pc:sldMkLst>
      </pc:sldChg>
      <pc:sldChg chg="add del">
        <pc:chgData name="Igor Shinkar" userId="db6eb1b41a9778dd" providerId="LiveId" clId="{3850B57E-9A1A-4506-BBB2-E269464C830C}" dt="2022-02-15T02:40:13.321" v="2638" actId="47"/>
        <pc:sldMkLst>
          <pc:docMk/>
          <pc:sldMk cId="3943412302" sldId="329"/>
        </pc:sldMkLst>
      </pc:sldChg>
      <pc:sldChg chg="add del">
        <pc:chgData name="Igor Shinkar" userId="db6eb1b41a9778dd" providerId="LiveId" clId="{3850B57E-9A1A-4506-BBB2-E269464C830C}" dt="2022-02-15T02:40:12.386" v="2637" actId="47"/>
        <pc:sldMkLst>
          <pc:docMk/>
          <pc:sldMk cId="3094361083" sldId="330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 del">
        <pc:chgData name="Igor Shinkar" userId="db6eb1b41a9778dd" providerId="LiveId" clId="{3850B57E-9A1A-4506-BBB2-E269464C830C}" dt="2022-02-15T02:40:11.749" v="2636" actId="47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8B1D06A-B77F-43C3-8902-35ABB7D715D5}"/>
    <pc:docChg chg="delSld modSld">
      <pc:chgData name="Igor Shinkar" userId="db6eb1b41a9778dd" providerId="LiveId" clId="{E8B1D06A-B77F-43C3-8902-35ABB7D715D5}" dt="2022-10-21T03:52:40.270" v="24" actId="20577"/>
      <pc:docMkLst>
        <pc:docMk/>
      </pc:docMkLst>
      <pc:sldChg chg="modSp mod">
        <pc:chgData name="Igor Shinkar" userId="db6eb1b41a9778dd" providerId="LiveId" clId="{E8B1D06A-B77F-43C3-8902-35ABB7D715D5}" dt="2022-10-19T21:27:25.682" v="14" actId="6549"/>
        <pc:sldMkLst>
          <pc:docMk/>
          <pc:sldMk cId="0" sldId="256"/>
        </pc:sldMkLst>
        <pc:spChg chg="mod">
          <ac:chgData name="Igor Shinkar" userId="db6eb1b41a9778dd" providerId="LiveId" clId="{E8B1D06A-B77F-43C3-8902-35ABB7D715D5}" dt="2022-10-19T21:27:25.682" v="14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5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6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7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9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1736824112" sldId="29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878506961" sldId="293"/>
        </pc:sldMkLst>
      </pc:sldChg>
      <pc:sldChg chg="modSp mod modAnim">
        <pc:chgData name="Igor Shinkar" userId="db6eb1b41a9778dd" providerId="LiveId" clId="{E8B1D06A-B77F-43C3-8902-35ABB7D715D5}" dt="2022-10-18T04:56:38.562" v="12" actId="5793"/>
        <pc:sldMkLst>
          <pc:docMk/>
          <pc:sldMk cId="1263418228" sldId="307"/>
        </pc:sldMkLst>
        <pc:spChg chg="mod">
          <ac:chgData name="Igor Shinkar" userId="db6eb1b41a9778dd" providerId="LiveId" clId="{E8B1D06A-B77F-43C3-8902-35ABB7D715D5}" dt="2022-10-18T04:56:38.562" v="12" actId="5793"/>
          <ac:spMkLst>
            <pc:docMk/>
            <pc:sldMk cId="1263418228" sldId="307"/>
            <ac:spMk id="3584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1227243509" sldId="317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4058701141" sldId="318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44821044" sldId="320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3715659246" sldId="322"/>
        </pc:sldMkLst>
      </pc:sldChg>
      <pc:sldChg chg="modSp">
        <pc:chgData name="Igor Shinkar" userId="db6eb1b41a9778dd" providerId="LiveId" clId="{E8B1D06A-B77F-43C3-8902-35ABB7D715D5}" dt="2022-10-21T03:52:40.270" v="24" actId="20577"/>
        <pc:sldMkLst>
          <pc:docMk/>
          <pc:sldMk cId="75979015" sldId="323"/>
        </pc:sldMkLst>
        <pc:spChg chg="mod">
          <ac:chgData name="Igor Shinkar" userId="db6eb1b41a9778dd" providerId="LiveId" clId="{E8B1D06A-B77F-43C3-8902-35ABB7D715D5}" dt="2022-10-21T03:52:40.270" v="24" actId="20577"/>
          <ac:spMkLst>
            <pc:docMk/>
            <pc:sldMk cId="75979015" sldId="323"/>
            <ac:spMk id="3584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21T03:24:59.442" v="17" actId="47"/>
        <pc:sldMkLst>
          <pc:docMk/>
          <pc:sldMk cId="2505808838" sldId="327"/>
        </pc:sldMkLst>
      </pc:sldChg>
      <pc:sldChg chg="del">
        <pc:chgData name="Igor Shinkar" userId="db6eb1b41a9778dd" providerId="LiveId" clId="{E8B1D06A-B77F-43C3-8902-35ABB7D715D5}" dt="2022-10-21T03:24:59.442" v="17" actId="47"/>
        <pc:sldMkLst>
          <pc:docMk/>
          <pc:sldMk cId="997431650" sldId="328"/>
        </pc:sldMkLst>
      </pc:sldChg>
      <pc:sldChg chg="del">
        <pc:chgData name="Igor Shinkar" userId="db6eb1b41a9778dd" providerId="LiveId" clId="{E8B1D06A-B77F-43C3-8902-35ABB7D715D5}" dt="2022-10-21T03:24:59.442" v="17" actId="47"/>
        <pc:sldMkLst>
          <pc:docMk/>
          <pc:sldMk cId="3943412302" sldId="329"/>
        </pc:sldMkLst>
      </pc:sldChg>
      <pc:sldChg chg="del">
        <pc:chgData name="Igor Shinkar" userId="db6eb1b41a9778dd" providerId="LiveId" clId="{E8B1D06A-B77F-43C3-8902-35ABB7D715D5}" dt="2022-10-21T03:24:56.596" v="16" actId="47"/>
        <pc:sldMkLst>
          <pc:docMk/>
          <pc:sldMk cId="3095529027" sldId="330"/>
        </pc:sldMkLst>
      </pc:sldChg>
      <pc:sldChg chg="del">
        <pc:chgData name="Igor Shinkar" userId="db6eb1b41a9778dd" providerId="LiveId" clId="{E8B1D06A-B77F-43C3-8902-35ABB7D715D5}" dt="2022-10-21T03:24:59.442" v="17" actId="47"/>
        <pc:sldMkLst>
          <pc:docMk/>
          <pc:sldMk cId="4065251385" sldId="331"/>
        </pc:sldMkLst>
      </pc:sldChg>
      <pc:sldChg chg="del">
        <pc:chgData name="Igor Shinkar" userId="db6eb1b41a9778dd" providerId="LiveId" clId="{E8B1D06A-B77F-43C3-8902-35ABB7D715D5}" dt="2022-10-21T03:24:56.596" v="16" actId="47"/>
        <pc:sldMkLst>
          <pc:docMk/>
          <pc:sldMk cId="3294143363" sldId="333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979639996" sldId="343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012142793" sldId="344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13035727" sldId="34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721617343" sldId="34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564488202" sldId="34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023682188" sldId="34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730535654" sldId="350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4103312" sldId="35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619959936" sldId="354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248419326" sldId="355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667390476" sldId="360"/>
        </pc:sldMkLst>
      </pc:sldChg>
      <pc:sldChg chg="del">
        <pc:chgData name="Igor Shinkar" userId="db6eb1b41a9778dd" providerId="LiveId" clId="{E8B1D06A-B77F-43C3-8902-35ABB7D715D5}" dt="2022-10-21T03:24:54.144" v="15" actId="47"/>
        <pc:sldMkLst>
          <pc:docMk/>
          <pc:sldMk cId="512791821" sldId="48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275399684" sldId="490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E8B1D06A-B77F-43C3-8902-35ABB7D715D5}" dt="2022-10-21T03:24:54.144" v="15" actId="47"/>
        <pc:sldMkLst>
          <pc:docMk/>
          <pc:sldMk cId="862612919" sldId="496"/>
        </pc:sldMkLst>
      </pc:sldChg>
      <pc:sldChg chg="del">
        <pc:chgData name="Igor Shinkar" userId="db6eb1b41a9778dd" providerId="LiveId" clId="{E8B1D06A-B77F-43C3-8902-35ABB7D715D5}" dt="2022-10-21T03:24:54.144" v="15" actId="47"/>
        <pc:sldMkLst>
          <pc:docMk/>
          <pc:sldMk cId="2898317963" sldId="497"/>
        </pc:sldMkLst>
      </pc:sldChg>
      <pc:sldChg chg="del">
        <pc:chgData name="Igor Shinkar" userId="db6eb1b41a9778dd" providerId="LiveId" clId="{E8B1D06A-B77F-43C3-8902-35ABB7D715D5}" dt="2022-10-21T03:24:54.144" v="15" actId="47"/>
        <pc:sldMkLst>
          <pc:docMk/>
          <pc:sldMk cId="3795133321" sldId="498"/>
        </pc:sldMkLst>
      </pc:sldChg>
      <pc:sldChg chg="del">
        <pc:chgData name="Igor Shinkar" userId="db6eb1b41a9778dd" providerId="LiveId" clId="{E8B1D06A-B77F-43C3-8902-35ABB7D715D5}" dt="2022-10-21T03:24:54.144" v="15" actId="47"/>
        <pc:sldMkLst>
          <pc:docMk/>
          <pc:sldMk cId="838172751" sldId="499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71993812" sldId="50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892224666" sldId="507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1891928911" sldId="508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75320408" sldId="50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513538178" sldId="510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6237297" sldId="511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2183377477" sldId="512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545762716" sldId="51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93574346" sldId="51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075978804" sldId="51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271337016" sldId="517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504271710" sldId="51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351630619" sldId="519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274868364" sldId="532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92497541" sldId="53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1402729785" sldId="53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01902418" sldId="53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189462180" sldId="53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33497776" sldId="539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959072309" sldId="54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499690956" sldId="54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843968602" sldId="54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955201381" sldId="54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61140552" sldId="54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882013995" sldId="54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90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5684837"/>
            <a:ext cx="6167755" cy="15303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/>
              <a:t>Q: Why is it efficient for sorted arrays?</a:t>
            </a:r>
          </a:p>
          <a:p>
            <a:pPr lvl="1"/>
            <a:endParaRPr lang="en-US" altLang="he-IL" sz="2200" dirty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</a:t>
            </a:r>
            <a:br>
              <a:rPr lang="en-US" altLang="he-IL" sz="2200" dirty="0">
                <a:cs typeface="Times New Roman" panose="02020603050405020304" pitchFamily="18" charset="0"/>
              </a:rPr>
            </a:br>
            <a:r>
              <a:rPr lang="en-US" altLang="he-IL" sz="2200" dirty="0">
                <a:cs typeface="Times New Roman" panose="02020603050405020304" pitchFamily="18" charset="0"/>
              </a:rPr>
              <a:t>outer iteration we make exactly 1 swap.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	-- 0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 	-- 1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[8,9,7,6,5,4]-&gt;[8,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7,8,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9,6,5,4] 	-- 2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6: [7,8,9,6,5,4] -&gt;[7,8,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,5,4]-&gt;[7,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6,8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6,7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,8,95,4] 	-- 3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5: …-- 4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4: …-- 5 swaps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Total: 1+2+3+4+5 = </a:t>
            </a:r>
            <a:r>
              <a:rPr lang="en-US" altLang="he-IL" sz="220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15 swaps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[100,1,2,3]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,2,3]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2: [1,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[1,2,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– 1 swap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0656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>
                <a:solidFill>
                  <a:schemeClr val="tx1"/>
                </a:solidFill>
              </a:rPr>
              <a:t>Hence, </a:t>
            </a:r>
            <a:r>
              <a:rPr lang="en-US" altLang="en-US" sz="1800" dirty="0">
                <a:solidFill>
                  <a:schemeClr val="tx1"/>
                </a:solidFill>
              </a:rPr>
              <a:t>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</a:t>
            </a:r>
            <a:r>
              <a:rPr lang="en-US" altLang="he-IL" sz="2200" i="1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+ 1 =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the following four sorting algorithms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Merge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Insertion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Selection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Quick sort</a:t>
            </a:r>
          </a:p>
          <a:p>
            <a:pPr marL="0" indent="0"/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[1, 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2570</TotalTime>
  <Words>1967</Words>
  <Application>Microsoft Office PowerPoint</Application>
  <PresentationFormat>Custom</PresentationFormat>
  <Paragraphs>212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838</cp:revision>
  <dcterms:created xsi:type="dcterms:W3CDTF">2017-07-19T12:15:02Z</dcterms:created>
  <dcterms:modified xsi:type="dcterms:W3CDTF">2022-10-21T03:52:40Z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