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handoutMasterIdLst>
    <p:handoutMasterId r:id="rId24"/>
  </p:handoutMasterIdLst>
  <p:sldIdLst>
    <p:sldId id="256" r:id="rId4"/>
    <p:sldId id="374" r:id="rId5"/>
    <p:sldId id="380" r:id="rId6"/>
    <p:sldId id="363" r:id="rId7"/>
    <p:sldId id="409" r:id="rId8"/>
    <p:sldId id="326" r:id="rId9"/>
    <p:sldId id="310" r:id="rId10"/>
    <p:sldId id="314" r:id="rId11"/>
    <p:sldId id="323" r:id="rId12"/>
    <p:sldId id="324" r:id="rId13"/>
    <p:sldId id="332" r:id="rId14"/>
    <p:sldId id="319" r:id="rId15"/>
    <p:sldId id="315" r:id="rId16"/>
    <p:sldId id="307" r:id="rId17"/>
    <p:sldId id="331" r:id="rId18"/>
    <p:sldId id="327" r:id="rId19"/>
    <p:sldId id="328" r:id="rId20"/>
    <p:sldId id="329" r:id="rId21"/>
    <p:sldId id="408" r:id="rId2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8A41A8-9511-44E5-BD50-AF0E3B778F1E}" v="470" dt="2022-10-26T22:39:55.1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105" d="100"/>
          <a:sy n="105" d="100"/>
        </p:scale>
        <p:origin x="15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D38A41A8-9511-44E5-BD50-AF0E3B778F1E}"/>
    <pc:docChg chg="addSld delSld modSld sldOrd">
      <pc:chgData name="Igor Shinkar" userId="db6eb1b41a9778dd" providerId="LiveId" clId="{D38A41A8-9511-44E5-BD50-AF0E3B778F1E}" dt="2022-10-30T23:57:36.359" v="484" actId="47"/>
      <pc:docMkLst>
        <pc:docMk/>
      </pc:docMkLst>
      <pc:sldChg chg="modSp mod">
        <pc:chgData name="Igor Shinkar" userId="db6eb1b41a9778dd" providerId="LiveId" clId="{D38A41A8-9511-44E5-BD50-AF0E3B778F1E}" dt="2022-10-21T03:25:29.218" v="3" actId="20577"/>
        <pc:sldMkLst>
          <pc:docMk/>
          <pc:sldMk cId="0" sldId="256"/>
        </pc:sldMkLst>
        <pc:spChg chg="mod">
          <ac:chgData name="Igor Shinkar" userId="db6eb1b41a9778dd" providerId="LiveId" clId="{D38A41A8-9511-44E5-BD50-AF0E3B778F1E}" dt="2022-10-21T03:25:29.218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845965889" sldId="299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4241569793" sldId="300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64444588" sldId="301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788626074" sldId="302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590937179" sldId="303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2917602959" sldId="304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845524409" sldId="306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952425551" sldId="308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3311536928" sldId="309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665402012" sldId="311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1609911384" sldId="312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667346118" sldId="313"/>
        </pc:sldMkLst>
      </pc:sldChg>
      <pc:sldChg chg="add del ord">
        <pc:chgData name="Igor Shinkar" userId="db6eb1b41a9778dd" providerId="LiveId" clId="{D38A41A8-9511-44E5-BD50-AF0E3B778F1E}" dt="2022-10-30T23:57:36.359" v="484" actId="47"/>
        <pc:sldMkLst>
          <pc:docMk/>
          <pc:sldMk cId="744727441" sldId="316"/>
        </pc:sldMkLst>
      </pc:sldChg>
      <pc:sldChg chg="modSp modAnim">
        <pc:chgData name="Igor Shinkar" userId="db6eb1b41a9778dd" providerId="LiveId" clId="{D38A41A8-9511-44E5-BD50-AF0E3B778F1E}" dt="2022-10-21T03:26:43.435" v="89" actId="20577"/>
        <pc:sldMkLst>
          <pc:docMk/>
          <pc:sldMk cId="766277583" sldId="319"/>
        </pc:sldMkLst>
        <pc:spChg chg="mod">
          <ac:chgData name="Igor Shinkar" userId="db6eb1b41a9778dd" providerId="LiveId" clId="{D38A41A8-9511-44E5-BD50-AF0E3B778F1E}" dt="2022-10-21T03:26:43.435" v="89" actId="20577"/>
          <ac:spMkLst>
            <pc:docMk/>
            <pc:sldMk cId="766277583" sldId="319"/>
            <ac:spMk id="3584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270323155" sldId="325"/>
        </pc:sldMkLst>
      </pc:sldChg>
      <pc:sldChg chg="modSp modAnim">
        <pc:chgData name="Igor Shinkar" userId="db6eb1b41a9778dd" providerId="LiveId" clId="{D38A41A8-9511-44E5-BD50-AF0E3B778F1E}" dt="2022-10-26T22:36:46.292" v="424" actId="20577"/>
        <pc:sldMkLst>
          <pc:docMk/>
          <pc:sldMk cId="997431650" sldId="328"/>
        </pc:sldMkLst>
        <pc:spChg chg="mod">
          <ac:chgData name="Igor Shinkar" userId="db6eb1b41a9778dd" providerId="LiveId" clId="{D38A41A8-9511-44E5-BD50-AF0E3B778F1E}" dt="2022-10-26T22:36:46.292" v="424" actId="20577"/>
          <ac:spMkLst>
            <pc:docMk/>
            <pc:sldMk cId="997431650" sldId="32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D38A41A8-9511-44E5-BD50-AF0E3B778F1E}" dt="2022-10-26T22:39:55.128" v="482" actId="20577"/>
        <pc:sldMkLst>
          <pc:docMk/>
          <pc:sldMk cId="3943412302" sldId="329"/>
        </pc:sldMkLst>
        <pc:spChg chg="mod">
          <ac:chgData name="Igor Shinkar" userId="db6eb1b41a9778dd" providerId="LiveId" clId="{D38A41A8-9511-44E5-BD50-AF0E3B778F1E}" dt="2022-10-26T22:39:55.128" v="482" actId="20577"/>
          <ac:spMkLst>
            <pc:docMk/>
            <pc:sldMk cId="3943412302" sldId="329"/>
            <ac:spMk id="3584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30T23:57:36.359" v="484" actId="47"/>
        <pc:sldMkLst>
          <pc:docMk/>
          <pc:sldMk cId="3095529027" sldId="330"/>
        </pc:sldMkLst>
      </pc:sldChg>
      <pc:sldChg chg="del">
        <pc:chgData name="Igor Shinkar" userId="db6eb1b41a9778dd" providerId="LiveId" clId="{D38A41A8-9511-44E5-BD50-AF0E3B778F1E}" dt="2022-10-30T23:57:36.359" v="484" actId="47"/>
        <pc:sldMkLst>
          <pc:docMk/>
          <pc:sldMk cId="3294143363" sldId="333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386357524" sldId="334"/>
        </pc:sldMkLst>
      </pc:sldChg>
      <pc:sldChg chg="modSp add ord">
        <pc:chgData name="Igor Shinkar" userId="db6eb1b41a9778dd" providerId="LiveId" clId="{D38A41A8-9511-44E5-BD50-AF0E3B778F1E}" dt="2022-10-21T03:33:48.277" v="116" actId="20577"/>
        <pc:sldMkLst>
          <pc:docMk/>
          <pc:sldMk cId="3789383716" sldId="363"/>
        </pc:sldMkLst>
        <pc:spChg chg="mod">
          <ac:chgData name="Igor Shinkar" userId="db6eb1b41a9778dd" providerId="LiveId" clId="{D38A41A8-9511-44E5-BD50-AF0E3B778F1E}" dt="2022-10-21T03:33:48.277" v="116" actId="20577"/>
          <ac:spMkLst>
            <pc:docMk/>
            <pc:sldMk cId="3789383716" sldId="363"/>
            <ac:spMk id="3" creationId="{00000000-0000-0000-0000-000000000000}"/>
          </ac:spMkLst>
        </pc:spChg>
      </pc:sldChg>
      <pc:sldChg chg="add del">
        <pc:chgData name="Igor Shinkar" userId="db6eb1b41a9778dd" providerId="LiveId" clId="{D38A41A8-9511-44E5-BD50-AF0E3B778F1E}" dt="2022-10-21T03:28:03.982" v="91" actId="2696"/>
        <pc:sldMkLst>
          <pc:docMk/>
          <pc:sldMk cId="75287421" sldId="374"/>
        </pc:sldMkLst>
      </pc:sldChg>
      <pc:sldChg chg="modSp add mod modAnim">
        <pc:chgData name="Igor Shinkar" userId="db6eb1b41a9778dd" providerId="LiveId" clId="{D38A41A8-9511-44E5-BD50-AF0E3B778F1E}" dt="2022-10-26T21:31:36.223" v="380" actId="6549"/>
        <pc:sldMkLst>
          <pc:docMk/>
          <pc:sldMk cId="2066046600" sldId="374"/>
        </pc:sldMkLst>
        <pc:spChg chg="mod">
          <ac:chgData name="Igor Shinkar" userId="db6eb1b41a9778dd" providerId="LiveId" clId="{D38A41A8-9511-44E5-BD50-AF0E3B778F1E}" dt="2022-10-26T21:31:36.223" v="380" actId="6549"/>
          <ac:spMkLst>
            <pc:docMk/>
            <pc:sldMk cId="2066046600" sldId="374"/>
            <ac:spMk id="3" creationId="{00000000-0000-0000-0000-000000000000}"/>
          </ac:spMkLst>
        </pc:spChg>
      </pc:sldChg>
      <pc:sldChg chg="modSp add ord modAnim">
        <pc:chgData name="Igor Shinkar" userId="db6eb1b41a9778dd" providerId="LiveId" clId="{D38A41A8-9511-44E5-BD50-AF0E3B778F1E}" dt="2022-10-21T03:38:51.917" v="338" actId="20577"/>
        <pc:sldMkLst>
          <pc:docMk/>
          <pc:sldMk cId="893656676" sldId="379"/>
        </pc:sldMkLst>
        <pc:spChg chg="mod">
          <ac:chgData name="Igor Shinkar" userId="db6eb1b41a9778dd" providerId="LiveId" clId="{D38A41A8-9511-44E5-BD50-AF0E3B778F1E}" dt="2022-10-21T03:38:51.917" v="338" actId="20577"/>
          <ac:spMkLst>
            <pc:docMk/>
            <pc:sldMk cId="893656676" sldId="379"/>
            <ac:spMk id="3" creationId="{00000000-0000-0000-0000-000000000000}"/>
          </ac:spMkLst>
        </pc:spChg>
      </pc:sldChg>
      <pc:sldChg chg="modSp add ord">
        <pc:chgData name="Igor Shinkar" userId="db6eb1b41a9778dd" providerId="LiveId" clId="{D38A41A8-9511-44E5-BD50-AF0E3B778F1E}" dt="2022-10-26T21:36:46.375" v="382" actId="20577"/>
        <pc:sldMkLst>
          <pc:docMk/>
          <pc:sldMk cId="1500679518" sldId="380"/>
        </pc:sldMkLst>
        <pc:spChg chg="mod">
          <ac:chgData name="Igor Shinkar" userId="db6eb1b41a9778dd" providerId="LiveId" clId="{D38A41A8-9511-44E5-BD50-AF0E3B778F1E}" dt="2022-10-26T21:36:46.375" v="382" actId="20577"/>
          <ac:spMkLst>
            <pc:docMk/>
            <pc:sldMk cId="1500679518" sldId="380"/>
            <ac:spMk id="3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30T23:57:36.359" v="484" actId="47"/>
        <pc:sldMkLst>
          <pc:docMk/>
          <pc:sldMk cId="512791821" sldId="481"/>
        </pc:sldMkLst>
      </pc:sldChg>
      <pc:sldChg chg="del">
        <pc:chgData name="Igor Shinkar" userId="db6eb1b41a9778dd" providerId="LiveId" clId="{D38A41A8-9511-44E5-BD50-AF0E3B778F1E}" dt="2022-10-30T23:57:31.686" v="483" actId="47"/>
        <pc:sldMkLst>
          <pc:docMk/>
          <pc:sldMk cId="862612919" sldId="496"/>
        </pc:sldMkLst>
      </pc:sldChg>
      <pc:sldChg chg="del">
        <pc:chgData name="Igor Shinkar" userId="db6eb1b41a9778dd" providerId="LiveId" clId="{D38A41A8-9511-44E5-BD50-AF0E3B778F1E}" dt="2022-10-30T23:57:31.686" v="483" actId="47"/>
        <pc:sldMkLst>
          <pc:docMk/>
          <pc:sldMk cId="2898317963" sldId="497"/>
        </pc:sldMkLst>
      </pc:sldChg>
      <pc:sldChg chg="del">
        <pc:chgData name="Igor Shinkar" userId="db6eb1b41a9778dd" providerId="LiveId" clId="{D38A41A8-9511-44E5-BD50-AF0E3B778F1E}" dt="2022-10-30T23:57:31.686" v="483" actId="47"/>
        <pc:sldMkLst>
          <pc:docMk/>
          <pc:sldMk cId="3795133321" sldId="498"/>
        </pc:sldMkLst>
      </pc:sldChg>
      <pc:sldChg chg="del">
        <pc:chgData name="Igor Shinkar" userId="db6eb1b41a9778dd" providerId="LiveId" clId="{D38A41A8-9511-44E5-BD50-AF0E3B778F1E}" dt="2022-10-30T23:57:31.686" v="483" actId="47"/>
        <pc:sldMkLst>
          <pc:docMk/>
          <pc:sldMk cId="838172751" sldId="499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3976506564" sldId="544"/>
        </pc:sldMkLst>
      </pc:sldChg>
    </pc:docChg>
  </pc:docChgLst>
  <pc:docChgLst>
    <pc:chgData name="Igor Shinkar" userId="db6eb1b41a9778dd" providerId="LiveId" clId="{916F5D36-AE9B-44D8-A26E-23CBDA8DF114}"/>
    <pc:docChg chg="addSld delSld modSld">
      <pc:chgData name="Igor Shinkar" userId="db6eb1b41a9778dd" providerId="LiveId" clId="{916F5D36-AE9B-44D8-A26E-23CBDA8DF114}" dt="2022-10-13T00:26:23.374" v="93"/>
      <pc:docMkLst>
        <pc:docMk/>
      </pc:docMkLst>
      <pc:sldChg chg="modSp mod">
        <pc:chgData name="Igor Shinkar" userId="db6eb1b41a9778dd" providerId="LiveId" clId="{916F5D36-AE9B-44D8-A26E-23CBDA8DF114}" dt="2022-10-12T16:57:36.913" v="10" actId="6549"/>
        <pc:sldMkLst>
          <pc:docMk/>
          <pc:sldMk cId="0" sldId="256"/>
        </pc:sldMkLst>
        <pc:spChg chg="mod">
          <ac:chgData name="Igor Shinkar" userId="db6eb1b41a9778dd" providerId="LiveId" clId="{916F5D36-AE9B-44D8-A26E-23CBDA8DF114}" dt="2022-10-12T16:57:36.913" v="10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916F5D36-AE9B-44D8-A26E-23CBDA8DF114}" dt="2022-10-12T16:59:52.218" v="15"/>
        <pc:sldMkLst>
          <pc:docMk/>
          <pc:sldMk cId="1263418228" sldId="307"/>
        </pc:sldMkLst>
      </pc:sldChg>
      <pc:sldChg chg="modAnim">
        <pc:chgData name="Igor Shinkar" userId="db6eb1b41a9778dd" providerId="LiveId" clId="{916F5D36-AE9B-44D8-A26E-23CBDA8DF114}" dt="2022-10-13T00:22:52.362" v="91"/>
        <pc:sldMkLst>
          <pc:docMk/>
          <pc:sldMk cId="1227243509" sldId="31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505808838" sldId="32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997431650" sldId="32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943412302" sldId="329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3094361083" sldId="330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095529027" sldId="330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4065251385" sldId="331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1523810978" sldId="333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294143363" sldId="333"/>
        </pc:sldMkLst>
      </pc:sldChg>
      <pc:sldChg chg="del">
        <pc:chgData name="Igor Shinkar" userId="db6eb1b41a9778dd" providerId="LiveId" clId="{916F5D36-AE9B-44D8-A26E-23CBDA8DF114}" dt="2022-10-13T00:22:22.983" v="89" actId="47"/>
        <pc:sldMkLst>
          <pc:docMk/>
          <pc:sldMk cId="1420417217" sldId="345"/>
        </pc:sldMkLst>
      </pc:sldChg>
      <pc:sldChg chg="modSp">
        <pc:chgData name="Igor Shinkar" userId="db6eb1b41a9778dd" providerId="LiveId" clId="{916F5D36-AE9B-44D8-A26E-23CBDA8DF114}" dt="2022-10-13T00:22:33.119" v="90" actId="20577"/>
        <pc:sldMkLst>
          <pc:docMk/>
          <pc:sldMk cId="730535654" sldId="350"/>
        </pc:sldMkLst>
        <pc:spChg chg="mod">
          <ac:chgData name="Igor Shinkar" userId="db6eb1b41a9778dd" providerId="LiveId" clId="{916F5D36-AE9B-44D8-A26E-23CBDA8DF114}" dt="2022-10-13T00:22:33.119" v="90" actId="20577"/>
          <ac:spMkLst>
            <pc:docMk/>
            <pc:sldMk cId="730535654" sldId="350"/>
            <ac:spMk id="2048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512791821" sldId="481"/>
        </pc:sldMkLst>
      </pc:sldChg>
      <pc:sldChg chg="add">
        <pc:chgData name="Igor Shinkar" userId="db6eb1b41a9778dd" providerId="LiveId" clId="{916F5D36-AE9B-44D8-A26E-23CBDA8DF114}" dt="2022-10-13T00:26:15.617" v="92"/>
        <pc:sldMkLst>
          <pc:docMk/>
          <pc:sldMk cId="3411108521" sldId="494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62612919" sldId="496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898317963" sldId="497"/>
        </pc:sldMkLst>
      </pc:sldChg>
      <pc:sldChg chg="del">
        <pc:chgData name="Igor Shinkar" userId="db6eb1b41a9778dd" providerId="LiveId" clId="{916F5D36-AE9B-44D8-A26E-23CBDA8DF114}" dt="2022-10-12T16:57:56.314" v="12" actId="47"/>
        <pc:sldMkLst>
          <pc:docMk/>
          <pc:sldMk cId="3475591258" sldId="49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795133321" sldId="49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38172751" sldId="499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752631517" sldId="50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71993812" sldId="50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931128155" sldId="50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431066624" sldId="506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892224666" sldId="507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1891928911" sldId="508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4275320408" sldId="509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513538178" sldId="510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76237297" sldId="511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2183377477" sldId="512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545762716" sldId="513"/>
        </pc:sldMkLst>
      </pc:sldChg>
      <pc:sldChg chg="del">
        <pc:chgData name="Igor Shinkar" userId="db6eb1b41a9778dd" providerId="LiveId" clId="{916F5D36-AE9B-44D8-A26E-23CBDA8DF114}" dt="2022-10-13T00:20:12.074" v="56" actId="47"/>
        <pc:sldMkLst>
          <pc:docMk/>
          <pc:sldMk cId="300443204" sldId="51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493574346" sldId="51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075978804" sldId="516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271337016" sldId="517"/>
        </pc:sldMkLst>
      </pc:sldChg>
      <pc:sldChg chg="modSp add modAnim">
        <pc:chgData name="Igor Shinkar" userId="db6eb1b41a9778dd" providerId="LiveId" clId="{916F5D36-AE9B-44D8-A26E-23CBDA8DF114}" dt="2022-10-13T00:21:24.114" v="67" actId="20577"/>
        <pc:sldMkLst>
          <pc:docMk/>
          <pc:sldMk cId="3504271710" sldId="518"/>
        </pc:sldMkLst>
        <pc:spChg chg="mod">
          <ac:chgData name="Igor Shinkar" userId="db6eb1b41a9778dd" providerId="LiveId" clId="{916F5D36-AE9B-44D8-A26E-23CBDA8DF114}" dt="2022-10-13T00:21:24.114" v="67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916F5D36-AE9B-44D8-A26E-23CBDA8DF114}" dt="2022-10-13T00:21:42.690" v="80" actId="1035"/>
        <pc:sldMkLst>
          <pc:docMk/>
          <pc:sldMk cId="2351630619" sldId="519"/>
        </pc:sldMkLst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2" creationId="{3EBBD571-042B-4890-9449-E92E27FF2A5B}"/>
          </ac:spMkLst>
        </pc:spChg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916F5D36-AE9B-44D8-A26E-23CBDA8DF114}" dt="2022-10-13T00:21:13.399" v="64"/>
          <ac:spMkLst>
            <pc:docMk/>
            <pc:sldMk cId="2351630619" sldId="51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174481240" sldId="531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274868364" sldId="532"/>
        </pc:sldMkLst>
      </pc:sldChg>
      <pc:sldChg chg="del">
        <pc:chgData name="Igor Shinkar" userId="db6eb1b41a9778dd" providerId="LiveId" clId="{916F5D36-AE9B-44D8-A26E-23CBDA8DF114}" dt="2022-10-12T16:57:56.912" v="13" actId="47"/>
        <pc:sldMkLst>
          <pc:docMk/>
          <pc:sldMk cId="4077900681" sldId="53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92497541" sldId="53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402729785" sldId="536"/>
        </pc:sldMkLst>
      </pc:sldChg>
      <pc:sldChg chg="modSp add">
        <pc:chgData name="Igor Shinkar" userId="db6eb1b41a9778dd" providerId="LiveId" clId="{916F5D36-AE9B-44D8-A26E-23CBDA8DF114}" dt="2022-10-13T00:22:04.400" v="88" actId="6549"/>
        <pc:sldMkLst>
          <pc:docMk/>
          <pc:sldMk cId="3901902418" sldId="537"/>
        </pc:sldMkLst>
        <pc:spChg chg="mod">
          <ac:chgData name="Igor Shinkar" userId="db6eb1b41a9778dd" providerId="LiveId" clId="{916F5D36-AE9B-44D8-A26E-23CBDA8DF114}" dt="2022-10-13T00:22:04.400" v="88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916F5D36-AE9B-44D8-A26E-23CBDA8DF114}" dt="2022-10-13T00:21:08.617" v="63"/>
        <pc:sldMkLst>
          <pc:docMk/>
          <pc:sldMk cId="2189462180" sldId="538"/>
        </pc:sldMkLst>
        <pc:spChg chg="mod">
          <ac:chgData name="Igor Shinkar" userId="db6eb1b41a9778dd" providerId="LiveId" clId="{916F5D36-AE9B-44D8-A26E-23CBDA8DF114}" dt="2022-10-13T00:21:08.617" v="63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916F5D36-AE9B-44D8-A26E-23CBDA8DF114}" dt="2022-10-12T17:13:25.772" v="29" actId="20577"/>
        <pc:sldMkLst>
          <pc:docMk/>
          <pc:sldMk cId="3933497776" sldId="539"/>
        </pc:sldMkLst>
        <pc:spChg chg="mod">
          <ac:chgData name="Igor Shinkar" userId="db6eb1b41a9778dd" providerId="LiveId" clId="{916F5D36-AE9B-44D8-A26E-23CBDA8DF114}" dt="2022-10-12T17:13:25.772" v="29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61140552" sldId="545"/>
        </pc:sldMkLst>
      </pc:sldChg>
      <pc:sldChg chg="add del">
        <pc:chgData name="Igor Shinkar" userId="db6eb1b41a9778dd" providerId="LiveId" clId="{916F5D36-AE9B-44D8-A26E-23CBDA8DF114}" dt="2022-10-13T00:17:30.989" v="30" actId="47"/>
        <pc:sldMkLst>
          <pc:docMk/>
          <pc:sldMk cId="3854687149" sldId="545"/>
        </pc:sldMkLst>
      </pc:sldChg>
      <pc:sldChg chg="add del">
        <pc:chgData name="Igor Shinkar" userId="db6eb1b41a9778dd" providerId="LiveId" clId="{916F5D36-AE9B-44D8-A26E-23CBDA8DF114}" dt="2022-10-13T00:17:31.620" v="31" actId="47"/>
        <pc:sldMkLst>
          <pc:docMk/>
          <pc:sldMk cId="2886994713" sldId="546"/>
        </pc:sldMkLst>
      </pc:sldChg>
      <pc:sldChg chg="modSp add">
        <pc:chgData name="Igor Shinkar" userId="db6eb1b41a9778dd" providerId="LiveId" clId="{916F5D36-AE9B-44D8-A26E-23CBDA8DF114}" dt="2022-10-13T00:21:05.046" v="62"/>
        <pc:sldMkLst>
          <pc:docMk/>
          <pc:sldMk cId="3882013995" sldId="546"/>
        </pc:sldMkLst>
        <pc:spChg chg="mod">
          <ac:chgData name="Igor Shinkar" userId="db6eb1b41a9778dd" providerId="LiveId" clId="{916F5D36-AE9B-44D8-A26E-23CBDA8DF114}" dt="2022-10-13T00:21:05.046" v="62"/>
          <ac:spMkLst>
            <pc:docMk/>
            <pc:sldMk cId="3882013995" sldId="546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26:23.374" v="93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3850B57E-9A1A-4506-BBB2-E269464C830C}"/>
    <pc:docChg chg="undo custSel addSld delSld modSld sldOrd">
      <pc:chgData name="Igor Shinkar" userId="db6eb1b41a9778dd" providerId="LiveId" clId="{3850B57E-9A1A-4506-BBB2-E269464C830C}" dt="2022-02-15T02:40:15.732" v="2640" actId="47"/>
      <pc:docMkLst>
        <pc:docMk/>
      </pc:docMkLst>
      <pc:sldChg chg="modSp mod">
        <pc:chgData name="Igor Shinkar" userId="db6eb1b41a9778dd" providerId="LiveId" clId="{3850B57E-9A1A-4506-BBB2-E269464C830C}" dt="2022-02-14T23:39:03.512" v="2" actId="20577"/>
        <pc:sldMkLst>
          <pc:docMk/>
          <pc:sldMk cId="0" sldId="256"/>
        </pc:sldMkLst>
        <pc:spChg chg="mod">
          <ac:chgData name="Igor Shinkar" userId="db6eb1b41a9778dd" providerId="LiveId" clId="{3850B57E-9A1A-4506-BBB2-E269464C830C}" dt="2022-02-14T23:39:03.512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5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6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7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36824112" sldId="29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78506961" sldId="29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845965889" sldId="29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569793" sldId="30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64444588" sldId="301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88626074" sldId="30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590937179" sldId="30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917602959" sldId="304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45524409" sldId="30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263418228" sldId="30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952425551" sldId="308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311536928" sldId="30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75486170" sldId="31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5402012" sldId="31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609911384" sldId="31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7346118" sldId="313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06639197" sldId="314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68678249" sldId="31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27243509" sldId="317"/>
        </pc:sldMkLst>
      </pc:sldChg>
      <pc:sldChg chg="del">
        <pc:chgData name="Igor Shinkar" userId="db6eb1b41a9778dd" providerId="LiveId" clId="{3850B57E-9A1A-4506-BBB2-E269464C830C}" dt="2022-02-14T23:39:05.906" v="3" actId="47"/>
        <pc:sldMkLst>
          <pc:docMk/>
          <pc:sldMk cId="2718290182" sldId="31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058701141" sldId="31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66277583" sldId="31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44821044" sldId="320"/>
        </pc:sldMkLst>
      </pc:sldChg>
      <pc:sldChg chg="del">
        <pc:chgData name="Igor Shinkar" userId="db6eb1b41a9778dd" providerId="LiveId" clId="{3850B57E-9A1A-4506-BBB2-E269464C830C}" dt="2022-02-14T23:39:20.344" v="7" actId="47"/>
        <pc:sldMkLst>
          <pc:docMk/>
          <pc:sldMk cId="852465905" sldId="322"/>
        </pc:sldMkLst>
      </pc:sldChg>
      <pc:sldChg chg="modSp add">
        <pc:chgData name="Igor Shinkar" userId="db6eb1b41a9778dd" providerId="LiveId" clId="{3850B57E-9A1A-4506-BBB2-E269464C830C}" dt="2022-02-15T01:34:20.499" v="2182" actId="20577"/>
        <pc:sldMkLst>
          <pc:docMk/>
          <pc:sldMk cId="3715659246" sldId="322"/>
        </pc:sldMkLst>
        <pc:spChg chg="mod">
          <ac:chgData name="Igor Shinkar" userId="db6eb1b41a9778dd" providerId="LiveId" clId="{3850B57E-9A1A-4506-BBB2-E269464C830C}" dt="2022-02-15T01:34:20.499" v="2182" actId="20577"/>
          <ac:spMkLst>
            <pc:docMk/>
            <pc:sldMk cId="3715659246" sldId="322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5979015" sldId="323"/>
        </pc:sldMkLst>
      </pc:sldChg>
      <pc:sldChg chg="modSp add">
        <pc:chgData name="Igor Shinkar" userId="db6eb1b41a9778dd" providerId="LiveId" clId="{3850B57E-9A1A-4506-BBB2-E269464C830C}" dt="2022-02-15T02:17:52.050" v="2635" actId="20577"/>
        <pc:sldMkLst>
          <pc:docMk/>
          <pc:sldMk cId="847286817" sldId="324"/>
        </pc:sldMkLst>
        <pc:spChg chg="mod">
          <ac:chgData name="Igor Shinkar" userId="db6eb1b41a9778dd" providerId="LiveId" clId="{3850B57E-9A1A-4506-BBB2-E269464C830C}" dt="2022-02-15T02:17:52.050" v="2635" actId="20577"/>
          <ac:spMkLst>
            <pc:docMk/>
            <pc:sldMk cId="847286817" sldId="32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70323155" sldId="325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541551015" sldId="326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2505808838" sldId="327"/>
        </pc:sldMkLst>
      </pc:sldChg>
      <pc:sldChg chg="add del">
        <pc:chgData name="Igor Shinkar" userId="db6eb1b41a9778dd" providerId="LiveId" clId="{3850B57E-9A1A-4506-BBB2-E269464C830C}" dt="2022-02-15T02:40:14.219" v="2639" actId="47"/>
        <pc:sldMkLst>
          <pc:docMk/>
          <pc:sldMk cId="997431650" sldId="328"/>
        </pc:sldMkLst>
      </pc:sldChg>
      <pc:sldChg chg="add del">
        <pc:chgData name="Igor Shinkar" userId="db6eb1b41a9778dd" providerId="LiveId" clId="{3850B57E-9A1A-4506-BBB2-E269464C830C}" dt="2022-02-15T02:40:13.321" v="2638" actId="47"/>
        <pc:sldMkLst>
          <pc:docMk/>
          <pc:sldMk cId="3943412302" sldId="329"/>
        </pc:sldMkLst>
      </pc:sldChg>
      <pc:sldChg chg="add del">
        <pc:chgData name="Igor Shinkar" userId="db6eb1b41a9778dd" providerId="LiveId" clId="{3850B57E-9A1A-4506-BBB2-E269464C830C}" dt="2022-02-15T02:40:12.386" v="2637" actId="47"/>
        <pc:sldMkLst>
          <pc:docMk/>
          <pc:sldMk cId="3094361083" sldId="330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4065251385" sldId="33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43032523" sldId="332"/>
        </pc:sldMkLst>
      </pc:sldChg>
      <pc:sldChg chg="add del">
        <pc:chgData name="Igor Shinkar" userId="db6eb1b41a9778dd" providerId="LiveId" clId="{3850B57E-9A1A-4506-BBB2-E269464C830C}" dt="2022-02-15T02:40:11.749" v="2636" actId="47"/>
        <pc:sldMkLst>
          <pc:docMk/>
          <pc:sldMk cId="1523810978" sldId="333"/>
        </pc:sldMkLst>
      </pc:sldChg>
      <pc:sldChg chg="modSp add mod">
        <pc:chgData name="Igor Shinkar" userId="db6eb1b41a9778dd" providerId="LiveId" clId="{3850B57E-9A1A-4506-BBB2-E269464C830C}" dt="2022-02-15T02:08:28.354" v="2615" actId="20577"/>
        <pc:sldMkLst>
          <pc:docMk/>
          <pc:sldMk cId="1386357524" sldId="334"/>
        </pc:sldMkLst>
        <pc:spChg chg="mod">
          <ac:chgData name="Igor Shinkar" userId="db6eb1b41a9778dd" providerId="LiveId" clId="{3850B57E-9A1A-4506-BBB2-E269464C830C}" dt="2022-02-15T02:08:28.354" v="2615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979639996" sldId="34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012142793" sldId="344"/>
        </pc:sldMkLst>
      </pc:sldChg>
      <pc:sldChg chg="modSp add modAnim">
        <pc:chgData name="Igor Shinkar" userId="db6eb1b41a9778dd" providerId="LiveId" clId="{3850B57E-9A1A-4506-BBB2-E269464C830C}" dt="2022-02-15T00:57:31.288" v="1943" actId="20577"/>
        <pc:sldMkLst>
          <pc:docMk/>
          <pc:sldMk cId="1420417217" sldId="345"/>
        </pc:sldMkLst>
        <pc:spChg chg="mod">
          <ac:chgData name="Igor Shinkar" userId="db6eb1b41a9778dd" providerId="LiveId" clId="{3850B57E-9A1A-4506-BBB2-E269464C830C}" dt="2022-02-15T00:57:31.288" v="1943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13035727" sldId="346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721617343" sldId="34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564488202" sldId="348"/>
        </pc:sldMkLst>
      </pc:sldChg>
      <pc:sldChg chg="modSp add mod modAnim">
        <pc:chgData name="Igor Shinkar" userId="db6eb1b41a9778dd" providerId="LiveId" clId="{3850B57E-9A1A-4506-BBB2-E269464C830C}" dt="2022-02-15T01:05:28.323" v="2170" actId="20577"/>
        <pc:sldMkLst>
          <pc:docMk/>
          <pc:sldMk cId="3023682188" sldId="349"/>
        </pc:sldMkLst>
        <pc:spChg chg="mod">
          <ac:chgData name="Igor Shinkar" userId="db6eb1b41a9778dd" providerId="LiveId" clId="{3850B57E-9A1A-4506-BBB2-E269464C830C}" dt="2022-02-15T01:05:28.323" v="2170" actId="20577"/>
          <ac:spMkLst>
            <pc:docMk/>
            <pc:sldMk cId="3023682188" sldId="349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30535654" sldId="35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03312" sldId="351"/>
        </pc:sldMkLst>
      </pc:sldChg>
      <pc:sldChg chg="addSp delSp modSp add mod modAnim">
        <pc:chgData name="Igor Shinkar" userId="db6eb1b41a9778dd" providerId="LiveId" clId="{3850B57E-9A1A-4506-BBB2-E269464C830C}" dt="2022-02-15T00:52:55.909" v="1890" actId="57"/>
        <pc:sldMkLst>
          <pc:docMk/>
          <pc:sldMk cId="619959936" sldId="354"/>
        </pc:sldMkLst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4" creationId="{2866A8E6-D52C-4B2F-B3DC-250BBF23B9D3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6" creationId="{C62ABE20-C825-41ED-A1CB-AC3FF806DFD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7" creationId="{5343BECD-DB69-49A4-96B5-F787AF94923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1" creationId="{5E8C43A9-5786-464B-BF3D-265B405CC105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2" creationId="{0D8DFB7F-D95B-4DAA-84EE-D09812FA3A9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5" creationId="{CB100A92-C123-4F99-8EB9-83E4B75F0B9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6" creationId="{DACEDF35-2B37-424A-8E10-896F3E6DC42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19" creationId="{DD134316-E3D0-4A8C-9730-A61294E1111D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0" creationId="{402B34FA-3C78-47C4-A17B-448A6CEDB93C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3" creationId="{14E3D512-5C08-42C5-9DB4-0D75AC5AC28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4" creationId="{9D226857-5C2A-4EA8-8B24-3300600BC39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7" creationId="{968FA6E8-B916-413A-B4B9-6E4BEEE9EE6B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8" creationId="{54B85FE6-F096-43B9-87F2-DD7641B42B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3" creationId="{652DA9AA-2D4B-46A9-9BE8-D1F8382361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4" creationId="{3D41DFDE-689C-4569-8C9E-77AD78BB927B}"/>
          </ac:spMkLst>
        </pc:spChg>
        <pc:spChg chg="mod">
          <ac:chgData name="Igor Shinkar" userId="db6eb1b41a9778dd" providerId="LiveId" clId="{3850B57E-9A1A-4506-BBB2-E269464C830C}" dt="2022-02-15T00:52:55.909" v="1890" actId="57"/>
          <ac:spMkLst>
            <pc:docMk/>
            <pc:sldMk cId="619959936" sldId="354"/>
            <ac:spMk id="35842" creationId="{00000000-0000-0000-0000-000000000000}"/>
          </ac:spMkLst>
        </pc:s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5" creationId="{5371ADE5-65BC-4B24-8F63-DCDED82BD647}"/>
          </ac:grpSpMkLst>
        </pc:gr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10" creationId="{F32A9721-3698-42EC-8B12-0719FE27C2D0}"/>
          </ac:grpSpMkLst>
        </pc:grpChg>
        <pc:picChg chg="add del mod">
          <ac:chgData name="Igor Shinkar" userId="db6eb1b41a9778dd" providerId="LiveId" clId="{3850B57E-9A1A-4506-BBB2-E269464C830C}" dt="2022-02-14T23:54:48.840" v="617"/>
          <ac:picMkLst>
            <pc:docMk/>
            <pc:sldMk cId="619959936" sldId="354"/>
            <ac:picMk id="2" creationId="{0734B422-E8B9-4611-9775-6ABA6BA26F91}"/>
          </ac:picMkLst>
        </pc:pic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8" creationId="{238E2CB8-7378-4A26-AE88-0923C2420A7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9" creationId="{64753650-F370-4DFA-8669-FBD36FAB7E58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3" creationId="{C56B7E13-0F9A-4E5B-96EE-A86E17E5A4CE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4" creationId="{E4B63528-202C-4CFA-82A8-2FA7E3B5B53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7" creationId="{12E39563-679A-4222-83A1-2CE3189663AF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8" creationId="{5D04CE75-20B5-4F4F-B65B-456D7DB672E4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1" creationId="{3203EEA0-CA12-463E-B828-0C94338308F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2" creationId="{39BFBBAD-061E-44BA-9BEA-2998C842946E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5" creationId="{9EE95566-B0AB-44CA-974B-97E143C9330B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6" creationId="{4D571307-C448-4275-B2A5-F164DAF3CCEA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9" creationId="{76303FC6-8350-469E-BC74-66DF00000587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0" creationId="{947474E3-A3F6-4D42-B899-8A812336641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1" creationId="{B0270F5F-EE7F-42EC-8008-07E511B47692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2" creationId="{15FF42D2-041B-43C6-882B-6AB2313647AE}"/>
          </ac:cxnSpMkLst>
        </pc:cxn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248419326" sldId="35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667390476" sldId="360"/>
        </pc:sldMkLst>
      </pc:sldChg>
      <pc:sldChg chg="addSp delSp modSp add del mod delAnim modAnim">
        <pc:chgData name="Igor Shinkar" userId="db6eb1b41a9778dd" providerId="LiveId" clId="{3850B57E-9A1A-4506-BBB2-E269464C830C}" dt="2022-02-15T00:03:46.795" v="1046" actId="6549"/>
        <pc:sldMkLst>
          <pc:docMk/>
          <pc:sldMk cId="4275399684" sldId="490"/>
        </pc:sldMkLst>
        <pc:spChg chg="mod">
          <ac:chgData name="Igor Shinkar" userId="db6eb1b41a9778dd" providerId="LiveId" clId="{3850B57E-9A1A-4506-BBB2-E269464C830C}" dt="2022-02-14T23:56:08.441" v="690" actId="20577"/>
          <ac:spMkLst>
            <pc:docMk/>
            <pc:sldMk cId="4275399684" sldId="490"/>
            <ac:spMk id="2" creationId="{00000000-0000-0000-0000-000000000000}"/>
          </ac:spMkLst>
        </pc:spChg>
        <pc:spChg chg="del mod">
          <ac:chgData name="Igor Shinkar" userId="db6eb1b41a9778dd" providerId="LiveId" clId="{3850B57E-9A1A-4506-BBB2-E269464C830C}" dt="2022-02-15T00:00:02.712" v="853" actId="478"/>
          <ac:spMkLst>
            <pc:docMk/>
            <pc:sldMk cId="4275399684" sldId="490"/>
            <ac:spMk id="3" creationId="{00000000-0000-0000-0000-000000000000}"/>
          </ac:spMkLst>
        </pc:spChg>
        <pc:spChg chg="mod">
          <ac:chgData name="Igor Shinkar" userId="db6eb1b41a9778dd" providerId="LiveId" clId="{3850B57E-9A1A-4506-BBB2-E269464C830C}" dt="2022-02-14T23:56:44.804" v="704" actId="20577"/>
          <ac:spMkLst>
            <pc:docMk/>
            <pc:sldMk cId="4275399684" sldId="490"/>
            <ac:spMk id="4" creationId="{E753BC0D-9B78-4796-9BBA-C4F1143321C5}"/>
          </ac:spMkLst>
        </pc:spChg>
        <pc:spChg chg="mod">
          <ac:chgData name="Igor Shinkar" userId="db6eb1b41a9778dd" providerId="LiveId" clId="{3850B57E-9A1A-4506-BBB2-E269464C830C}" dt="2022-02-14T23:56:15.034" v="693" actId="6549"/>
          <ac:spMkLst>
            <pc:docMk/>
            <pc:sldMk cId="4275399684" sldId="490"/>
            <ac:spMk id="6" creationId="{3ADAB798-F9C6-4D04-B14F-E7A165F2DB92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19" creationId="{F8BF52CE-882E-465E-8BA0-E08809F2265C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0" creationId="{F9D4E065-E38F-430D-B97A-5F12040157D4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3" creationId="{FA312A6C-67F5-4C0E-9772-E1BFC6608DF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4" creationId="{EAFFB2E9-B857-45D1-A893-822E3F3DD4F7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7" creationId="{7E7A7EEC-957E-4732-BF5A-582CD5D1F2E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8" creationId="{2A53E25C-CE0B-4C62-BB0C-FEFE71859DFA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1" creationId="{AF4A34F2-2C8E-48B1-8615-B2D04CE02689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2" creationId="{A261AE34-330B-4542-88EC-4821C3F79853}"/>
          </ac:spMkLst>
        </pc:spChg>
        <pc:spChg chg="del mod">
          <ac:chgData name="Igor Shinkar" userId="db6eb1b41a9778dd" providerId="LiveId" clId="{3850B57E-9A1A-4506-BBB2-E269464C830C}" dt="2022-02-14T23:57:31.303" v="724" actId="478"/>
          <ac:spMkLst>
            <pc:docMk/>
            <pc:sldMk cId="4275399684" sldId="490"/>
            <ac:spMk id="35" creationId="{B0DF49B6-49AF-49D6-A972-313A14C09060}"/>
          </ac:spMkLst>
        </pc:spChg>
        <pc:spChg chg="mod">
          <ac:chgData name="Igor Shinkar" userId="db6eb1b41a9778dd" providerId="LiveId" clId="{3850B57E-9A1A-4506-BBB2-E269464C830C}" dt="2022-02-15T00:01:15.783" v="903" actId="1076"/>
          <ac:spMkLst>
            <pc:docMk/>
            <pc:sldMk cId="4275399684" sldId="490"/>
            <ac:spMk id="36" creationId="{5F79C048-96E5-49B8-BF0B-683256228ACB}"/>
          </ac:spMkLst>
        </pc:spChg>
        <pc:spChg chg="del mod">
          <ac:chgData name="Igor Shinkar" userId="db6eb1b41a9778dd" providerId="LiveId" clId="{3850B57E-9A1A-4506-BBB2-E269464C830C}" dt="2022-02-14T23:55:44.268" v="646" actId="478"/>
          <ac:spMkLst>
            <pc:docMk/>
            <pc:sldMk cId="4275399684" sldId="490"/>
            <ac:spMk id="37" creationId="{F5D2E062-9011-4747-9278-376BFC9A94B8}"/>
          </ac:spMkLst>
        </pc:spChg>
        <pc:spChg chg="del">
          <ac:chgData name="Igor Shinkar" userId="db6eb1b41a9778dd" providerId="LiveId" clId="{3850B57E-9A1A-4506-BBB2-E269464C830C}" dt="2022-02-14T23:55:46.139" v="647" actId="478"/>
          <ac:spMkLst>
            <pc:docMk/>
            <pc:sldMk cId="4275399684" sldId="490"/>
            <ac:spMk id="38" creationId="{EF048111-8D1E-47D2-9779-F4B9A68D7B5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1" creationId="{A1D3472D-BEBB-4D29-BA53-EEA414AF6A6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2" creationId="{934503B8-C85A-4488-963D-BA463A6A5E46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3" creationId="{9C5A8B69-C4C4-4C29-9778-0C09924EB107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6" creationId="{DBC8A177-90A5-40CC-818C-B94379643B50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7" creationId="{3E6E765B-DD4A-40BB-964A-7522ED26DF98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69" creationId="{1C02FBEB-EE6A-4809-AEBD-AD1BDE1D67E5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0" creationId="{C447E3FE-D91E-471F-AF3B-321F3FC7681F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1" creationId="{3F4E51E9-5F68-450B-932E-3AEC794DED4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0" creationId="{5876ACC4-D4EA-4BB9-ABE3-98F25AF39581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1" creationId="{8878AF74-1BB2-487F-8139-78345BE0AC19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105" creationId="{51EBED86-E065-448F-B07E-12C39EC2826D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0" creationId="{80628C2F-4720-41B2-9364-7664CEF4D745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1" creationId="{B9BA8164-4A46-4745-8F72-CF3333560DA0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5" creationId="{C984E822-9C0F-437D-80A3-10353FCC0127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6" creationId="{615A0365-12E4-44D4-8F67-4B1B183BAAE2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7" creationId="{201E7FA6-DEA3-40BF-8857-7ADA665E0038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21" creationId="{7136AB77-68F3-4523-A334-51BDE41747E6}"/>
          </ac:spMkLst>
        </pc:spChg>
        <pc:spChg chg="add mod">
          <ac:chgData name="Igor Shinkar" userId="db6eb1b41a9778dd" providerId="LiveId" clId="{3850B57E-9A1A-4506-BBB2-E269464C830C}" dt="2022-02-15T00:03:46.795" v="1046" actId="6549"/>
          <ac:spMkLst>
            <pc:docMk/>
            <pc:sldMk cId="4275399684" sldId="490"/>
            <ac:spMk id="130" creationId="{CB898E5E-3862-41EC-9E48-234A8424C3F7}"/>
          </ac:spMkLst>
        </pc:spChg>
        <pc:grpChg chg="del mod">
          <ac:chgData name="Igor Shinkar" userId="db6eb1b41a9778dd" providerId="LiveId" clId="{3850B57E-9A1A-4506-BBB2-E269464C830C}" dt="2022-02-14T23:56:17.090" v="694" actId="478"/>
          <ac:grpSpMkLst>
            <pc:docMk/>
            <pc:sldMk cId="4275399684" sldId="490"/>
            <ac:grpSpMk id="5" creationId="{447E514E-80F8-409D-89A3-048F37C6F830}"/>
          </ac:grpSpMkLst>
        </pc:grpChg>
        <pc:grpChg chg="del mod">
          <ac:chgData name="Igor Shinkar" userId="db6eb1b41a9778dd" providerId="LiveId" clId="{3850B57E-9A1A-4506-BBB2-E269464C830C}" dt="2022-02-14T23:56:13.903" v="692" actId="478"/>
          <ac:grpSpMkLst>
            <pc:docMk/>
            <pc:sldMk cId="4275399684" sldId="490"/>
            <ac:grpSpMk id="10" creationId="{D9F3F600-20A1-4607-84C6-A9BE2FF923B0}"/>
          </ac:grpSpMkLst>
        </pc:grpChg>
        <pc:grpChg chg="add mod">
          <ac:chgData name="Igor Shinkar" userId="db6eb1b41a9778dd" providerId="LiveId" clId="{3850B57E-9A1A-4506-BBB2-E269464C830C}" dt="2022-02-15T00:01:53.666" v="911" actId="164"/>
          <ac:grpSpMkLst>
            <pc:docMk/>
            <pc:sldMk cId="4275399684" sldId="490"/>
            <ac:grpSpMk id="125" creationId="{DC9BE712-0427-46AA-A2A7-15A61AB6C4F1}"/>
          </ac:grpSpMkLst>
        </pc:grpChg>
        <pc:grpChg chg="add mod">
          <ac:chgData name="Igor Shinkar" userId="db6eb1b41a9778dd" providerId="LiveId" clId="{3850B57E-9A1A-4506-BBB2-E269464C830C}" dt="2022-02-15T00:02:00.165" v="912" actId="164"/>
          <ac:grpSpMkLst>
            <pc:docMk/>
            <pc:sldMk cId="4275399684" sldId="490"/>
            <ac:grpSpMk id="126" creationId="{EDA3BED5-B04E-4E46-82B8-EC95C29AB160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7" creationId="{37F158DE-642D-4940-828E-2C6240F8629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8" creationId="{0163091E-1FBA-4DF6-B465-DD56C342FD4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9" creationId="{3825B8E1-7567-4343-BF97-9106C32B03A0}"/>
          </ac:grpSpMkLst>
        </pc:grp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8" creationId="{EE093DB3-7A38-43B0-AFBC-F0A9AFB688C4}"/>
          </ac:cxnSpMkLst>
        </pc:cxn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9" creationId="{E22A5940-03D5-4E14-901A-548A55F57ACB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3" creationId="{DABFC6A3-BBEB-4972-BB3B-D9DE66DC2E6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4" creationId="{7B2819A2-35A7-4B2B-B0A2-EC8F042FB45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7" creationId="{4364665E-81D3-4736-A6D1-089DF8D28CD1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8" creationId="{88191779-E878-49ED-AED6-120E4D91830A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1" creationId="{F4E17921-1C01-46C4-BFD5-97C848FD7D49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2" creationId="{2C7B0D79-E1B1-4BA0-AE12-ECE32AB5C091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5" creationId="{81BBC005-010B-4560-9B1E-E369974CB2C5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6" creationId="{55A1EC30-E950-4FC1-A55D-48C20B0264AC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9" creationId="{DE69981B-D2AC-4FAF-9F4E-C3AC628AB4B8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30" creationId="{23C4AD4B-467D-493C-B7DB-C462B84CD365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3" creationId="{C807993F-2DB2-4A85-B2C5-B65F0C286B2C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4" creationId="{856AED3A-4C22-4A3F-AE66-3BF97D2A33C6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4" creationId="{7CCB4CC2-6B39-454C-AB85-E0833801D9D2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7" creationId="{94DBFFEB-5531-4474-8A1E-3534FE26DCEC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50" creationId="{F74188EB-C43F-4275-8B17-AE48BFDB05CC}"/>
          </ac:cxnSpMkLst>
        </pc:cxnChg>
        <pc:cxnChg chg="add 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53" creationId="{5545146F-C39E-4181-A7AA-F9AB0B964F9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59" creationId="{7CE4BFC3-5C3A-46FA-96EA-967B006F8070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0" creationId="{9A2F6192-B03A-44FF-B919-8203C35BE44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2" creationId="{BF877084-2D29-44A3-AEA5-64E5D8E8AC6E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3" creationId="{0C2A01F0-1CD5-448E-B334-480391269EC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4" creationId="{6145AA8C-6DBE-48CF-A396-E42059C44A7F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3" creationId="{75512B41-6041-44F3-BDD8-7CF1A6BC589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4" creationId="{B900157D-FE43-4C9A-B4B8-F576D4C70A4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5" creationId="{9892F017-3AF6-45B8-AB72-82FEF1F37DEE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2" creationId="{4D3F50DD-FCF4-4BBD-98CC-669F97FF68D0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3" creationId="{7D2F520D-A284-4170-95C4-F40D732EA443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4" creationId="{97213D54-D150-4A66-BE4D-1A0ABF51CF94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8" creationId="{E02CD246-E666-45AA-A05E-01C5F0BEDC5E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9" creationId="{A9F6DBBA-A23A-4FE4-96E5-8A1E79F5945A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20" creationId="{5F24D160-6060-4537-8B3E-7048250B921F}"/>
          </ac:cxnSpMkLst>
        </pc:cxnChg>
      </pc:sldChg>
      <pc:sldChg chg="modSp modAnim">
        <pc:chgData name="Igor Shinkar" userId="db6eb1b41a9778dd" providerId="LiveId" clId="{3850B57E-9A1A-4506-BBB2-E269464C830C}" dt="2022-02-14T23:43:34.628" v="97" actId="20577"/>
        <pc:sldMkLst>
          <pc:docMk/>
          <pc:sldMk cId="3475591258" sldId="497"/>
        </pc:sldMkLst>
        <pc:spChg chg="mod">
          <ac:chgData name="Igor Shinkar" userId="db6eb1b41a9778dd" providerId="LiveId" clId="{3850B57E-9A1A-4506-BBB2-E269464C830C}" dt="2022-02-14T23:43:34.628" v="97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add del">
        <pc:chgData name="Igor Shinkar" userId="db6eb1b41a9778dd" providerId="LiveId" clId="{3850B57E-9A1A-4506-BBB2-E269464C830C}" dt="2022-02-14T23:55:12.277" v="620" actId="47"/>
        <pc:sldMkLst>
          <pc:docMk/>
          <pc:sldMk cId="670837423" sldId="501"/>
        </pc:sldMkLst>
      </pc:sldChg>
      <pc:sldChg chg="add del">
        <pc:chgData name="Igor Shinkar" userId="db6eb1b41a9778dd" providerId="LiveId" clId="{3850B57E-9A1A-4506-BBB2-E269464C830C}" dt="2022-02-14T23:39:14.514" v="5" actId="47"/>
        <pc:sldMkLst>
          <pc:docMk/>
          <pc:sldMk cId="300443204" sldId="514"/>
        </pc:sldMkLst>
      </pc:sldChg>
      <pc:sldChg chg="add del">
        <pc:chgData name="Igor Shinkar" userId="db6eb1b41a9778dd" providerId="LiveId" clId="{3850B57E-9A1A-4506-BBB2-E269464C830C}" dt="2022-02-14T23:39:22.823" v="8" actId="47"/>
        <pc:sldMkLst>
          <pc:docMk/>
          <pc:sldMk cId="3493574346" sldId="515"/>
        </pc:sldMkLst>
      </pc:sldChg>
      <pc:sldChg chg="add del">
        <pc:chgData name="Igor Shinkar" userId="db6eb1b41a9778dd" providerId="LiveId" clId="{3850B57E-9A1A-4506-BBB2-E269464C830C}" dt="2022-02-14T23:39:23.150" v="10" actId="47"/>
        <pc:sldMkLst>
          <pc:docMk/>
          <pc:sldMk cId="1075978804" sldId="516"/>
        </pc:sldMkLst>
      </pc:sldChg>
      <pc:sldChg chg="add del">
        <pc:chgData name="Igor Shinkar" userId="db6eb1b41a9778dd" providerId="LiveId" clId="{3850B57E-9A1A-4506-BBB2-E269464C830C}" dt="2022-02-14T23:39:23.389" v="11" actId="47"/>
        <pc:sldMkLst>
          <pc:docMk/>
          <pc:sldMk cId="1271337016" sldId="517"/>
        </pc:sldMkLst>
      </pc:sldChg>
      <pc:sldChg chg="del">
        <pc:chgData name="Igor Shinkar" userId="db6eb1b41a9778dd" providerId="LiveId" clId="{3850B57E-9A1A-4506-BBB2-E269464C830C}" dt="2022-02-14T23:39:26.313" v="12" actId="47"/>
        <pc:sldMkLst>
          <pc:docMk/>
          <pc:sldMk cId="3504271710" sldId="518"/>
        </pc:sldMkLst>
      </pc:sldChg>
      <pc:sldChg chg="del">
        <pc:chgData name="Igor Shinkar" userId="db6eb1b41a9778dd" providerId="LiveId" clId="{3850B57E-9A1A-4506-BBB2-E269464C830C}" dt="2022-02-14T23:39:43.913" v="14" actId="47"/>
        <pc:sldMkLst>
          <pc:docMk/>
          <pc:sldMk cId="2351630619" sldId="519"/>
        </pc:sldMkLst>
      </pc:sldChg>
      <pc:sldChg chg="add del">
        <pc:chgData name="Igor Shinkar" userId="db6eb1b41a9778dd" providerId="LiveId" clId="{3850B57E-9A1A-4506-BBB2-E269464C830C}" dt="2022-02-14T23:39:22.970" v="9" actId="47"/>
        <pc:sldMkLst>
          <pc:docMk/>
          <pc:sldMk cId="2274868364" sldId="532"/>
        </pc:sldMkLst>
      </pc:sldChg>
      <pc:sldChg chg="modSp mod modAnim">
        <pc:chgData name="Igor Shinkar" userId="db6eb1b41a9778dd" providerId="LiveId" clId="{3850B57E-9A1A-4506-BBB2-E269464C830C}" dt="2022-02-15T00:32:59.022" v="1055" actId="20577"/>
        <pc:sldMkLst>
          <pc:docMk/>
          <pc:sldMk cId="4077900681" sldId="533"/>
        </pc:sldMkLst>
        <pc:spChg chg="mod">
          <ac:chgData name="Igor Shinkar" userId="db6eb1b41a9778dd" providerId="LiveId" clId="{3850B57E-9A1A-4506-BBB2-E269464C830C}" dt="2022-02-15T00:32:59.022" v="1055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3850B57E-9A1A-4506-BBB2-E269464C830C}" dt="2022-02-14T23:39:17.293" v="6" actId="47"/>
        <pc:sldMkLst>
          <pc:docMk/>
          <pc:sldMk cId="1393924295" sldId="534"/>
        </pc:sldMkLst>
      </pc:sldChg>
      <pc:sldChg chg="del">
        <pc:chgData name="Igor Shinkar" userId="db6eb1b41a9778dd" providerId="LiveId" clId="{3850B57E-9A1A-4506-BBB2-E269464C830C}" dt="2022-02-14T23:39:36.298" v="13" actId="47"/>
        <pc:sldMkLst>
          <pc:docMk/>
          <pc:sldMk cId="592497541" sldId="535"/>
        </pc:sldMkLst>
      </pc:sldChg>
      <pc:sldChg chg="del">
        <pc:chgData name="Igor Shinkar" userId="db6eb1b41a9778dd" providerId="LiveId" clId="{3850B57E-9A1A-4506-BBB2-E269464C830C}" dt="2022-02-14T23:40:37.442" v="15" actId="47"/>
        <pc:sldMkLst>
          <pc:docMk/>
          <pc:sldMk cId="1402729785" sldId="536"/>
        </pc:sldMkLst>
      </pc:sldChg>
      <pc:sldChg chg="del">
        <pc:chgData name="Igor Shinkar" userId="db6eb1b41a9778dd" providerId="LiveId" clId="{3850B57E-9A1A-4506-BBB2-E269464C830C}" dt="2022-02-14T23:40:42.206" v="17" actId="47"/>
        <pc:sldMkLst>
          <pc:docMk/>
          <pc:sldMk cId="3901902418" sldId="537"/>
        </pc:sldMkLst>
      </pc:sldChg>
      <pc:sldChg chg="del">
        <pc:chgData name="Igor Shinkar" userId="db6eb1b41a9778dd" providerId="LiveId" clId="{3850B57E-9A1A-4506-BBB2-E269464C830C}" dt="2022-02-14T23:40:38.224" v="16" actId="47"/>
        <pc:sldMkLst>
          <pc:docMk/>
          <pc:sldMk cId="2189462180" sldId="538"/>
        </pc:sldMkLst>
      </pc:sldChg>
      <pc:sldChg chg="modSp ord modAnim">
        <pc:chgData name="Igor Shinkar" userId="db6eb1b41a9778dd" providerId="LiveId" clId="{3850B57E-9A1A-4506-BBB2-E269464C830C}" dt="2022-02-15T00:48:25.228" v="1612" actId="20577"/>
        <pc:sldMkLst>
          <pc:docMk/>
          <pc:sldMk cId="3933497776" sldId="539"/>
        </pc:sldMkLst>
        <pc:spChg chg="mod">
          <ac:chgData name="Igor Shinkar" userId="db6eb1b41a9778dd" providerId="LiveId" clId="{3850B57E-9A1A-4506-BBB2-E269464C830C}" dt="2022-02-15T00:48:25.228" v="1612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3850B57E-9A1A-4506-BBB2-E269464C830C}" dt="2022-02-15T00:44:10.984" v="1531" actId="20577"/>
        <pc:sldMkLst>
          <pc:docMk/>
          <pc:sldMk cId="959072309" sldId="540"/>
        </pc:sldMkLst>
        <pc:spChg chg="mod">
          <ac:chgData name="Igor Shinkar" userId="db6eb1b41a9778dd" providerId="LiveId" clId="{3850B57E-9A1A-4506-BBB2-E269464C830C}" dt="2022-02-14T23:47:24.331" v="200" actId="6549"/>
          <ac:spMkLst>
            <pc:docMk/>
            <pc:sldMk cId="959072309" sldId="540"/>
            <ac:spMk id="35841" creationId="{00000000-0000-0000-0000-000000000000}"/>
          </ac:spMkLst>
        </pc:spChg>
        <pc:spChg chg="mod">
          <ac:chgData name="Igor Shinkar" userId="db6eb1b41a9778dd" providerId="LiveId" clId="{3850B57E-9A1A-4506-BBB2-E269464C830C}" dt="2022-02-15T00:44:10.984" v="1531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46:30.512" v="1556" actId="20577"/>
        <pc:sldMkLst>
          <pc:docMk/>
          <pc:sldMk cId="2499690956" sldId="541"/>
        </pc:sldMkLst>
        <pc:spChg chg="mod">
          <ac:chgData name="Igor Shinkar" userId="db6eb1b41a9778dd" providerId="LiveId" clId="{3850B57E-9A1A-4506-BBB2-E269464C830C}" dt="2022-02-15T00:46:30.512" v="1556" actId="20577"/>
          <ac:spMkLst>
            <pc:docMk/>
            <pc:sldMk cId="2499690956" sldId="541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39:50.043" v="1342" actId="20577"/>
        <pc:sldMkLst>
          <pc:docMk/>
          <pc:sldMk cId="2843968602" sldId="542"/>
        </pc:sldMkLst>
        <pc:spChg chg="mod">
          <ac:chgData name="Igor Shinkar" userId="db6eb1b41a9778dd" providerId="LiveId" clId="{3850B57E-9A1A-4506-BBB2-E269464C830C}" dt="2022-02-15T00:39:50.043" v="1342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Sp delSp modSp add mod delAnim modAnim">
        <pc:chgData name="Igor Shinkar" userId="db6eb1b41a9778dd" providerId="LiveId" clId="{3850B57E-9A1A-4506-BBB2-E269464C830C}" dt="2022-02-15T01:45:00.226" v="2453" actId="120"/>
        <pc:sldMkLst>
          <pc:docMk/>
          <pc:sldMk cId="1955201381" sldId="543"/>
        </pc:sldMkLst>
        <pc:spChg chg="mod">
          <ac:chgData name="Igor Shinkar" userId="db6eb1b41a9778dd" providerId="LiveId" clId="{3850B57E-9A1A-4506-BBB2-E269464C830C}" dt="2022-02-15T01:39:51.181" v="2208" actId="20577"/>
          <ac:spMkLst>
            <pc:docMk/>
            <pc:sldMk cId="1955201381" sldId="543"/>
            <ac:spMk id="4" creationId="{E753BC0D-9B78-4796-9BBA-C4F1143321C5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1" creationId="{AF4A34F2-2C8E-48B1-8615-B2D04CE02689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2" creationId="{A261AE34-330B-4542-88EC-4821C3F79853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41" creationId="{A1D3472D-BEBB-4D29-BA53-EEA414AF6A6A}"/>
          </ac:spMkLst>
        </pc:spChg>
        <pc:spChg chg="mod topLvl">
          <ac:chgData name="Igor Shinkar" userId="db6eb1b41a9778dd" providerId="LiveId" clId="{3850B57E-9A1A-4506-BBB2-E269464C830C}" dt="2022-02-15T01:40:53.697" v="2243" actId="14100"/>
          <ac:spMkLst>
            <pc:docMk/>
            <pc:sldMk cId="1955201381" sldId="543"/>
            <ac:spMk id="42" creationId="{934503B8-C85A-4488-963D-BA463A6A5E46}"/>
          </ac:spMkLst>
        </pc:spChg>
        <pc:spChg chg="mod topLvl">
          <ac:chgData name="Igor Shinkar" userId="db6eb1b41a9778dd" providerId="LiveId" clId="{3850B57E-9A1A-4506-BBB2-E269464C830C}" dt="2022-02-15T01:40:17.401" v="2220" actId="20577"/>
          <ac:spMkLst>
            <pc:docMk/>
            <pc:sldMk cId="1955201381" sldId="543"/>
            <ac:spMk id="43" creationId="{9C5A8B69-C4C4-4C29-9778-0C09924EB107}"/>
          </ac:spMkLst>
        </pc:spChg>
        <pc:spChg chg="del mod topLvl">
          <ac:chgData name="Igor Shinkar" userId="db6eb1b41a9778dd" providerId="LiveId" clId="{3850B57E-9A1A-4506-BBB2-E269464C830C}" dt="2022-02-15T01:39:06.618" v="2192" actId="478"/>
          <ac:spMkLst>
            <pc:docMk/>
            <pc:sldMk cId="1955201381" sldId="543"/>
            <ac:spMk id="56" creationId="{DBC8A177-90A5-40CC-818C-B94379643B50}"/>
          </ac:spMkLst>
        </pc:spChg>
        <pc:spChg chg="add del mod topLvl">
          <ac:chgData name="Igor Shinkar" userId="db6eb1b41a9778dd" providerId="LiveId" clId="{3850B57E-9A1A-4506-BBB2-E269464C830C}" dt="2022-02-15T01:40:35.622" v="2232" actId="6549"/>
          <ac:spMkLst>
            <pc:docMk/>
            <pc:sldMk cId="1955201381" sldId="543"/>
            <ac:spMk id="57" creationId="{3E6E765B-DD4A-40BB-964A-7522ED26DF98}"/>
          </ac:spMkLst>
        </pc:spChg>
        <pc:spChg chg="mod topLvl">
          <ac:chgData name="Igor Shinkar" userId="db6eb1b41a9778dd" providerId="LiveId" clId="{3850B57E-9A1A-4506-BBB2-E269464C830C}" dt="2022-02-15T01:40:27.529" v="2225" actId="6549"/>
          <ac:spMkLst>
            <pc:docMk/>
            <pc:sldMk cId="1955201381" sldId="543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2" creationId="{D53A49DF-3F3B-46DA-AD7A-2EB96209060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3" creationId="{0AB5A4E0-E064-4447-9643-6C0BE7780C76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69" creationId="{1C02FBEB-EE6A-4809-AEBD-AD1BDE1D67E5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0" creationId="{C447E3FE-D91E-471F-AF3B-321F3FC7681F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1" creationId="{3F4E51E9-5F68-450B-932E-3AEC794DED46}"/>
          </ac:spMkLst>
        </pc:spChg>
        <pc:spChg chg="mod topLvl">
          <ac:chgData name="Igor Shinkar" userId="db6eb1b41a9778dd" providerId="LiveId" clId="{3850B57E-9A1A-4506-BBB2-E269464C830C}" dt="2022-02-15T01:40:48.182" v="2242" actId="6549"/>
          <ac:spMkLst>
            <pc:docMk/>
            <pc:sldMk cId="1955201381" sldId="543"/>
            <ac:spMk id="80" creationId="{5876ACC4-D4EA-4BB9-ABE3-98F25AF39581}"/>
          </ac:spMkLst>
        </pc:spChg>
        <pc:spChg chg="add del mod topLvl">
          <ac:chgData name="Igor Shinkar" userId="db6eb1b41a9778dd" providerId="LiveId" clId="{3850B57E-9A1A-4506-BBB2-E269464C830C}" dt="2022-02-15T01:41:07.526" v="2245" actId="12084"/>
          <ac:spMkLst>
            <pc:docMk/>
            <pc:sldMk cId="1955201381" sldId="543"/>
            <ac:spMk id="81" creationId="{8878AF74-1BB2-487F-8139-78345BE0AC19}"/>
          </ac:spMkLst>
        </pc:spChg>
        <pc:spChg chg="del mod topLvl">
          <ac:chgData name="Igor Shinkar" userId="db6eb1b41a9778dd" providerId="LiveId" clId="{3850B57E-9A1A-4506-BBB2-E269464C830C}" dt="2022-02-15T01:39:03.852" v="2190" actId="478"/>
          <ac:spMkLst>
            <pc:docMk/>
            <pc:sldMk cId="1955201381" sldId="543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1:45:00.226" v="2453" actId="120"/>
          <ac:spMkLst>
            <pc:docMk/>
            <pc:sldMk cId="1955201381" sldId="543"/>
            <ac:spMk id="86" creationId="{AB479925-8831-4E46-963B-62EF621D726D}"/>
          </ac:spMkLst>
        </pc:spChg>
        <pc:spChg chg="add mod">
          <ac:chgData name="Igor Shinkar" userId="db6eb1b41a9778dd" providerId="LiveId" clId="{3850B57E-9A1A-4506-BBB2-E269464C830C}" dt="2022-02-15T01:43:53.751" v="2408" actId="14100"/>
          <ac:spMkLst>
            <pc:docMk/>
            <pc:sldMk cId="1955201381" sldId="543"/>
            <ac:spMk id="87" creationId="{D4DB6FB2-7CF8-463E-8F6B-818741FDA81A}"/>
          </ac:spMkLst>
        </pc:spChg>
        <pc:spChg chg="add mod">
          <ac:chgData name="Igor Shinkar" userId="db6eb1b41a9778dd" providerId="LiveId" clId="{3850B57E-9A1A-4506-BBB2-E269464C830C}" dt="2022-02-15T01:44:36.160" v="2446" actId="6549"/>
          <ac:spMkLst>
            <pc:docMk/>
            <pc:sldMk cId="1955201381" sldId="543"/>
            <ac:spMk id="88" creationId="{69919305-3024-42C8-BE56-923923A68B09}"/>
          </ac:spMkLst>
        </pc:spChg>
        <pc:spChg chg="del mod topLvl">
          <ac:chgData name="Igor Shinkar" userId="db6eb1b41a9778dd" providerId="LiveId" clId="{3850B57E-9A1A-4506-BBB2-E269464C830C}" dt="2022-02-15T01:39:23.229" v="2198" actId="478"/>
          <ac:spMkLst>
            <pc:docMk/>
            <pc:sldMk cId="1955201381" sldId="543"/>
            <ac:spMk id="105" creationId="{51EBED86-E065-448F-B07E-12C39EC2826D}"/>
          </ac:spMkLst>
        </pc:spChg>
        <pc:spChg chg="del mod topLvl">
          <ac:chgData name="Igor Shinkar" userId="db6eb1b41a9778dd" providerId="LiveId" clId="{3850B57E-9A1A-4506-BBB2-E269464C830C}" dt="2022-02-15T01:39:28.010" v="2201" actId="478"/>
          <ac:spMkLst>
            <pc:docMk/>
            <pc:sldMk cId="1955201381" sldId="543"/>
            <ac:spMk id="110" creationId="{80628C2F-4720-41B2-9364-7664CEF4D745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1" creationId="{B9BA8164-4A46-4745-8F72-CF3333560DA0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5" creationId="{C984E822-9C0F-437D-80A3-10353FCC0127}"/>
          </ac:spMkLst>
        </pc:spChg>
        <pc:spChg chg="del">
          <ac:chgData name="Igor Shinkar" userId="db6eb1b41a9778dd" providerId="LiveId" clId="{3850B57E-9A1A-4506-BBB2-E269464C830C}" dt="2022-02-15T01:38:58.742" v="2187" actId="478"/>
          <ac:spMkLst>
            <pc:docMk/>
            <pc:sldMk cId="1955201381" sldId="543"/>
            <ac:spMk id="130" creationId="{CB898E5E-3862-41EC-9E48-234A8424C3F7}"/>
          </ac:spMkLst>
        </pc:spChg>
        <pc:grpChg chg="del">
          <ac:chgData name="Igor Shinkar" userId="db6eb1b41a9778dd" providerId="LiveId" clId="{3850B57E-9A1A-4506-BBB2-E269464C830C}" dt="2022-02-15T01:38:43.475" v="2184" actId="165"/>
          <ac:grpSpMkLst>
            <pc:docMk/>
            <pc:sldMk cId="1955201381" sldId="543"/>
            <ac:grpSpMk id="125" creationId="{DC9BE712-0427-46AA-A2A7-15A61AB6C4F1}"/>
          </ac:grpSpMkLst>
        </pc:grpChg>
        <pc:grpChg chg="del">
          <ac:chgData name="Igor Shinkar" userId="db6eb1b41a9778dd" providerId="LiveId" clId="{3850B57E-9A1A-4506-BBB2-E269464C830C}" dt="2022-02-15T01:38:49.436" v="2185" actId="165"/>
          <ac:grpSpMkLst>
            <pc:docMk/>
            <pc:sldMk cId="1955201381" sldId="543"/>
            <ac:grpSpMk id="126" creationId="{EDA3BED5-B04E-4E46-82B8-EC95C29AB160}"/>
          </ac:grpSpMkLst>
        </pc:grpChg>
        <pc:grpChg chg="del">
          <ac:chgData name="Igor Shinkar" userId="db6eb1b41a9778dd" providerId="LiveId" clId="{3850B57E-9A1A-4506-BBB2-E269464C830C}" dt="2022-02-15T01:39:14.091" v="2195" actId="165"/>
          <ac:grpSpMkLst>
            <pc:docMk/>
            <pc:sldMk cId="1955201381" sldId="543"/>
            <ac:grpSpMk id="127" creationId="{37F158DE-642D-4940-828E-2C6240F86299}"/>
          </ac:grpSpMkLst>
        </pc:grpChg>
        <pc:grpChg chg="del">
          <ac:chgData name="Igor Shinkar" userId="db6eb1b41a9778dd" providerId="LiveId" clId="{3850B57E-9A1A-4506-BBB2-E269464C830C}" dt="2022-02-15T01:39:16.724" v="2196" actId="478"/>
          <ac:grpSpMkLst>
            <pc:docMk/>
            <pc:sldMk cId="1955201381" sldId="543"/>
            <ac:grpSpMk id="128" creationId="{0163091E-1FBA-4DF6-B465-DD56C342FD49}"/>
          </ac:grpSpMkLst>
        </pc:grpChg>
        <pc:grpChg chg="del">
          <ac:chgData name="Igor Shinkar" userId="db6eb1b41a9778dd" providerId="LiveId" clId="{3850B57E-9A1A-4506-BBB2-E269464C830C}" dt="2022-02-15T01:39:20.934" v="2197" actId="165"/>
          <ac:grpSpMkLst>
            <pc:docMk/>
            <pc:sldMk cId="1955201381" sldId="543"/>
            <ac:grpSpMk id="129" creationId="{3825B8E1-7567-4343-BF97-9106C32B03A0}"/>
          </ac:grpSpMkLst>
        </pc:grpChg>
        <pc:graphicFrameChg chg="add del mod">
          <ac:chgData name="Igor Shinkar" userId="db6eb1b41a9778dd" providerId="LiveId" clId="{3850B57E-9A1A-4506-BBB2-E269464C830C}" dt="2022-02-15T01:41:07.526" v="2245" actId="12084"/>
          <ac:graphicFrameMkLst>
            <pc:docMk/>
            <pc:sldMk cId="1955201381" sldId="543"/>
            <ac:graphicFrameMk id="28" creationId="{019F593C-8784-48D5-8C3A-611F4EF1C035}"/>
          </ac:graphicFrameMkLst>
        </pc:graphicFrame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3" creationId="{C807993F-2DB2-4A85-B2C5-B65F0C286B2C}"/>
          </ac:cxnSpMkLst>
        </pc:cxn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4" creationId="{856AED3A-4C22-4A3F-AE66-3BF97D2A33C6}"/>
          </ac:cxnSpMkLst>
        </pc:cxnChg>
        <pc:cxnChg chg="mod topLvl">
          <ac:chgData name="Igor Shinkar" userId="db6eb1b41a9778dd" providerId="LiveId" clId="{3850B57E-9A1A-4506-BBB2-E269464C830C}" dt="2022-02-15T01:39:48.699" v="2207" actId="1076"/>
          <ac:cxnSpMkLst>
            <pc:docMk/>
            <pc:sldMk cId="1955201381" sldId="543"/>
            <ac:cxnSpMk id="44" creationId="{7CCB4CC2-6B39-454C-AB85-E0833801D9D2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47" creationId="{94DBFFEB-5531-4474-8A1E-3534FE26DCEC}"/>
          </ac:cxnSpMkLst>
        </pc:cxnChg>
        <pc:cxnChg chg="del mod topLvl">
          <ac:chgData name="Igor Shinkar" userId="db6eb1b41a9778dd" providerId="LiveId" clId="{3850B57E-9A1A-4506-BBB2-E269464C830C}" dt="2022-02-15T01:39:00.302" v="2188" actId="478"/>
          <ac:cxnSpMkLst>
            <pc:docMk/>
            <pc:sldMk cId="1955201381" sldId="543"/>
            <ac:cxnSpMk id="50" creationId="{F74188EB-C43F-4275-8B17-AE48BFDB05CC}"/>
          </ac:cxnSpMkLst>
        </pc:cxnChg>
        <pc:cxnChg chg="del mod topLvl">
          <ac:chgData name="Igor Shinkar" userId="db6eb1b41a9778dd" providerId="LiveId" clId="{3850B57E-9A1A-4506-BBB2-E269464C830C}" dt="2022-02-15T01:39:24.498" v="2199" actId="478"/>
          <ac:cxnSpMkLst>
            <pc:docMk/>
            <pc:sldMk cId="1955201381" sldId="543"/>
            <ac:cxnSpMk id="53" creationId="{5545146F-C39E-4181-A7AA-F9AB0B964F94}"/>
          </ac:cxnSpMkLst>
        </pc:cxnChg>
        <pc:cxnChg chg="mod topLvl">
          <ac:chgData name="Igor Shinkar" userId="db6eb1b41a9778dd" providerId="LiveId" clId="{3850B57E-9A1A-4506-BBB2-E269464C830C}" dt="2022-02-15T01:40:22.918" v="2221" actId="14100"/>
          <ac:cxnSpMkLst>
            <pc:docMk/>
            <pc:sldMk cId="1955201381" sldId="543"/>
            <ac:cxnSpMk id="59" creationId="{7CE4BFC3-5C3A-46FA-96EA-967B006F8070}"/>
          </ac:cxnSpMkLst>
        </pc:cxnChg>
        <pc:cxnChg chg="mod topLvl">
          <ac:chgData name="Igor Shinkar" userId="db6eb1b41a9778dd" providerId="LiveId" clId="{3850B57E-9A1A-4506-BBB2-E269464C830C}" dt="2022-02-15T01:40:32.977" v="2228" actId="478"/>
          <ac:cxnSpMkLst>
            <pc:docMk/>
            <pc:sldMk cId="1955201381" sldId="543"/>
            <ac:cxnSpMk id="60" creationId="{9A2F6192-B03A-44FF-B919-8203C35BE445}"/>
          </ac:cxnSpMkLst>
        </pc:cxnChg>
        <pc:cxnChg chg="del mod topLvl">
          <ac:chgData name="Igor Shinkar" userId="db6eb1b41a9778dd" providerId="LiveId" clId="{3850B57E-9A1A-4506-BBB2-E269464C830C}" dt="2022-02-15T01:39:07.958" v="2193" actId="478"/>
          <ac:cxnSpMkLst>
            <pc:docMk/>
            <pc:sldMk cId="1955201381" sldId="543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4" creationId="{35AF8D09-82E2-4F19-8451-ADBA9A0720D2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5" creationId="{01A975DC-4889-428D-8EDD-9EF58A6B1AF7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2" creationId="{BF877084-2D29-44A3-AEA5-64E5D8E8AC6E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3" creationId="{0C2A01F0-1CD5-448E-B334-480391269EC4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4" creationId="{6145AA8C-6DBE-48CF-A396-E42059C44A7F}"/>
          </ac:cxnSpMkLst>
        </pc:cxnChg>
        <pc:cxnChg chg="del mod topLvl">
          <ac:chgData name="Igor Shinkar" userId="db6eb1b41a9778dd" providerId="LiveId" clId="{3850B57E-9A1A-4506-BBB2-E269464C830C}" dt="2022-02-15T01:39:05.251" v="2191" actId="478"/>
          <ac:cxnSpMkLst>
            <pc:docMk/>
            <pc:sldMk cId="1955201381" sldId="543"/>
            <ac:cxnSpMk id="83" creationId="{75512B41-6041-44F3-BDD8-7CF1A6BC589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4" creationId="{B900157D-FE43-4C9A-B4B8-F576D4C70A4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5" creationId="{9892F017-3AF6-45B8-AB72-82FEF1F37DEE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2" creationId="{4D3F50DD-FCF4-4BBD-98CC-669F97FF68D0}"/>
          </ac:cxnSpMkLst>
        </pc:cxnChg>
        <pc:cxnChg chg="del mod topLvl">
          <ac:chgData name="Igor Shinkar" userId="db6eb1b41a9778dd" providerId="LiveId" clId="{3850B57E-9A1A-4506-BBB2-E269464C830C}" dt="2022-02-15T01:39:26.841" v="2200" actId="478"/>
          <ac:cxnSpMkLst>
            <pc:docMk/>
            <pc:sldMk cId="1955201381" sldId="543"/>
            <ac:cxnSpMk id="113" creationId="{7D2F520D-A284-4170-95C4-F40D732EA443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4" creationId="{97213D54-D150-4A66-BE4D-1A0ABF51CF94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8" creationId="{E02CD246-E666-45AA-A05E-01C5F0BEDC5E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9" creationId="{A9F6DBBA-A23A-4FE4-96E5-8A1E79F5945A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20" creationId="{5F24D160-6060-4537-8B3E-7048250B921F}"/>
          </ac:cxnSpMkLst>
        </pc:cxnChg>
      </pc:sldChg>
      <pc:sldChg chg="modSp add mod ord">
        <pc:chgData name="Igor Shinkar" userId="db6eb1b41a9778dd" providerId="LiveId" clId="{3850B57E-9A1A-4506-BBB2-E269464C830C}" dt="2022-02-15T02:09:02.774" v="2619"/>
        <pc:sldMkLst>
          <pc:docMk/>
          <pc:sldMk cId="3976506564" sldId="544"/>
        </pc:sldMkLst>
        <pc:spChg chg="mod">
          <ac:chgData name="Igor Shinkar" userId="db6eb1b41a9778dd" providerId="LiveId" clId="{3850B57E-9A1A-4506-BBB2-E269464C830C}" dt="2022-02-15T02:07:51.926" v="2586" actId="20577"/>
          <ac:spMkLst>
            <pc:docMk/>
            <pc:sldMk cId="3976506564" sldId="544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8B1D06A-B77F-43C3-8902-35ABB7D715D5}"/>
    <pc:docChg chg="delSld modSld">
      <pc:chgData name="Igor Shinkar" userId="db6eb1b41a9778dd" providerId="LiveId" clId="{E8B1D06A-B77F-43C3-8902-35ABB7D715D5}" dt="2022-10-19T21:27:25.682" v="14" actId="6549"/>
      <pc:docMkLst>
        <pc:docMk/>
      </pc:docMkLst>
      <pc:sldChg chg="modSp mod">
        <pc:chgData name="Igor Shinkar" userId="db6eb1b41a9778dd" providerId="LiveId" clId="{E8B1D06A-B77F-43C3-8902-35ABB7D715D5}" dt="2022-10-19T21:27:25.682" v="14" actId="6549"/>
        <pc:sldMkLst>
          <pc:docMk/>
          <pc:sldMk cId="0" sldId="256"/>
        </pc:sldMkLst>
        <pc:spChg chg="mod">
          <ac:chgData name="Igor Shinkar" userId="db6eb1b41a9778dd" providerId="LiveId" clId="{E8B1D06A-B77F-43C3-8902-35ABB7D715D5}" dt="2022-10-19T21:27:25.682" v="14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5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6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7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9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1736824112" sldId="29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878506961" sldId="293"/>
        </pc:sldMkLst>
      </pc:sldChg>
      <pc:sldChg chg="modSp mod modAnim">
        <pc:chgData name="Igor Shinkar" userId="db6eb1b41a9778dd" providerId="LiveId" clId="{E8B1D06A-B77F-43C3-8902-35ABB7D715D5}" dt="2022-10-18T04:56:38.562" v="12" actId="5793"/>
        <pc:sldMkLst>
          <pc:docMk/>
          <pc:sldMk cId="1263418228" sldId="307"/>
        </pc:sldMkLst>
        <pc:spChg chg="mod">
          <ac:chgData name="Igor Shinkar" userId="db6eb1b41a9778dd" providerId="LiveId" clId="{E8B1D06A-B77F-43C3-8902-35ABB7D715D5}" dt="2022-10-18T04:56:38.562" v="12" actId="5793"/>
          <ac:spMkLst>
            <pc:docMk/>
            <pc:sldMk cId="1263418228" sldId="307"/>
            <ac:spMk id="3584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1227243509" sldId="317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4058701141" sldId="318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44821044" sldId="320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3715659246" sldId="322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979639996" sldId="343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012142793" sldId="344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13035727" sldId="34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721617343" sldId="34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564488202" sldId="34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023682188" sldId="34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730535654" sldId="350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4103312" sldId="35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619959936" sldId="354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248419326" sldId="355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667390476" sldId="36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275399684" sldId="490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11108521" sldId="49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752631517" sldId="50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71993812" sldId="50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931128155" sldId="50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431066624" sldId="506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892224666" sldId="507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1891928911" sldId="508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75320408" sldId="50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513538178" sldId="510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6237297" sldId="511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2183377477" sldId="512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545762716" sldId="51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93574346" sldId="51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075978804" sldId="51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271337016" sldId="517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504271710" sldId="51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351630619" sldId="519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174481240" sldId="531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274868364" sldId="532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92497541" sldId="53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1402729785" sldId="53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01902418" sldId="53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189462180" sldId="53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33497776" sldId="539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959072309" sldId="54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499690956" sldId="54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843968602" sldId="54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955201381" sldId="54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61140552" sldId="54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882013995" sldId="54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08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985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 + (n-1) + (n-2) + (n-3) + … + </a:t>
            </a:r>
            <a:r>
              <a:rPr lang="en-US" altLang="he-IL" sz="2200" i="1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 + 1 =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</a:t>
            </a:r>
          </a:p>
          <a:p>
            <a:pPr marL="0" indent="0"/>
            <a:r>
              <a:rPr lang="en-US" altLang="he-IL" sz="22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		 + the execution stack used by recursion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the following four sorting algorithms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Merge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Insertion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Selection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Quick sort</a:t>
            </a:r>
          </a:p>
          <a:p>
            <a:pPr marL="0" indent="0"/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pointer to a 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(const void* a, const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*(int*)a - *(int*)b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(const void * a, const void * b)</a:t>
            </a:r>
            <a: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3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3 is due to November 4,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files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assignment3.c, set_t.c, set_t.h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./test_assignment3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Q1, Q2: Sorting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Q3: Function pointers and standard operations on an array: find, count, map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Q4 Implement your own set: support the operations insert(), remove(), contains()...</a:t>
            </a: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50 minutes during your lab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 coding questions (very little time to do anything complicated)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Same format as assignments - you get signatures of functions + some test cases, and need to implement the functions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See lab exams from last year.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 must be in CSIL. Can't do it from home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may use the internet </a:t>
            </a:r>
            <a:r>
              <a:rPr lang="de-DE" sz="1800">
                <a:latin typeface="Arial" panose="020B0604020202020204" pitchFamily="34" charset="0"/>
                <a:cs typeface="Arial" panose="020B0604020202020204" pitchFamily="34" charset="0"/>
              </a:rPr>
              <a:t>(though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it might be more distracting than helpful)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https://missing.csail.mit.edu/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Editors (Vim)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Version Control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Link is on piazza -&gt; resources</a:t>
            </a: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/>
              <a:t>Survey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CMPT 125 is a big jump from 120 </a:t>
            </a:r>
            <a:endParaRPr lang="en-US" sz="1600" dirty="0" smtClean="0"/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2"/>
                </a:solidFill>
              </a:rPr>
              <a:t>It is. CMPT 120 is a high school level intro course. CMPT 125 is closer to a university level</a:t>
            </a:r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2"/>
                </a:solidFill>
              </a:rPr>
              <a:t>Look at </a:t>
            </a:r>
            <a:r>
              <a:rPr lang="en-US" sz="1600" i="1" dirty="0">
                <a:solidFill>
                  <a:schemeClr val="accent2"/>
                </a:solidFill>
              </a:rPr>
              <a:t>MIT </a:t>
            </a:r>
            <a:r>
              <a:rPr lang="en-US" sz="1600" i="1" dirty="0" smtClean="0">
                <a:solidFill>
                  <a:schemeClr val="accent2"/>
                </a:solidFill>
              </a:rPr>
              <a:t>6-087 Practical Programming in C (link on piazza-&gt;resources)</a:t>
            </a:r>
            <a:br>
              <a:rPr lang="en-US" sz="1600" i="1" dirty="0" smtClean="0">
                <a:solidFill>
                  <a:schemeClr val="accent2"/>
                </a:solidFill>
              </a:rPr>
            </a:br>
            <a:endParaRPr lang="en-US" sz="1600" i="1" dirty="0">
              <a:solidFill>
                <a:schemeClr val="accent2"/>
              </a:solidFill>
            </a:endParaRPr>
          </a:p>
          <a:p>
            <a:pPr marL="285750" indent="-285750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thought this is course is for the beginner of C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language… The syntax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was taught few minutes in first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went right through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when I am not used to the basics.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2"/>
                </a:solidFill>
              </a:rPr>
              <a:t>We learnt the syntax of C for the first 7 lectures. You learn syntax by practicing.</a:t>
            </a:r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accent2"/>
                </a:solidFill>
              </a:rPr>
              <a:t>The main goal is to learn concepts</a:t>
            </a:r>
            <a:r>
              <a:rPr lang="en-US" sz="1600" i="1" dirty="0" smtClean="0">
                <a:solidFill>
                  <a:schemeClr val="accent2"/>
                </a:solidFill>
              </a:rPr>
              <a:t>. Pointers is one of the key concepts in C.</a:t>
            </a:r>
            <a:br>
              <a:rPr lang="en-US" sz="1600" i="1" dirty="0" smtClean="0">
                <a:solidFill>
                  <a:schemeClr val="accent2"/>
                </a:solidFill>
              </a:rPr>
            </a:br>
            <a:endParaRPr lang="en-US" sz="1600" i="1" dirty="0" smtClean="0">
              <a:solidFill>
                <a:schemeClr val="accent2"/>
              </a:solidFill>
            </a:endParaRPr>
          </a:p>
          <a:p>
            <a:pPr marL="285750" indent="-285750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assignments are too hard</a:t>
            </a:r>
            <a:endParaRPr lang="en-US" sz="1600" dirty="0"/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2"/>
                </a:solidFill>
              </a:rPr>
              <a:t>Some questions are easy, some are hard. It’s about the same level in the last 3-4 years. Easy questions (like </a:t>
            </a:r>
            <a:r>
              <a:rPr lang="en-US" sz="1600" i="1" dirty="0" err="1" smtClean="0">
                <a:solidFill>
                  <a:schemeClr val="accent2"/>
                </a:solidFill>
              </a:rPr>
              <a:t>find_max</a:t>
            </a:r>
            <a:r>
              <a:rPr lang="en-US" sz="1600" i="1" dirty="0" smtClean="0">
                <a:solidFill>
                  <a:schemeClr val="accent2"/>
                </a:solidFill>
              </a:rPr>
              <a:t>) are for practicing syntax. You should know how to solve it from the </a:t>
            </a:r>
            <a:r>
              <a:rPr lang="en-US" sz="1600" i="1" dirty="0" err="1" smtClean="0">
                <a:solidFill>
                  <a:schemeClr val="accent2"/>
                </a:solidFill>
              </a:rPr>
              <a:t>prereqs</a:t>
            </a:r>
            <a:r>
              <a:rPr lang="en-US" sz="1600" i="1" dirty="0" smtClean="0">
                <a:solidFill>
                  <a:schemeClr val="accent2"/>
                </a:solidFill>
              </a:rPr>
              <a:t>.</a:t>
            </a:r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assignments are every two weeks. Start the assignments earlier to reduce the load.</a:t>
            </a:r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HW2 was the hardest one. File I/O was for self-learning by design.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lnSpc>
                <a:spcPct val="100000"/>
              </a:lnSpc>
              <a:spcAft>
                <a:spcPts val="225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tutorials are not useful.</a:t>
            </a:r>
          </a:p>
          <a:p>
            <a:pPr marL="685800" lvl="1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accent2"/>
                </a:solidFill>
              </a:rPr>
              <a:t>I don’t have a good answer here. The tutorials are only 1 hour long, so no time to do anything meaningful. These are basically office hours with small assignments for practice.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Aft>
                <a:spcPts val="225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60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2602</TotalTime>
  <Words>1391</Words>
  <Application>Microsoft Office PowerPoint</Application>
  <PresentationFormat>Custom</PresentationFormat>
  <Paragraphs>150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Assignment 3</vt:lpstr>
      <vt:lpstr>Lab exam</vt:lpstr>
      <vt:lpstr>Missing semester - MIT</vt:lpstr>
      <vt:lpstr>Survey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839</cp:revision>
  <dcterms:created xsi:type="dcterms:W3CDTF">2017-07-19T12:15:02Z</dcterms:created>
  <dcterms:modified xsi:type="dcterms:W3CDTF">2022-10-31T20:16:40Z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