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65"/>
  </p:notesMasterIdLst>
  <p:handoutMasterIdLst>
    <p:handoutMasterId r:id="rId66"/>
  </p:handoutMasterIdLst>
  <p:sldIdLst>
    <p:sldId id="256" r:id="rId4"/>
    <p:sldId id="374" r:id="rId5"/>
    <p:sldId id="380" r:id="rId6"/>
    <p:sldId id="363" r:id="rId7"/>
    <p:sldId id="331" r:id="rId8"/>
    <p:sldId id="327" r:id="rId9"/>
    <p:sldId id="328" r:id="rId10"/>
    <p:sldId id="329" r:id="rId11"/>
    <p:sldId id="333" r:id="rId12"/>
    <p:sldId id="330" r:id="rId13"/>
    <p:sldId id="316" r:id="rId14"/>
    <p:sldId id="481" r:id="rId15"/>
    <p:sldId id="497" r:id="rId16"/>
    <p:sldId id="496" r:id="rId17"/>
    <p:sldId id="498" r:id="rId18"/>
    <p:sldId id="499" r:id="rId19"/>
    <p:sldId id="545" r:id="rId20"/>
    <p:sldId id="542" r:id="rId21"/>
    <p:sldId id="556" r:id="rId22"/>
    <p:sldId id="539" r:id="rId23"/>
    <p:sldId id="540" r:id="rId24"/>
    <p:sldId id="541" r:id="rId25"/>
    <p:sldId id="354" r:id="rId26"/>
    <p:sldId id="490" r:id="rId27"/>
    <p:sldId id="347" r:id="rId28"/>
    <p:sldId id="349" r:id="rId29"/>
    <p:sldId id="350" r:id="rId30"/>
    <p:sldId id="355" r:id="rId31"/>
    <p:sldId id="351" r:id="rId32"/>
    <p:sldId id="555" r:id="rId33"/>
    <p:sldId id="344" r:id="rId34"/>
    <p:sldId id="343" r:id="rId35"/>
    <p:sldId id="546" r:id="rId36"/>
    <p:sldId id="381" r:id="rId37"/>
    <p:sldId id="547" r:id="rId38"/>
    <p:sldId id="334" r:id="rId39"/>
    <p:sldId id="338" r:id="rId40"/>
    <p:sldId id="335" r:id="rId41"/>
    <p:sldId id="358" r:id="rId42"/>
    <p:sldId id="337" r:id="rId43"/>
    <p:sldId id="548" r:id="rId44"/>
    <p:sldId id="348" r:id="rId45"/>
    <p:sldId id="341" r:id="rId46"/>
    <p:sldId id="549" r:id="rId47"/>
    <p:sldId id="345" r:id="rId48"/>
    <p:sldId id="342" r:id="rId49"/>
    <p:sldId id="550" r:id="rId50"/>
    <p:sldId id="360" r:id="rId51"/>
    <p:sldId id="551" r:id="rId52"/>
    <p:sldId id="361" r:id="rId53"/>
    <p:sldId id="359" r:id="rId54"/>
    <p:sldId id="364" r:id="rId55"/>
    <p:sldId id="365" r:id="rId56"/>
    <p:sldId id="366" r:id="rId57"/>
    <p:sldId id="367" r:id="rId58"/>
    <p:sldId id="368" r:id="rId59"/>
    <p:sldId id="369" r:id="rId60"/>
    <p:sldId id="373" r:id="rId61"/>
    <p:sldId id="372" r:id="rId62"/>
    <p:sldId id="370" r:id="rId63"/>
    <p:sldId id="408" r:id="rId64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3A3750-8E0C-4122-9E80-61A2BC9CBAE5}" v="526" dt="2022-11-02T05:14:39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5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microsoft.com/office/2015/10/relationships/revisionInfo" Target="revisionInfo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D38A41A8-9511-44E5-BD50-AF0E3B778F1E}"/>
    <pc:docChg chg="addSld delSld modSld sldOrd">
      <pc:chgData name="Igor Shinkar" userId="db6eb1b41a9778dd" providerId="LiveId" clId="{D38A41A8-9511-44E5-BD50-AF0E3B778F1E}" dt="2022-10-26T22:39:55.128" v="482" actId="20577"/>
      <pc:docMkLst>
        <pc:docMk/>
      </pc:docMkLst>
      <pc:sldChg chg="modSp mod">
        <pc:chgData name="Igor Shinkar" userId="db6eb1b41a9778dd" providerId="LiveId" clId="{D38A41A8-9511-44E5-BD50-AF0E3B778F1E}" dt="2022-10-21T03:25:29.218" v="3" actId="20577"/>
        <pc:sldMkLst>
          <pc:docMk/>
          <pc:sldMk cId="0" sldId="256"/>
        </pc:sldMkLst>
        <pc:spChg chg="mod">
          <ac:chgData name="Igor Shinkar" userId="db6eb1b41a9778dd" providerId="LiveId" clId="{D38A41A8-9511-44E5-BD50-AF0E3B778F1E}" dt="2022-10-21T03:25:29.218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845965889" sldId="299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4241569793" sldId="300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64444588" sldId="301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788626074" sldId="302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590937179" sldId="303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2917602959" sldId="304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845524409" sldId="306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952425551" sldId="308"/>
        </pc:sldMkLst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311536928" sldId="309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5402012" sldId="311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1609911384" sldId="312"/>
        </pc:sldMkLst>
      </pc:sldChg>
      <pc:sldChg chg="del">
        <pc:chgData name="Igor Shinkar" userId="db6eb1b41a9778dd" providerId="LiveId" clId="{D38A41A8-9511-44E5-BD50-AF0E3B778F1E}" dt="2022-10-21T03:25:43.580" v="5" actId="47"/>
        <pc:sldMkLst>
          <pc:docMk/>
          <pc:sldMk cId="667346118" sldId="313"/>
        </pc:sldMkLst>
      </pc:sldChg>
      <pc:sldChg chg="add ord">
        <pc:chgData name="Igor Shinkar" userId="db6eb1b41a9778dd" providerId="LiveId" clId="{D38A41A8-9511-44E5-BD50-AF0E3B778F1E}" dt="2022-10-21T03:39:02.591" v="340"/>
        <pc:sldMkLst>
          <pc:docMk/>
          <pc:sldMk cId="744727441" sldId="316"/>
        </pc:sldMkLst>
      </pc:sldChg>
      <pc:sldChg chg="modSp modAnim">
        <pc:chgData name="Igor Shinkar" userId="db6eb1b41a9778dd" providerId="LiveId" clId="{D38A41A8-9511-44E5-BD50-AF0E3B778F1E}" dt="2022-10-21T03:26:43.435" v="89" actId="20577"/>
        <pc:sldMkLst>
          <pc:docMk/>
          <pc:sldMk cId="766277583" sldId="319"/>
        </pc:sldMkLst>
        <pc:spChg chg="mod">
          <ac:chgData name="Igor Shinkar" userId="db6eb1b41a9778dd" providerId="LiveId" clId="{D38A41A8-9511-44E5-BD50-AF0E3B778F1E}" dt="2022-10-21T03:26:43.435" v="89" actId="20577"/>
          <ac:spMkLst>
            <pc:docMk/>
            <pc:sldMk cId="766277583" sldId="31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270323155" sldId="325"/>
        </pc:sldMkLst>
      </pc:sldChg>
      <pc:sldChg chg="modSp modAnim">
        <pc:chgData name="Igor Shinkar" userId="db6eb1b41a9778dd" providerId="LiveId" clId="{D38A41A8-9511-44E5-BD50-AF0E3B778F1E}" dt="2022-10-26T22:36:46.292" v="424" actId="20577"/>
        <pc:sldMkLst>
          <pc:docMk/>
          <pc:sldMk cId="997431650" sldId="328"/>
        </pc:sldMkLst>
        <pc:spChg chg="mod">
          <ac:chgData name="Igor Shinkar" userId="db6eb1b41a9778dd" providerId="LiveId" clId="{D38A41A8-9511-44E5-BD50-AF0E3B778F1E}" dt="2022-10-26T22:36:46.292" v="424" actId="20577"/>
          <ac:spMkLst>
            <pc:docMk/>
            <pc:sldMk cId="997431650" sldId="32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D38A41A8-9511-44E5-BD50-AF0E3B778F1E}" dt="2022-10-26T22:39:55.128" v="482" actId="20577"/>
        <pc:sldMkLst>
          <pc:docMk/>
          <pc:sldMk cId="3943412302" sldId="329"/>
        </pc:sldMkLst>
        <pc:spChg chg="mod">
          <ac:chgData name="Igor Shinkar" userId="db6eb1b41a9778dd" providerId="LiveId" clId="{D38A41A8-9511-44E5-BD50-AF0E3B778F1E}" dt="2022-10-26T22:39:55.128" v="482" actId="20577"/>
          <ac:spMkLst>
            <pc:docMk/>
            <pc:sldMk cId="3943412302" sldId="329"/>
            <ac:spMk id="35842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1386357524" sldId="334"/>
        </pc:sldMkLst>
      </pc:sldChg>
      <pc:sldChg chg="modSp add ord">
        <pc:chgData name="Igor Shinkar" userId="db6eb1b41a9778dd" providerId="LiveId" clId="{D38A41A8-9511-44E5-BD50-AF0E3B778F1E}" dt="2022-10-21T03:33:48.277" v="116" actId="20577"/>
        <pc:sldMkLst>
          <pc:docMk/>
          <pc:sldMk cId="3789383716" sldId="363"/>
        </pc:sldMkLst>
        <pc:spChg chg="mod">
          <ac:chgData name="Igor Shinkar" userId="db6eb1b41a9778dd" providerId="LiveId" clId="{D38A41A8-9511-44E5-BD50-AF0E3B778F1E}" dt="2022-10-21T03:33:48.277" v="116" actId="20577"/>
          <ac:spMkLst>
            <pc:docMk/>
            <pc:sldMk cId="3789383716" sldId="363"/>
            <ac:spMk id="3" creationId="{00000000-0000-0000-0000-000000000000}"/>
          </ac:spMkLst>
        </pc:spChg>
      </pc:sldChg>
      <pc:sldChg chg="add del">
        <pc:chgData name="Igor Shinkar" userId="db6eb1b41a9778dd" providerId="LiveId" clId="{D38A41A8-9511-44E5-BD50-AF0E3B778F1E}" dt="2022-10-21T03:28:03.982" v="91" actId="2696"/>
        <pc:sldMkLst>
          <pc:docMk/>
          <pc:sldMk cId="75287421" sldId="374"/>
        </pc:sldMkLst>
      </pc:sldChg>
      <pc:sldChg chg="modSp add mod modAnim">
        <pc:chgData name="Igor Shinkar" userId="db6eb1b41a9778dd" providerId="LiveId" clId="{D38A41A8-9511-44E5-BD50-AF0E3B778F1E}" dt="2022-10-26T21:31:36.223" v="380" actId="6549"/>
        <pc:sldMkLst>
          <pc:docMk/>
          <pc:sldMk cId="2066046600" sldId="374"/>
        </pc:sldMkLst>
        <pc:spChg chg="mod">
          <ac:chgData name="Igor Shinkar" userId="db6eb1b41a9778dd" providerId="LiveId" clId="{D38A41A8-9511-44E5-BD50-AF0E3B778F1E}" dt="2022-10-26T21:31:36.223" v="380" actId="6549"/>
          <ac:spMkLst>
            <pc:docMk/>
            <pc:sldMk cId="2066046600" sldId="374"/>
            <ac:spMk id="3" creationId="{00000000-0000-0000-0000-000000000000}"/>
          </ac:spMkLst>
        </pc:spChg>
      </pc:sldChg>
      <pc:sldChg chg="modSp add ord modAnim">
        <pc:chgData name="Igor Shinkar" userId="db6eb1b41a9778dd" providerId="LiveId" clId="{D38A41A8-9511-44E5-BD50-AF0E3B778F1E}" dt="2022-10-21T03:38:51.917" v="338" actId="20577"/>
        <pc:sldMkLst>
          <pc:docMk/>
          <pc:sldMk cId="893656676" sldId="379"/>
        </pc:sldMkLst>
        <pc:spChg chg="mod">
          <ac:chgData name="Igor Shinkar" userId="db6eb1b41a9778dd" providerId="LiveId" clId="{D38A41A8-9511-44E5-BD50-AF0E3B778F1E}" dt="2022-10-21T03:38:51.917" v="338" actId="20577"/>
          <ac:spMkLst>
            <pc:docMk/>
            <pc:sldMk cId="893656676" sldId="379"/>
            <ac:spMk id="3" creationId="{00000000-0000-0000-0000-000000000000}"/>
          </ac:spMkLst>
        </pc:spChg>
      </pc:sldChg>
      <pc:sldChg chg="modSp add ord">
        <pc:chgData name="Igor Shinkar" userId="db6eb1b41a9778dd" providerId="LiveId" clId="{D38A41A8-9511-44E5-BD50-AF0E3B778F1E}" dt="2022-10-26T21:36:46.375" v="382" actId="20577"/>
        <pc:sldMkLst>
          <pc:docMk/>
          <pc:sldMk cId="1500679518" sldId="380"/>
        </pc:sldMkLst>
        <pc:spChg chg="mod">
          <ac:chgData name="Igor Shinkar" userId="db6eb1b41a9778dd" providerId="LiveId" clId="{D38A41A8-9511-44E5-BD50-AF0E3B778F1E}" dt="2022-10-26T21:36:46.375" v="382" actId="20577"/>
          <ac:spMkLst>
            <pc:docMk/>
            <pc:sldMk cId="1500679518" sldId="380"/>
            <ac:spMk id="3" creationId="{00000000-0000-0000-0000-000000000000}"/>
          </ac:spMkLst>
        </pc:spChg>
      </pc:sldChg>
      <pc:sldChg chg="del">
        <pc:chgData name="Igor Shinkar" userId="db6eb1b41a9778dd" providerId="LiveId" clId="{D38A41A8-9511-44E5-BD50-AF0E3B778F1E}" dt="2022-10-21T03:25:32.476" v="4" actId="47"/>
        <pc:sldMkLst>
          <pc:docMk/>
          <pc:sldMk cId="3976506564" sldId="544"/>
        </pc:sldMkLst>
      </pc:sldChg>
    </pc:docChg>
  </pc:docChgLst>
  <pc:docChgLst>
    <pc:chgData name="Igor Shinkar" userId="db6eb1b41a9778dd" providerId="LiveId" clId="{FA3A3750-8E0C-4122-9E80-61A2BC9CBAE5}"/>
    <pc:docChg chg="undo custSel addSld delSld modSld sldOrd">
      <pc:chgData name="Igor Shinkar" userId="db6eb1b41a9778dd" providerId="LiveId" clId="{FA3A3750-8E0C-4122-9E80-61A2BC9CBAE5}" dt="2022-11-02T05:14:53.864" v="702" actId="1037"/>
      <pc:docMkLst>
        <pc:docMk/>
      </pc:docMkLst>
      <pc:sldChg chg="modSp mod">
        <pc:chgData name="Igor Shinkar" userId="db6eb1b41a9778dd" providerId="LiveId" clId="{FA3A3750-8E0C-4122-9E80-61A2BC9CBAE5}" dt="2022-10-30T23:57:55.845" v="1" actId="6549"/>
        <pc:sldMkLst>
          <pc:docMk/>
          <pc:sldMk cId="0" sldId="256"/>
        </pc:sldMkLst>
        <pc:spChg chg="mod">
          <ac:chgData name="Igor Shinkar" userId="db6eb1b41a9778dd" providerId="LiveId" clId="{FA3A3750-8E0C-4122-9E80-61A2BC9CBAE5}" dt="2022-10-30T23:57:55.845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FA3A3750-8E0C-4122-9E80-61A2BC9CBAE5}" dt="2022-10-30T23:58:16.662" v="6" actId="47"/>
        <pc:sldMkLst>
          <pc:docMk/>
          <pc:sldMk cId="1263418228" sldId="307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575486170" sldId="310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206639197" sldId="314"/>
        </pc:sldMkLst>
      </pc:sldChg>
      <pc:sldChg chg="add del">
        <pc:chgData name="Igor Shinkar" userId="db6eb1b41a9778dd" providerId="LiveId" clId="{FA3A3750-8E0C-4122-9E80-61A2BC9CBAE5}" dt="2022-10-30T23:58:14.237" v="5" actId="47"/>
        <pc:sldMkLst>
          <pc:docMk/>
          <pc:sldMk cId="2268678249" sldId="315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766277583" sldId="319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75979015" sldId="323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847286817" sldId="324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3541551015" sldId="326"/>
        </pc:sldMkLst>
      </pc:sldChg>
      <pc:sldChg chg="modSp modAnim">
        <pc:chgData name="Igor Shinkar" userId="db6eb1b41a9778dd" providerId="LiveId" clId="{FA3A3750-8E0C-4122-9E80-61A2BC9CBAE5}" dt="2022-10-31T20:05:11.184" v="202" actId="20577"/>
        <pc:sldMkLst>
          <pc:docMk/>
          <pc:sldMk cId="3095529027" sldId="330"/>
        </pc:sldMkLst>
        <pc:spChg chg="mod">
          <ac:chgData name="Igor Shinkar" userId="db6eb1b41a9778dd" providerId="LiveId" clId="{FA3A3750-8E0C-4122-9E80-61A2BC9CBAE5}" dt="2022-10-31T20:05:11.184" v="202" actId="20577"/>
          <ac:spMkLst>
            <pc:docMk/>
            <pc:sldMk cId="3095529027" sldId="330"/>
            <ac:spMk id="35842" creationId="{00000000-0000-0000-0000-000000000000}"/>
          </ac:spMkLst>
        </pc:spChg>
      </pc:sldChg>
      <pc:sldChg chg="add del">
        <pc:chgData name="Igor Shinkar" userId="db6eb1b41a9778dd" providerId="LiveId" clId="{FA3A3750-8E0C-4122-9E80-61A2BC9CBAE5}" dt="2022-10-30T23:58:11.875" v="4" actId="47"/>
        <pc:sldMkLst>
          <pc:docMk/>
          <pc:sldMk cId="4065251385" sldId="331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2243032523" sldId="332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73672094" sldId="334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776395079" sldId="33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685163296" sldId="337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2218915" sldId="338"/>
        </pc:sldMkLst>
      </pc:sldChg>
      <pc:sldChg chg="add del">
        <pc:chgData name="Igor Shinkar" userId="db6eb1b41a9778dd" providerId="LiveId" clId="{FA3A3750-8E0C-4122-9E80-61A2BC9CBAE5}" dt="2022-10-31T20:08:18.993" v="271" actId="47"/>
        <pc:sldMkLst>
          <pc:docMk/>
          <pc:sldMk cId="2209799852" sldId="33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018607407" sldId="341"/>
        </pc:sldMkLst>
      </pc:sldChg>
      <pc:sldChg chg="modSp add mod">
        <pc:chgData name="Igor Shinkar" userId="db6eb1b41a9778dd" providerId="LiveId" clId="{FA3A3750-8E0C-4122-9E80-61A2BC9CBAE5}" dt="2022-10-31T20:09:18.487" v="291" actId="20577"/>
        <pc:sldMkLst>
          <pc:docMk/>
          <pc:sldMk cId="3380656578" sldId="342"/>
        </pc:sldMkLst>
        <pc:spChg chg="mod">
          <ac:chgData name="Igor Shinkar" userId="db6eb1b41a9778dd" providerId="LiveId" clId="{FA3A3750-8E0C-4122-9E80-61A2BC9CBAE5}" dt="2022-10-31T20:09:12.465" v="289" actId="20577"/>
          <ac:spMkLst>
            <pc:docMk/>
            <pc:sldMk cId="3380656578" sldId="342"/>
            <ac:spMk id="35841" creationId="{00000000-0000-0000-0000-000000000000}"/>
          </ac:spMkLst>
        </pc:spChg>
        <pc:spChg chg="mod">
          <ac:chgData name="Igor Shinkar" userId="db6eb1b41a9778dd" providerId="LiveId" clId="{FA3A3750-8E0C-4122-9E80-61A2BC9CBAE5}" dt="2022-10-31T20:09:18.487" v="291" actId="20577"/>
          <ac:spMkLst>
            <pc:docMk/>
            <pc:sldMk cId="3380656578" sldId="342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FA3A3750-8E0C-4122-9E80-61A2BC9CBAE5}" dt="2022-10-31T00:07:26.579" v="180" actId="1076"/>
        <pc:sldMkLst>
          <pc:docMk/>
          <pc:sldMk cId="979639996" sldId="343"/>
        </pc:sldMkLst>
        <pc:spChg chg="mod">
          <ac:chgData name="Igor Shinkar" userId="db6eb1b41a9778dd" providerId="LiveId" clId="{FA3A3750-8E0C-4122-9E80-61A2BC9CBAE5}" dt="2022-10-31T00:07:26.579" v="180" actId="1076"/>
          <ac:spMkLst>
            <pc:docMk/>
            <pc:sldMk cId="979639996" sldId="343"/>
            <ac:spMk id="6" creationId="{00000000-0000-0000-0000-000000000000}"/>
          </ac:spMkLst>
        </pc:spChg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012142793" sldId="344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1603921676" sldId="345"/>
        </pc:sldMkLst>
      </pc:sldChg>
      <pc:sldChg chg="add del">
        <pc:chgData name="Igor Shinkar" userId="db6eb1b41a9778dd" providerId="LiveId" clId="{FA3A3750-8E0C-4122-9E80-61A2BC9CBAE5}" dt="2022-10-31T00:06:57.203" v="176" actId="47"/>
        <pc:sldMkLst>
          <pc:docMk/>
          <pc:sldMk cId="413035727" sldId="346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3721617343" sldId="347"/>
        </pc:sldMkLst>
      </pc:sldChg>
      <pc:sldChg chg="add del">
        <pc:chgData name="Igor Shinkar" userId="db6eb1b41a9778dd" providerId="LiveId" clId="{FA3A3750-8E0C-4122-9E80-61A2BC9CBAE5}" dt="2022-10-31T00:07:05.024" v="177" actId="47"/>
        <pc:sldMkLst>
          <pc:docMk/>
          <pc:sldMk cId="2564488202" sldId="348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693953939" sldId="348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3023682188" sldId="349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730535654" sldId="350"/>
        </pc:sldMkLst>
      </pc:sldChg>
      <pc:sldChg chg="modSp add modAnim">
        <pc:chgData name="Igor Shinkar" userId="db6eb1b41a9778dd" providerId="LiveId" clId="{FA3A3750-8E0C-4122-9E80-61A2BC9CBAE5}" dt="2022-10-31T22:26:14.273" v="375" actId="20577"/>
        <pc:sldMkLst>
          <pc:docMk/>
          <pc:sldMk cId="424103312" sldId="351"/>
        </pc:sldMkLst>
        <pc:spChg chg="mod">
          <ac:chgData name="Igor Shinkar" userId="db6eb1b41a9778dd" providerId="LiveId" clId="{FA3A3750-8E0C-4122-9E80-61A2BC9CBAE5}" dt="2022-10-31T22:26:14.273" v="375" actId="20577"/>
          <ac:spMkLst>
            <pc:docMk/>
            <pc:sldMk cId="424103312" sldId="351"/>
            <ac:spMk id="20482" creationId="{00000000-0000-0000-0000-000000000000}"/>
          </ac:spMkLst>
        </pc:spChg>
      </pc:sldChg>
      <pc:sldChg chg="add modAnim">
        <pc:chgData name="Igor Shinkar" userId="db6eb1b41a9778dd" providerId="LiveId" clId="{FA3A3750-8E0C-4122-9E80-61A2BC9CBAE5}" dt="2022-10-31T00:06:25.419" v="174"/>
        <pc:sldMkLst>
          <pc:docMk/>
          <pc:sldMk cId="619959936" sldId="354"/>
        </pc:sldMkLst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248419326" sldId="35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421339400" sldId="358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047337735" sldId="359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62412927" sldId="36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19727220" sldId="361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147612249" sldId="364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747133592" sldId="365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4159486940" sldId="366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371931609" sldId="367"/>
        </pc:sldMkLst>
      </pc:sldChg>
      <pc:sldChg chg="modSp add mod">
        <pc:chgData name="Igor Shinkar" userId="db6eb1b41a9778dd" providerId="LiveId" clId="{FA3A3750-8E0C-4122-9E80-61A2BC9CBAE5}" dt="2022-10-31T23:10:59.707" v="651" actId="1037"/>
        <pc:sldMkLst>
          <pc:docMk/>
          <pc:sldMk cId="2567933811" sldId="368"/>
        </pc:sldMkLst>
        <pc:spChg chg="mod">
          <ac:chgData name="Igor Shinkar" userId="db6eb1b41a9778dd" providerId="LiveId" clId="{FA3A3750-8E0C-4122-9E80-61A2BC9CBAE5}" dt="2022-10-31T23:10:45.149" v="644" actId="20577"/>
          <ac:spMkLst>
            <pc:docMk/>
            <pc:sldMk cId="2567933811" sldId="368"/>
            <ac:spMk id="35842" creationId="{00000000-0000-0000-0000-000000000000}"/>
          </ac:spMkLst>
        </pc:spChg>
        <pc:cxnChg chg="mod">
          <ac:chgData name="Igor Shinkar" userId="db6eb1b41a9778dd" providerId="LiveId" clId="{FA3A3750-8E0C-4122-9E80-61A2BC9CBAE5}" dt="2022-10-31T23:10:59.707" v="651" actId="1037"/>
          <ac:cxnSpMkLst>
            <pc:docMk/>
            <pc:sldMk cId="2567933811" sldId="368"/>
            <ac:cxnSpMk id="16" creationId="{00000000-0000-0000-0000-000000000000}"/>
          </ac:cxnSpMkLst>
        </pc:cxnChg>
      </pc:sldChg>
      <pc:sldChg chg="modSp add mod">
        <pc:chgData name="Igor Shinkar" userId="db6eb1b41a9778dd" providerId="LiveId" clId="{FA3A3750-8E0C-4122-9E80-61A2BC9CBAE5}" dt="2022-10-31T23:12:17.898" v="678" actId="6549"/>
        <pc:sldMkLst>
          <pc:docMk/>
          <pc:sldMk cId="3894085469" sldId="369"/>
        </pc:sldMkLst>
        <pc:spChg chg="mod">
          <ac:chgData name="Igor Shinkar" userId="db6eb1b41a9778dd" providerId="LiveId" clId="{FA3A3750-8E0C-4122-9E80-61A2BC9CBAE5}" dt="2022-10-31T23:12:17.898" v="678" actId="6549"/>
          <ac:spMkLst>
            <pc:docMk/>
            <pc:sldMk cId="3894085469" sldId="369"/>
            <ac:spMk id="35842" creationId="{00000000-0000-0000-0000-000000000000}"/>
          </ac:spMkLst>
        </pc:spChg>
        <pc:cxnChg chg="mod">
          <ac:chgData name="Igor Shinkar" userId="db6eb1b41a9778dd" providerId="LiveId" clId="{FA3A3750-8E0C-4122-9E80-61A2BC9CBAE5}" dt="2022-10-31T23:12:14.374" v="676" actId="1038"/>
          <ac:cxnSpMkLst>
            <pc:docMk/>
            <pc:sldMk cId="3894085469" sldId="369"/>
            <ac:cxnSpMk id="5" creationId="{00000000-0000-0000-0000-000000000000}"/>
          </ac:cxnSpMkLst>
        </pc:cxnChg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2156888401" sldId="37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1786827441" sldId="372"/>
        </pc:sldMkLst>
      </pc:sldChg>
      <pc:sldChg chg="modSp add mod">
        <pc:chgData name="Igor Shinkar" userId="db6eb1b41a9778dd" providerId="LiveId" clId="{FA3A3750-8E0C-4122-9E80-61A2BC9CBAE5}" dt="2022-11-02T05:14:53.864" v="702" actId="1037"/>
        <pc:sldMkLst>
          <pc:docMk/>
          <pc:sldMk cId="3537146753" sldId="373"/>
        </pc:sldMkLst>
        <pc:spChg chg="mod">
          <ac:chgData name="Igor Shinkar" userId="db6eb1b41a9778dd" providerId="LiveId" clId="{FA3A3750-8E0C-4122-9E80-61A2BC9CBAE5}" dt="2022-11-02T05:14:39.257" v="699" actId="20577"/>
          <ac:spMkLst>
            <pc:docMk/>
            <pc:sldMk cId="3537146753" sldId="373"/>
            <ac:spMk id="35842" creationId="{00000000-0000-0000-0000-000000000000}"/>
          </ac:spMkLst>
        </pc:spChg>
        <pc:cxnChg chg="mod">
          <ac:chgData name="Igor Shinkar" userId="db6eb1b41a9778dd" providerId="LiveId" clId="{FA3A3750-8E0C-4122-9E80-61A2BC9CBAE5}" dt="2022-11-02T05:14:07.846" v="684" actId="1076"/>
          <ac:cxnSpMkLst>
            <pc:docMk/>
            <pc:sldMk cId="3537146753" sldId="373"/>
            <ac:cxnSpMk id="5" creationId="{00000000-0000-0000-0000-000000000000}"/>
          </ac:cxnSpMkLst>
        </pc:cxnChg>
        <pc:cxnChg chg="mod">
          <ac:chgData name="Igor Shinkar" userId="db6eb1b41a9778dd" providerId="LiveId" clId="{FA3A3750-8E0C-4122-9E80-61A2BC9CBAE5}" dt="2022-11-02T05:14:53.864" v="702" actId="1037"/>
          <ac:cxnSpMkLst>
            <pc:docMk/>
            <pc:sldMk cId="3537146753" sldId="373"/>
            <ac:cxnSpMk id="7" creationId="{00000000-0000-0000-0000-000000000000}"/>
          </ac:cxnSpMkLst>
        </pc:cxnChg>
        <pc:cxnChg chg="mod">
          <ac:chgData name="Igor Shinkar" userId="db6eb1b41a9778dd" providerId="LiveId" clId="{FA3A3750-8E0C-4122-9E80-61A2BC9CBAE5}" dt="2022-11-02T05:14:34.290" v="695" actId="1076"/>
          <ac:cxnSpMkLst>
            <pc:docMk/>
            <pc:sldMk cId="3537146753" sldId="373"/>
            <ac:cxnSpMk id="9" creationId="{00000000-0000-0000-0000-000000000000}"/>
          </ac:cxnSpMkLst>
        </pc:cxnChg>
      </pc:sldChg>
      <pc:sldChg chg="add del">
        <pc:chgData name="Igor Shinkar" userId="db6eb1b41a9778dd" providerId="LiveId" clId="{FA3A3750-8E0C-4122-9E80-61A2BC9CBAE5}" dt="2022-11-02T05:13:26.306" v="682" actId="47"/>
        <pc:sldMkLst>
          <pc:docMk/>
          <pc:sldMk cId="1596935392" sldId="375"/>
        </pc:sldMkLst>
      </pc:sldChg>
      <pc:sldChg chg="add del">
        <pc:chgData name="Igor Shinkar" userId="db6eb1b41a9778dd" providerId="LiveId" clId="{FA3A3750-8E0C-4122-9E80-61A2BC9CBAE5}" dt="2022-11-02T05:13:23.895" v="680" actId="47"/>
        <pc:sldMkLst>
          <pc:docMk/>
          <pc:sldMk cId="3117425549" sldId="376"/>
        </pc:sldMkLst>
      </pc:sldChg>
      <pc:sldChg chg="add del">
        <pc:chgData name="Igor Shinkar" userId="db6eb1b41a9778dd" providerId="LiveId" clId="{FA3A3750-8E0C-4122-9E80-61A2BC9CBAE5}" dt="2022-11-02T05:13:23.895" v="680" actId="47"/>
        <pc:sldMkLst>
          <pc:docMk/>
          <pc:sldMk cId="811978212" sldId="377"/>
        </pc:sldMkLst>
      </pc:sldChg>
      <pc:sldChg chg="add del">
        <pc:chgData name="Igor Shinkar" userId="db6eb1b41a9778dd" providerId="LiveId" clId="{FA3A3750-8E0C-4122-9E80-61A2BC9CBAE5}" dt="2022-11-02T05:13:23.895" v="680" actId="47"/>
        <pc:sldMkLst>
          <pc:docMk/>
          <pc:sldMk cId="2605734658" sldId="378"/>
        </pc:sldMkLst>
      </pc:sldChg>
      <pc:sldChg chg="del">
        <pc:chgData name="Igor Shinkar" userId="db6eb1b41a9778dd" providerId="LiveId" clId="{FA3A3750-8E0C-4122-9E80-61A2BC9CBAE5}" dt="2022-10-30T23:58:04.827" v="2" actId="47"/>
        <pc:sldMkLst>
          <pc:docMk/>
          <pc:sldMk cId="893656676" sldId="379"/>
        </pc:sldMkLst>
      </pc:sldChg>
      <pc:sldChg chg="add del">
        <pc:chgData name="Igor Shinkar" userId="db6eb1b41a9778dd" providerId="LiveId" clId="{FA3A3750-8E0C-4122-9E80-61A2BC9CBAE5}" dt="2022-11-02T05:13:23.895" v="680" actId="47"/>
        <pc:sldMkLst>
          <pc:docMk/>
          <pc:sldMk cId="1646364036" sldId="37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939628499" sldId="381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368136810" sldId="382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409847061" sldId="383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4158014421" sldId="384"/>
        </pc:sldMkLst>
      </pc:sldChg>
      <pc:sldChg chg="add del modAnim">
        <pc:chgData name="Igor Shinkar" userId="db6eb1b41a9778dd" providerId="LiveId" clId="{FA3A3750-8E0C-4122-9E80-61A2BC9CBAE5}" dt="2022-11-02T05:13:20.951" v="679" actId="47"/>
        <pc:sldMkLst>
          <pc:docMk/>
          <pc:sldMk cId="2781786719" sldId="385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848183378" sldId="386"/>
        </pc:sldMkLst>
      </pc:sldChg>
      <pc:sldChg chg="modSp add del">
        <pc:chgData name="Igor Shinkar" userId="db6eb1b41a9778dd" providerId="LiveId" clId="{FA3A3750-8E0C-4122-9E80-61A2BC9CBAE5}" dt="2022-11-02T05:13:20.951" v="679" actId="47"/>
        <pc:sldMkLst>
          <pc:docMk/>
          <pc:sldMk cId="288513736" sldId="387"/>
        </pc:sldMkLst>
        <pc:spChg chg="mod">
          <ac:chgData name="Igor Shinkar" userId="db6eb1b41a9778dd" providerId="LiveId" clId="{FA3A3750-8E0C-4122-9E80-61A2BC9CBAE5}" dt="2022-10-31T20:13:05.510" v="298" actId="6549"/>
          <ac:spMkLst>
            <pc:docMk/>
            <pc:sldMk cId="288513736" sldId="387"/>
            <ac:spMk id="35842" creationId="{00000000-0000-0000-0000-000000000000}"/>
          </ac:spMkLst>
        </pc:spChg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3591404521" sldId="388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970939335" sldId="389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727145135" sldId="390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131994703" sldId="391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2968826639" sldId="392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3818713786" sldId="393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019427866" sldId="394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277841783" sldId="395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555973161" sldId="396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3605897420" sldId="397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208105115" sldId="398"/>
        </pc:sldMkLst>
      </pc:sldChg>
      <pc:sldChg chg="add del">
        <pc:chgData name="Igor Shinkar" userId="db6eb1b41a9778dd" providerId="LiveId" clId="{FA3A3750-8E0C-4122-9E80-61A2BC9CBAE5}" dt="2022-10-31T20:11:50.193" v="295" actId="47"/>
        <pc:sldMkLst>
          <pc:docMk/>
          <pc:sldMk cId="2577673644" sldId="406"/>
        </pc:sldMkLst>
      </pc:sldChg>
      <pc:sldChg chg="delSp modSp add del mod modAnim">
        <pc:chgData name="Igor Shinkar" userId="db6eb1b41a9778dd" providerId="LiveId" clId="{FA3A3750-8E0C-4122-9E80-61A2BC9CBAE5}" dt="2022-11-02T05:13:20.951" v="679" actId="47"/>
        <pc:sldMkLst>
          <pc:docMk/>
          <pc:sldMk cId="2018169564" sldId="407"/>
        </pc:sldMkLst>
        <pc:cxnChg chg="del mod">
          <ac:chgData name="Igor Shinkar" userId="db6eb1b41a9778dd" providerId="LiveId" clId="{FA3A3750-8E0C-4122-9E80-61A2BC9CBAE5}" dt="2022-10-31T20:11:00.183" v="293" actId="478"/>
          <ac:cxnSpMkLst>
            <pc:docMk/>
            <pc:sldMk cId="2018169564" sldId="407"/>
            <ac:cxnSpMk id="20" creationId="{00000000-0000-0000-0000-000000000000}"/>
          </ac:cxnSpMkLst>
        </pc:cxnChg>
      </pc:sldChg>
      <pc:sldChg chg="add modAnim">
        <pc:chgData name="Igor Shinkar" userId="db6eb1b41a9778dd" providerId="LiveId" clId="{FA3A3750-8E0C-4122-9E80-61A2BC9CBAE5}" dt="2022-10-31T00:06:45.645" v="175"/>
        <pc:sldMkLst>
          <pc:docMk/>
          <pc:sldMk cId="4275399684" sldId="490"/>
        </pc:sldMkLst>
      </pc:sldChg>
      <pc:sldChg chg="addSp modSp add mod addAnim delAnim modAnim">
        <pc:chgData name="Igor Shinkar" userId="db6eb1b41a9778dd" providerId="LiveId" clId="{FA3A3750-8E0C-4122-9E80-61A2BC9CBAE5}" dt="2022-10-31T00:04:27.159" v="125" actId="20577"/>
        <pc:sldMkLst>
          <pc:docMk/>
          <pc:sldMk cId="3933497776" sldId="539"/>
        </pc:sldMkLst>
        <pc:spChg chg="add mod">
          <ac:chgData name="Igor Shinkar" userId="db6eb1b41a9778dd" providerId="LiveId" clId="{FA3A3750-8E0C-4122-9E80-61A2BC9CBAE5}" dt="2022-10-31T00:04:27.159" v="125" actId="20577"/>
          <ac:spMkLst>
            <pc:docMk/>
            <pc:sldMk cId="3933497776" sldId="539"/>
            <ac:spMk id="2" creationId="{4FAD5068-D4D5-113B-4BB3-D3639D88A524}"/>
          </ac:spMkLst>
        </pc:spChg>
        <pc:spChg chg="mod">
          <ac:chgData name="Igor Shinkar" userId="db6eb1b41a9778dd" providerId="LiveId" clId="{FA3A3750-8E0C-4122-9E80-61A2BC9CBAE5}" dt="2022-10-31T00:03:26.095" v="102" actId="21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FA3A3750-8E0C-4122-9E80-61A2BC9CBAE5}" dt="2022-10-31T00:05:53.129" v="172" actId="20577"/>
        <pc:sldMkLst>
          <pc:docMk/>
          <pc:sldMk cId="959072309" sldId="540"/>
        </pc:sldMkLst>
        <pc:spChg chg="mod">
          <ac:chgData name="Igor Shinkar" userId="db6eb1b41a9778dd" providerId="LiveId" clId="{FA3A3750-8E0C-4122-9E80-61A2BC9CBAE5}" dt="2022-10-31T00:05:53.129" v="172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add">
        <pc:chgData name="Igor Shinkar" userId="db6eb1b41a9778dd" providerId="LiveId" clId="{FA3A3750-8E0C-4122-9E80-61A2BC9CBAE5}" dt="2022-10-31T00:01:23.714" v="7"/>
        <pc:sldMkLst>
          <pc:docMk/>
          <pc:sldMk cId="2499690956" sldId="541"/>
        </pc:sldMkLst>
      </pc:sldChg>
      <pc:sldChg chg="modSp add mod modAnim">
        <pc:chgData name="Igor Shinkar" userId="db6eb1b41a9778dd" providerId="LiveId" clId="{FA3A3750-8E0C-4122-9E80-61A2BC9CBAE5}" dt="2022-10-31T22:30:56.206" v="611"/>
        <pc:sldMkLst>
          <pc:docMk/>
          <pc:sldMk cId="2843968602" sldId="542"/>
        </pc:sldMkLst>
        <pc:spChg chg="mod">
          <ac:chgData name="Igor Shinkar" userId="db6eb1b41a9778dd" providerId="LiveId" clId="{FA3A3750-8E0C-4122-9E80-61A2BC9CBAE5}" dt="2022-10-31T22:30:42.751" v="610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 ord">
        <pc:chgData name="Igor Shinkar" userId="db6eb1b41a9778dd" providerId="LiveId" clId="{FA3A3750-8E0C-4122-9E80-61A2BC9CBAE5}" dt="2022-10-31T00:01:40.481" v="10"/>
        <pc:sldMkLst>
          <pc:docMk/>
          <pc:sldMk cId="361140552" sldId="545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860537611" sldId="546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182538728" sldId="547"/>
        </pc:sldMkLst>
      </pc:sldChg>
      <pc:sldChg chg="addSp modSp add mod">
        <pc:chgData name="Igor Shinkar" userId="db6eb1b41a9778dd" providerId="LiveId" clId="{FA3A3750-8E0C-4122-9E80-61A2BC9CBAE5}" dt="2022-10-31T22:40:07.856" v="642" actId="14100"/>
        <pc:sldMkLst>
          <pc:docMk/>
          <pc:sldMk cId="3582079974" sldId="548"/>
        </pc:sldMkLst>
        <pc:spChg chg="add mod">
          <ac:chgData name="Igor Shinkar" userId="db6eb1b41a9778dd" providerId="LiveId" clId="{FA3A3750-8E0C-4122-9E80-61A2BC9CBAE5}" dt="2022-10-31T22:40:07.856" v="642" actId="14100"/>
          <ac:spMkLst>
            <pc:docMk/>
            <pc:sldMk cId="3582079974" sldId="548"/>
            <ac:spMk id="2" creationId="{B8980344-7AFE-C884-9A3C-D875F049906F}"/>
          </ac:spMkLst>
        </pc:spChg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3872770716" sldId="549"/>
        </pc:sldMkLst>
      </pc:sldChg>
      <pc:sldChg chg="add">
        <pc:chgData name="Igor Shinkar" userId="db6eb1b41a9778dd" providerId="LiveId" clId="{FA3A3750-8E0C-4122-9E80-61A2BC9CBAE5}" dt="2022-10-31T00:09:03.223" v="181"/>
        <pc:sldMkLst>
          <pc:docMk/>
          <pc:sldMk cId="2300909356" sldId="550"/>
        </pc:sldMkLst>
      </pc:sldChg>
      <pc:sldChg chg="add">
        <pc:chgData name="Igor Shinkar" userId="db6eb1b41a9778dd" providerId="LiveId" clId="{FA3A3750-8E0C-4122-9E80-61A2BC9CBAE5}" dt="2022-10-31T00:15:57.750" v="182"/>
        <pc:sldMkLst>
          <pc:docMk/>
          <pc:sldMk cId="77251131" sldId="551"/>
        </pc:sldMkLst>
      </pc:sldChg>
      <pc:sldChg chg="add del">
        <pc:chgData name="Igor Shinkar" userId="db6eb1b41a9778dd" providerId="LiveId" clId="{FA3A3750-8E0C-4122-9E80-61A2BC9CBAE5}" dt="2022-11-02T05:13:25.363" v="681" actId="47"/>
        <pc:sldMkLst>
          <pc:docMk/>
          <pc:sldMk cId="309808609" sldId="552"/>
        </pc:sldMkLst>
      </pc:sldChg>
      <pc:sldChg chg="add del">
        <pc:chgData name="Igor Shinkar" userId="db6eb1b41a9778dd" providerId="LiveId" clId="{FA3A3750-8E0C-4122-9E80-61A2BC9CBAE5}" dt="2022-11-02T05:13:23.895" v="680" actId="47"/>
        <pc:sldMkLst>
          <pc:docMk/>
          <pc:sldMk cId="3896904154" sldId="553"/>
        </pc:sldMkLst>
      </pc:sldChg>
      <pc:sldChg chg="add del">
        <pc:chgData name="Igor Shinkar" userId="db6eb1b41a9778dd" providerId="LiveId" clId="{FA3A3750-8E0C-4122-9E80-61A2BC9CBAE5}" dt="2022-11-02T05:13:20.951" v="679" actId="47"/>
        <pc:sldMkLst>
          <pc:docMk/>
          <pc:sldMk cId="1519282645" sldId="554"/>
        </pc:sldMkLst>
      </pc:sldChg>
      <pc:sldChg chg="delSp modSp add mod delAnim modAnim">
        <pc:chgData name="Igor Shinkar" userId="db6eb1b41a9778dd" providerId="LiveId" clId="{FA3A3750-8E0C-4122-9E80-61A2BC9CBAE5}" dt="2022-10-31T20:07:20.041" v="270" actId="20577"/>
        <pc:sldMkLst>
          <pc:docMk/>
          <pc:sldMk cId="1781839995" sldId="555"/>
        </pc:sldMkLst>
        <pc:spChg chg="mod">
          <ac:chgData name="Igor Shinkar" userId="db6eb1b41a9778dd" providerId="LiveId" clId="{FA3A3750-8E0C-4122-9E80-61A2BC9CBAE5}" dt="2022-10-31T20:07:20.041" v="270" actId="20577"/>
          <ac:spMkLst>
            <pc:docMk/>
            <pc:sldMk cId="1781839995" sldId="555"/>
            <ac:spMk id="2" creationId="{00000000-0000-0000-0000-000000000000}"/>
          </ac:spMkLst>
        </pc:spChg>
        <pc:spChg chg="mod">
          <ac:chgData name="Igor Shinkar" userId="db6eb1b41a9778dd" providerId="LiveId" clId="{FA3A3750-8E0C-4122-9E80-61A2BC9CBAE5}" dt="2022-10-31T20:05:59.373" v="209" actId="20577"/>
          <ac:spMkLst>
            <pc:docMk/>
            <pc:sldMk cId="1781839995" sldId="555"/>
            <ac:spMk id="4" creationId="{E753BC0D-9B78-4796-9BBA-C4F1143321C5}"/>
          </ac:spMkLst>
        </pc:spChg>
        <pc:spChg chg="mod">
          <ac:chgData name="Igor Shinkar" userId="db6eb1b41a9778dd" providerId="LiveId" clId="{FA3A3750-8E0C-4122-9E80-61A2BC9CBAE5}" dt="2022-10-31T20:06:17.109" v="220" actId="20577"/>
          <ac:spMkLst>
            <pc:docMk/>
            <pc:sldMk cId="1781839995" sldId="555"/>
            <ac:spMk id="41" creationId="{A1D3472D-BEBB-4D29-BA53-EEA414AF6A6A}"/>
          </ac:spMkLst>
        </pc:spChg>
        <pc:spChg chg="mod">
          <ac:chgData name="Igor Shinkar" userId="db6eb1b41a9778dd" providerId="LiveId" clId="{FA3A3750-8E0C-4122-9E80-61A2BC9CBAE5}" dt="2022-10-31T20:06:04.267" v="212" actId="20577"/>
          <ac:spMkLst>
            <pc:docMk/>
            <pc:sldMk cId="1781839995" sldId="555"/>
            <ac:spMk id="42" creationId="{934503B8-C85A-4488-963D-BA463A6A5E46}"/>
          </ac:spMkLst>
        </pc:spChg>
        <pc:spChg chg="mod">
          <ac:chgData name="Igor Shinkar" userId="db6eb1b41a9778dd" providerId="LiveId" clId="{FA3A3750-8E0C-4122-9E80-61A2BC9CBAE5}" dt="2022-10-31T20:06:06.714" v="216" actId="20577"/>
          <ac:spMkLst>
            <pc:docMk/>
            <pc:sldMk cId="1781839995" sldId="555"/>
            <ac:spMk id="43" creationId="{9C5A8B69-C4C4-4C29-9778-0C09924EB107}"/>
          </ac:spMkLst>
        </pc:spChg>
        <pc:spChg chg="mod">
          <ac:chgData name="Igor Shinkar" userId="db6eb1b41a9778dd" providerId="LiveId" clId="{FA3A3750-8E0C-4122-9E80-61A2BC9CBAE5}" dt="2022-10-31T20:06:34.177" v="230" actId="6549"/>
          <ac:spMkLst>
            <pc:docMk/>
            <pc:sldMk cId="1781839995" sldId="555"/>
            <ac:spMk id="56" creationId="{DBC8A177-90A5-40CC-818C-B94379643B50}"/>
          </ac:spMkLst>
        </pc:spChg>
        <pc:spChg chg="mod">
          <ac:chgData name="Igor Shinkar" userId="db6eb1b41a9778dd" providerId="LiveId" clId="{FA3A3750-8E0C-4122-9E80-61A2BC9CBAE5}" dt="2022-10-31T20:06:26.661" v="227" actId="20577"/>
          <ac:spMkLst>
            <pc:docMk/>
            <pc:sldMk cId="1781839995" sldId="555"/>
            <ac:spMk id="57" creationId="{3E6E765B-DD4A-40BB-964A-7522ED26DF98}"/>
          </ac:spMkLst>
        </pc:spChg>
        <pc:spChg chg="mod">
          <ac:chgData name="Igor Shinkar" userId="db6eb1b41a9778dd" providerId="LiveId" clId="{FA3A3750-8E0C-4122-9E80-61A2BC9CBAE5}" dt="2022-10-31T20:06:22.144" v="224" actId="20577"/>
          <ac:spMkLst>
            <pc:docMk/>
            <pc:sldMk cId="1781839995" sldId="555"/>
            <ac:spMk id="58" creationId="{918F499D-4218-4A71-AFAF-313D0D871696}"/>
          </ac:spMkLst>
        </pc:spChg>
        <pc:spChg chg="mod">
          <ac:chgData name="Igor Shinkar" userId="db6eb1b41a9778dd" providerId="LiveId" clId="{FA3A3750-8E0C-4122-9E80-61A2BC9CBAE5}" dt="2022-10-31T20:07:05.861" v="249"/>
          <ac:spMkLst>
            <pc:docMk/>
            <pc:sldMk cId="1781839995" sldId="555"/>
            <ac:spMk id="69" creationId="{1C02FBEB-EE6A-4809-AEBD-AD1BDE1D67E5}"/>
          </ac:spMkLst>
        </pc:spChg>
        <pc:spChg chg="mod">
          <ac:chgData name="Igor Shinkar" userId="db6eb1b41a9778dd" providerId="LiveId" clId="{FA3A3750-8E0C-4122-9E80-61A2BC9CBAE5}" dt="2022-10-31T20:07:02.857" v="246"/>
          <ac:spMkLst>
            <pc:docMk/>
            <pc:sldMk cId="1781839995" sldId="555"/>
            <ac:spMk id="70" creationId="{C447E3FE-D91E-471F-AF3B-321F3FC7681F}"/>
          </ac:spMkLst>
        </pc:spChg>
        <pc:spChg chg="mod">
          <ac:chgData name="Igor Shinkar" userId="db6eb1b41a9778dd" providerId="LiveId" clId="{FA3A3750-8E0C-4122-9E80-61A2BC9CBAE5}" dt="2022-10-31T20:06:59.579" v="242" actId="20577"/>
          <ac:spMkLst>
            <pc:docMk/>
            <pc:sldMk cId="1781839995" sldId="555"/>
            <ac:spMk id="71" creationId="{3F4E51E9-5F68-450B-932E-3AEC794DED46}"/>
          </ac:spMkLst>
        </pc:spChg>
        <pc:spChg chg="mod">
          <ac:chgData name="Igor Shinkar" userId="db6eb1b41a9778dd" providerId="LiveId" clId="{FA3A3750-8E0C-4122-9E80-61A2BC9CBAE5}" dt="2022-10-31T20:06:53.012" v="239" actId="20577"/>
          <ac:spMkLst>
            <pc:docMk/>
            <pc:sldMk cId="1781839995" sldId="555"/>
            <ac:spMk id="80" creationId="{5876ACC4-D4EA-4BB9-ABE3-98F25AF39581}"/>
          </ac:spMkLst>
        </pc:spChg>
        <pc:spChg chg="mod">
          <ac:chgData name="Igor Shinkar" userId="db6eb1b41a9778dd" providerId="LiveId" clId="{FA3A3750-8E0C-4122-9E80-61A2BC9CBAE5}" dt="2022-10-31T20:06:42.585" v="236" actId="20577"/>
          <ac:spMkLst>
            <pc:docMk/>
            <pc:sldMk cId="1781839995" sldId="555"/>
            <ac:spMk id="81" creationId="{8878AF74-1BB2-487F-8139-78345BE0AC19}"/>
          </ac:spMkLst>
        </pc:spChg>
        <pc:spChg chg="mod">
          <ac:chgData name="Igor Shinkar" userId="db6eb1b41a9778dd" providerId="LiveId" clId="{FA3A3750-8E0C-4122-9E80-61A2BC9CBAE5}" dt="2022-10-31T20:06:37.552" v="231"/>
          <ac:spMkLst>
            <pc:docMk/>
            <pc:sldMk cId="1781839995" sldId="555"/>
            <ac:spMk id="82" creationId="{6F87F7F7-B066-4B4A-A0C8-C08A666C3388}"/>
          </ac:spMkLst>
        </pc:spChg>
        <pc:spChg chg="del mod">
          <ac:chgData name="Igor Shinkar" userId="db6eb1b41a9778dd" providerId="LiveId" clId="{FA3A3750-8E0C-4122-9E80-61A2BC9CBAE5}" dt="2022-10-31T20:05:55.607" v="207" actId="478"/>
          <ac:spMkLst>
            <pc:docMk/>
            <pc:sldMk cId="1781839995" sldId="555"/>
            <ac:spMk id="130" creationId="{CB898E5E-3862-41EC-9E48-234A8424C3F7}"/>
          </ac:spMkLst>
        </pc:spChg>
      </pc:sldChg>
      <pc:sldChg chg="add">
        <pc:chgData name="Igor Shinkar" userId="db6eb1b41a9778dd" providerId="LiveId" clId="{FA3A3750-8E0C-4122-9E80-61A2BC9CBAE5}" dt="2022-10-31T22:26:42.827" v="376"/>
        <pc:sldMkLst>
          <pc:docMk/>
          <pc:sldMk cId="1335116354" sldId="556"/>
        </pc:sldMkLst>
      </pc:sldChg>
    </pc:docChg>
  </pc:docChgLst>
  <pc:docChgLst>
    <pc:chgData name="Igor Shinkar" userId="db6eb1b41a9778dd" providerId="LiveId" clId="{916F5D36-AE9B-44D8-A26E-23CBDA8DF114}"/>
    <pc:docChg chg="addSld delSld modSld">
      <pc:chgData name="Igor Shinkar" userId="db6eb1b41a9778dd" providerId="LiveId" clId="{916F5D36-AE9B-44D8-A26E-23CBDA8DF114}" dt="2022-10-13T00:26:23.374" v="93"/>
      <pc:docMkLst>
        <pc:docMk/>
      </pc:docMkLst>
      <pc:sldChg chg="modSp mod">
        <pc:chgData name="Igor Shinkar" userId="db6eb1b41a9778dd" providerId="LiveId" clId="{916F5D36-AE9B-44D8-A26E-23CBDA8DF114}" dt="2022-10-12T16:57:36.913" v="10" actId="6549"/>
        <pc:sldMkLst>
          <pc:docMk/>
          <pc:sldMk cId="0" sldId="256"/>
        </pc:sldMkLst>
        <pc:spChg chg="mod">
          <ac:chgData name="Igor Shinkar" userId="db6eb1b41a9778dd" providerId="LiveId" clId="{916F5D36-AE9B-44D8-A26E-23CBDA8DF114}" dt="2022-10-12T16:57:36.913" v="10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916F5D36-AE9B-44D8-A26E-23CBDA8DF114}" dt="2022-10-12T16:59:52.218" v="15"/>
        <pc:sldMkLst>
          <pc:docMk/>
          <pc:sldMk cId="1263418228" sldId="307"/>
        </pc:sldMkLst>
      </pc:sldChg>
      <pc:sldChg chg="modAnim">
        <pc:chgData name="Igor Shinkar" userId="db6eb1b41a9778dd" providerId="LiveId" clId="{916F5D36-AE9B-44D8-A26E-23CBDA8DF114}" dt="2022-10-13T00:22:52.362" v="91"/>
        <pc:sldMkLst>
          <pc:docMk/>
          <pc:sldMk cId="1227243509" sldId="31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505808838" sldId="32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997431650" sldId="32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943412302" sldId="329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3094361083" sldId="330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095529027" sldId="330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4065251385" sldId="331"/>
        </pc:sldMkLst>
      </pc:sldChg>
      <pc:sldChg chg="add del">
        <pc:chgData name="Igor Shinkar" userId="db6eb1b41a9778dd" providerId="LiveId" clId="{916F5D36-AE9B-44D8-A26E-23CBDA8DF114}" dt="2022-10-12T17:01:16.638" v="17" actId="2696"/>
        <pc:sldMkLst>
          <pc:docMk/>
          <pc:sldMk cId="1523810978" sldId="333"/>
        </pc:sldMkLst>
      </pc:sldChg>
      <pc:sldChg chg="add">
        <pc:chgData name="Igor Shinkar" userId="db6eb1b41a9778dd" providerId="LiveId" clId="{916F5D36-AE9B-44D8-A26E-23CBDA8DF114}" dt="2022-10-12T17:01:19.422" v="18"/>
        <pc:sldMkLst>
          <pc:docMk/>
          <pc:sldMk cId="3294143363" sldId="333"/>
        </pc:sldMkLst>
      </pc:sldChg>
      <pc:sldChg chg="del">
        <pc:chgData name="Igor Shinkar" userId="db6eb1b41a9778dd" providerId="LiveId" clId="{916F5D36-AE9B-44D8-A26E-23CBDA8DF114}" dt="2022-10-13T00:22:22.983" v="89" actId="47"/>
        <pc:sldMkLst>
          <pc:docMk/>
          <pc:sldMk cId="1420417217" sldId="345"/>
        </pc:sldMkLst>
      </pc:sldChg>
      <pc:sldChg chg="modSp">
        <pc:chgData name="Igor Shinkar" userId="db6eb1b41a9778dd" providerId="LiveId" clId="{916F5D36-AE9B-44D8-A26E-23CBDA8DF114}" dt="2022-10-13T00:22:33.119" v="90" actId="20577"/>
        <pc:sldMkLst>
          <pc:docMk/>
          <pc:sldMk cId="730535654" sldId="350"/>
        </pc:sldMkLst>
        <pc:spChg chg="mod">
          <ac:chgData name="Igor Shinkar" userId="db6eb1b41a9778dd" providerId="LiveId" clId="{916F5D36-AE9B-44D8-A26E-23CBDA8DF114}" dt="2022-10-13T00:22:33.119" v="90" actId="20577"/>
          <ac:spMkLst>
            <pc:docMk/>
            <pc:sldMk cId="730535654" sldId="350"/>
            <ac:spMk id="2048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512791821" sldId="481"/>
        </pc:sldMkLst>
      </pc:sldChg>
      <pc:sldChg chg="add">
        <pc:chgData name="Igor Shinkar" userId="db6eb1b41a9778dd" providerId="LiveId" clId="{916F5D36-AE9B-44D8-A26E-23CBDA8DF114}" dt="2022-10-13T00:26:15.617" v="92"/>
        <pc:sldMkLst>
          <pc:docMk/>
          <pc:sldMk cId="3411108521" sldId="494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62612919" sldId="496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2898317963" sldId="497"/>
        </pc:sldMkLst>
      </pc:sldChg>
      <pc:sldChg chg="del">
        <pc:chgData name="Igor Shinkar" userId="db6eb1b41a9778dd" providerId="LiveId" clId="{916F5D36-AE9B-44D8-A26E-23CBDA8DF114}" dt="2022-10-12T16:57:56.314" v="12" actId="47"/>
        <pc:sldMkLst>
          <pc:docMk/>
          <pc:sldMk cId="3475591258" sldId="497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3795133321" sldId="498"/>
        </pc:sldMkLst>
      </pc:sldChg>
      <pc:sldChg chg="add">
        <pc:chgData name="Igor Shinkar" userId="db6eb1b41a9778dd" providerId="LiveId" clId="{916F5D36-AE9B-44D8-A26E-23CBDA8DF114}" dt="2022-10-12T16:59:52.218" v="15"/>
        <pc:sldMkLst>
          <pc:docMk/>
          <pc:sldMk cId="838172751" sldId="499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752631517" sldId="50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71993812" sldId="50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931128155" sldId="50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431066624" sldId="506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892224666" sldId="507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1891928911" sldId="508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4275320408" sldId="509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3513538178" sldId="510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76237297" sldId="511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2183377477" sldId="512"/>
        </pc:sldMkLst>
      </pc:sldChg>
      <pc:sldChg chg="add">
        <pc:chgData name="Igor Shinkar" userId="db6eb1b41a9778dd" providerId="LiveId" clId="{916F5D36-AE9B-44D8-A26E-23CBDA8DF114}" dt="2022-10-12T17:02:33.709" v="19"/>
        <pc:sldMkLst>
          <pc:docMk/>
          <pc:sldMk cId="545762716" sldId="513"/>
        </pc:sldMkLst>
      </pc:sldChg>
      <pc:sldChg chg="del">
        <pc:chgData name="Igor Shinkar" userId="db6eb1b41a9778dd" providerId="LiveId" clId="{916F5D36-AE9B-44D8-A26E-23CBDA8DF114}" dt="2022-10-13T00:20:12.074" v="56" actId="47"/>
        <pc:sldMkLst>
          <pc:docMk/>
          <pc:sldMk cId="300443204" sldId="514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493574346" sldId="51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075978804" sldId="516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271337016" sldId="517"/>
        </pc:sldMkLst>
      </pc:sldChg>
      <pc:sldChg chg="modSp add modAnim">
        <pc:chgData name="Igor Shinkar" userId="db6eb1b41a9778dd" providerId="LiveId" clId="{916F5D36-AE9B-44D8-A26E-23CBDA8DF114}" dt="2022-10-13T00:21:24.114" v="67" actId="20577"/>
        <pc:sldMkLst>
          <pc:docMk/>
          <pc:sldMk cId="3504271710" sldId="518"/>
        </pc:sldMkLst>
        <pc:spChg chg="mod">
          <ac:chgData name="Igor Shinkar" userId="db6eb1b41a9778dd" providerId="LiveId" clId="{916F5D36-AE9B-44D8-A26E-23CBDA8DF114}" dt="2022-10-13T00:21:24.114" v="67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916F5D36-AE9B-44D8-A26E-23CBDA8DF114}" dt="2022-10-13T00:21:42.690" v="80" actId="1035"/>
        <pc:sldMkLst>
          <pc:docMk/>
          <pc:sldMk cId="2351630619" sldId="519"/>
        </pc:sldMkLst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2" creationId="{3EBBD571-042B-4890-9449-E92E27FF2A5B}"/>
          </ac:spMkLst>
        </pc:spChg>
        <pc:spChg chg="mod">
          <ac:chgData name="Igor Shinkar" userId="db6eb1b41a9778dd" providerId="LiveId" clId="{916F5D36-AE9B-44D8-A26E-23CBDA8DF114}" dt="2022-10-13T00:21:42.690" v="80" actId="1035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916F5D36-AE9B-44D8-A26E-23CBDA8DF114}" dt="2022-10-13T00:21:13.399" v="64"/>
          <ac:spMkLst>
            <pc:docMk/>
            <pc:sldMk cId="2351630619" sldId="51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174481240" sldId="531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2274868364" sldId="532"/>
        </pc:sldMkLst>
      </pc:sldChg>
      <pc:sldChg chg="del">
        <pc:chgData name="Igor Shinkar" userId="db6eb1b41a9778dd" providerId="LiveId" clId="{916F5D36-AE9B-44D8-A26E-23CBDA8DF114}" dt="2022-10-12T16:57:56.912" v="13" actId="47"/>
        <pc:sldMkLst>
          <pc:docMk/>
          <pc:sldMk cId="4077900681" sldId="533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592497541" sldId="535"/>
        </pc:sldMkLst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1402729785" sldId="536"/>
        </pc:sldMkLst>
      </pc:sldChg>
      <pc:sldChg chg="modSp add">
        <pc:chgData name="Igor Shinkar" userId="db6eb1b41a9778dd" providerId="LiveId" clId="{916F5D36-AE9B-44D8-A26E-23CBDA8DF114}" dt="2022-10-13T00:22:04.400" v="88" actId="6549"/>
        <pc:sldMkLst>
          <pc:docMk/>
          <pc:sldMk cId="3901902418" sldId="537"/>
        </pc:sldMkLst>
        <pc:spChg chg="mod">
          <ac:chgData name="Igor Shinkar" userId="db6eb1b41a9778dd" providerId="LiveId" clId="{916F5D36-AE9B-44D8-A26E-23CBDA8DF114}" dt="2022-10-13T00:22:04.400" v="88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">
        <pc:chgData name="Igor Shinkar" userId="db6eb1b41a9778dd" providerId="LiveId" clId="{916F5D36-AE9B-44D8-A26E-23CBDA8DF114}" dt="2022-10-13T00:21:08.617" v="63"/>
        <pc:sldMkLst>
          <pc:docMk/>
          <pc:sldMk cId="2189462180" sldId="538"/>
        </pc:sldMkLst>
        <pc:spChg chg="mod">
          <ac:chgData name="Igor Shinkar" userId="db6eb1b41a9778dd" providerId="LiveId" clId="{916F5D36-AE9B-44D8-A26E-23CBDA8DF114}" dt="2022-10-13T00:21:08.617" v="63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modAnim">
        <pc:chgData name="Igor Shinkar" userId="db6eb1b41a9778dd" providerId="LiveId" clId="{916F5D36-AE9B-44D8-A26E-23CBDA8DF114}" dt="2022-10-12T17:13:25.772" v="29" actId="20577"/>
        <pc:sldMkLst>
          <pc:docMk/>
          <pc:sldMk cId="3933497776" sldId="539"/>
        </pc:sldMkLst>
        <pc:spChg chg="mod">
          <ac:chgData name="Igor Shinkar" userId="db6eb1b41a9778dd" providerId="LiveId" clId="{916F5D36-AE9B-44D8-A26E-23CBDA8DF114}" dt="2022-10-12T17:13:25.772" v="29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18:19.931" v="32"/>
        <pc:sldMkLst>
          <pc:docMk/>
          <pc:sldMk cId="361140552" sldId="545"/>
        </pc:sldMkLst>
      </pc:sldChg>
      <pc:sldChg chg="add del">
        <pc:chgData name="Igor Shinkar" userId="db6eb1b41a9778dd" providerId="LiveId" clId="{916F5D36-AE9B-44D8-A26E-23CBDA8DF114}" dt="2022-10-13T00:17:30.989" v="30" actId="47"/>
        <pc:sldMkLst>
          <pc:docMk/>
          <pc:sldMk cId="3854687149" sldId="545"/>
        </pc:sldMkLst>
      </pc:sldChg>
      <pc:sldChg chg="add del">
        <pc:chgData name="Igor Shinkar" userId="db6eb1b41a9778dd" providerId="LiveId" clId="{916F5D36-AE9B-44D8-A26E-23CBDA8DF114}" dt="2022-10-13T00:17:31.620" v="31" actId="47"/>
        <pc:sldMkLst>
          <pc:docMk/>
          <pc:sldMk cId="2886994713" sldId="546"/>
        </pc:sldMkLst>
      </pc:sldChg>
      <pc:sldChg chg="modSp add">
        <pc:chgData name="Igor Shinkar" userId="db6eb1b41a9778dd" providerId="LiveId" clId="{916F5D36-AE9B-44D8-A26E-23CBDA8DF114}" dt="2022-10-13T00:21:05.046" v="62"/>
        <pc:sldMkLst>
          <pc:docMk/>
          <pc:sldMk cId="3882013995" sldId="546"/>
        </pc:sldMkLst>
        <pc:spChg chg="mod">
          <ac:chgData name="Igor Shinkar" userId="db6eb1b41a9778dd" providerId="LiveId" clId="{916F5D36-AE9B-44D8-A26E-23CBDA8DF114}" dt="2022-10-13T00:21:05.046" v="62"/>
          <ac:spMkLst>
            <pc:docMk/>
            <pc:sldMk cId="3882013995" sldId="546"/>
            <ac:spMk id="35842" creationId="{00000000-0000-0000-0000-000000000000}"/>
          </ac:spMkLst>
        </pc:spChg>
      </pc:sldChg>
      <pc:sldChg chg="add">
        <pc:chgData name="Igor Shinkar" userId="db6eb1b41a9778dd" providerId="LiveId" clId="{916F5D36-AE9B-44D8-A26E-23CBDA8DF114}" dt="2022-10-13T00:26:23.374" v="93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3850B57E-9A1A-4506-BBB2-E269464C830C}"/>
    <pc:docChg chg="undo custSel addSld delSld modSld sldOrd">
      <pc:chgData name="Igor Shinkar" userId="db6eb1b41a9778dd" providerId="LiveId" clId="{3850B57E-9A1A-4506-BBB2-E269464C830C}" dt="2022-02-15T02:40:15.732" v="2640" actId="47"/>
      <pc:docMkLst>
        <pc:docMk/>
      </pc:docMkLst>
      <pc:sldChg chg="modSp mod">
        <pc:chgData name="Igor Shinkar" userId="db6eb1b41a9778dd" providerId="LiveId" clId="{3850B57E-9A1A-4506-BBB2-E269464C830C}" dt="2022-02-14T23:39:03.512" v="2" actId="20577"/>
        <pc:sldMkLst>
          <pc:docMk/>
          <pc:sldMk cId="0" sldId="256"/>
        </pc:sldMkLst>
        <pc:spChg chg="mod">
          <ac:chgData name="Igor Shinkar" userId="db6eb1b41a9778dd" providerId="LiveId" clId="{3850B57E-9A1A-4506-BBB2-E269464C830C}" dt="2022-02-14T23:39:03.512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5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6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7"/>
        </pc:sldMkLst>
      </pc:sldChg>
      <pc:sldChg chg="add setBg">
        <pc:chgData name="Igor Shinkar" userId="db6eb1b41a9778dd" providerId="LiveId" clId="{3850B57E-9A1A-4506-BBB2-E269464C830C}" dt="2022-02-14T23:45:28.525" v="175"/>
        <pc:sldMkLst>
          <pc:docMk/>
          <pc:sldMk cId="0" sldId="28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36824112" sldId="29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78506961" sldId="29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845965889" sldId="29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569793" sldId="30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64444588" sldId="301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788626074" sldId="302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590937179" sldId="30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917602959" sldId="304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845524409" sldId="306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263418228" sldId="30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952425551" sldId="308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311536928" sldId="309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575486170" sldId="310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5402012" sldId="31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1609911384" sldId="312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667346118" sldId="313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06639197" sldId="314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68678249" sldId="31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27243509" sldId="317"/>
        </pc:sldMkLst>
      </pc:sldChg>
      <pc:sldChg chg="del">
        <pc:chgData name="Igor Shinkar" userId="db6eb1b41a9778dd" providerId="LiveId" clId="{3850B57E-9A1A-4506-BBB2-E269464C830C}" dt="2022-02-14T23:39:05.906" v="3" actId="47"/>
        <pc:sldMkLst>
          <pc:docMk/>
          <pc:sldMk cId="2718290182" sldId="31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058701141" sldId="318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66277583" sldId="319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44821044" sldId="320"/>
        </pc:sldMkLst>
      </pc:sldChg>
      <pc:sldChg chg="del">
        <pc:chgData name="Igor Shinkar" userId="db6eb1b41a9778dd" providerId="LiveId" clId="{3850B57E-9A1A-4506-BBB2-E269464C830C}" dt="2022-02-14T23:39:20.344" v="7" actId="47"/>
        <pc:sldMkLst>
          <pc:docMk/>
          <pc:sldMk cId="852465905" sldId="322"/>
        </pc:sldMkLst>
      </pc:sldChg>
      <pc:sldChg chg="modSp add">
        <pc:chgData name="Igor Shinkar" userId="db6eb1b41a9778dd" providerId="LiveId" clId="{3850B57E-9A1A-4506-BBB2-E269464C830C}" dt="2022-02-15T01:34:20.499" v="2182" actId="20577"/>
        <pc:sldMkLst>
          <pc:docMk/>
          <pc:sldMk cId="3715659246" sldId="322"/>
        </pc:sldMkLst>
        <pc:spChg chg="mod">
          <ac:chgData name="Igor Shinkar" userId="db6eb1b41a9778dd" providerId="LiveId" clId="{3850B57E-9A1A-4506-BBB2-E269464C830C}" dt="2022-02-15T01:34:20.499" v="2182" actId="20577"/>
          <ac:spMkLst>
            <pc:docMk/>
            <pc:sldMk cId="3715659246" sldId="322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75979015" sldId="323"/>
        </pc:sldMkLst>
      </pc:sldChg>
      <pc:sldChg chg="modSp add">
        <pc:chgData name="Igor Shinkar" userId="db6eb1b41a9778dd" providerId="LiveId" clId="{3850B57E-9A1A-4506-BBB2-E269464C830C}" dt="2022-02-15T02:17:52.050" v="2635" actId="20577"/>
        <pc:sldMkLst>
          <pc:docMk/>
          <pc:sldMk cId="847286817" sldId="324"/>
        </pc:sldMkLst>
        <pc:spChg chg="mod">
          <ac:chgData name="Igor Shinkar" userId="db6eb1b41a9778dd" providerId="LiveId" clId="{3850B57E-9A1A-4506-BBB2-E269464C830C}" dt="2022-02-15T02:17:52.050" v="2635" actId="20577"/>
          <ac:spMkLst>
            <pc:docMk/>
            <pc:sldMk cId="847286817" sldId="32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1270323155" sldId="325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3541551015" sldId="326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2505808838" sldId="327"/>
        </pc:sldMkLst>
      </pc:sldChg>
      <pc:sldChg chg="add del">
        <pc:chgData name="Igor Shinkar" userId="db6eb1b41a9778dd" providerId="LiveId" clId="{3850B57E-9A1A-4506-BBB2-E269464C830C}" dt="2022-02-15T02:40:14.219" v="2639" actId="47"/>
        <pc:sldMkLst>
          <pc:docMk/>
          <pc:sldMk cId="997431650" sldId="328"/>
        </pc:sldMkLst>
      </pc:sldChg>
      <pc:sldChg chg="add del">
        <pc:chgData name="Igor Shinkar" userId="db6eb1b41a9778dd" providerId="LiveId" clId="{3850B57E-9A1A-4506-BBB2-E269464C830C}" dt="2022-02-15T02:40:13.321" v="2638" actId="47"/>
        <pc:sldMkLst>
          <pc:docMk/>
          <pc:sldMk cId="3943412302" sldId="329"/>
        </pc:sldMkLst>
      </pc:sldChg>
      <pc:sldChg chg="add del">
        <pc:chgData name="Igor Shinkar" userId="db6eb1b41a9778dd" providerId="LiveId" clId="{3850B57E-9A1A-4506-BBB2-E269464C830C}" dt="2022-02-15T02:40:12.386" v="2637" actId="47"/>
        <pc:sldMkLst>
          <pc:docMk/>
          <pc:sldMk cId="3094361083" sldId="330"/>
        </pc:sldMkLst>
      </pc:sldChg>
      <pc:sldChg chg="add del">
        <pc:chgData name="Igor Shinkar" userId="db6eb1b41a9778dd" providerId="LiveId" clId="{3850B57E-9A1A-4506-BBB2-E269464C830C}" dt="2022-02-15T02:40:15.732" v="2640" actId="47"/>
        <pc:sldMkLst>
          <pc:docMk/>
          <pc:sldMk cId="4065251385" sldId="331"/>
        </pc:sldMkLst>
      </pc:sldChg>
      <pc:sldChg chg="add">
        <pc:chgData name="Igor Shinkar" userId="db6eb1b41a9778dd" providerId="LiveId" clId="{3850B57E-9A1A-4506-BBB2-E269464C830C}" dt="2022-02-14T23:46:04.729" v="176"/>
        <pc:sldMkLst>
          <pc:docMk/>
          <pc:sldMk cId="2243032523" sldId="332"/>
        </pc:sldMkLst>
      </pc:sldChg>
      <pc:sldChg chg="add del">
        <pc:chgData name="Igor Shinkar" userId="db6eb1b41a9778dd" providerId="LiveId" clId="{3850B57E-9A1A-4506-BBB2-E269464C830C}" dt="2022-02-15T02:40:11.749" v="2636" actId="47"/>
        <pc:sldMkLst>
          <pc:docMk/>
          <pc:sldMk cId="1523810978" sldId="333"/>
        </pc:sldMkLst>
      </pc:sldChg>
      <pc:sldChg chg="modSp add mod">
        <pc:chgData name="Igor Shinkar" userId="db6eb1b41a9778dd" providerId="LiveId" clId="{3850B57E-9A1A-4506-BBB2-E269464C830C}" dt="2022-02-15T02:08:28.354" v="2615" actId="20577"/>
        <pc:sldMkLst>
          <pc:docMk/>
          <pc:sldMk cId="1386357524" sldId="334"/>
        </pc:sldMkLst>
        <pc:spChg chg="mod">
          <ac:chgData name="Igor Shinkar" userId="db6eb1b41a9778dd" providerId="LiveId" clId="{3850B57E-9A1A-4506-BBB2-E269464C830C}" dt="2022-02-15T02:08:28.354" v="2615" actId="20577"/>
          <ac:spMkLst>
            <pc:docMk/>
            <pc:sldMk cId="1386357524" sldId="334"/>
            <ac:spMk id="3584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979639996" sldId="343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012142793" sldId="344"/>
        </pc:sldMkLst>
      </pc:sldChg>
      <pc:sldChg chg="modSp add modAnim">
        <pc:chgData name="Igor Shinkar" userId="db6eb1b41a9778dd" providerId="LiveId" clId="{3850B57E-9A1A-4506-BBB2-E269464C830C}" dt="2022-02-15T00:57:31.288" v="1943" actId="20577"/>
        <pc:sldMkLst>
          <pc:docMk/>
          <pc:sldMk cId="1420417217" sldId="345"/>
        </pc:sldMkLst>
        <pc:spChg chg="mod">
          <ac:chgData name="Igor Shinkar" userId="db6eb1b41a9778dd" providerId="LiveId" clId="{3850B57E-9A1A-4506-BBB2-E269464C830C}" dt="2022-02-15T00:57:31.288" v="1943" actId="20577"/>
          <ac:spMkLst>
            <pc:docMk/>
            <pc:sldMk cId="1420417217" sldId="345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13035727" sldId="346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3721617343" sldId="347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564488202" sldId="348"/>
        </pc:sldMkLst>
      </pc:sldChg>
      <pc:sldChg chg="modSp add mod modAnim">
        <pc:chgData name="Igor Shinkar" userId="db6eb1b41a9778dd" providerId="LiveId" clId="{3850B57E-9A1A-4506-BBB2-E269464C830C}" dt="2022-02-15T01:05:28.323" v="2170" actId="20577"/>
        <pc:sldMkLst>
          <pc:docMk/>
          <pc:sldMk cId="3023682188" sldId="349"/>
        </pc:sldMkLst>
        <pc:spChg chg="mod">
          <ac:chgData name="Igor Shinkar" userId="db6eb1b41a9778dd" providerId="LiveId" clId="{3850B57E-9A1A-4506-BBB2-E269464C830C}" dt="2022-02-15T01:05:28.323" v="2170" actId="20577"/>
          <ac:spMkLst>
            <pc:docMk/>
            <pc:sldMk cId="3023682188" sldId="349"/>
            <ac:spMk id="20482" creationId="{00000000-0000-0000-0000-000000000000}"/>
          </ac:spMkLst>
        </pc:sp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730535654" sldId="350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424103312" sldId="351"/>
        </pc:sldMkLst>
      </pc:sldChg>
      <pc:sldChg chg="addSp delSp modSp add mod modAnim">
        <pc:chgData name="Igor Shinkar" userId="db6eb1b41a9778dd" providerId="LiveId" clId="{3850B57E-9A1A-4506-BBB2-E269464C830C}" dt="2022-02-15T00:52:55.909" v="1890" actId="57"/>
        <pc:sldMkLst>
          <pc:docMk/>
          <pc:sldMk cId="619959936" sldId="354"/>
        </pc:sldMkLst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4" creationId="{2866A8E6-D52C-4B2F-B3DC-250BBF23B9D3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6" creationId="{C62ABE20-C825-41ED-A1CB-AC3FF806DFD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7" creationId="{5343BECD-DB69-49A4-96B5-F787AF94923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1" creationId="{5E8C43A9-5786-464B-BF3D-265B405CC105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2" creationId="{0D8DFB7F-D95B-4DAA-84EE-D09812FA3A91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5" creationId="{CB100A92-C123-4F99-8EB9-83E4B75F0B9A}"/>
          </ac:spMkLst>
        </pc:spChg>
        <pc:spChg chg="mod">
          <ac:chgData name="Igor Shinkar" userId="db6eb1b41a9778dd" providerId="LiveId" clId="{3850B57E-9A1A-4506-BBB2-E269464C830C}" dt="2022-02-14T23:54:30.542" v="610"/>
          <ac:spMkLst>
            <pc:docMk/>
            <pc:sldMk cId="619959936" sldId="354"/>
            <ac:spMk id="16" creationId="{DACEDF35-2B37-424A-8E10-896F3E6DC42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19" creationId="{DD134316-E3D0-4A8C-9730-A61294E1111D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0" creationId="{402B34FA-3C78-47C4-A17B-448A6CEDB93C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3" creationId="{14E3D512-5C08-42C5-9DB4-0D75AC5AC28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4" creationId="{9D226857-5C2A-4EA8-8B24-3300600BC39E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7" creationId="{968FA6E8-B916-413A-B4B9-6E4BEEE9EE6B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28" creationId="{54B85FE6-F096-43B9-87F2-DD7641B42B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3" creationId="{652DA9AA-2D4B-46A9-9BE8-D1F838236106}"/>
          </ac:spMkLst>
        </pc:spChg>
        <pc:spChg chg="add del mod">
          <ac:chgData name="Igor Shinkar" userId="db6eb1b41a9778dd" providerId="LiveId" clId="{3850B57E-9A1A-4506-BBB2-E269464C830C}" dt="2022-02-14T23:54:33.664" v="611"/>
          <ac:spMkLst>
            <pc:docMk/>
            <pc:sldMk cId="619959936" sldId="354"/>
            <ac:spMk id="34" creationId="{3D41DFDE-689C-4569-8C9E-77AD78BB927B}"/>
          </ac:spMkLst>
        </pc:spChg>
        <pc:spChg chg="mod">
          <ac:chgData name="Igor Shinkar" userId="db6eb1b41a9778dd" providerId="LiveId" clId="{3850B57E-9A1A-4506-BBB2-E269464C830C}" dt="2022-02-15T00:52:55.909" v="1890" actId="57"/>
          <ac:spMkLst>
            <pc:docMk/>
            <pc:sldMk cId="619959936" sldId="354"/>
            <ac:spMk id="35842" creationId="{00000000-0000-0000-0000-000000000000}"/>
          </ac:spMkLst>
        </pc:s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5" creationId="{5371ADE5-65BC-4B24-8F63-DCDED82BD647}"/>
          </ac:grpSpMkLst>
        </pc:grpChg>
        <pc:grpChg chg="add del mod">
          <ac:chgData name="Igor Shinkar" userId="db6eb1b41a9778dd" providerId="LiveId" clId="{3850B57E-9A1A-4506-BBB2-E269464C830C}" dt="2022-02-14T23:54:33.664" v="611"/>
          <ac:grpSpMkLst>
            <pc:docMk/>
            <pc:sldMk cId="619959936" sldId="354"/>
            <ac:grpSpMk id="10" creationId="{F32A9721-3698-42EC-8B12-0719FE27C2D0}"/>
          </ac:grpSpMkLst>
        </pc:grpChg>
        <pc:picChg chg="add del mod">
          <ac:chgData name="Igor Shinkar" userId="db6eb1b41a9778dd" providerId="LiveId" clId="{3850B57E-9A1A-4506-BBB2-E269464C830C}" dt="2022-02-14T23:54:48.840" v="617"/>
          <ac:picMkLst>
            <pc:docMk/>
            <pc:sldMk cId="619959936" sldId="354"/>
            <ac:picMk id="2" creationId="{0734B422-E8B9-4611-9775-6ABA6BA26F91}"/>
          </ac:picMkLst>
        </pc:pic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8" creationId="{238E2CB8-7378-4A26-AE88-0923C2420A7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9" creationId="{64753650-F370-4DFA-8669-FBD36FAB7E58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3" creationId="{C56B7E13-0F9A-4E5B-96EE-A86E17E5A4CE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4" creationId="{E4B63528-202C-4CFA-82A8-2FA7E3B5B53C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7" creationId="{12E39563-679A-4222-83A1-2CE3189663AF}"/>
          </ac:cxnSpMkLst>
        </pc:cxnChg>
        <pc:cxnChg chg="mod">
          <ac:chgData name="Igor Shinkar" userId="db6eb1b41a9778dd" providerId="LiveId" clId="{3850B57E-9A1A-4506-BBB2-E269464C830C}" dt="2022-02-14T23:54:30.542" v="610"/>
          <ac:cxnSpMkLst>
            <pc:docMk/>
            <pc:sldMk cId="619959936" sldId="354"/>
            <ac:cxnSpMk id="18" creationId="{5D04CE75-20B5-4F4F-B65B-456D7DB672E4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1" creationId="{3203EEA0-CA12-463E-B828-0C94338308F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2" creationId="{39BFBBAD-061E-44BA-9BEA-2998C842946E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5" creationId="{9EE95566-B0AB-44CA-974B-97E143C9330B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6" creationId="{4D571307-C448-4275-B2A5-F164DAF3CCEA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29" creationId="{76303FC6-8350-469E-BC74-66DF00000587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0" creationId="{947474E3-A3F6-4D42-B899-8A8123366416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1" creationId="{B0270F5F-EE7F-42EC-8008-07E511B47692}"/>
          </ac:cxnSpMkLst>
        </pc:cxnChg>
        <pc:cxnChg chg="add del mod">
          <ac:chgData name="Igor Shinkar" userId="db6eb1b41a9778dd" providerId="LiveId" clId="{3850B57E-9A1A-4506-BBB2-E269464C830C}" dt="2022-02-14T23:54:33.664" v="611"/>
          <ac:cxnSpMkLst>
            <pc:docMk/>
            <pc:sldMk cId="619959936" sldId="354"/>
            <ac:cxnSpMk id="32" creationId="{15FF42D2-041B-43C6-882B-6AB2313647AE}"/>
          </ac:cxnSpMkLst>
        </pc:cxnChg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2248419326" sldId="355"/>
        </pc:sldMkLst>
      </pc:sldChg>
      <pc:sldChg chg="add">
        <pc:chgData name="Igor Shinkar" userId="db6eb1b41a9778dd" providerId="LiveId" clId="{3850B57E-9A1A-4506-BBB2-E269464C830C}" dt="2022-02-14T23:45:28.525" v="175"/>
        <pc:sldMkLst>
          <pc:docMk/>
          <pc:sldMk cId="667390476" sldId="360"/>
        </pc:sldMkLst>
      </pc:sldChg>
      <pc:sldChg chg="addSp delSp modSp add del mod delAnim modAnim">
        <pc:chgData name="Igor Shinkar" userId="db6eb1b41a9778dd" providerId="LiveId" clId="{3850B57E-9A1A-4506-BBB2-E269464C830C}" dt="2022-02-15T00:03:46.795" v="1046" actId="6549"/>
        <pc:sldMkLst>
          <pc:docMk/>
          <pc:sldMk cId="4275399684" sldId="490"/>
        </pc:sldMkLst>
        <pc:spChg chg="mod">
          <ac:chgData name="Igor Shinkar" userId="db6eb1b41a9778dd" providerId="LiveId" clId="{3850B57E-9A1A-4506-BBB2-E269464C830C}" dt="2022-02-14T23:56:08.441" v="690" actId="20577"/>
          <ac:spMkLst>
            <pc:docMk/>
            <pc:sldMk cId="4275399684" sldId="490"/>
            <ac:spMk id="2" creationId="{00000000-0000-0000-0000-000000000000}"/>
          </ac:spMkLst>
        </pc:spChg>
        <pc:spChg chg="del mod">
          <ac:chgData name="Igor Shinkar" userId="db6eb1b41a9778dd" providerId="LiveId" clId="{3850B57E-9A1A-4506-BBB2-E269464C830C}" dt="2022-02-15T00:00:02.712" v="853" actId="478"/>
          <ac:spMkLst>
            <pc:docMk/>
            <pc:sldMk cId="4275399684" sldId="490"/>
            <ac:spMk id="3" creationId="{00000000-0000-0000-0000-000000000000}"/>
          </ac:spMkLst>
        </pc:spChg>
        <pc:spChg chg="mod">
          <ac:chgData name="Igor Shinkar" userId="db6eb1b41a9778dd" providerId="LiveId" clId="{3850B57E-9A1A-4506-BBB2-E269464C830C}" dt="2022-02-14T23:56:44.804" v="704" actId="20577"/>
          <ac:spMkLst>
            <pc:docMk/>
            <pc:sldMk cId="4275399684" sldId="490"/>
            <ac:spMk id="4" creationId="{E753BC0D-9B78-4796-9BBA-C4F1143321C5}"/>
          </ac:spMkLst>
        </pc:spChg>
        <pc:spChg chg="mod">
          <ac:chgData name="Igor Shinkar" userId="db6eb1b41a9778dd" providerId="LiveId" clId="{3850B57E-9A1A-4506-BBB2-E269464C830C}" dt="2022-02-14T23:56:15.034" v="693" actId="6549"/>
          <ac:spMkLst>
            <pc:docMk/>
            <pc:sldMk cId="4275399684" sldId="490"/>
            <ac:spMk id="6" creationId="{3ADAB798-F9C6-4D04-B14F-E7A165F2DB92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19" creationId="{F8BF52CE-882E-465E-8BA0-E08809F2265C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0" creationId="{F9D4E065-E38F-430D-B97A-5F12040157D4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3" creationId="{FA312A6C-67F5-4C0E-9772-E1BFC6608DF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4" creationId="{EAFFB2E9-B857-45D1-A893-822E3F3DD4F7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7" creationId="{7E7A7EEC-957E-4732-BF5A-582CD5D1F2EE}"/>
          </ac:spMkLst>
        </pc:spChg>
        <pc:spChg chg="del mod">
          <ac:chgData name="Igor Shinkar" userId="db6eb1b41a9778dd" providerId="LiveId" clId="{3850B57E-9A1A-4506-BBB2-E269464C830C}" dt="2022-02-14T23:56:34.837" v="697" actId="478"/>
          <ac:spMkLst>
            <pc:docMk/>
            <pc:sldMk cId="4275399684" sldId="490"/>
            <ac:spMk id="28" creationId="{2A53E25C-CE0B-4C62-BB0C-FEFE71859DFA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1" creationId="{AF4A34F2-2C8E-48B1-8615-B2D04CE02689}"/>
          </ac:spMkLst>
        </pc:spChg>
        <pc:spChg chg="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32" creationId="{A261AE34-330B-4542-88EC-4821C3F79853}"/>
          </ac:spMkLst>
        </pc:spChg>
        <pc:spChg chg="del mod">
          <ac:chgData name="Igor Shinkar" userId="db6eb1b41a9778dd" providerId="LiveId" clId="{3850B57E-9A1A-4506-BBB2-E269464C830C}" dt="2022-02-14T23:57:31.303" v="724" actId="478"/>
          <ac:spMkLst>
            <pc:docMk/>
            <pc:sldMk cId="4275399684" sldId="490"/>
            <ac:spMk id="35" creationId="{B0DF49B6-49AF-49D6-A972-313A14C09060}"/>
          </ac:spMkLst>
        </pc:spChg>
        <pc:spChg chg="mod">
          <ac:chgData name="Igor Shinkar" userId="db6eb1b41a9778dd" providerId="LiveId" clId="{3850B57E-9A1A-4506-BBB2-E269464C830C}" dt="2022-02-15T00:01:15.783" v="903" actId="1076"/>
          <ac:spMkLst>
            <pc:docMk/>
            <pc:sldMk cId="4275399684" sldId="490"/>
            <ac:spMk id="36" creationId="{5F79C048-96E5-49B8-BF0B-683256228ACB}"/>
          </ac:spMkLst>
        </pc:spChg>
        <pc:spChg chg="del mod">
          <ac:chgData name="Igor Shinkar" userId="db6eb1b41a9778dd" providerId="LiveId" clId="{3850B57E-9A1A-4506-BBB2-E269464C830C}" dt="2022-02-14T23:55:44.268" v="646" actId="478"/>
          <ac:spMkLst>
            <pc:docMk/>
            <pc:sldMk cId="4275399684" sldId="490"/>
            <ac:spMk id="37" creationId="{F5D2E062-9011-4747-9278-376BFC9A94B8}"/>
          </ac:spMkLst>
        </pc:spChg>
        <pc:spChg chg="del">
          <ac:chgData name="Igor Shinkar" userId="db6eb1b41a9778dd" providerId="LiveId" clId="{3850B57E-9A1A-4506-BBB2-E269464C830C}" dt="2022-02-14T23:55:46.139" v="647" actId="478"/>
          <ac:spMkLst>
            <pc:docMk/>
            <pc:sldMk cId="4275399684" sldId="490"/>
            <ac:spMk id="38" creationId="{EF048111-8D1E-47D2-9779-F4B9A68D7B5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1" creationId="{A1D3472D-BEBB-4D29-BA53-EEA414AF6A6A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2" creationId="{934503B8-C85A-4488-963D-BA463A6A5E46}"/>
          </ac:spMkLst>
        </pc:spChg>
        <pc:spChg chg="add mod">
          <ac:chgData name="Igor Shinkar" userId="db6eb1b41a9778dd" providerId="LiveId" clId="{3850B57E-9A1A-4506-BBB2-E269464C830C}" dt="2022-02-15T00:01:53.666" v="911" actId="164"/>
          <ac:spMkLst>
            <pc:docMk/>
            <pc:sldMk cId="4275399684" sldId="490"/>
            <ac:spMk id="43" creationId="{9C5A8B69-C4C4-4C29-9778-0C09924EB107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6" creationId="{DBC8A177-90A5-40CC-818C-B94379643B50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7" creationId="{3E6E765B-DD4A-40BB-964A-7522ED26DF98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69" creationId="{1C02FBEB-EE6A-4809-AEBD-AD1BDE1D67E5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0" creationId="{C447E3FE-D91E-471F-AF3B-321F3FC7681F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71" creationId="{3F4E51E9-5F68-450B-932E-3AEC794DED46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0" creationId="{5876ACC4-D4EA-4BB9-ABE3-98F25AF39581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1" creationId="{8878AF74-1BB2-487F-8139-78345BE0AC19}"/>
          </ac:spMkLst>
        </pc:spChg>
        <pc:spChg chg="add mod">
          <ac:chgData name="Igor Shinkar" userId="db6eb1b41a9778dd" providerId="LiveId" clId="{3850B57E-9A1A-4506-BBB2-E269464C830C}" dt="2022-02-15T00:02:00.165" v="912" actId="164"/>
          <ac:spMkLst>
            <pc:docMk/>
            <pc:sldMk cId="4275399684" sldId="490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0:02:18.908" v="915" actId="164"/>
          <ac:spMkLst>
            <pc:docMk/>
            <pc:sldMk cId="4275399684" sldId="490"/>
            <ac:spMk id="105" creationId="{51EBED86-E065-448F-B07E-12C39EC2826D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0" creationId="{80628C2F-4720-41B2-9364-7664CEF4D745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1" creationId="{B9BA8164-4A46-4745-8F72-CF3333560DA0}"/>
          </ac:spMkLst>
        </pc:spChg>
        <pc:spChg chg="add mod">
          <ac:chgData name="Igor Shinkar" userId="db6eb1b41a9778dd" providerId="LiveId" clId="{3850B57E-9A1A-4506-BBB2-E269464C830C}" dt="2022-02-15T00:02:07.651" v="913" actId="164"/>
          <ac:spMkLst>
            <pc:docMk/>
            <pc:sldMk cId="4275399684" sldId="490"/>
            <ac:spMk id="115" creationId="{C984E822-9C0F-437D-80A3-10353FCC0127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6" creationId="{615A0365-12E4-44D4-8F67-4B1B183BAAE2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17" creationId="{201E7FA6-DEA3-40BF-8857-7ADA665E0038}"/>
          </ac:spMkLst>
        </pc:spChg>
        <pc:spChg chg="add mod">
          <ac:chgData name="Igor Shinkar" userId="db6eb1b41a9778dd" providerId="LiveId" clId="{3850B57E-9A1A-4506-BBB2-E269464C830C}" dt="2022-02-15T00:02:12.953" v="914" actId="164"/>
          <ac:spMkLst>
            <pc:docMk/>
            <pc:sldMk cId="4275399684" sldId="490"/>
            <ac:spMk id="121" creationId="{7136AB77-68F3-4523-A334-51BDE41747E6}"/>
          </ac:spMkLst>
        </pc:spChg>
        <pc:spChg chg="add mod">
          <ac:chgData name="Igor Shinkar" userId="db6eb1b41a9778dd" providerId="LiveId" clId="{3850B57E-9A1A-4506-BBB2-E269464C830C}" dt="2022-02-15T00:03:46.795" v="1046" actId="6549"/>
          <ac:spMkLst>
            <pc:docMk/>
            <pc:sldMk cId="4275399684" sldId="490"/>
            <ac:spMk id="130" creationId="{CB898E5E-3862-41EC-9E48-234A8424C3F7}"/>
          </ac:spMkLst>
        </pc:spChg>
        <pc:grpChg chg="del mod">
          <ac:chgData name="Igor Shinkar" userId="db6eb1b41a9778dd" providerId="LiveId" clId="{3850B57E-9A1A-4506-BBB2-E269464C830C}" dt="2022-02-14T23:56:17.090" v="694" actId="478"/>
          <ac:grpSpMkLst>
            <pc:docMk/>
            <pc:sldMk cId="4275399684" sldId="490"/>
            <ac:grpSpMk id="5" creationId="{447E514E-80F8-409D-89A3-048F37C6F830}"/>
          </ac:grpSpMkLst>
        </pc:grpChg>
        <pc:grpChg chg="del mod">
          <ac:chgData name="Igor Shinkar" userId="db6eb1b41a9778dd" providerId="LiveId" clId="{3850B57E-9A1A-4506-BBB2-E269464C830C}" dt="2022-02-14T23:56:13.903" v="692" actId="478"/>
          <ac:grpSpMkLst>
            <pc:docMk/>
            <pc:sldMk cId="4275399684" sldId="490"/>
            <ac:grpSpMk id="10" creationId="{D9F3F600-20A1-4607-84C6-A9BE2FF923B0}"/>
          </ac:grpSpMkLst>
        </pc:grpChg>
        <pc:grpChg chg="add mod">
          <ac:chgData name="Igor Shinkar" userId="db6eb1b41a9778dd" providerId="LiveId" clId="{3850B57E-9A1A-4506-BBB2-E269464C830C}" dt="2022-02-15T00:01:53.666" v="911" actId="164"/>
          <ac:grpSpMkLst>
            <pc:docMk/>
            <pc:sldMk cId="4275399684" sldId="490"/>
            <ac:grpSpMk id="125" creationId="{DC9BE712-0427-46AA-A2A7-15A61AB6C4F1}"/>
          </ac:grpSpMkLst>
        </pc:grpChg>
        <pc:grpChg chg="add mod">
          <ac:chgData name="Igor Shinkar" userId="db6eb1b41a9778dd" providerId="LiveId" clId="{3850B57E-9A1A-4506-BBB2-E269464C830C}" dt="2022-02-15T00:02:00.165" v="912" actId="164"/>
          <ac:grpSpMkLst>
            <pc:docMk/>
            <pc:sldMk cId="4275399684" sldId="490"/>
            <ac:grpSpMk id="126" creationId="{EDA3BED5-B04E-4E46-82B8-EC95C29AB160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7" creationId="{37F158DE-642D-4940-828E-2C6240F8629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8" creationId="{0163091E-1FBA-4DF6-B465-DD56C342FD49}"/>
          </ac:grpSpMkLst>
        </pc:grpChg>
        <pc:grpChg chg="add mod">
          <ac:chgData name="Igor Shinkar" userId="db6eb1b41a9778dd" providerId="LiveId" clId="{3850B57E-9A1A-4506-BBB2-E269464C830C}" dt="2022-02-15T00:02:38.554" v="934" actId="1035"/>
          <ac:grpSpMkLst>
            <pc:docMk/>
            <pc:sldMk cId="4275399684" sldId="490"/>
            <ac:grpSpMk id="129" creationId="{3825B8E1-7567-4343-BF97-9106C32B03A0}"/>
          </ac:grpSpMkLst>
        </pc:grp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8" creationId="{EE093DB3-7A38-43B0-AFBC-F0A9AFB688C4}"/>
          </ac:cxnSpMkLst>
        </pc:cxnChg>
        <pc:cxnChg chg="mod">
          <ac:chgData name="Igor Shinkar" userId="db6eb1b41a9778dd" providerId="LiveId" clId="{3850B57E-9A1A-4506-BBB2-E269464C830C}" dt="2022-02-14T23:56:17.090" v="694" actId="478"/>
          <ac:cxnSpMkLst>
            <pc:docMk/>
            <pc:sldMk cId="4275399684" sldId="490"/>
            <ac:cxnSpMk id="9" creationId="{E22A5940-03D5-4E14-901A-548A55F57ACB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3" creationId="{DABFC6A3-BBEB-4972-BB3B-D9DE66DC2E6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4" creationId="{7B2819A2-35A7-4B2B-B0A2-EC8F042FB450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7" creationId="{4364665E-81D3-4736-A6D1-089DF8D28CD1}"/>
          </ac:cxnSpMkLst>
        </pc:cxnChg>
        <pc:cxnChg chg="mod">
          <ac:chgData name="Igor Shinkar" userId="db6eb1b41a9778dd" providerId="LiveId" clId="{3850B57E-9A1A-4506-BBB2-E269464C830C}" dt="2022-02-14T23:56:13.903" v="692" actId="478"/>
          <ac:cxnSpMkLst>
            <pc:docMk/>
            <pc:sldMk cId="4275399684" sldId="490"/>
            <ac:cxnSpMk id="18" creationId="{88191779-E878-49ED-AED6-120E4D91830A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1" creationId="{F4E17921-1C01-46C4-BFD5-97C848FD7D49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2" creationId="{2C7B0D79-E1B1-4BA0-AE12-ECE32AB5C091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5" creationId="{81BBC005-010B-4560-9B1E-E369974CB2C5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6" creationId="{55A1EC30-E950-4FC1-A55D-48C20B0264AC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29" creationId="{DE69981B-D2AC-4FAF-9F4E-C3AC628AB4B8}"/>
          </ac:cxnSpMkLst>
        </pc:cxnChg>
        <pc:cxnChg chg="del mod">
          <ac:chgData name="Igor Shinkar" userId="db6eb1b41a9778dd" providerId="LiveId" clId="{3850B57E-9A1A-4506-BBB2-E269464C830C}" dt="2022-02-14T23:56:34.837" v="697" actId="478"/>
          <ac:cxnSpMkLst>
            <pc:docMk/>
            <pc:sldMk cId="4275399684" sldId="490"/>
            <ac:cxnSpMk id="30" creationId="{23C4AD4B-467D-493C-B7DB-C462B84CD365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3" creationId="{C807993F-2DB2-4A85-B2C5-B65F0C286B2C}"/>
          </ac:cxnSpMkLst>
        </pc:cxnChg>
        <pc:cxnChg chg="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34" creationId="{856AED3A-4C22-4A3F-AE66-3BF97D2A33C6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4" creationId="{7CCB4CC2-6B39-454C-AB85-E0833801D9D2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47" creationId="{94DBFFEB-5531-4474-8A1E-3534FE26DCEC}"/>
          </ac:cxnSpMkLst>
        </pc:cxnChg>
        <pc:cxnChg chg="add mod">
          <ac:chgData name="Igor Shinkar" userId="db6eb1b41a9778dd" providerId="LiveId" clId="{3850B57E-9A1A-4506-BBB2-E269464C830C}" dt="2022-02-15T00:01:53.666" v="911" actId="164"/>
          <ac:cxnSpMkLst>
            <pc:docMk/>
            <pc:sldMk cId="4275399684" sldId="490"/>
            <ac:cxnSpMk id="50" creationId="{F74188EB-C43F-4275-8B17-AE48BFDB05CC}"/>
          </ac:cxnSpMkLst>
        </pc:cxnChg>
        <pc:cxnChg chg="add mod">
          <ac:chgData name="Igor Shinkar" userId="db6eb1b41a9778dd" providerId="LiveId" clId="{3850B57E-9A1A-4506-BBB2-E269464C830C}" dt="2022-02-15T00:02:18.908" v="915" actId="164"/>
          <ac:cxnSpMkLst>
            <pc:docMk/>
            <pc:sldMk cId="4275399684" sldId="490"/>
            <ac:cxnSpMk id="53" creationId="{5545146F-C39E-4181-A7AA-F9AB0B964F9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59" creationId="{7CE4BFC3-5C3A-46FA-96EA-967B006F8070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0" creationId="{9A2F6192-B03A-44FF-B919-8203C35BE44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2" creationId="{BF877084-2D29-44A3-AEA5-64E5D8E8AC6E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3" creationId="{0C2A01F0-1CD5-448E-B334-480391269EC4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74" creationId="{6145AA8C-6DBE-48CF-A396-E42059C44A7F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3" creationId="{75512B41-6041-44F3-BDD8-7CF1A6BC589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4" creationId="{B900157D-FE43-4C9A-B4B8-F576D4C70A48}"/>
          </ac:cxnSpMkLst>
        </pc:cxnChg>
        <pc:cxnChg chg="add mod">
          <ac:chgData name="Igor Shinkar" userId="db6eb1b41a9778dd" providerId="LiveId" clId="{3850B57E-9A1A-4506-BBB2-E269464C830C}" dt="2022-02-15T00:02:00.165" v="912" actId="164"/>
          <ac:cxnSpMkLst>
            <pc:docMk/>
            <pc:sldMk cId="4275399684" sldId="490"/>
            <ac:cxnSpMk id="85" creationId="{9892F017-3AF6-45B8-AB72-82FEF1F37DEE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2" creationId="{4D3F50DD-FCF4-4BBD-98CC-669F97FF68D0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3" creationId="{7D2F520D-A284-4170-95C4-F40D732EA443}"/>
          </ac:cxnSpMkLst>
        </pc:cxnChg>
        <pc:cxnChg chg="add mod">
          <ac:chgData name="Igor Shinkar" userId="db6eb1b41a9778dd" providerId="LiveId" clId="{3850B57E-9A1A-4506-BBB2-E269464C830C}" dt="2022-02-15T00:02:07.651" v="913" actId="164"/>
          <ac:cxnSpMkLst>
            <pc:docMk/>
            <pc:sldMk cId="4275399684" sldId="490"/>
            <ac:cxnSpMk id="114" creationId="{97213D54-D150-4A66-BE4D-1A0ABF51CF94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8" creationId="{E02CD246-E666-45AA-A05E-01C5F0BEDC5E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19" creationId="{A9F6DBBA-A23A-4FE4-96E5-8A1E79F5945A}"/>
          </ac:cxnSpMkLst>
        </pc:cxnChg>
        <pc:cxnChg chg="add mod">
          <ac:chgData name="Igor Shinkar" userId="db6eb1b41a9778dd" providerId="LiveId" clId="{3850B57E-9A1A-4506-BBB2-E269464C830C}" dt="2022-02-15T00:02:12.953" v="914" actId="164"/>
          <ac:cxnSpMkLst>
            <pc:docMk/>
            <pc:sldMk cId="4275399684" sldId="490"/>
            <ac:cxnSpMk id="120" creationId="{5F24D160-6060-4537-8B3E-7048250B921F}"/>
          </ac:cxnSpMkLst>
        </pc:cxnChg>
      </pc:sldChg>
      <pc:sldChg chg="modSp modAnim">
        <pc:chgData name="Igor Shinkar" userId="db6eb1b41a9778dd" providerId="LiveId" clId="{3850B57E-9A1A-4506-BBB2-E269464C830C}" dt="2022-02-14T23:43:34.628" v="97" actId="20577"/>
        <pc:sldMkLst>
          <pc:docMk/>
          <pc:sldMk cId="3475591258" sldId="497"/>
        </pc:sldMkLst>
        <pc:spChg chg="mod">
          <ac:chgData name="Igor Shinkar" userId="db6eb1b41a9778dd" providerId="LiveId" clId="{3850B57E-9A1A-4506-BBB2-E269464C830C}" dt="2022-02-14T23:43:34.628" v="97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add del">
        <pc:chgData name="Igor Shinkar" userId="db6eb1b41a9778dd" providerId="LiveId" clId="{3850B57E-9A1A-4506-BBB2-E269464C830C}" dt="2022-02-14T23:55:12.277" v="620" actId="47"/>
        <pc:sldMkLst>
          <pc:docMk/>
          <pc:sldMk cId="670837423" sldId="501"/>
        </pc:sldMkLst>
      </pc:sldChg>
      <pc:sldChg chg="add del">
        <pc:chgData name="Igor Shinkar" userId="db6eb1b41a9778dd" providerId="LiveId" clId="{3850B57E-9A1A-4506-BBB2-E269464C830C}" dt="2022-02-14T23:39:14.514" v="5" actId="47"/>
        <pc:sldMkLst>
          <pc:docMk/>
          <pc:sldMk cId="300443204" sldId="514"/>
        </pc:sldMkLst>
      </pc:sldChg>
      <pc:sldChg chg="add del">
        <pc:chgData name="Igor Shinkar" userId="db6eb1b41a9778dd" providerId="LiveId" clId="{3850B57E-9A1A-4506-BBB2-E269464C830C}" dt="2022-02-14T23:39:22.823" v="8" actId="47"/>
        <pc:sldMkLst>
          <pc:docMk/>
          <pc:sldMk cId="3493574346" sldId="515"/>
        </pc:sldMkLst>
      </pc:sldChg>
      <pc:sldChg chg="add del">
        <pc:chgData name="Igor Shinkar" userId="db6eb1b41a9778dd" providerId="LiveId" clId="{3850B57E-9A1A-4506-BBB2-E269464C830C}" dt="2022-02-14T23:39:23.150" v="10" actId="47"/>
        <pc:sldMkLst>
          <pc:docMk/>
          <pc:sldMk cId="1075978804" sldId="516"/>
        </pc:sldMkLst>
      </pc:sldChg>
      <pc:sldChg chg="add del">
        <pc:chgData name="Igor Shinkar" userId="db6eb1b41a9778dd" providerId="LiveId" clId="{3850B57E-9A1A-4506-BBB2-E269464C830C}" dt="2022-02-14T23:39:23.389" v="11" actId="47"/>
        <pc:sldMkLst>
          <pc:docMk/>
          <pc:sldMk cId="1271337016" sldId="517"/>
        </pc:sldMkLst>
      </pc:sldChg>
      <pc:sldChg chg="del">
        <pc:chgData name="Igor Shinkar" userId="db6eb1b41a9778dd" providerId="LiveId" clId="{3850B57E-9A1A-4506-BBB2-E269464C830C}" dt="2022-02-14T23:39:26.313" v="12" actId="47"/>
        <pc:sldMkLst>
          <pc:docMk/>
          <pc:sldMk cId="3504271710" sldId="518"/>
        </pc:sldMkLst>
      </pc:sldChg>
      <pc:sldChg chg="del">
        <pc:chgData name="Igor Shinkar" userId="db6eb1b41a9778dd" providerId="LiveId" clId="{3850B57E-9A1A-4506-BBB2-E269464C830C}" dt="2022-02-14T23:39:43.913" v="14" actId="47"/>
        <pc:sldMkLst>
          <pc:docMk/>
          <pc:sldMk cId="2351630619" sldId="519"/>
        </pc:sldMkLst>
      </pc:sldChg>
      <pc:sldChg chg="add del">
        <pc:chgData name="Igor Shinkar" userId="db6eb1b41a9778dd" providerId="LiveId" clId="{3850B57E-9A1A-4506-BBB2-E269464C830C}" dt="2022-02-14T23:39:22.970" v="9" actId="47"/>
        <pc:sldMkLst>
          <pc:docMk/>
          <pc:sldMk cId="2274868364" sldId="532"/>
        </pc:sldMkLst>
      </pc:sldChg>
      <pc:sldChg chg="modSp mod modAnim">
        <pc:chgData name="Igor Shinkar" userId="db6eb1b41a9778dd" providerId="LiveId" clId="{3850B57E-9A1A-4506-BBB2-E269464C830C}" dt="2022-02-15T00:32:59.022" v="1055" actId="20577"/>
        <pc:sldMkLst>
          <pc:docMk/>
          <pc:sldMk cId="4077900681" sldId="533"/>
        </pc:sldMkLst>
        <pc:spChg chg="mod">
          <ac:chgData name="Igor Shinkar" userId="db6eb1b41a9778dd" providerId="LiveId" clId="{3850B57E-9A1A-4506-BBB2-E269464C830C}" dt="2022-02-15T00:32:59.022" v="1055" actId="20577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3850B57E-9A1A-4506-BBB2-E269464C830C}" dt="2022-02-14T23:39:17.293" v="6" actId="47"/>
        <pc:sldMkLst>
          <pc:docMk/>
          <pc:sldMk cId="1393924295" sldId="534"/>
        </pc:sldMkLst>
      </pc:sldChg>
      <pc:sldChg chg="del">
        <pc:chgData name="Igor Shinkar" userId="db6eb1b41a9778dd" providerId="LiveId" clId="{3850B57E-9A1A-4506-BBB2-E269464C830C}" dt="2022-02-14T23:39:36.298" v="13" actId="47"/>
        <pc:sldMkLst>
          <pc:docMk/>
          <pc:sldMk cId="592497541" sldId="535"/>
        </pc:sldMkLst>
      </pc:sldChg>
      <pc:sldChg chg="del">
        <pc:chgData name="Igor Shinkar" userId="db6eb1b41a9778dd" providerId="LiveId" clId="{3850B57E-9A1A-4506-BBB2-E269464C830C}" dt="2022-02-14T23:40:37.442" v="15" actId="47"/>
        <pc:sldMkLst>
          <pc:docMk/>
          <pc:sldMk cId="1402729785" sldId="536"/>
        </pc:sldMkLst>
      </pc:sldChg>
      <pc:sldChg chg="del">
        <pc:chgData name="Igor Shinkar" userId="db6eb1b41a9778dd" providerId="LiveId" clId="{3850B57E-9A1A-4506-BBB2-E269464C830C}" dt="2022-02-14T23:40:42.206" v="17" actId="47"/>
        <pc:sldMkLst>
          <pc:docMk/>
          <pc:sldMk cId="3901902418" sldId="537"/>
        </pc:sldMkLst>
      </pc:sldChg>
      <pc:sldChg chg="del">
        <pc:chgData name="Igor Shinkar" userId="db6eb1b41a9778dd" providerId="LiveId" clId="{3850B57E-9A1A-4506-BBB2-E269464C830C}" dt="2022-02-14T23:40:38.224" v="16" actId="47"/>
        <pc:sldMkLst>
          <pc:docMk/>
          <pc:sldMk cId="2189462180" sldId="538"/>
        </pc:sldMkLst>
      </pc:sldChg>
      <pc:sldChg chg="modSp ord modAnim">
        <pc:chgData name="Igor Shinkar" userId="db6eb1b41a9778dd" providerId="LiveId" clId="{3850B57E-9A1A-4506-BBB2-E269464C830C}" dt="2022-02-15T00:48:25.228" v="1612" actId="20577"/>
        <pc:sldMkLst>
          <pc:docMk/>
          <pc:sldMk cId="3933497776" sldId="539"/>
        </pc:sldMkLst>
        <pc:spChg chg="mod">
          <ac:chgData name="Igor Shinkar" userId="db6eb1b41a9778dd" providerId="LiveId" clId="{3850B57E-9A1A-4506-BBB2-E269464C830C}" dt="2022-02-15T00:48:25.228" v="1612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Chg chg="modSp add mod modAnim">
        <pc:chgData name="Igor Shinkar" userId="db6eb1b41a9778dd" providerId="LiveId" clId="{3850B57E-9A1A-4506-BBB2-E269464C830C}" dt="2022-02-15T00:44:10.984" v="1531" actId="20577"/>
        <pc:sldMkLst>
          <pc:docMk/>
          <pc:sldMk cId="959072309" sldId="540"/>
        </pc:sldMkLst>
        <pc:spChg chg="mod">
          <ac:chgData name="Igor Shinkar" userId="db6eb1b41a9778dd" providerId="LiveId" clId="{3850B57E-9A1A-4506-BBB2-E269464C830C}" dt="2022-02-14T23:47:24.331" v="200" actId="6549"/>
          <ac:spMkLst>
            <pc:docMk/>
            <pc:sldMk cId="959072309" sldId="540"/>
            <ac:spMk id="35841" creationId="{00000000-0000-0000-0000-000000000000}"/>
          </ac:spMkLst>
        </pc:spChg>
        <pc:spChg chg="mod">
          <ac:chgData name="Igor Shinkar" userId="db6eb1b41a9778dd" providerId="LiveId" clId="{3850B57E-9A1A-4506-BBB2-E269464C830C}" dt="2022-02-15T00:44:10.984" v="1531" actId="20577"/>
          <ac:spMkLst>
            <pc:docMk/>
            <pc:sldMk cId="959072309" sldId="540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46:30.512" v="1556" actId="20577"/>
        <pc:sldMkLst>
          <pc:docMk/>
          <pc:sldMk cId="2499690956" sldId="541"/>
        </pc:sldMkLst>
        <pc:spChg chg="mod">
          <ac:chgData name="Igor Shinkar" userId="db6eb1b41a9778dd" providerId="LiveId" clId="{3850B57E-9A1A-4506-BBB2-E269464C830C}" dt="2022-02-15T00:46:30.512" v="1556" actId="20577"/>
          <ac:spMkLst>
            <pc:docMk/>
            <pc:sldMk cId="2499690956" sldId="541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3850B57E-9A1A-4506-BBB2-E269464C830C}" dt="2022-02-15T00:39:50.043" v="1342" actId="20577"/>
        <pc:sldMkLst>
          <pc:docMk/>
          <pc:sldMk cId="2843968602" sldId="542"/>
        </pc:sldMkLst>
        <pc:spChg chg="mod">
          <ac:chgData name="Igor Shinkar" userId="db6eb1b41a9778dd" providerId="LiveId" clId="{3850B57E-9A1A-4506-BBB2-E269464C830C}" dt="2022-02-15T00:39:50.043" v="1342" actId="20577"/>
          <ac:spMkLst>
            <pc:docMk/>
            <pc:sldMk cId="2843968602" sldId="542"/>
            <ac:spMk id="35842" creationId="{00000000-0000-0000-0000-000000000000}"/>
          </ac:spMkLst>
        </pc:spChg>
      </pc:sldChg>
      <pc:sldChg chg="addSp delSp modSp add mod delAnim modAnim">
        <pc:chgData name="Igor Shinkar" userId="db6eb1b41a9778dd" providerId="LiveId" clId="{3850B57E-9A1A-4506-BBB2-E269464C830C}" dt="2022-02-15T01:45:00.226" v="2453" actId="120"/>
        <pc:sldMkLst>
          <pc:docMk/>
          <pc:sldMk cId="1955201381" sldId="543"/>
        </pc:sldMkLst>
        <pc:spChg chg="mod">
          <ac:chgData name="Igor Shinkar" userId="db6eb1b41a9778dd" providerId="LiveId" clId="{3850B57E-9A1A-4506-BBB2-E269464C830C}" dt="2022-02-15T01:39:51.181" v="2208" actId="20577"/>
          <ac:spMkLst>
            <pc:docMk/>
            <pc:sldMk cId="1955201381" sldId="543"/>
            <ac:spMk id="4" creationId="{E753BC0D-9B78-4796-9BBA-C4F1143321C5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1" creationId="{AF4A34F2-2C8E-48B1-8615-B2D04CE02689}"/>
          </ac:spMkLst>
        </pc:spChg>
        <pc:spChg chg="mod topLvl">
          <ac:chgData name="Igor Shinkar" userId="db6eb1b41a9778dd" providerId="LiveId" clId="{3850B57E-9A1A-4506-BBB2-E269464C830C}" dt="2022-02-15T01:39:20.934" v="2197" actId="165"/>
          <ac:spMkLst>
            <pc:docMk/>
            <pc:sldMk cId="1955201381" sldId="543"/>
            <ac:spMk id="32" creationId="{A261AE34-330B-4542-88EC-4821C3F79853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41" creationId="{A1D3472D-BEBB-4D29-BA53-EEA414AF6A6A}"/>
          </ac:spMkLst>
        </pc:spChg>
        <pc:spChg chg="mod topLvl">
          <ac:chgData name="Igor Shinkar" userId="db6eb1b41a9778dd" providerId="LiveId" clId="{3850B57E-9A1A-4506-BBB2-E269464C830C}" dt="2022-02-15T01:40:53.697" v="2243" actId="14100"/>
          <ac:spMkLst>
            <pc:docMk/>
            <pc:sldMk cId="1955201381" sldId="543"/>
            <ac:spMk id="42" creationId="{934503B8-C85A-4488-963D-BA463A6A5E46}"/>
          </ac:spMkLst>
        </pc:spChg>
        <pc:spChg chg="mod topLvl">
          <ac:chgData name="Igor Shinkar" userId="db6eb1b41a9778dd" providerId="LiveId" clId="{3850B57E-9A1A-4506-BBB2-E269464C830C}" dt="2022-02-15T01:40:17.401" v="2220" actId="20577"/>
          <ac:spMkLst>
            <pc:docMk/>
            <pc:sldMk cId="1955201381" sldId="543"/>
            <ac:spMk id="43" creationId="{9C5A8B69-C4C4-4C29-9778-0C09924EB107}"/>
          </ac:spMkLst>
        </pc:spChg>
        <pc:spChg chg="del mod topLvl">
          <ac:chgData name="Igor Shinkar" userId="db6eb1b41a9778dd" providerId="LiveId" clId="{3850B57E-9A1A-4506-BBB2-E269464C830C}" dt="2022-02-15T01:39:06.618" v="2192" actId="478"/>
          <ac:spMkLst>
            <pc:docMk/>
            <pc:sldMk cId="1955201381" sldId="543"/>
            <ac:spMk id="56" creationId="{DBC8A177-90A5-40CC-818C-B94379643B50}"/>
          </ac:spMkLst>
        </pc:spChg>
        <pc:spChg chg="add del mod topLvl">
          <ac:chgData name="Igor Shinkar" userId="db6eb1b41a9778dd" providerId="LiveId" clId="{3850B57E-9A1A-4506-BBB2-E269464C830C}" dt="2022-02-15T01:40:35.622" v="2232" actId="6549"/>
          <ac:spMkLst>
            <pc:docMk/>
            <pc:sldMk cId="1955201381" sldId="543"/>
            <ac:spMk id="57" creationId="{3E6E765B-DD4A-40BB-964A-7522ED26DF98}"/>
          </ac:spMkLst>
        </pc:spChg>
        <pc:spChg chg="mod topLvl">
          <ac:chgData name="Igor Shinkar" userId="db6eb1b41a9778dd" providerId="LiveId" clId="{3850B57E-9A1A-4506-BBB2-E269464C830C}" dt="2022-02-15T01:40:27.529" v="2225" actId="6549"/>
          <ac:spMkLst>
            <pc:docMk/>
            <pc:sldMk cId="1955201381" sldId="543"/>
            <ac:spMk id="58" creationId="{918F499D-4218-4A71-AFAF-313D0D87169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2" creationId="{D53A49DF-3F3B-46DA-AD7A-2EB962090606}"/>
          </ac:spMkLst>
        </pc:spChg>
        <pc:spChg chg="add mod">
          <ac:chgData name="Igor Shinkar" userId="db6eb1b41a9778dd" providerId="LiveId" clId="{3850B57E-9A1A-4506-BBB2-E269464C830C}" dt="2022-02-15T01:39:36.120" v="2203" actId="1076"/>
          <ac:spMkLst>
            <pc:docMk/>
            <pc:sldMk cId="1955201381" sldId="543"/>
            <ac:spMk id="63" creationId="{0AB5A4E0-E064-4447-9643-6C0BE7780C76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69" creationId="{1C02FBEB-EE6A-4809-AEBD-AD1BDE1D67E5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0" creationId="{C447E3FE-D91E-471F-AF3B-321F3FC7681F}"/>
          </ac:spMkLst>
        </pc:spChg>
        <pc:spChg chg="del mod topLvl">
          <ac:chgData name="Igor Shinkar" userId="db6eb1b41a9778dd" providerId="LiveId" clId="{3850B57E-9A1A-4506-BBB2-E269464C830C}" dt="2022-02-15T01:38:53.790" v="2186" actId="478"/>
          <ac:spMkLst>
            <pc:docMk/>
            <pc:sldMk cId="1955201381" sldId="543"/>
            <ac:spMk id="71" creationId="{3F4E51E9-5F68-450B-932E-3AEC794DED46}"/>
          </ac:spMkLst>
        </pc:spChg>
        <pc:spChg chg="mod topLvl">
          <ac:chgData name="Igor Shinkar" userId="db6eb1b41a9778dd" providerId="LiveId" clId="{3850B57E-9A1A-4506-BBB2-E269464C830C}" dt="2022-02-15T01:40:48.182" v="2242" actId="6549"/>
          <ac:spMkLst>
            <pc:docMk/>
            <pc:sldMk cId="1955201381" sldId="543"/>
            <ac:spMk id="80" creationId="{5876ACC4-D4EA-4BB9-ABE3-98F25AF39581}"/>
          </ac:spMkLst>
        </pc:spChg>
        <pc:spChg chg="add del mod topLvl">
          <ac:chgData name="Igor Shinkar" userId="db6eb1b41a9778dd" providerId="LiveId" clId="{3850B57E-9A1A-4506-BBB2-E269464C830C}" dt="2022-02-15T01:41:07.526" v="2245" actId="12084"/>
          <ac:spMkLst>
            <pc:docMk/>
            <pc:sldMk cId="1955201381" sldId="543"/>
            <ac:spMk id="81" creationId="{8878AF74-1BB2-487F-8139-78345BE0AC19}"/>
          </ac:spMkLst>
        </pc:spChg>
        <pc:spChg chg="del mod topLvl">
          <ac:chgData name="Igor Shinkar" userId="db6eb1b41a9778dd" providerId="LiveId" clId="{3850B57E-9A1A-4506-BBB2-E269464C830C}" dt="2022-02-15T01:39:03.852" v="2190" actId="478"/>
          <ac:spMkLst>
            <pc:docMk/>
            <pc:sldMk cId="1955201381" sldId="543"/>
            <ac:spMk id="82" creationId="{6F87F7F7-B066-4B4A-A0C8-C08A666C3388}"/>
          </ac:spMkLst>
        </pc:spChg>
        <pc:spChg chg="add mod">
          <ac:chgData name="Igor Shinkar" userId="db6eb1b41a9778dd" providerId="LiveId" clId="{3850B57E-9A1A-4506-BBB2-E269464C830C}" dt="2022-02-15T01:45:00.226" v="2453" actId="120"/>
          <ac:spMkLst>
            <pc:docMk/>
            <pc:sldMk cId="1955201381" sldId="543"/>
            <ac:spMk id="86" creationId="{AB479925-8831-4E46-963B-62EF621D726D}"/>
          </ac:spMkLst>
        </pc:spChg>
        <pc:spChg chg="add mod">
          <ac:chgData name="Igor Shinkar" userId="db6eb1b41a9778dd" providerId="LiveId" clId="{3850B57E-9A1A-4506-BBB2-E269464C830C}" dt="2022-02-15T01:43:53.751" v="2408" actId="14100"/>
          <ac:spMkLst>
            <pc:docMk/>
            <pc:sldMk cId="1955201381" sldId="543"/>
            <ac:spMk id="87" creationId="{D4DB6FB2-7CF8-463E-8F6B-818741FDA81A}"/>
          </ac:spMkLst>
        </pc:spChg>
        <pc:spChg chg="add mod">
          <ac:chgData name="Igor Shinkar" userId="db6eb1b41a9778dd" providerId="LiveId" clId="{3850B57E-9A1A-4506-BBB2-E269464C830C}" dt="2022-02-15T01:44:36.160" v="2446" actId="6549"/>
          <ac:spMkLst>
            <pc:docMk/>
            <pc:sldMk cId="1955201381" sldId="543"/>
            <ac:spMk id="88" creationId="{69919305-3024-42C8-BE56-923923A68B09}"/>
          </ac:spMkLst>
        </pc:spChg>
        <pc:spChg chg="del mod topLvl">
          <ac:chgData name="Igor Shinkar" userId="db6eb1b41a9778dd" providerId="LiveId" clId="{3850B57E-9A1A-4506-BBB2-E269464C830C}" dt="2022-02-15T01:39:23.229" v="2198" actId="478"/>
          <ac:spMkLst>
            <pc:docMk/>
            <pc:sldMk cId="1955201381" sldId="543"/>
            <ac:spMk id="105" creationId="{51EBED86-E065-448F-B07E-12C39EC2826D}"/>
          </ac:spMkLst>
        </pc:spChg>
        <pc:spChg chg="del mod topLvl">
          <ac:chgData name="Igor Shinkar" userId="db6eb1b41a9778dd" providerId="LiveId" clId="{3850B57E-9A1A-4506-BBB2-E269464C830C}" dt="2022-02-15T01:39:28.010" v="2201" actId="478"/>
          <ac:spMkLst>
            <pc:docMk/>
            <pc:sldMk cId="1955201381" sldId="543"/>
            <ac:spMk id="110" creationId="{80628C2F-4720-41B2-9364-7664CEF4D745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1" creationId="{B9BA8164-4A46-4745-8F72-CF3333560DA0}"/>
          </ac:spMkLst>
        </pc:spChg>
        <pc:spChg chg="mod topLvl">
          <ac:chgData name="Igor Shinkar" userId="db6eb1b41a9778dd" providerId="LiveId" clId="{3850B57E-9A1A-4506-BBB2-E269464C830C}" dt="2022-02-15T01:39:14.091" v="2195" actId="165"/>
          <ac:spMkLst>
            <pc:docMk/>
            <pc:sldMk cId="1955201381" sldId="543"/>
            <ac:spMk id="115" creationId="{C984E822-9C0F-437D-80A3-10353FCC0127}"/>
          </ac:spMkLst>
        </pc:spChg>
        <pc:spChg chg="del">
          <ac:chgData name="Igor Shinkar" userId="db6eb1b41a9778dd" providerId="LiveId" clId="{3850B57E-9A1A-4506-BBB2-E269464C830C}" dt="2022-02-15T01:38:58.742" v="2187" actId="478"/>
          <ac:spMkLst>
            <pc:docMk/>
            <pc:sldMk cId="1955201381" sldId="543"/>
            <ac:spMk id="130" creationId="{CB898E5E-3862-41EC-9E48-234A8424C3F7}"/>
          </ac:spMkLst>
        </pc:spChg>
        <pc:grpChg chg="del">
          <ac:chgData name="Igor Shinkar" userId="db6eb1b41a9778dd" providerId="LiveId" clId="{3850B57E-9A1A-4506-BBB2-E269464C830C}" dt="2022-02-15T01:38:43.475" v="2184" actId="165"/>
          <ac:grpSpMkLst>
            <pc:docMk/>
            <pc:sldMk cId="1955201381" sldId="543"/>
            <ac:grpSpMk id="125" creationId="{DC9BE712-0427-46AA-A2A7-15A61AB6C4F1}"/>
          </ac:grpSpMkLst>
        </pc:grpChg>
        <pc:grpChg chg="del">
          <ac:chgData name="Igor Shinkar" userId="db6eb1b41a9778dd" providerId="LiveId" clId="{3850B57E-9A1A-4506-BBB2-E269464C830C}" dt="2022-02-15T01:38:49.436" v="2185" actId="165"/>
          <ac:grpSpMkLst>
            <pc:docMk/>
            <pc:sldMk cId="1955201381" sldId="543"/>
            <ac:grpSpMk id="126" creationId="{EDA3BED5-B04E-4E46-82B8-EC95C29AB160}"/>
          </ac:grpSpMkLst>
        </pc:grpChg>
        <pc:grpChg chg="del">
          <ac:chgData name="Igor Shinkar" userId="db6eb1b41a9778dd" providerId="LiveId" clId="{3850B57E-9A1A-4506-BBB2-E269464C830C}" dt="2022-02-15T01:39:14.091" v="2195" actId="165"/>
          <ac:grpSpMkLst>
            <pc:docMk/>
            <pc:sldMk cId="1955201381" sldId="543"/>
            <ac:grpSpMk id="127" creationId="{37F158DE-642D-4940-828E-2C6240F86299}"/>
          </ac:grpSpMkLst>
        </pc:grpChg>
        <pc:grpChg chg="del">
          <ac:chgData name="Igor Shinkar" userId="db6eb1b41a9778dd" providerId="LiveId" clId="{3850B57E-9A1A-4506-BBB2-E269464C830C}" dt="2022-02-15T01:39:16.724" v="2196" actId="478"/>
          <ac:grpSpMkLst>
            <pc:docMk/>
            <pc:sldMk cId="1955201381" sldId="543"/>
            <ac:grpSpMk id="128" creationId="{0163091E-1FBA-4DF6-B465-DD56C342FD49}"/>
          </ac:grpSpMkLst>
        </pc:grpChg>
        <pc:grpChg chg="del">
          <ac:chgData name="Igor Shinkar" userId="db6eb1b41a9778dd" providerId="LiveId" clId="{3850B57E-9A1A-4506-BBB2-E269464C830C}" dt="2022-02-15T01:39:20.934" v="2197" actId="165"/>
          <ac:grpSpMkLst>
            <pc:docMk/>
            <pc:sldMk cId="1955201381" sldId="543"/>
            <ac:grpSpMk id="129" creationId="{3825B8E1-7567-4343-BF97-9106C32B03A0}"/>
          </ac:grpSpMkLst>
        </pc:grpChg>
        <pc:graphicFrameChg chg="add del mod">
          <ac:chgData name="Igor Shinkar" userId="db6eb1b41a9778dd" providerId="LiveId" clId="{3850B57E-9A1A-4506-BBB2-E269464C830C}" dt="2022-02-15T01:41:07.526" v="2245" actId="12084"/>
          <ac:graphicFrameMkLst>
            <pc:docMk/>
            <pc:sldMk cId="1955201381" sldId="543"/>
            <ac:graphicFrameMk id="28" creationId="{019F593C-8784-48D5-8C3A-611F4EF1C035}"/>
          </ac:graphicFrameMkLst>
        </pc:graphicFrame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3" creationId="{C807993F-2DB2-4A85-B2C5-B65F0C286B2C}"/>
          </ac:cxnSpMkLst>
        </pc:cxnChg>
        <pc:cxnChg chg="mod topLvl">
          <ac:chgData name="Igor Shinkar" userId="db6eb1b41a9778dd" providerId="LiveId" clId="{3850B57E-9A1A-4506-BBB2-E269464C830C}" dt="2022-02-15T01:39:20.934" v="2197" actId="165"/>
          <ac:cxnSpMkLst>
            <pc:docMk/>
            <pc:sldMk cId="1955201381" sldId="543"/>
            <ac:cxnSpMk id="34" creationId="{856AED3A-4C22-4A3F-AE66-3BF97D2A33C6}"/>
          </ac:cxnSpMkLst>
        </pc:cxnChg>
        <pc:cxnChg chg="mod topLvl">
          <ac:chgData name="Igor Shinkar" userId="db6eb1b41a9778dd" providerId="LiveId" clId="{3850B57E-9A1A-4506-BBB2-E269464C830C}" dt="2022-02-15T01:39:48.699" v="2207" actId="1076"/>
          <ac:cxnSpMkLst>
            <pc:docMk/>
            <pc:sldMk cId="1955201381" sldId="543"/>
            <ac:cxnSpMk id="44" creationId="{7CCB4CC2-6B39-454C-AB85-E0833801D9D2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47" creationId="{94DBFFEB-5531-4474-8A1E-3534FE26DCEC}"/>
          </ac:cxnSpMkLst>
        </pc:cxnChg>
        <pc:cxnChg chg="del mod topLvl">
          <ac:chgData name="Igor Shinkar" userId="db6eb1b41a9778dd" providerId="LiveId" clId="{3850B57E-9A1A-4506-BBB2-E269464C830C}" dt="2022-02-15T01:39:00.302" v="2188" actId="478"/>
          <ac:cxnSpMkLst>
            <pc:docMk/>
            <pc:sldMk cId="1955201381" sldId="543"/>
            <ac:cxnSpMk id="50" creationId="{F74188EB-C43F-4275-8B17-AE48BFDB05CC}"/>
          </ac:cxnSpMkLst>
        </pc:cxnChg>
        <pc:cxnChg chg="del mod topLvl">
          <ac:chgData name="Igor Shinkar" userId="db6eb1b41a9778dd" providerId="LiveId" clId="{3850B57E-9A1A-4506-BBB2-E269464C830C}" dt="2022-02-15T01:39:24.498" v="2199" actId="478"/>
          <ac:cxnSpMkLst>
            <pc:docMk/>
            <pc:sldMk cId="1955201381" sldId="543"/>
            <ac:cxnSpMk id="53" creationId="{5545146F-C39E-4181-A7AA-F9AB0B964F94}"/>
          </ac:cxnSpMkLst>
        </pc:cxnChg>
        <pc:cxnChg chg="mod topLvl">
          <ac:chgData name="Igor Shinkar" userId="db6eb1b41a9778dd" providerId="LiveId" clId="{3850B57E-9A1A-4506-BBB2-E269464C830C}" dt="2022-02-15T01:40:22.918" v="2221" actId="14100"/>
          <ac:cxnSpMkLst>
            <pc:docMk/>
            <pc:sldMk cId="1955201381" sldId="543"/>
            <ac:cxnSpMk id="59" creationId="{7CE4BFC3-5C3A-46FA-96EA-967B006F8070}"/>
          </ac:cxnSpMkLst>
        </pc:cxnChg>
        <pc:cxnChg chg="mod topLvl">
          <ac:chgData name="Igor Shinkar" userId="db6eb1b41a9778dd" providerId="LiveId" clId="{3850B57E-9A1A-4506-BBB2-E269464C830C}" dt="2022-02-15T01:40:32.977" v="2228" actId="478"/>
          <ac:cxnSpMkLst>
            <pc:docMk/>
            <pc:sldMk cId="1955201381" sldId="543"/>
            <ac:cxnSpMk id="60" creationId="{9A2F6192-B03A-44FF-B919-8203C35BE445}"/>
          </ac:cxnSpMkLst>
        </pc:cxnChg>
        <pc:cxnChg chg="del mod topLvl">
          <ac:chgData name="Igor Shinkar" userId="db6eb1b41a9778dd" providerId="LiveId" clId="{3850B57E-9A1A-4506-BBB2-E269464C830C}" dt="2022-02-15T01:39:07.958" v="2193" actId="478"/>
          <ac:cxnSpMkLst>
            <pc:docMk/>
            <pc:sldMk cId="1955201381" sldId="543"/>
            <ac:cxnSpMk id="61" creationId="{B6CDAC26-CBBF-46C4-BD87-7DCC78132895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4" creationId="{35AF8D09-82E2-4F19-8451-ADBA9A0720D2}"/>
          </ac:cxnSpMkLst>
        </pc:cxnChg>
        <pc:cxnChg chg="add mod">
          <ac:chgData name="Igor Shinkar" userId="db6eb1b41a9778dd" providerId="LiveId" clId="{3850B57E-9A1A-4506-BBB2-E269464C830C}" dt="2022-02-15T01:39:36.120" v="2203" actId="1076"/>
          <ac:cxnSpMkLst>
            <pc:docMk/>
            <pc:sldMk cId="1955201381" sldId="543"/>
            <ac:cxnSpMk id="65" creationId="{01A975DC-4889-428D-8EDD-9EF58A6B1AF7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2" creationId="{BF877084-2D29-44A3-AEA5-64E5D8E8AC6E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3" creationId="{0C2A01F0-1CD5-448E-B334-480391269EC4}"/>
          </ac:cxnSpMkLst>
        </pc:cxnChg>
        <pc:cxnChg chg="del mod topLvl">
          <ac:chgData name="Igor Shinkar" userId="db6eb1b41a9778dd" providerId="LiveId" clId="{3850B57E-9A1A-4506-BBB2-E269464C830C}" dt="2022-02-15T01:38:53.790" v="2186" actId="478"/>
          <ac:cxnSpMkLst>
            <pc:docMk/>
            <pc:sldMk cId="1955201381" sldId="543"/>
            <ac:cxnSpMk id="74" creationId="{6145AA8C-6DBE-48CF-A396-E42059C44A7F}"/>
          </ac:cxnSpMkLst>
        </pc:cxnChg>
        <pc:cxnChg chg="del mod topLvl">
          <ac:chgData name="Igor Shinkar" userId="db6eb1b41a9778dd" providerId="LiveId" clId="{3850B57E-9A1A-4506-BBB2-E269464C830C}" dt="2022-02-15T01:39:05.251" v="2191" actId="478"/>
          <ac:cxnSpMkLst>
            <pc:docMk/>
            <pc:sldMk cId="1955201381" sldId="543"/>
            <ac:cxnSpMk id="83" creationId="{75512B41-6041-44F3-BDD8-7CF1A6BC589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4" creationId="{B900157D-FE43-4C9A-B4B8-F576D4C70A48}"/>
          </ac:cxnSpMkLst>
        </pc:cxnChg>
        <pc:cxnChg chg="mod topLvl">
          <ac:chgData name="Igor Shinkar" userId="db6eb1b41a9778dd" providerId="LiveId" clId="{3850B57E-9A1A-4506-BBB2-E269464C830C}" dt="2022-02-15T01:40:53.697" v="2243" actId="14100"/>
          <ac:cxnSpMkLst>
            <pc:docMk/>
            <pc:sldMk cId="1955201381" sldId="543"/>
            <ac:cxnSpMk id="85" creationId="{9892F017-3AF6-45B8-AB72-82FEF1F37DEE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2" creationId="{4D3F50DD-FCF4-4BBD-98CC-669F97FF68D0}"/>
          </ac:cxnSpMkLst>
        </pc:cxnChg>
        <pc:cxnChg chg="del mod topLvl">
          <ac:chgData name="Igor Shinkar" userId="db6eb1b41a9778dd" providerId="LiveId" clId="{3850B57E-9A1A-4506-BBB2-E269464C830C}" dt="2022-02-15T01:39:26.841" v="2200" actId="478"/>
          <ac:cxnSpMkLst>
            <pc:docMk/>
            <pc:sldMk cId="1955201381" sldId="543"/>
            <ac:cxnSpMk id="113" creationId="{7D2F520D-A284-4170-95C4-F40D732EA443}"/>
          </ac:cxnSpMkLst>
        </pc:cxnChg>
        <pc:cxnChg chg="mod topLvl">
          <ac:chgData name="Igor Shinkar" userId="db6eb1b41a9778dd" providerId="LiveId" clId="{3850B57E-9A1A-4506-BBB2-E269464C830C}" dt="2022-02-15T01:39:14.091" v="2195" actId="165"/>
          <ac:cxnSpMkLst>
            <pc:docMk/>
            <pc:sldMk cId="1955201381" sldId="543"/>
            <ac:cxnSpMk id="114" creationId="{97213D54-D150-4A66-BE4D-1A0ABF51CF94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8" creationId="{E02CD246-E666-45AA-A05E-01C5F0BEDC5E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19" creationId="{A9F6DBBA-A23A-4FE4-96E5-8A1E79F5945A}"/>
          </ac:cxnSpMkLst>
        </pc:cxnChg>
        <pc:cxnChg chg="mod">
          <ac:chgData name="Igor Shinkar" userId="db6eb1b41a9778dd" providerId="LiveId" clId="{3850B57E-9A1A-4506-BBB2-E269464C830C}" dt="2022-02-15T01:39:16.724" v="2196" actId="478"/>
          <ac:cxnSpMkLst>
            <pc:docMk/>
            <pc:sldMk cId="1955201381" sldId="543"/>
            <ac:cxnSpMk id="120" creationId="{5F24D160-6060-4537-8B3E-7048250B921F}"/>
          </ac:cxnSpMkLst>
        </pc:cxnChg>
      </pc:sldChg>
      <pc:sldChg chg="modSp add mod ord">
        <pc:chgData name="Igor Shinkar" userId="db6eb1b41a9778dd" providerId="LiveId" clId="{3850B57E-9A1A-4506-BBB2-E269464C830C}" dt="2022-02-15T02:09:02.774" v="2619"/>
        <pc:sldMkLst>
          <pc:docMk/>
          <pc:sldMk cId="3976506564" sldId="544"/>
        </pc:sldMkLst>
        <pc:spChg chg="mod">
          <ac:chgData name="Igor Shinkar" userId="db6eb1b41a9778dd" providerId="LiveId" clId="{3850B57E-9A1A-4506-BBB2-E269464C830C}" dt="2022-02-15T02:07:51.926" v="2586" actId="20577"/>
          <ac:spMkLst>
            <pc:docMk/>
            <pc:sldMk cId="3976506564" sldId="544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E8B1D06A-B77F-43C3-8902-35ABB7D715D5}"/>
    <pc:docChg chg="delSld modSld">
      <pc:chgData name="Igor Shinkar" userId="db6eb1b41a9778dd" providerId="LiveId" clId="{E8B1D06A-B77F-43C3-8902-35ABB7D715D5}" dt="2022-10-19T21:27:25.682" v="14" actId="6549"/>
      <pc:docMkLst>
        <pc:docMk/>
      </pc:docMkLst>
      <pc:sldChg chg="modSp mod">
        <pc:chgData name="Igor Shinkar" userId="db6eb1b41a9778dd" providerId="LiveId" clId="{E8B1D06A-B77F-43C3-8902-35ABB7D715D5}" dt="2022-10-19T21:27:25.682" v="14" actId="6549"/>
        <pc:sldMkLst>
          <pc:docMk/>
          <pc:sldMk cId="0" sldId="256"/>
        </pc:sldMkLst>
        <pc:spChg chg="mod">
          <ac:chgData name="Igor Shinkar" userId="db6eb1b41a9778dd" providerId="LiveId" clId="{E8B1D06A-B77F-43C3-8902-35ABB7D715D5}" dt="2022-10-19T21:27:25.682" v="14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5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0" sldId="286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7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0" sldId="289"/>
        </pc:sldMkLst>
      </pc:sldChg>
      <pc:sldChg chg="del">
        <pc:chgData name="Igor Shinkar" userId="db6eb1b41a9778dd" providerId="LiveId" clId="{E8B1D06A-B77F-43C3-8902-35ABB7D715D5}" dt="2022-10-18T04:56:01.229" v="4" actId="47"/>
        <pc:sldMkLst>
          <pc:docMk/>
          <pc:sldMk cId="1736824112" sldId="29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878506961" sldId="293"/>
        </pc:sldMkLst>
      </pc:sldChg>
      <pc:sldChg chg="modSp mod modAnim">
        <pc:chgData name="Igor Shinkar" userId="db6eb1b41a9778dd" providerId="LiveId" clId="{E8B1D06A-B77F-43C3-8902-35ABB7D715D5}" dt="2022-10-18T04:56:38.562" v="12" actId="5793"/>
        <pc:sldMkLst>
          <pc:docMk/>
          <pc:sldMk cId="1263418228" sldId="307"/>
        </pc:sldMkLst>
        <pc:spChg chg="mod">
          <ac:chgData name="Igor Shinkar" userId="db6eb1b41a9778dd" providerId="LiveId" clId="{E8B1D06A-B77F-43C3-8902-35ABB7D715D5}" dt="2022-10-18T04:56:38.562" v="12" actId="5793"/>
          <ac:spMkLst>
            <pc:docMk/>
            <pc:sldMk cId="1263418228" sldId="307"/>
            <ac:spMk id="35842" creationId="{00000000-0000-0000-0000-000000000000}"/>
          </ac:spMkLst>
        </pc:spChg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1227243509" sldId="317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4058701141" sldId="318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44821044" sldId="320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3715659246" sldId="322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979639996" sldId="343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012142793" sldId="344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13035727" sldId="34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721617343" sldId="34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564488202" sldId="34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023682188" sldId="34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730535654" sldId="350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4103312" sldId="35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619959936" sldId="354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2248419326" sldId="355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667390476" sldId="36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4275399684" sldId="490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11108521" sldId="49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752631517" sldId="50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71993812" sldId="504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931128155" sldId="50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431066624" sldId="506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892224666" sldId="507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1891928911" sldId="508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4275320408" sldId="509"/>
        </pc:sldMkLst>
      </pc:sldChg>
      <pc:sldChg chg="del">
        <pc:chgData name="Igor Shinkar" userId="db6eb1b41a9778dd" providerId="LiveId" clId="{E8B1D06A-B77F-43C3-8902-35ABB7D715D5}" dt="2022-10-18T04:55:56.893" v="2" actId="47"/>
        <pc:sldMkLst>
          <pc:docMk/>
          <pc:sldMk cId="3513538178" sldId="510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76237297" sldId="511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2183377477" sldId="512"/>
        </pc:sldMkLst>
      </pc:sldChg>
      <pc:sldChg chg="del">
        <pc:chgData name="Igor Shinkar" userId="db6eb1b41a9778dd" providerId="LiveId" clId="{E8B1D06A-B77F-43C3-8902-35ABB7D715D5}" dt="2022-10-18T04:55:59.142" v="3" actId="47"/>
        <pc:sldMkLst>
          <pc:docMk/>
          <pc:sldMk cId="545762716" sldId="51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493574346" sldId="515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075978804" sldId="51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1271337016" sldId="517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504271710" sldId="51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351630619" sldId="519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174481240" sldId="531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274868364" sldId="532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592497541" sldId="53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1402729785" sldId="536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01902418" sldId="537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189462180" sldId="538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933497776" sldId="539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959072309" sldId="540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499690956" sldId="541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2843968602" sldId="542"/>
        </pc:sldMkLst>
      </pc:sldChg>
      <pc:sldChg chg="del">
        <pc:chgData name="Igor Shinkar" userId="db6eb1b41a9778dd" providerId="LiveId" clId="{E8B1D06A-B77F-43C3-8902-35ABB7D715D5}" dt="2022-10-18T04:56:06.498" v="5" actId="47"/>
        <pc:sldMkLst>
          <pc:docMk/>
          <pc:sldMk cId="1955201381" sldId="543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361140552" sldId="545"/>
        </pc:sldMkLst>
      </pc:sldChg>
      <pc:sldChg chg="del">
        <pc:chgData name="Igor Shinkar" userId="db6eb1b41a9778dd" providerId="LiveId" clId="{E8B1D06A-B77F-43C3-8902-35ABB7D715D5}" dt="2022-10-18T04:55:53.922" v="1" actId="47"/>
        <pc:sldMkLst>
          <pc:docMk/>
          <pc:sldMk cId="3882013995" sldId="546"/>
        </pc:sldMkLst>
      </pc:sldChg>
      <pc:sldChg chg="del">
        <pc:chgData name="Igor Shinkar" userId="db6eb1b41a9778dd" providerId="LiveId" clId="{E8B1D06A-B77F-43C3-8902-35ABB7D715D5}" dt="2022-10-18T04:55:51.672" v="0" actId="47"/>
        <pc:sldMkLst>
          <pc:docMk/>
          <pc:sldMk cId="2718290182" sldId="547"/>
        </pc:sldMkLst>
      </pc:sld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246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5027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54095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5576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2520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6309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247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218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747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661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39554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21151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0821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302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41207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460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388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6870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565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0814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01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6134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2244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3396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1095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51882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2724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323073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0230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5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59229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33304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216881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415903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80413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03384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4456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766903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23743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31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38315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24613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23146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54810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043037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78013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45094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553992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31429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105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28988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17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13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 N log(N)/2.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55290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One last problem on sorting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Given an array A=[4,3,6,1,2,5] we perform Insertion Sort on it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4: [4,3,6,1,2,5]: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3: [3,4,6,1,2,5]: 1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6: [3,4,6,1,2,5]: 0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1: [1,3,4,6,2,5]: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2: [1,2,3,4,6,5]: 3 swaps</a:t>
            </a:r>
          </a:p>
          <a:p>
            <a:pPr marL="447675">
              <a:buFont typeface="Arial" panose="020B0604020202020204" pitchFamily="34" charset="0"/>
              <a:buChar char="•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Insert 5: [1,2,3,4,5,6]: 1 swaps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u="sng" dirty="0"/>
              <a:t>Problem</a:t>
            </a:r>
            <a:r>
              <a:rPr lang="de-DE" altLang="en-US" sz="2000" dirty="0"/>
              <a:t>: Write an algorithm that gets an array s[0...n-1],</a:t>
            </a:r>
            <a:br>
              <a:rPr lang="de-DE" altLang="en-US" sz="2000" dirty="0"/>
            </a:br>
            <a:r>
              <a:rPr lang="de-DE" altLang="en-US" sz="2000" dirty="0"/>
              <a:t>and outputs an array A with a permutation of {1...n} such that when running InsertionSort on A the insertion sort makes s[i] swaps in the i‘th iteration.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What is the running time of your algorithm?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3592512" y="2332037"/>
            <a:ext cx="228600" cy="27432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735512" y="2941637"/>
            <a:ext cx="4038600" cy="685800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Look at the number of swaps</a:t>
            </a:r>
            <a:br>
              <a:rPr lang="de-DE" altLang="en-US" dirty="0">
                <a:solidFill>
                  <a:schemeClr val="tx1"/>
                </a:solidFill>
              </a:rPr>
            </a:br>
            <a:r>
              <a:rPr lang="de-DE" altLang="en-US" dirty="0">
                <a:solidFill>
                  <a:schemeClr val="tx1"/>
                </a:solidFill>
              </a:rPr>
              <a:t>as an array s[0...5] with s[i]≤i for all i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5802312" y="6151177"/>
            <a:ext cx="10668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</a:t>
            </a:r>
            <a:r>
              <a:rPr lang="de-DE" altLang="en-US" baseline="30000" dirty="0">
                <a:solidFill>
                  <a:schemeClr val="tx1"/>
                </a:solidFill>
              </a:rPr>
              <a:t>2</a:t>
            </a:r>
            <a:r>
              <a:rPr lang="de-DE" altLang="en-US" dirty="0">
                <a:solidFill>
                  <a:schemeClr val="tx1"/>
                </a:solidFill>
              </a:rPr>
              <a:t>)?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945312" y="6151177"/>
            <a:ext cx="1600200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 log(n))?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616665" y="6151177"/>
            <a:ext cx="959135" cy="415925"/>
          </a:xfrm>
          <a:prstGeom prst="roundRect">
            <a:avLst/>
          </a:prstGeom>
          <a:solidFill>
            <a:srgbClr val="00B8FF">
              <a:alpha val="22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dirty="0">
                <a:solidFill>
                  <a:schemeClr val="tx1"/>
                </a:solidFill>
              </a:rPr>
              <a:t>O(n)?</a:t>
            </a:r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void*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5127918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Motivation1</a:t>
            </a:r>
            <a:r>
              <a:rPr lang="en-US" altLang="he-IL" sz="2200" dirty="0"/>
              <a:t>: I want an array that supports different types of objects.</a:t>
            </a:r>
          </a:p>
          <a:p>
            <a:pPr marL="0" indent="0"/>
            <a:r>
              <a:rPr lang="en-US" altLang="he-IL" sz="2200" dirty="0"/>
              <a:t>Declare </a:t>
            </a:r>
            <a:r>
              <a:rPr lang="en-US" altLang="he-IL" sz="2200" dirty="0" err="1"/>
              <a:t>ar</a:t>
            </a:r>
            <a:r>
              <a:rPr lang="en-US" altLang="he-IL" sz="2200" dirty="0"/>
              <a:t>[3]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[0]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123;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[1] </a:t>
            </a:r>
            <a:r>
              <a:rPr lang="en-US" altLang="he-IL" sz="1800" dirty="0">
                <a:sym typeface="Wingdings" panose="05000000000000000000" pitchFamily="2" charset="2"/>
              </a:rPr>
              <a:t></a:t>
            </a:r>
            <a:r>
              <a:rPr lang="en-US" altLang="he-IL" sz="1800" dirty="0"/>
              <a:t> “Hello”;</a:t>
            </a:r>
          </a:p>
          <a:p>
            <a:pPr marL="400050" lvl="1" indent="0"/>
            <a:r>
              <a:rPr lang="en-US" altLang="he-IL" sz="1800" dirty="0"/>
              <a:t>point p = {1,2}</a:t>
            </a:r>
          </a:p>
          <a:p>
            <a:pPr marL="400050" lvl="1" indent="0"/>
            <a:r>
              <a:rPr lang="en-US" altLang="he-IL" sz="1800" dirty="0" err="1"/>
              <a:t>ar</a:t>
            </a:r>
            <a:r>
              <a:rPr lang="en-US" altLang="he-IL" sz="1800" dirty="0"/>
              <a:t>[2] </a:t>
            </a:r>
            <a:r>
              <a:rPr lang="en-US" altLang="he-IL" sz="1800" dirty="0">
                <a:sym typeface="Wingdings" panose="05000000000000000000" pitchFamily="2" charset="2"/>
              </a:rPr>
              <a:t> </a:t>
            </a:r>
            <a:r>
              <a:rPr lang="en-US" altLang="he-IL" sz="1800" dirty="0"/>
              <a:t> p;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(“%d\n”,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[0]); - prints 123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(“%s\n”,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[1]); - prints Hello</a:t>
            </a:r>
          </a:p>
          <a:p>
            <a:pPr marL="400050" lvl="1" indent="0"/>
            <a:r>
              <a:rPr lang="en-US" altLang="he-IL" sz="1800" dirty="0" err="1"/>
              <a:t>printf</a:t>
            </a:r>
            <a:r>
              <a:rPr lang="en-US" altLang="he-IL" sz="1800" dirty="0"/>
              <a:t>(“p = (%</a:t>
            </a:r>
            <a:r>
              <a:rPr lang="en-US" altLang="he-IL" sz="1800" dirty="0" err="1"/>
              <a:t>d,%d</a:t>
            </a:r>
            <a:r>
              <a:rPr lang="en-US" altLang="he-IL" sz="1800" dirty="0"/>
              <a:t>)\n”,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[2].x, </a:t>
            </a:r>
            <a:r>
              <a:rPr lang="en-US" altLang="he-IL" sz="1800" dirty="0" err="1"/>
              <a:t>ar</a:t>
            </a:r>
            <a:r>
              <a:rPr lang="en-US" altLang="he-IL" sz="1800" dirty="0"/>
              <a:t>[2].y); - prints p=(1,2)</a:t>
            </a:r>
          </a:p>
          <a:p>
            <a:pPr marL="400050" lvl="1" indent="0"/>
            <a:endParaRPr lang="en-US" altLang="he-IL" sz="1800" dirty="0"/>
          </a:p>
          <a:p>
            <a:pPr marL="0" indent="0"/>
            <a:r>
              <a:rPr lang="en-US" altLang="he-IL" sz="2200"/>
              <a:t>Is it too much to ask for?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898317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Motivation2</a:t>
            </a:r>
            <a:r>
              <a:rPr lang="en-US" altLang="he-IL" sz="2200" dirty="0"/>
              <a:t>: I want a function that sorts different types of objects.</a:t>
            </a:r>
          </a:p>
          <a:p>
            <a:pPr>
              <a:buFontTx/>
              <a:buChar char="-"/>
            </a:pPr>
            <a:r>
              <a:rPr lang="en-US" altLang="he-IL" sz="2200" dirty="0"/>
              <a:t>Sort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 / Sort strings / Sort points</a:t>
            </a:r>
          </a:p>
          <a:p>
            <a:pPr marL="0" indent="0"/>
            <a:r>
              <a:rPr lang="en-US" altLang="he-IL" sz="2200" dirty="0"/>
              <a:t>Same sorting for all, but the only solution we have is to write a separate struct for each.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sort_ints</a:t>
            </a:r>
            <a:r>
              <a:rPr lang="en-US" altLang="he-IL" sz="2200" dirty="0"/>
              <a:t>(int*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sort_strings</a:t>
            </a:r>
            <a:r>
              <a:rPr lang="en-US" altLang="he-IL" sz="2200" dirty="0"/>
              <a:t>(char**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void </a:t>
            </a:r>
            <a:r>
              <a:rPr lang="en-US" altLang="he-IL" sz="2200" dirty="0" err="1"/>
              <a:t>sort_points</a:t>
            </a:r>
            <a:r>
              <a:rPr lang="en-US" altLang="he-IL" sz="2200" dirty="0"/>
              <a:t>(point* </a:t>
            </a:r>
            <a:r>
              <a:rPr lang="en-US" altLang="he-IL" sz="2200" dirty="0" err="1"/>
              <a:t>arr</a:t>
            </a:r>
            <a:r>
              <a:rPr lang="en-US" altLang="he-IL" sz="2200" dirty="0"/>
              <a:t>, int </a:t>
            </a:r>
            <a:r>
              <a:rPr lang="en-US" altLang="he-IL" sz="2200" dirty="0" err="1"/>
              <a:t>len</a:t>
            </a:r>
            <a:r>
              <a:rPr lang="en-US" altLang="he-IL" sz="2200" dirty="0"/>
              <a:t>);</a:t>
            </a:r>
          </a:p>
          <a:p>
            <a:pPr marL="0" indent="0"/>
            <a:r>
              <a:rPr lang="en-US" altLang="he-IL" sz="2200" dirty="0"/>
              <a:t>All these arrays do the same thing (only comparisons are different)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voidptr.c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626129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void*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Motivation3</a:t>
            </a:r>
            <a:r>
              <a:rPr lang="en-US" altLang="he-IL" sz="2200" dirty="0"/>
              <a:t>: I want to implement a generic swap function.</a:t>
            </a:r>
          </a:p>
          <a:p>
            <a:pPr marL="0" indent="0"/>
            <a:r>
              <a:rPr lang="en-US" altLang="he-IL" sz="2200" dirty="0"/>
              <a:t>swap(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a, </a:t>
            </a:r>
            <a:r>
              <a:rPr lang="en-US" altLang="he-IL" sz="2200" dirty="0" err="1"/>
              <a:t>ptr</a:t>
            </a:r>
            <a:r>
              <a:rPr lang="en-US" altLang="he-IL" sz="2200" dirty="0"/>
              <a:t> b) {</a:t>
            </a:r>
          </a:p>
          <a:p>
            <a:pPr marL="400050" lvl="1" indent="0"/>
            <a:r>
              <a:rPr lang="en-US" altLang="he-IL" sz="1800" dirty="0" err="1"/>
              <a:t>tmp</a:t>
            </a:r>
            <a:r>
              <a:rPr lang="en-US" altLang="he-IL" sz="1800" dirty="0"/>
              <a:t> = *a;</a:t>
            </a:r>
          </a:p>
          <a:p>
            <a:pPr marL="400050" lvl="1" indent="0"/>
            <a:r>
              <a:rPr lang="en-US" altLang="he-IL" sz="1800" dirty="0"/>
              <a:t>*a = *b;</a:t>
            </a:r>
          </a:p>
          <a:p>
            <a:pPr marL="400050" lvl="1" indent="0"/>
            <a:r>
              <a:rPr lang="en-US" altLang="he-IL" sz="1800" dirty="0"/>
              <a:t>*b = </a:t>
            </a:r>
            <a:r>
              <a:rPr lang="en-US" altLang="he-IL" sz="1800" dirty="0" err="1"/>
              <a:t>tmp</a:t>
            </a:r>
            <a:r>
              <a:rPr lang="en-US" altLang="he-IL" sz="1800" dirty="0"/>
              <a:t>;</a:t>
            </a:r>
          </a:p>
          <a:p>
            <a:pPr marL="0" indent="0"/>
            <a:r>
              <a:rPr lang="en-US" altLang="he-IL" sz="2200" dirty="0"/>
              <a:t>}</a:t>
            </a:r>
          </a:p>
          <a:p>
            <a:pPr marL="0" indent="0"/>
            <a:r>
              <a:rPr lang="en-US" altLang="he-IL" sz="2200" dirty="0"/>
              <a:t>Same swap for </a:t>
            </a:r>
            <a:r>
              <a:rPr lang="en-US" altLang="he-IL" sz="2200" dirty="0" err="1"/>
              <a:t>ints</a:t>
            </a:r>
            <a:r>
              <a:rPr lang="en-US" altLang="he-IL" sz="2200" dirty="0"/>
              <a:t>, chars, points, </a:t>
            </a:r>
            <a:r>
              <a:rPr lang="en-US" altLang="he-IL" sz="2200"/>
              <a:t>students.</a:t>
            </a:r>
          </a:p>
          <a:p>
            <a:pPr marL="0" indent="0"/>
            <a:r>
              <a:rPr lang="en-US" altLang="he-IL" sz="2200"/>
              <a:t>Can </a:t>
            </a:r>
            <a:r>
              <a:rPr lang="en-US" altLang="he-IL" sz="2200" dirty="0"/>
              <a:t>I do it in C?</a:t>
            </a:r>
          </a:p>
          <a:p>
            <a:pPr marL="0" indent="0"/>
            <a:r>
              <a:rPr lang="en-US" altLang="he-IL" sz="2200" dirty="0"/>
              <a:t>See </a:t>
            </a:r>
            <a:r>
              <a:rPr lang="en-US" altLang="he-IL" sz="2200" dirty="0" err="1"/>
              <a:t>gen_swap.c</a:t>
            </a:r>
            <a:r>
              <a:rPr lang="en-US" altLang="he-IL" sz="2200" dirty="0"/>
              <a:t> for a solution</a:t>
            </a:r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7951333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Random exercises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400" dirty="0"/>
              <a:t>memcpy vs memmove: </a:t>
            </a:r>
            <a:r>
              <a:rPr lang="en-US" altLang="he-IL" sz="2200" dirty="0"/>
              <a:t>Experiment with this, and see what happens with overlapping </a:t>
            </a:r>
            <a:r>
              <a:rPr lang="en-US" altLang="he-IL" sz="2200" dirty="0" err="1"/>
              <a:t>src</a:t>
            </a:r>
            <a:r>
              <a:rPr lang="en-US" altLang="he-IL" sz="2200" dirty="0"/>
              <a:t> and </a:t>
            </a:r>
            <a:r>
              <a:rPr lang="en-US" altLang="he-IL" sz="2200" dirty="0" err="1"/>
              <a:t>dest</a:t>
            </a: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generic sorting algorithm (e.g. insertion sort) similar to </a:t>
            </a:r>
            <a:r>
              <a:rPr lang="en-US" altLang="he-IL" sz="2200" dirty="0" err="1"/>
              <a:t>qsort</a:t>
            </a:r>
            <a:r>
              <a:rPr lang="en-US" altLang="he-IL" sz="2200" dirty="0"/>
              <a:t>. Test it on an array of strings/points/songs/…</a:t>
            </a:r>
          </a:p>
          <a:p>
            <a:pPr marL="0" indent="0"/>
            <a:endParaRPr lang="en-US" altLang="he-IL" sz="2200" dirty="0"/>
          </a:p>
          <a:p>
            <a:pPr marL="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38172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</a:t>
            </a:r>
            <a:r>
              <a:rPr lang="de-DE" altLang="en-US" sz="8000" dirty="0"/>
              <a:t>notation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61140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N;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(j=1; j&lt;=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; j = j*2)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print(j)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Answer: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=1:  1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=2:  1,2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=3: 	 1,2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=4:  1,2,4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…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=8:  1,2,4,8</a:t>
            </a:r>
          </a:p>
          <a:p>
            <a:r>
              <a:rPr lang="en-US" sz="2200" u="sng" dirty="0">
                <a:solidFill>
                  <a:srgbClr val="002060"/>
                </a:solidFill>
              </a:rPr>
              <a:t>Total time</a:t>
            </a:r>
            <a:r>
              <a:rPr lang="en-US" sz="2200" dirty="0">
                <a:solidFill>
                  <a:srgbClr val="002060"/>
                </a:solidFill>
              </a:rPr>
              <a:t>: N log(N).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This is tight because for all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&gt;N/2 we pay log(N) in the </a:t>
            </a:r>
            <a:r>
              <a:rPr lang="en-US" sz="2200" dirty="0" err="1">
                <a:solidFill>
                  <a:srgbClr val="002060"/>
                </a:solidFill>
              </a:rPr>
              <a:t>i’th</a:t>
            </a:r>
            <a:r>
              <a:rPr lang="en-US" sz="2200" dirty="0">
                <a:solidFill>
                  <a:srgbClr val="002060"/>
                </a:solidFill>
              </a:rPr>
              <a:t> iteration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6860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Answer: naively, in the outer loop we have log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(N) iterations,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And for each outer iteration we have &lt;=N iterations of the inner loop.</a:t>
            </a:r>
          </a:p>
          <a:p>
            <a:r>
              <a:rPr lang="en-US" sz="22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sz="2200" dirty="0">
                <a:solidFill>
                  <a:srgbClr val="002060"/>
                </a:solidFill>
              </a:rPr>
              <a:t>the total time is O(N*log(N))</a:t>
            </a:r>
          </a:p>
          <a:p>
            <a:endParaRPr lang="en-US" sz="2200" dirty="0">
              <a:solidFill>
                <a:srgbClr val="002060"/>
              </a:solidFill>
            </a:endParaRPr>
          </a:p>
          <a:p>
            <a:r>
              <a:rPr lang="en-US" sz="2200" dirty="0">
                <a:solidFill>
                  <a:srgbClr val="002060"/>
                </a:solidFill>
              </a:rPr>
              <a:t>Q: Is N*log(N) tight?</a:t>
            </a:r>
          </a:p>
          <a:p>
            <a:r>
              <a:rPr lang="en-US" sz="2200" dirty="0">
                <a:solidFill>
                  <a:srgbClr val="002060"/>
                </a:solidFill>
              </a:rPr>
              <a:t>Can we show a tighter bound?</a:t>
            </a:r>
          </a:p>
        </p:txBody>
      </p:sp>
    </p:spTree>
    <p:extLst>
      <p:ext uri="{BB962C8B-B14F-4D97-AF65-F5344CB8AC3E}">
        <p14:creationId xmlns:p14="http://schemas.microsoft.com/office/powerpoint/2010/main" val="1335116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3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3 is due to November 4,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files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assignment3.c, set_t.c, set_t.h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./test_assignment3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Q1, Q2: Sorting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Q3: Function pointers and standard operations on an array: find, count, map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Q4 Implement your own set: support the operations insert(), remove(), contains()...</a:t>
            </a: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for (j=N; j&gt;1; j = j/2)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for 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=1;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&lt; j; 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++)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print(</a:t>
            </a:r>
            <a:r>
              <a:rPr lang="en-US" sz="2200" dirty="0" err="1">
                <a:solidFill>
                  <a:srgbClr val="002060"/>
                </a:solidFill>
              </a:rPr>
              <a:t>i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r>
              <a:rPr lang="en-US" sz="2200" dirty="0">
                <a:solidFill>
                  <a:srgbClr val="002060"/>
                </a:solidFill>
              </a:rPr>
              <a:t>It prints: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1,2,3,4,5,6,7,8…N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1,2,3,4..N/2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1,2,..N/4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…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1,2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AD5068-D4D5-113B-4BB3-D3639D88A524}"/>
              </a:ext>
            </a:extLst>
          </p:cNvPr>
          <p:cNvSpPr txBox="1"/>
          <p:nvPr/>
        </p:nvSpPr>
        <p:spPr>
          <a:xfrm>
            <a:off x="3753853" y="3559761"/>
            <a:ext cx="623600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002060"/>
                </a:solidFill>
              </a:rPr>
              <a:t>Running time</a:t>
            </a:r>
            <a:r>
              <a:rPr lang="en-US" sz="2000" dirty="0">
                <a:solidFill>
                  <a:srgbClr val="002060"/>
                </a:solidFill>
              </a:rPr>
              <a:t>: the total number of iterations is</a:t>
            </a:r>
          </a:p>
          <a:p>
            <a:r>
              <a:rPr lang="en-US" sz="2000" dirty="0">
                <a:solidFill>
                  <a:srgbClr val="002060"/>
                </a:solidFill>
              </a:rPr>
              <a:t>	N + N/2 + N/4 + N/8 + … + 4 + 2 + 1</a:t>
            </a:r>
          </a:p>
          <a:p>
            <a:r>
              <a:rPr lang="en-US" sz="2000" dirty="0">
                <a:solidFill>
                  <a:srgbClr val="002060"/>
                </a:solidFill>
              </a:rPr>
              <a:t>	N(1 + 1/2 + 1/4 +1/8+1/16+…)&lt;2N</a:t>
            </a:r>
          </a:p>
          <a:p>
            <a:r>
              <a:rPr lang="en-US" sz="2000" dirty="0">
                <a:solidFill>
                  <a:srgbClr val="002060"/>
                </a:solidFill>
              </a:rPr>
              <a:t>This is called a geometric series, and it is at most 2N.</a:t>
            </a:r>
          </a:p>
          <a:p>
            <a:r>
              <a:rPr lang="en-US" sz="2000" dirty="0">
                <a:solidFill>
                  <a:srgbClr val="002060"/>
                </a:solidFill>
              </a:rPr>
              <a:t>Therefore, the total running time is O(N)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4977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altLang="en-US" sz="2200" dirty="0"/>
                  <a:t>Let a&gt;0, and r ≠1 be two numbers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 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+…</m:t>
                    </m:r>
                    <m:r>
                      <a:rPr lang="en-US" sz="22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. Then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Proof: (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+…+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)(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) =</a:t>
                </a:r>
                <a14:m>
                  <m:oMath xmlns:m="http://schemas.openxmlformats.org/officeDocument/2006/math"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200" b="0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22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en-US" sz="22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sz="2200" dirty="0">
                    <a:solidFill>
                      <a:srgbClr val="002060"/>
                    </a:solidFill>
                  </a:rPr>
                  <a:t>)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	Check it!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This is useful for r&gt;1.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</a:t>
                </a:r>
                <a:br>
                  <a:rPr lang="en-US" sz="2200" dirty="0">
                    <a:solidFill>
                      <a:srgbClr val="00206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p>
                          </m:s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0723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Geometric series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Rectangle 2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ln/>
            </p:spPr>
            <p:txBody>
              <a:bodyPr tIns="14040"/>
              <a:lstStyle/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Consider the series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𝑎𝑟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f>
                        <m:fPr>
                          <m:ctrlPr>
                            <a:rPr lang="pt-BR" sz="22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r&lt;1 we have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</m:t>
                      </m:r>
                      <m:sSup>
                        <m:sSup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</m:sSup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r>
                  <a:rPr lang="en-US" sz="2200" dirty="0">
                    <a:solidFill>
                      <a:srgbClr val="002060"/>
                    </a:solidFill>
                  </a:rPr>
                  <a:t>For example: r = 1/3</a:t>
                </a: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den>
                      </m:f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=1.5</m:t>
                      </m:r>
                    </m:oMath>
                  </m:oMathPara>
                </a14:m>
                <a:br>
                  <a:rPr lang="en-US" sz="2200" dirty="0">
                    <a:solidFill>
                      <a:srgbClr val="002060"/>
                    </a:solidFill>
                  </a:rPr>
                </a:br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+…+</m:t>
                      </m:r>
                      <m:f>
                        <m:fPr>
                          <m:ctrlP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pt-BR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2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en-US" sz="22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sz="2200" dirty="0">
                  <a:solidFill>
                    <a:srgbClr val="002060"/>
                  </a:solidFill>
                </a:endParaRPr>
              </a:p>
              <a:p>
                <a:pPr marL="0" indent="0">
                  <a:buSzPct val="45000"/>
                  <a:tabLst>
                    <a:tab pos="212725" algn="l"/>
                    <a:tab pos="325438" algn="l"/>
                    <a:tab pos="782638" algn="l"/>
                    <a:tab pos="1239838" algn="l"/>
                    <a:tab pos="1697038" algn="l"/>
                    <a:tab pos="2154238" algn="l"/>
                    <a:tab pos="2611438" algn="l"/>
                    <a:tab pos="3068638" algn="l"/>
                    <a:tab pos="3525838" algn="l"/>
                    <a:tab pos="3983038" algn="l"/>
                    <a:tab pos="4440238" algn="l"/>
                    <a:tab pos="4897438" algn="l"/>
                    <a:tab pos="5354638" algn="l"/>
                    <a:tab pos="5811838" algn="l"/>
                    <a:tab pos="6269038" algn="l"/>
                    <a:tab pos="6726238" algn="l"/>
                    <a:tab pos="7183438" algn="l"/>
                    <a:tab pos="7640638" algn="l"/>
                    <a:tab pos="8097838" algn="l"/>
                    <a:tab pos="8555038" algn="l"/>
                    <a:tab pos="9012238" algn="l"/>
                  </a:tabLst>
                </a:pPr>
                <a:endParaRPr lang="en-US" sz="22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5842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20725" y="1949450"/>
                <a:ext cx="8855075" cy="4808538"/>
              </a:xfrm>
              <a:blipFill>
                <a:blip r:embed="rId3"/>
                <a:stretch>
                  <a:fillRect l="-1927" t="-1901"/>
                </a:stretch>
              </a:blipFill>
              <a:ln/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6909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Express the run time of the following program using Big-O notation.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foo(int N)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 		if (N &gt; 1) {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	foo(N-1);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	}</a:t>
            </a:r>
            <a:br>
              <a:rPr lang="en-US" sz="2200" dirty="0">
                <a:solidFill>
                  <a:srgbClr val="002060"/>
                </a:solidFill>
              </a:rPr>
            </a:br>
            <a:r>
              <a:rPr lang="en-US" sz="2200" dirty="0">
                <a:solidFill>
                  <a:srgbClr val="002060"/>
                </a:solidFill>
              </a:rPr>
              <a:t>	}</a:t>
            </a:r>
          </a:p>
          <a:p>
            <a:r>
              <a:rPr lang="en-US" sz="2200" dirty="0">
                <a:solidFill>
                  <a:srgbClr val="002060"/>
                </a:solidFill>
              </a:rPr>
              <a:t>Ans: T(N) 	= 3*</a:t>
            </a:r>
            <a:r>
              <a:rPr lang="en-US" sz="2200" b="1" dirty="0">
                <a:solidFill>
                  <a:srgbClr val="FF0000"/>
                </a:solidFill>
              </a:rPr>
              <a:t>T(N-1)</a:t>
            </a:r>
            <a:r>
              <a:rPr lang="en-US" sz="2200" dirty="0">
                <a:solidFill>
                  <a:srgbClr val="002060"/>
                </a:solidFill>
              </a:rPr>
              <a:t> + 1	=	3*(</a:t>
            </a:r>
            <a:r>
              <a:rPr lang="en-US" sz="2200" b="1" dirty="0">
                <a:solidFill>
                  <a:srgbClr val="FF0000"/>
                </a:solidFill>
              </a:rPr>
              <a:t>3*T(N-2) + 1</a:t>
            </a:r>
            <a:r>
              <a:rPr lang="en-US" sz="2200" dirty="0">
                <a:solidFill>
                  <a:srgbClr val="002060"/>
                </a:solidFill>
              </a:rPr>
              <a:t>)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b="1" dirty="0">
                <a:solidFill>
                  <a:srgbClr val="00B050"/>
                </a:solidFill>
              </a:rPr>
              <a:t>T(N-2)</a:t>
            </a:r>
            <a:r>
              <a:rPr lang="en-US" sz="2200" dirty="0">
                <a:solidFill>
                  <a:srgbClr val="002060"/>
                </a:solidFill>
              </a:rPr>
              <a:t> + 3 + 1	=	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(</a:t>
            </a:r>
            <a:r>
              <a:rPr lang="en-US" sz="2200" b="1" dirty="0">
                <a:solidFill>
                  <a:srgbClr val="00B050"/>
                </a:solidFill>
              </a:rPr>
              <a:t>3*T(N-3)+1</a:t>
            </a:r>
            <a:r>
              <a:rPr lang="en-US" sz="2200" dirty="0">
                <a:solidFill>
                  <a:srgbClr val="002060"/>
                </a:solidFill>
              </a:rPr>
              <a:t>) + 3 + 1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									=	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+3+1… </a:t>
            </a:r>
          </a:p>
          <a:p>
            <a:r>
              <a:rPr lang="en-US" sz="2200" dirty="0">
                <a:solidFill>
                  <a:srgbClr val="002060"/>
                </a:solidFill>
              </a:rPr>
              <a:t>	= 1 + 3 + 3</a:t>
            </a:r>
            <a:r>
              <a:rPr lang="en-US" sz="2200" baseline="30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 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=(3</a:t>
            </a:r>
            <a:r>
              <a:rPr lang="en-US" sz="2200" baseline="30000" dirty="0">
                <a:solidFill>
                  <a:srgbClr val="002060"/>
                </a:solidFill>
              </a:rPr>
              <a:t>N+1-</a:t>
            </a:r>
            <a:r>
              <a:rPr lang="en-US" sz="2200" dirty="0">
                <a:solidFill>
                  <a:srgbClr val="002060"/>
                </a:solidFill>
              </a:rPr>
              <a:t>1)/(3-1)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-1)/2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199599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Proof by picture: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4065169" y="1949043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C9BE712-0427-46AA-A2A7-15A61AB6C4F1}"/>
              </a:ext>
            </a:extLst>
          </p:cNvPr>
          <p:cNvGrpSpPr/>
          <p:nvPr/>
        </p:nvGrpSpPr>
        <p:grpSpPr>
          <a:xfrm>
            <a:off x="1289951" y="2285927"/>
            <a:ext cx="7498411" cy="810539"/>
            <a:chOff x="1289951" y="2285927"/>
            <a:chExt cx="7498411" cy="81053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D3472D-BEBB-4D29-BA53-EEA414AF6A6A}"/>
                </a:ext>
              </a:extLst>
            </p:cNvPr>
            <p:cNvSpPr/>
            <p:nvPr/>
          </p:nvSpPr>
          <p:spPr>
            <a:xfrm>
              <a:off x="6875341" y="2640503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34503B8-C85A-4488-963D-BA463A6A5E46}"/>
                </a:ext>
              </a:extLst>
            </p:cNvPr>
            <p:cNvSpPr/>
            <p:nvPr/>
          </p:nvSpPr>
          <p:spPr>
            <a:xfrm>
              <a:off x="3985376" y="2744947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5A8B69-C4C4-4C29-9778-0C09924EB107}"/>
                </a:ext>
              </a:extLst>
            </p:cNvPr>
            <p:cNvSpPr/>
            <p:nvPr/>
          </p:nvSpPr>
          <p:spPr>
            <a:xfrm>
              <a:off x="1289951" y="2759582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CB4CC2-6B39-454C-AB85-E0833801D9D2}"/>
                </a:ext>
              </a:extLst>
            </p:cNvPr>
            <p:cNvCxnSpPr>
              <a:cxnSpLocks/>
              <a:stCxn id="4" idx="2"/>
              <a:endCxn id="43" idx="0"/>
            </p:cNvCxnSpPr>
            <p:nvPr/>
          </p:nvCxnSpPr>
          <p:spPr>
            <a:xfrm flipH="1">
              <a:off x="2246462" y="2285927"/>
              <a:ext cx="2775218" cy="4736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DBFFEB-5531-4474-8A1E-3534FE26DCEC}"/>
                </a:ext>
              </a:extLst>
            </p:cNvPr>
            <p:cNvCxnSpPr>
              <a:cxnSpLocks/>
              <a:stCxn id="4" idx="2"/>
              <a:endCxn id="42" idx="0"/>
            </p:cNvCxnSpPr>
            <p:nvPr/>
          </p:nvCxnSpPr>
          <p:spPr>
            <a:xfrm flipH="1">
              <a:off x="4941887" y="2285927"/>
              <a:ext cx="79793" cy="4590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4188EB-C43F-4275-8B17-AE48BFDB05CC}"/>
                </a:ext>
              </a:extLst>
            </p:cNvPr>
            <p:cNvCxnSpPr>
              <a:cxnSpLocks/>
              <a:stCxn id="4" idx="2"/>
              <a:endCxn id="41" idx="0"/>
            </p:cNvCxnSpPr>
            <p:nvPr/>
          </p:nvCxnSpPr>
          <p:spPr>
            <a:xfrm>
              <a:off x="5021680" y="2285927"/>
              <a:ext cx="2810172" cy="354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EDA3BED5-B04E-4E46-82B8-EC95C29AB160}"/>
              </a:ext>
            </a:extLst>
          </p:cNvPr>
          <p:cNvGrpSpPr/>
          <p:nvPr/>
        </p:nvGrpSpPr>
        <p:grpSpPr>
          <a:xfrm>
            <a:off x="913033" y="2977387"/>
            <a:ext cx="8662607" cy="903379"/>
            <a:chOff x="913033" y="2977387"/>
            <a:chExt cx="8662607" cy="903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C8A177-90A5-40CC-818C-B94379643B50}"/>
                </a:ext>
              </a:extLst>
            </p:cNvPr>
            <p:cNvSpPr/>
            <p:nvPr/>
          </p:nvSpPr>
          <p:spPr>
            <a:xfrm>
              <a:off x="2519612" y="35959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E6E765B-DD4A-40BB-964A-7522ED26DF98}"/>
                </a:ext>
              </a:extLst>
            </p:cNvPr>
            <p:cNvSpPr/>
            <p:nvPr/>
          </p:nvSpPr>
          <p:spPr>
            <a:xfrm>
              <a:off x="1758685" y="3588570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8F499D-4218-4A71-AFAF-313D0D871696}"/>
                </a:ext>
              </a:extLst>
            </p:cNvPr>
            <p:cNvSpPr/>
            <p:nvPr/>
          </p:nvSpPr>
          <p:spPr>
            <a:xfrm>
              <a:off x="913033" y="36214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CE4BFC3-5C3A-46FA-96EA-967B006F8070}"/>
                </a:ext>
              </a:extLst>
            </p:cNvPr>
            <p:cNvCxnSpPr>
              <a:cxnSpLocks/>
              <a:stCxn id="43" idx="2"/>
              <a:endCxn id="58" idx="0"/>
            </p:cNvCxnSpPr>
            <p:nvPr/>
          </p:nvCxnSpPr>
          <p:spPr>
            <a:xfrm flipH="1">
              <a:off x="1257736" y="3096466"/>
              <a:ext cx="988726" cy="524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2F6192-B03A-44FF-B919-8203C35BE445}"/>
                </a:ext>
              </a:extLst>
            </p:cNvPr>
            <p:cNvCxnSpPr>
              <a:cxnSpLocks/>
              <a:stCxn id="43" idx="2"/>
              <a:endCxn id="57" idx="0"/>
            </p:cNvCxnSpPr>
            <p:nvPr/>
          </p:nvCxnSpPr>
          <p:spPr>
            <a:xfrm flipH="1">
              <a:off x="2103388" y="3096466"/>
              <a:ext cx="143074" cy="492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6CDAC26-CBBF-46C4-BD87-7DCC78132895}"/>
                </a:ext>
              </a:extLst>
            </p:cNvPr>
            <p:cNvCxnSpPr>
              <a:cxnSpLocks/>
              <a:stCxn id="43" idx="2"/>
              <a:endCxn id="56" idx="0"/>
            </p:cNvCxnSpPr>
            <p:nvPr/>
          </p:nvCxnSpPr>
          <p:spPr>
            <a:xfrm>
              <a:off x="2246462" y="3096466"/>
              <a:ext cx="617853" cy="4994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C02FBEB-EE6A-4809-AEBD-AD1BDE1D67E5}"/>
                </a:ext>
              </a:extLst>
            </p:cNvPr>
            <p:cNvSpPr/>
            <p:nvPr/>
          </p:nvSpPr>
          <p:spPr>
            <a:xfrm>
              <a:off x="8582229" y="3540323"/>
              <a:ext cx="993411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47E3FE-D91E-471F-AF3B-321F3FC7681F}"/>
                </a:ext>
              </a:extLst>
            </p:cNvPr>
            <p:cNvSpPr/>
            <p:nvPr/>
          </p:nvSpPr>
          <p:spPr>
            <a:xfrm>
              <a:off x="7561014" y="3532928"/>
              <a:ext cx="806202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F4E51E9-5F68-450B-932E-3AEC794DED46}"/>
                </a:ext>
              </a:extLst>
            </p:cNvPr>
            <p:cNvSpPr/>
            <p:nvPr/>
          </p:nvSpPr>
          <p:spPr>
            <a:xfrm>
              <a:off x="6860616" y="3532928"/>
              <a:ext cx="553979" cy="242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77084-2D29-44A3-AEA5-64E5D8E8AC6E}"/>
                </a:ext>
              </a:extLst>
            </p:cNvPr>
            <p:cNvCxnSpPr>
              <a:cxnSpLocks/>
              <a:stCxn id="41" idx="2"/>
              <a:endCxn id="71" idx="0"/>
            </p:cNvCxnSpPr>
            <p:nvPr/>
          </p:nvCxnSpPr>
          <p:spPr>
            <a:xfrm flipH="1">
              <a:off x="7137606" y="2977387"/>
              <a:ext cx="694246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C2A01F0-1CD5-448E-B334-480391269EC4}"/>
                </a:ext>
              </a:extLst>
            </p:cNvPr>
            <p:cNvCxnSpPr>
              <a:cxnSpLocks/>
              <a:stCxn id="41" idx="2"/>
              <a:endCxn id="70" idx="0"/>
            </p:cNvCxnSpPr>
            <p:nvPr/>
          </p:nvCxnSpPr>
          <p:spPr>
            <a:xfrm>
              <a:off x="7831852" y="2977387"/>
              <a:ext cx="132263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5AA8C-6DBE-48CF-A396-E42059C44A7F}"/>
                </a:ext>
              </a:extLst>
            </p:cNvPr>
            <p:cNvCxnSpPr>
              <a:cxnSpLocks/>
              <a:stCxn id="41" idx="2"/>
              <a:endCxn id="69" idx="0"/>
            </p:cNvCxnSpPr>
            <p:nvPr/>
          </p:nvCxnSpPr>
          <p:spPr>
            <a:xfrm>
              <a:off x="7831852" y="2977387"/>
              <a:ext cx="1247083" cy="5629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76ACC4-D4EA-4BB9-ABE3-98F25AF39581}"/>
                </a:ext>
              </a:extLst>
            </p:cNvPr>
            <p:cNvSpPr/>
            <p:nvPr/>
          </p:nvSpPr>
          <p:spPr>
            <a:xfrm>
              <a:off x="5862052" y="3605450"/>
              <a:ext cx="689405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878AF74-1BB2-487F-8139-78345BE0AC19}"/>
                </a:ext>
              </a:extLst>
            </p:cNvPr>
            <p:cNvSpPr/>
            <p:nvPr/>
          </p:nvSpPr>
          <p:spPr>
            <a:xfrm>
              <a:off x="4653627" y="3598055"/>
              <a:ext cx="899266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F87F7F7-B066-4B4A-A0C8-C08A666C3388}"/>
                </a:ext>
              </a:extLst>
            </p:cNvPr>
            <p:cNvSpPr/>
            <p:nvPr/>
          </p:nvSpPr>
          <p:spPr>
            <a:xfrm>
              <a:off x="3691072" y="3598055"/>
              <a:ext cx="834589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512B41-6041-44F3-BDD8-7CF1A6BC5898}"/>
                </a:ext>
              </a:extLst>
            </p:cNvPr>
            <p:cNvCxnSpPr>
              <a:cxnSpLocks/>
              <a:stCxn id="42" idx="2"/>
              <a:endCxn id="82" idx="0"/>
            </p:cNvCxnSpPr>
            <p:nvPr/>
          </p:nvCxnSpPr>
          <p:spPr>
            <a:xfrm flipH="1">
              <a:off x="4108367" y="3081831"/>
              <a:ext cx="833520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00157D-FE43-4C9A-B4B8-F576D4C70A48}"/>
                </a:ext>
              </a:extLst>
            </p:cNvPr>
            <p:cNvCxnSpPr>
              <a:cxnSpLocks/>
              <a:stCxn id="42" idx="2"/>
              <a:endCxn id="81" idx="0"/>
            </p:cNvCxnSpPr>
            <p:nvPr/>
          </p:nvCxnSpPr>
          <p:spPr>
            <a:xfrm>
              <a:off x="4941887" y="3081831"/>
              <a:ext cx="161373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92F017-3AF6-45B8-AB72-82FEF1F37DEE}"/>
                </a:ext>
              </a:extLst>
            </p:cNvPr>
            <p:cNvCxnSpPr>
              <a:cxnSpLocks/>
              <a:stCxn id="42" idx="2"/>
              <a:endCxn id="80" idx="0"/>
            </p:cNvCxnSpPr>
            <p:nvPr/>
          </p:nvCxnSpPr>
          <p:spPr>
            <a:xfrm>
              <a:off x="4941887" y="3081831"/>
              <a:ext cx="1264868" cy="523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825B8E1-7567-4343-BF97-9106C32B03A0}"/>
              </a:ext>
            </a:extLst>
          </p:cNvPr>
          <p:cNvGrpSpPr/>
          <p:nvPr/>
        </p:nvGrpSpPr>
        <p:grpSpPr>
          <a:xfrm>
            <a:off x="7031538" y="5266563"/>
            <a:ext cx="2544102" cy="747287"/>
            <a:chOff x="7031538" y="5612250"/>
            <a:chExt cx="2544102" cy="7472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994879" y="600991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8017032" y="598584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8367216" y="5639037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8635988" y="5612250"/>
              <a:ext cx="649272" cy="397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545146F-C39E-4181-A7AA-F9AB0B964F94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 flipH="1">
              <a:off x="7381722" y="5631642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1EBED86-E065-448F-B07E-12C39EC2826D}"/>
                </a:ext>
              </a:extLst>
            </p:cNvPr>
            <p:cNvSpPr/>
            <p:nvPr/>
          </p:nvSpPr>
          <p:spPr>
            <a:xfrm>
              <a:off x="7031538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F158DE-642D-4940-828E-2C6240F86299}"/>
              </a:ext>
            </a:extLst>
          </p:cNvPr>
          <p:cNvGrpSpPr/>
          <p:nvPr/>
        </p:nvGrpSpPr>
        <p:grpSpPr>
          <a:xfrm>
            <a:off x="560600" y="5273220"/>
            <a:ext cx="2544102" cy="727895"/>
            <a:chOff x="560600" y="5618907"/>
            <a:chExt cx="2544102" cy="727895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0628C2F-4720-41B2-9364-7664CEF4D745}"/>
                </a:ext>
              </a:extLst>
            </p:cNvPr>
            <p:cNvSpPr/>
            <p:nvPr/>
          </p:nvSpPr>
          <p:spPr>
            <a:xfrm>
              <a:off x="2523941" y="5997183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9BA8164-4A46-4745-8F72-CF3333560DA0}"/>
                </a:ext>
              </a:extLst>
            </p:cNvPr>
            <p:cNvSpPr/>
            <p:nvPr/>
          </p:nvSpPr>
          <p:spPr>
            <a:xfrm>
              <a:off x="1546094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3F50DD-FCF4-4BBD-98CC-669F97FF68D0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 flipH="1">
              <a:off x="1896278" y="5626302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D2F520D-A284-4170-95C4-F40D732EA443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>
              <a:off x="2164721" y="5632959"/>
              <a:ext cx="649601" cy="364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7213D54-D150-4A66-BE4D-1A0ABF51CF94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 flipH="1">
              <a:off x="910784" y="5618907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984E822-9C0F-437D-80A3-10353FCC0127}"/>
                </a:ext>
              </a:extLst>
            </p:cNvPr>
            <p:cNvSpPr/>
            <p:nvPr/>
          </p:nvSpPr>
          <p:spPr>
            <a:xfrm>
              <a:off x="560600" y="596037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63091E-1FBA-4DF6-B465-DD56C342FD49}"/>
              </a:ext>
            </a:extLst>
          </p:cNvPr>
          <p:cNvGrpSpPr/>
          <p:nvPr/>
        </p:nvGrpSpPr>
        <p:grpSpPr>
          <a:xfrm>
            <a:off x="3653583" y="5266563"/>
            <a:ext cx="2544102" cy="748604"/>
            <a:chOff x="3653583" y="5612250"/>
            <a:chExt cx="2544102" cy="748604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15A0365-12E4-44D4-8F67-4B1B183BAAE2}"/>
                </a:ext>
              </a:extLst>
            </p:cNvPr>
            <p:cNvSpPr/>
            <p:nvPr/>
          </p:nvSpPr>
          <p:spPr>
            <a:xfrm>
              <a:off x="5616924" y="6011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01E7FA6-DEA3-40BF-8857-7ADA665E0038}"/>
                </a:ext>
              </a:extLst>
            </p:cNvPr>
            <p:cNvSpPr/>
            <p:nvPr/>
          </p:nvSpPr>
          <p:spPr>
            <a:xfrm>
              <a:off x="4639077" y="5987163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02CD246-E666-45AA-A05E-01C5F0BEDC5E}"/>
                </a:ext>
              </a:extLst>
            </p:cNvPr>
            <p:cNvCxnSpPr>
              <a:cxnSpLocks/>
              <a:endCxn id="117" idx="0"/>
            </p:cNvCxnSpPr>
            <p:nvPr/>
          </p:nvCxnSpPr>
          <p:spPr>
            <a:xfrm flipH="1">
              <a:off x="4989261" y="5640354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9F6DBBA-A23A-4FE4-96E5-8A1E79F5945A}"/>
                </a:ext>
              </a:extLst>
            </p:cNvPr>
            <p:cNvCxnSpPr>
              <a:cxnSpLocks/>
              <a:endCxn id="116" idx="0"/>
            </p:cNvCxnSpPr>
            <p:nvPr/>
          </p:nvCxnSpPr>
          <p:spPr>
            <a:xfrm>
              <a:off x="5163829" y="5612250"/>
              <a:ext cx="743476" cy="3989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F24D160-6060-4537-8B3E-7048250B921F}"/>
                </a:ext>
              </a:extLst>
            </p:cNvPr>
            <p:cNvCxnSpPr>
              <a:cxnSpLocks/>
              <a:endCxn id="121" idx="0"/>
            </p:cNvCxnSpPr>
            <p:nvPr/>
          </p:nvCxnSpPr>
          <p:spPr>
            <a:xfrm flipH="1">
              <a:off x="4003767" y="5632959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136AB77-68F3-4523-A334-51BDE41747E6}"/>
                </a:ext>
              </a:extLst>
            </p:cNvPr>
            <p:cNvSpPr/>
            <p:nvPr/>
          </p:nvSpPr>
          <p:spPr>
            <a:xfrm>
              <a:off x="3653583" y="5974428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sp>
        <p:nvSpPr>
          <p:cNvPr id="130" name="Rectangle 2">
            <a:extLst>
              <a:ext uri="{FF2B5EF4-FFF2-40B4-BE49-F238E27FC236}">
                <a16:creationId xmlns:a16="http://schemas.microsoft.com/office/drawing/2014/main" id="{CB898E5E-3862-41EC-9E48-234A8424C3F7}"/>
              </a:ext>
            </a:extLst>
          </p:cNvPr>
          <p:cNvSpPr txBox="1">
            <a:spLocks noChangeArrowheads="1"/>
          </p:cNvSpPr>
          <p:nvPr/>
        </p:nvSpPr>
        <p:spPr>
          <a:xfrm>
            <a:off x="720725" y="1949450"/>
            <a:ext cx="8855075" cy="4808538"/>
          </a:xfrm>
          <a:prstGeom prst="rect">
            <a:avLst/>
          </a:prstGeom>
          <a:ln/>
        </p:spPr>
        <p:txBody>
          <a:bodyPr tIns="14040"/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sz="2200" dirty="0">
              <a:solidFill>
                <a:srgbClr val="002060"/>
              </a:solidFill>
            </a:endParaRP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sz="2200" u="sng" dirty="0">
                <a:solidFill>
                  <a:srgbClr val="002060"/>
                </a:solidFill>
              </a:rPr>
              <a:t>Total time is</a:t>
            </a:r>
            <a:r>
              <a:rPr lang="en-US" sz="2200" dirty="0">
                <a:solidFill>
                  <a:srgbClr val="002060"/>
                </a:solidFill>
              </a:rPr>
              <a:t>: 1+ 3 + 3</a:t>
            </a:r>
            <a:r>
              <a:rPr lang="en-US" sz="2200" baseline="30000" dirty="0">
                <a:solidFill>
                  <a:srgbClr val="002060"/>
                </a:solidFill>
              </a:rPr>
              <a:t>2 </a:t>
            </a:r>
            <a:r>
              <a:rPr lang="en-US" sz="2200" dirty="0">
                <a:solidFill>
                  <a:srgbClr val="002060"/>
                </a:solidFill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</a:rPr>
              <a:t>3</a:t>
            </a:r>
            <a:r>
              <a:rPr lang="en-US" sz="2200" dirty="0">
                <a:solidFill>
                  <a:srgbClr val="002060"/>
                </a:solidFill>
              </a:rPr>
              <a:t> + 3</a:t>
            </a:r>
            <a:r>
              <a:rPr lang="en-US" sz="2200" baseline="30000" dirty="0">
                <a:solidFill>
                  <a:srgbClr val="002060"/>
                </a:solidFill>
              </a:rPr>
              <a:t>4</a:t>
            </a:r>
            <a:r>
              <a:rPr lang="en-US" sz="2200" dirty="0">
                <a:solidFill>
                  <a:srgbClr val="002060"/>
                </a:solidFill>
              </a:rPr>
              <a:t> +… 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 = (3</a:t>
            </a:r>
            <a:r>
              <a:rPr lang="en-US" sz="2200" baseline="30000" dirty="0">
                <a:solidFill>
                  <a:srgbClr val="002060"/>
                </a:solidFill>
              </a:rPr>
              <a:t>N+1</a:t>
            </a:r>
            <a:r>
              <a:rPr lang="en-US" sz="2200" dirty="0">
                <a:solidFill>
                  <a:srgbClr val="002060"/>
                </a:solidFill>
              </a:rPr>
              <a:t>-1)(3-1) = O(3</a:t>
            </a:r>
            <a:r>
              <a:rPr lang="en-US" sz="2200" baseline="30000" dirty="0">
                <a:solidFill>
                  <a:srgbClr val="002060"/>
                </a:solidFill>
              </a:rPr>
              <a:t>N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53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  <p:bldP spid="1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T(N-1) + O(1)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Prove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T(N) = O(N)</a:t>
            </a:r>
            <a:r>
              <a:rPr lang="de-DE" altLang="en-US" sz="2200" dirty="0"/>
              <a:t>.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Proof</a:t>
            </a:r>
            <a:r>
              <a:rPr lang="de-DE" altLang="en-US" sz="2200" dirty="0"/>
              <a:t>:</a:t>
            </a:r>
          </a:p>
          <a:p>
            <a:pPr marL="561975" indent="-457200">
              <a:lnSpc>
                <a:spcPct val="95000"/>
              </a:lnSpc>
              <a:buSzPct val="45000"/>
              <a:buAutoNum type="arabicParenR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T(N) 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T(N-1)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</a:t>
            </a:r>
            <a:r>
              <a:rPr lang="de-DE" altLang="en-US" sz="1800" i="1" dirty="0">
                <a:solidFill>
                  <a:srgbClr val="000066"/>
                </a:solidFill>
                <a:highlight>
                  <a:srgbClr val="FFFF00"/>
                </a:highlight>
              </a:rPr>
              <a:t>T(N-2) + C</a:t>
            </a:r>
            <a:r>
              <a:rPr lang="de-DE" altLang="en-US" sz="1800" i="1" dirty="0">
                <a:solidFill>
                  <a:srgbClr val="000066"/>
                </a:solidFill>
              </a:rPr>
              <a:t> + C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= C+C +C +...+C + C+C // N times</a:t>
            </a:r>
            <a:br>
              <a:rPr lang="de-DE" altLang="en-US" sz="1800" i="1" dirty="0">
                <a:solidFill>
                  <a:srgbClr val="000066"/>
                </a:solidFill>
              </a:rPr>
            </a:br>
            <a:r>
              <a:rPr lang="de-DE" altLang="en-US" sz="1800" i="1" dirty="0">
                <a:solidFill>
                  <a:srgbClr val="000066"/>
                </a:solidFill>
              </a:rPr>
              <a:t>			CN = O(N)</a:t>
            </a:r>
          </a:p>
        </p:txBody>
      </p:sp>
    </p:spTree>
    <p:extLst>
      <p:ext uri="{BB962C8B-B14F-4D97-AF65-F5344CB8AC3E}">
        <p14:creationId xmlns:p14="http://schemas.microsoft.com/office/powerpoint/2010/main" val="37216173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>
                <a:solidFill>
                  <a:schemeClr val="tx1"/>
                </a:solidFill>
              </a:rPr>
              <a:t>Let </a:t>
            </a:r>
            <a:r>
              <a:rPr lang="de-DE" altLang="en-US" sz="2000" i="1" dirty="0">
                <a:solidFill>
                  <a:srgbClr val="000066"/>
                </a:solidFill>
              </a:rPr>
              <a:t>T(N)</a:t>
            </a:r>
            <a:r>
              <a:rPr lang="de-DE" altLang="en-US" sz="20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000" dirty="0">
                <a:solidFill>
                  <a:schemeClr val="tx1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T(N) = T(N-1)+O(N)</a:t>
            </a:r>
            <a:r>
              <a:rPr lang="de-DE" altLang="en-US" sz="2000" dirty="0"/>
              <a:t> and </a:t>
            </a:r>
            <a:r>
              <a:rPr lang="de-DE" altLang="en-US" sz="2000" i="1" dirty="0">
                <a:solidFill>
                  <a:srgbClr val="000066"/>
                </a:solidFill>
              </a:rPr>
              <a:t>T(1) = O(1)</a:t>
            </a:r>
            <a:r>
              <a:rPr lang="de-DE" altLang="en-US" sz="20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dirty="0"/>
              <a:t>Prove that </a:t>
            </a:r>
            <a:r>
              <a:rPr lang="de-DE" altLang="en-US" sz="2000" i="1" dirty="0">
                <a:solidFill>
                  <a:srgbClr val="000066"/>
                </a:solidFill>
              </a:rPr>
              <a:t>f(N) = O(N</a:t>
            </a:r>
            <a:r>
              <a:rPr lang="de-DE" altLang="en-US" sz="20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0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On input of length N we make: O(N) + T(N-1)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 C*N steps + recursive call on array of length N-1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u="sng" dirty="0">
                <a:solidFill>
                  <a:srgbClr val="000066"/>
                </a:solidFill>
              </a:rPr>
              <a:t>For example</a:t>
            </a:r>
            <a:r>
              <a:rPr lang="de-DE" altLang="en-US" sz="20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000" i="1" dirty="0">
                <a:solidFill>
                  <a:srgbClr val="000066"/>
                </a:solidFill>
              </a:rPr>
              <a:t>	foo(arr[0...N-1]):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if N&gt;0: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for (i=0...N-1)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	print arr[i]		// this take O(N) steps</a:t>
            </a:r>
            <a:br>
              <a:rPr lang="de-DE" altLang="en-US" sz="2000" i="1" dirty="0">
                <a:solidFill>
                  <a:srgbClr val="000066"/>
                </a:solidFill>
              </a:rPr>
            </a:br>
            <a:r>
              <a:rPr lang="de-DE" altLang="en-US" sz="2000" i="1" dirty="0">
                <a:solidFill>
                  <a:srgbClr val="000066"/>
                </a:solidFill>
              </a:rPr>
              <a:t>				foo(arr[0...N-2)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u="sng" dirty="0">
                <a:solidFill>
                  <a:srgbClr val="000066"/>
                </a:solidFill>
              </a:rPr>
              <a:t>Total running time</a:t>
            </a:r>
            <a:r>
              <a:rPr lang="de-DE" altLang="en-US" sz="1800" i="1" dirty="0">
                <a:solidFill>
                  <a:srgbClr val="000066"/>
                </a:solidFill>
              </a:rPr>
              <a:t>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1800" i="1" dirty="0">
                <a:solidFill>
                  <a:srgbClr val="000066"/>
                </a:solidFill>
              </a:rPr>
              <a:t>	C*N + C*(N-1) + C(N-2)+...+C*1 = C(1+2+3..+N) = N(N+1)/2= O(N</a:t>
            </a:r>
            <a:r>
              <a:rPr lang="de-DE" altLang="en-US" sz="18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1800" i="1" dirty="0">
                <a:solidFill>
                  <a:srgbClr val="000066"/>
                </a:solidFill>
              </a:rPr>
              <a:t>)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236821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dirty="0">
                <a:solidFill>
                  <a:schemeClr val="tx1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T(N) = O(N*log(N))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Q1: how many recursive calls are made? O(log(N))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Q2: how much do we spend in each recursive call? &lt;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 Total &lt; O(N*log(N))</a:t>
            </a: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dirty="0"/>
              <a:t>Is </a:t>
            </a:r>
            <a:r>
              <a:rPr lang="de-DE" altLang="en-US" sz="2200" i="1" dirty="0">
                <a:solidFill>
                  <a:srgbClr val="000066"/>
                </a:solidFill>
              </a:rPr>
              <a:t>O(N*log(N))</a:t>
            </a:r>
            <a:r>
              <a:rPr lang="en-US" altLang="en-US" sz="2200" dirty="0"/>
              <a:t>  tight?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73053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T(N/2)+O(N)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O(N)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48419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Examples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chemeClr val="tx1"/>
                </a:solidFill>
              </a:rPr>
              <a:t>Let </a:t>
            </a:r>
            <a:r>
              <a:rPr lang="de-DE" altLang="en-US" sz="2200" i="1" dirty="0">
                <a:solidFill>
                  <a:srgbClr val="000066"/>
                </a:solidFill>
              </a:rPr>
              <a:t>T(N)</a:t>
            </a:r>
            <a:r>
              <a:rPr lang="de-DE" altLang="en-US" sz="2200" dirty="0">
                <a:solidFill>
                  <a:schemeClr val="tx1"/>
                </a:solidFill>
              </a:rPr>
              <a:t> satisfy the recursive formula</a:t>
            </a:r>
            <a:br>
              <a:rPr lang="de-DE" altLang="en-US" sz="2200" dirty="0">
                <a:solidFill>
                  <a:schemeClr val="tx1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T(N) = k*T(N-1)+O(N)</a:t>
            </a:r>
            <a:r>
              <a:rPr lang="de-DE" altLang="en-US" sz="2200" dirty="0"/>
              <a:t> and </a:t>
            </a:r>
            <a:r>
              <a:rPr lang="de-DE" altLang="en-US" sz="2200" i="1" dirty="0">
                <a:solidFill>
                  <a:srgbClr val="000066"/>
                </a:solidFill>
              </a:rPr>
              <a:t>T(1) = O(1)</a:t>
            </a:r>
            <a:r>
              <a:rPr lang="de-DE" altLang="en-US" sz="2200" dirty="0"/>
              <a:t>. (Think of </a:t>
            </a:r>
            <a:r>
              <a:rPr lang="de-DE" altLang="en-US" sz="2200" i="1" dirty="0">
                <a:solidFill>
                  <a:srgbClr val="002060"/>
                </a:solidFill>
              </a:rPr>
              <a:t>k=3</a:t>
            </a:r>
            <a:r>
              <a:rPr lang="de-DE" altLang="en-US" sz="2200" dirty="0"/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Prove that </a:t>
            </a:r>
            <a:r>
              <a:rPr lang="de-DE" altLang="en-US" sz="2200" i="1" dirty="0">
                <a:solidFill>
                  <a:srgbClr val="000066"/>
                </a:solidFill>
              </a:rPr>
              <a:t>f(N) = O(k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i="1" dirty="0">
              <a:solidFill>
                <a:srgbClr val="000066"/>
              </a:solidFill>
            </a:endParaRP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f(n):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	for i=0..N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		print(i)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0066"/>
                </a:solidFill>
              </a:rPr>
              <a:t>	f(n-1)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f(n-1)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f(n-1)</a:t>
            </a:r>
            <a:endParaRPr lang="en-US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241033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50 minutes during your lab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format as assignments - you get signatures of functions + some test cases, and need to implement the functions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lab exams from last year.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Can't do it from home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may use the internet </a:t>
            </a:r>
            <a:r>
              <a:rPr lang="de-DE" sz="1800">
                <a:latin typeface="Arial" panose="020B0604020202020204" pitchFamily="34" charset="0"/>
                <a:cs typeface="Arial" panose="020B0604020202020204" pitchFamily="34" charset="0"/>
              </a:rPr>
              <a:t>(though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it might be more distracting than helpful)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 illustration: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53BC0D-9B78-4796-9BBA-C4F1143321C5}"/>
              </a:ext>
            </a:extLst>
          </p:cNvPr>
          <p:cNvSpPr/>
          <p:nvPr/>
        </p:nvSpPr>
        <p:spPr>
          <a:xfrm>
            <a:off x="4065169" y="1949043"/>
            <a:ext cx="1913021" cy="336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endParaRPr lang="en-CA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79C048-96E5-49B8-BF0B-683256228ACB}"/>
              </a:ext>
            </a:extLst>
          </p:cNvPr>
          <p:cNvSpPr txBox="1"/>
          <p:nvPr/>
        </p:nvSpPr>
        <p:spPr>
          <a:xfrm>
            <a:off x="910784" y="4173731"/>
            <a:ext cx="8593148" cy="726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…                   …                    ...             </a:t>
            </a:r>
            <a:endParaRPr lang="en-CA" sz="4000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C9BE712-0427-46AA-A2A7-15A61AB6C4F1}"/>
              </a:ext>
            </a:extLst>
          </p:cNvPr>
          <p:cNvGrpSpPr/>
          <p:nvPr/>
        </p:nvGrpSpPr>
        <p:grpSpPr>
          <a:xfrm>
            <a:off x="1289951" y="2285927"/>
            <a:ext cx="7498411" cy="810539"/>
            <a:chOff x="1289951" y="2285927"/>
            <a:chExt cx="7498411" cy="810539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1D3472D-BEBB-4D29-BA53-EEA414AF6A6A}"/>
                </a:ext>
              </a:extLst>
            </p:cNvPr>
            <p:cNvSpPr/>
            <p:nvPr/>
          </p:nvSpPr>
          <p:spPr>
            <a:xfrm>
              <a:off x="6875341" y="2640503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N-1</a:t>
              </a:r>
              <a:endParaRPr lang="en-CA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934503B8-C85A-4488-963D-BA463A6A5E46}"/>
                </a:ext>
              </a:extLst>
            </p:cNvPr>
            <p:cNvSpPr/>
            <p:nvPr/>
          </p:nvSpPr>
          <p:spPr>
            <a:xfrm>
              <a:off x="3985376" y="2744947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N-1</a:t>
              </a:r>
              <a:endParaRPr lang="en-CA" dirty="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5A8B69-C4C4-4C29-9778-0C09924EB107}"/>
                </a:ext>
              </a:extLst>
            </p:cNvPr>
            <p:cNvSpPr/>
            <p:nvPr/>
          </p:nvSpPr>
          <p:spPr>
            <a:xfrm>
              <a:off x="1289951" y="2759582"/>
              <a:ext cx="191302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N-1</a:t>
              </a:r>
              <a:endParaRPr lang="en-CA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CCB4CC2-6B39-454C-AB85-E0833801D9D2}"/>
                </a:ext>
              </a:extLst>
            </p:cNvPr>
            <p:cNvCxnSpPr>
              <a:cxnSpLocks/>
              <a:stCxn id="4" idx="2"/>
              <a:endCxn id="43" idx="0"/>
            </p:cNvCxnSpPr>
            <p:nvPr/>
          </p:nvCxnSpPr>
          <p:spPr>
            <a:xfrm flipH="1">
              <a:off x="2246462" y="2285927"/>
              <a:ext cx="2775218" cy="47365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4DBFFEB-5531-4474-8A1E-3534FE26DCEC}"/>
                </a:ext>
              </a:extLst>
            </p:cNvPr>
            <p:cNvCxnSpPr>
              <a:cxnSpLocks/>
              <a:stCxn id="4" idx="2"/>
              <a:endCxn id="42" idx="0"/>
            </p:cNvCxnSpPr>
            <p:nvPr/>
          </p:nvCxnSpPr>
          <p:spPr>
            <a:xfrm flipH="1">
              <a:off x="4941887" y="2285927"/>
              <a:ext cx="79793" cy="4590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74188EB-C43F-4275-8B17-AE48BFDB05CC}"/>
                </a:ext>
              </a:extLst>
            </p:cNvPr>
            <p:cNvCxnSpPr>
              <a:cxnSpLocks/>
              <a:stCxn id="4" idx="2"/>
              <a:endCxn id="41" idx="0"/>
            </p:cNvCxnSpPr>
            <p:nvPr/>
          </p:nvCxnSpPr>
          <p:spPr>
            <a:xfrm>
              <a:off x="5021680" y="2285927"/>
              <a:ext cx="2810172" cy="35457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EDA3BED5-B04E-4E46-82B8-EC95C29AB160}"/>
              </a:ext>
            </a:extLst>
          </p:cNvPr>
          <p:cNvGrpSpPr/>
          <p:nvPr/>
        </p:nvGrpSpPr>
        <p:grpSpPr>
          <a:xfrm>
            <a:off x="913033" y="2977387"/>
            <a:ext cx="8662607" cy="903379"/>
            <a:chOff x="913033" y="2977387"/>
            <a:chExt cx="8662607" cy="903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DBC8A177-90A5-40CC-818C-B94379643B50}"/>
                </a:ext>
              </a:extLst>
            </p:cNvPr>
            <p:cNvSpPr/>
            <p:nvPr/>
          </p:nvSpPr>
          <p:spPr>
            <a:xfrm>
              <a:off x="2519612" y="35959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E6E765B-DD4A-40BB-964A-7522ED26DF98}"/>
                </a:ext>
              </a:extLst>
            </p:cNvPr>
            <p:cNvSpPr/>
            <p:nvPr/>
          </p:nvSpPr>
          <p:spPr>
            <a:xfrm>
              <a:off x="1758685" y="3588570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8F499D-4218-4A71-AFAF-313D0D871696}"/>
                </a:ext>
              </a:extLst>
            </p:cNvPr>
            <p:cNvSpPr/>
            <p:nvPr/>
          </p:nvSpPr>
          <p:spPr>
            <a:xfrm>
              <a:off x="913033" y="3621465"/>
              <a:ext cx="689405" cy="25930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CE4BFC3-5C3A-46FA-96EA-967B006F8070}"/>
                </a:ext>
              </a:extLst>
            </p:cNvPr>
            <p:cNvCxnSpPr>
              <a:cxnSpLocks/>
              <a:stCxn id="43" idx="2"/>
              <a:endCxn id="58" idx="0"/>
            </p:cNvCxnSpPr>
            <p:nvPr/>
          </p:nvCxnSpPr>
          <p:spPr>
            <a:xfrm flipH="1">
              <a:off x="1257736" y="3096466"/>
              <a:ext cx="988726" cy="5249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2F6192-B03A-44FF-B919-8203C35BE445}"/>
                </a:ext>
              </a:extLst>
            </p:cNvPr>
            <p:cNvCxnSpPr>
              <a:cxnSpLocks/>
              <a:stCxn id="43" idx="2"/>
              <a:endCxn id="57" idx="0"/>
            </p:cNvCxnSpPr>
            <p:nvPr/>
          </p:nvCxnSpPr>
          <p:spPr>
            <a:xfrm flipH="1">
              <a:off x="2103388" y="3096466"/>
              <a:ext cx="143074" cy="4921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6CDAC26-CBBF-46C4-BD87-7DCC78132895}"/>
                </a:ext>
              </a:extLst>
            </p:cNvPr>
            <p:cNvCxnSpPr>
              <a:cxnSpLocks/>
              <a:stCxn id="43" idx="2"/>
              <a:endCxn id="56" idx="0"/>
            </p:cNvCxnSpPr>
            <p:nvPr/>
          </p:nvCxnSpPr>
          <p:spPr>
            <a:xfrm>
              <a:off x="2246462" y="3096466"/>
              <a:ext cx="617853" cy="49949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C02FBEB-EE6A-4809-AEBD-AD1BDE1D67E5}"/>
                </a:ext>
              </a:extLst>
            </p:cNvPr>
            <p:cNvSpPr/>
            <p:nvPr/>
          </p:nvSpPr>
          <p:spPr>
            <a:xfrm>
              <a:off x="8582229" y="3540323"/>
              <a:ext cx="993411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C447E3FE-D91E-471F-AF3B-321F3FC7681F}"/>
                </a:ext>
              </a:extLst>
            </p:cNvPr>
            <p:cNvSpPr/>
            <p:nvPr/>
          </p:nvSpPr>
          <p:spPr>
            <a:xfrm>
              <a:off x="7561014" y="3532928"/>
              <a:ext cx="806202" cy="23502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F4E51E9-5F68-450B-932E-3AEC794DED46}"/>
                </a:ext>
              </a:extLst>
            </p:cNvPr>
            <p:cNvSpPr/>
            <p:nvPr/>
          </p:nvSpPr>
          <p:spPr>
            <a:xfrm>
              <a:off x="6860616" y="3532928"/>
              <a:ext cx="553979" cy="24242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F877084-2D29-44A3-AEA5-64E5D8E8AC6E}"/>
                </a:ext>
              </a:extLst>
            </p:cNvPr>
            <p:cNvCxnSpPr>
              <a:cxnSpLocks/>
              <a:stCxn id="41" idx="2"/>
              <a:endCxn id="71" idx="0"/>
            </p:cNvCxnSpPr>
            <p:nvPr/>
          </p:nvCxnSpPr>
          <p:spPr>
            <a:xfrm flipH="1">
              <a:off x="7137606" y="2977387"/>
              <a:ext cx="694246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0C2A01F0-1CD5-448E-B334-480391269EC4}"/>
                </a:ext>
              </a:extLst>
            </p:cNvPr>
            <p:cNvCxnSpPr>
              <a:cxnSpLocks/>
              <a:stCxn id="41" idx="2"/>
              <a:endCxn id="70" idx="0"/>
            </p:cNvCxnSpPr>
            <p:nvPr/>
          </p:nvCxnSpPr>
          <p:spPr>
            <a:xfrm>
              <a:off x="7831852" y="2977387"/>
              <a:ext cx="132263" cy="55554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6145AA8C-6DBE-48CF-A396-E42059C44A7F}"/>
                </a:ext>
              </a:extLst>
            </p:cNvPr>
            <p:cNvCxnSpPr>
              <a:cxnSpLocks/>
              <a:stCxn id="41" idx="2"/>
              <a:endCxn id="69" idx="0"/>
            </p:cNvCxnSpPr>
            <p:nvPr/>
          </p:nvCxnSpPr>
          <p:spPr>
            <a:xfrm>
              <a:off x="7831852" y="2977387"/>
              <a:ext cx="1247083" cy="5629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5876ACC4-D4EA-4BB9-ABE3-98F25AF39581}"/>
                </a:ext>
              </a:extLst>
            </p:cNvPr>
            <p:cNvSpPr/>
            <p:nvPr/>
          </p:nvSpPr>
          <p:spPr>
            <a:xfrm>
              <a:off x="5862052" y="3605450"/>
              <a:ext cx="689405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878AF74-1BB2-487F-8139-78345BE0AC19}"/>
                </a:ext>
              </a:extLst>
            </p:cNvPr>
            <p:cNvSpPr/>
            <p:nvPr/>
          </p:nvSpPr>
          <p:spPr>
            <a:xfrm>
              <a:off x="4653627" y="3598055"/>
              <a:ext cx="899266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F87F7F7-B066-4B4A-A0C8-C08A666C3388}"/>
                </a:ext>
              </a:extLst>
            </p:cNvPr>
            <p:cNvSpPr/>
            <p:nvPr/>
          </p:nvSpPr>
          <p:spPr>
            <a:xfrm>
              <a:off x="3691072" y="3598055"/>
              <a:ext cx="834589" cy="2424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N-2</a:t>
              </a:r>
              <a:endParaRPr lang="en-CA" dirty="0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5512B41-6041-44F3-BDD8-7CF1A6BC5898}"/>
                </a:ext>
              </a:extLst>
            </p:cNvPr>
            <p:cNvCxnSpPr>
              <a:cxnSpLocks/>
              <a:stCxn id="42" idx="2"/>
              <a:endCxn id="82" idx="0"/>
            </p:cNvCxnSpPr>
            <p:nvPr/>
          </p:nvCxnSpPr>
          <p:spPr>
            <a:xfrm flipH="1">
              <a:off x="4108367" y="3081831"/>
              <a:ext cx="833520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00157D-FE43-4C9A-B4B8-F576D4C70A48}"/>
                </a:ext>
              </a:extLst>
            </p:cNvPr>
            <p:cNvCxnSpPr>
              <a:cxnSpLocks/>
              <a:stCxn id="42" idx="2"/>
              <a:endCxn id="81" idx="0"/>
            </p:cNvCxnSpPr>
            <p:nvPr/>
          </p:nvCxnSpPr>
          <p:spPr>
            <a:xfrm>
              <a:off x="4941887" y="3081831"/>
              <a:ext cx="161373" cy="5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9892F017-3AF6-45B8-AB72-82FEF1F37DEE}"/>
                </a:ext>
              </a:extLst>
            </p:cNvPr>
            <p:cNvCxnSpPr>
              <a:cxnSpLocks/>
              <a:stCxn id="42" idx="2"/>
              <a:endCxn id="80" idx="0"/>
            </p:cNvCxnSpPr>
            <p:nvPr/>
          </p:nvCxnSpPr>
          <p:spPr>
            <a:xfrm>
              <a:off x="4941887" y="3081831"/>
              <a:ext cx="1264868" cy="52361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825B8E1-7567-4343-BF97-9106C32B03A0}"/>
              </a:ext>
            </a:extLst>
          </p:cNvPr>
          <p:cNvGrpSpPr/>
          <p:nvPr/>
        </p:nvGrpSpPr>
        <p:grpSpPr>
          <a:xfrm>
            <a:off x="7031538" y="5266563"/>
            <a:ext cx="2544102" cy="747287"/>
            <a:chOff x="7031538" y="5612250"/>
            <a:chExt cx="2544102" cy="7472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4A34F2-2C8E-48B1-8615-B2D04CE02689}"/>
                </a:ext>
              </a:extLst>
            </p:cNvPr>
            <p:cNvSpPr/>
            <p:nvPr/>
          </p:nvSpPr>
          <p:spPr>
            <a:xfrm>
              <a:off x="8994879" y="6009918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61AE34-330B-4542-88EC-4821C3F79853}"/>
                </a:ext>
              </a:extLst>
            </p:cNvPr>
            <p:cNvSpPr/>
            <p:nvPr/>
          </p:nvSpPr>
          <p:spPr>
            <a:xfrm>
              <a:off x="8017032" y="598584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07993F-2DB2-4A85-B2C5-B65F0C286B2C}"/>
                </a:ext>
              </a:extLst>
            </p:cNvPr>
            <p:cNvCxnSpPr>
              <a:cxnSpLocks/>
              <a:endCxn id="32" idx="0"/>
            </p:cNvCxnSpPr>
            <p:nvPr/>
          </p:nvCxnSpPr>
          <p:spPr>
            <a:xfrm flipH="1">
              <a:off x="8367216" y="5639037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AED3A-4C22-4A3F-AE66-3BF97D2A33C6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8635988" y="5612250"/>
              <a:ext cx="649272" cy="3976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545146F-C39E-4181-A7AA-F9AB0B964F94}"/>
                </a:ext>
              </a:extLst>
            </p:cNvPr>
            <p:cNvCxnSpPr>
              <a:cxnSpLocks/>
              <a:endCxn id="105" idx="0"/>
            </p:cNvCxnSpPr>
            <p:nvPr/>
          </p:nvCxnSpPr>
          <p:spPr>
            <a:xfrm flipH="1">
              <a:off x="7381722" y="5631642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1EBED86-E065-448F-B07E-12C39EC2826D}"/>
                </a:ext>
              </a:extLst>
            </p:cNvPr>
            <p:cNvSpPr/>
            <p:nvPr/>
          </p:nvSpPr>
          <p:spPr>
            <a:xfrm>
              <a:off x="7031538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F158DE-642D-4940-828E-2C6240F86299}"/>
              </a:ext>
            </a:extLst>
          </p:cNvPr>
          <p:cNvGrpSpPr/>
          <p:nvPr/>
        </p:nvGrpSpPr>
        <p:grpSpPr>
          <a:xfrm>
            <a:off x="560600" y="5273220"/>
            <a:ext cx="2544102" cy="727895"/>
            <a:chOff x="560600" y="5618907"/>
            <a:chExt cx="2544102" cy="727895"/>
          </a:xfrm>
        </p:grpSpPr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0628C2F-4720-41B2-9364-7664CEF4D745}"/>
                </a:ext>
              </a:extLst>
            </p:cNvPr>
            <p:cNvSpPr/>
            <p:nvPr/>
          </p:nvSpPr>
          <p:spPr>
            <a:xfrm>
              <a:off x="2523941" y="5997183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B9BA8164-4A46-4745-8F72-CF3333560DA0}"/>
                </a:ext>
              </a:extLst>
            </p:cNvPr>
            <p:cNvSpPr/>
            <p:nvPr/>
          </p:nvSpPr>
          <p:spPr>
            <a:xfrm>
              <a:off x="1546094" y="5973111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3F50DD-FCF4-4BBD-98CC-669F97FF68D0}"/>
                </a:ext>
              </a:extLst>
            </p:cNvPr>
            <p:cNvCxnSpPr>
              <a:cxnSpLocks/>
              <a:endCxn id="111" idx="0"/>
            </p:cNvCxnSpPr>
            <p:nvPr/>
          </p:nvCxnSpPr>
          <p:spPr>
            <a:xfrm flipH="1">
              <a:off x="1896278" y="5626302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7D2F520D-A284-4170-95C4-F40D732EA443}"/>
                </a:ext>
              </a:extLst>
            </p:cNvPr>
            <p:cNvCxnSpPr>
              <a:cxnSpLocks/>
              <a:endCxn id="110" idx="0"/>
            </p:cNvCxnSpPr>
            <p:nvPr/>
          </p:nvCxnSpPr>
          <p:spPr>
            <a:xfrm>
              <a:off x="2164721" y="5632959"/>
              <a:ext cx="649601" cy="364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97213D54-D150-4A66-BE4D-1A0ABF51CF94}"/>
                </a:ext>
              </a:extLst>
            </p:cNvPr>
            <p:cNvCxnSpPr>
              <a:cxnSpLocks/>
              <a:endCxn id="115" idx="0"/>
            </p:cNvCxnSpPr>
            <p:nvPr/>
          </p:nvCxnSpPr>
          <p:spPr>
            <a:xfrm flipH="1">
              <a:off x="910784" y="5618907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C984E822-9C0F-437D-80A3-10353FCC0127}"/>
                </a:ext>
              </a:extLst>
            </p:cNvPr>
            <p:cNvSpPr/>
            <p:nvPr/>
          </p:nvSpPr>
          <p:spPr>
            <a:xfrm>
              <a:off x="560600" y="5960376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163091E-1FBA-4DF6-B465-DD56C342FD49}"/>
              </a:ext>
            </a:extLst>
          </p:cNvPr>
          <p:cNvGrpSpPr/>
          <p:nvPr/>
        </p:nvGrpSpPr>
        <p:grpSpPr>
          <a:xfrm>
            <a:off x="3653583" y="5266563"/>
            <a:ext cx="2544102" cy="748604"/>
            <a:chOff x="3653583" y="5612250"/>
            <a:chExt cx="2544102" cy="748604"/>
          </a:xfrm>
        </p:grpSpPr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615A0365-12E4-44D4-8F67-4B1B183BAAE2}"/>
                </a:ext>
              </a:extLst>
            </p:cNvPr>
            <p:cNvSpPr/>
            <p:nvPr/>
          </p:nvSpPr>
          <p:spPr>
            <a:xfrm>
              <a:off x="5616924" y="6011235"/>
              <a:ext cx="580761" cy="33688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01E7FA6-DEA3-40BF-8857-7ADA665E0038}"/>
                </a:ext>
              </a:extLst>
            </p:cNvPr>
            <p:cNvSpPr/>
            <p:nvPr/>
          </p:nvSpPr>
          <p:spPr>
            <a:xfrm>
              <a:off x="4639077" y="5987163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E02CD246-E666-45AA-A05E-01C5F0BEDC5E}"/>
                </a:ext>
              </a:extLst>
            </p:cNvPr>
            <p:cNvCxnSpPr>
              <a:cxnSpLocks/>
              <a:endCxn id="117" idx="0"/>
            </p:cNvCxnSpPr>
            <p:nvPr/>
          </p:nvCxnSpPr>
          <p:spPr>
            <a:xfrm flipH="1">
              <a:off x="4989261" y="5640354"/>
              <a:ext cx="268772" cy="34680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9F6DBBA-A23A-4FE4-96E5-8A1E79F5945A}"/>
                </a:ext>
              </a:extLst>
            </p:cNvPr>
            <p:cNvCxnSpPr>
              <a:cxnSpLocks/>
              <a:endCxn id="116" idx="0"/>
            </p:cNvCxnSpPr>
            <p:nvPr/>
          </p:nvCxnSpPr>
          <p:spPr>
            <a:xfrm>
              <a:off x="5163829" y="5612250"/>
              <a:ext cx="743476" cy="39898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5F24D160-6060-4537-8B3E-7048250B921F}"/>
                </a:ext>
              </a:extLst>
            </p:cNvPr>
            <p:cNvCxnSpPr>
              <a:cxnSpLocks/>
              <a:endCxn id="121" idx="0"/>
            </p:cNvCxnSpPr>
            <p:nvPr/>
          </p:nvCxnSpPr>
          <p:spPr>
            <a:xfrm flipH="1">
              <a:off x="4003767" y="5632959"/>
              <a:ext cx="1254266" cy="3414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136AB77-68F3-4523-A334-51BDE41747E6}"/>
                </a:ext>
              </a:extLst>
            </p:cNvPr>
            <p:cNvSpPr/>
            <p:nvPr/>
          </p:nvSpPr>
          <p:spPr>
            <a:xfrm>
              <a:off x="3653583" y="5974428"/>
              <a:ext cx="700368" cy="3736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1</a:t>
              </a:r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78183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	…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525712" y="6146166"/>
            <a:ext cx="5638800" cy="838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Q: Compute the correct running time of Fib()?</a:t>
            </a:r>
          </a:p>
        </p:txBody>
      </p:sp>
    </p:spTree>
    <p:extLst>
      <p:ext uri="{BB962C8B-B14F-4D97-AF65-F5344CB8AC3E}">
        <p14:creationId xmlns:p14="http://schemas.microsoft.com/office/powerpoint/2010/main" val="2012142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Fib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Recall the recursive algorithm for Fib(n)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Fib(n):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if (n &lt;=1)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n;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else</a:t>
            </a:r>
            <a:br>
              <a:rPr lang="en-US" altLang="en-US" sz="2200" dirty="0">
                <a:latin typeface="+mj-lt"/>
              </a:rPr>
            </a:br>
            <a:r>
              <a:rPr lang="en-US" altLang="en-US" sz="2200" dirty="0">
                <a:latin typeface="+mj-lt"/>
              </a:rPr>
              <a:t>				return Fib(n-1) + Fib(n-2)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>
                <a:latin typeface="+mj-lt"/>
              </a:rPr>
              <a:t>What is the running time of the algorithm?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T(n) = T(n-1) + 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	T(n-1) = T(n-2) + T(n-3)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&gt; 2*T(n-2) + O(1)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cs typeface="Times New Roman" panose="02020603050405020304" pitchFamily="18" charset="0"/>
              </a:rPr>
              <a:t>					…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2950" algn="l"/>
                <a:tab pos="1200150" algn="l"/>
                <a:tab pos="1657350" algn="l"/>
                <a:tab pos="2114550" algn="l"/>
                <a:tab pos="2571750" algn="l"/>
                <a:tab pos="3028950" algn="l"/>
                <a:tab pos="3486150" algn="l"/>
                <a:tab pos="3943350" algn="l"/>
                <a:tab pos="4400550" algn="l"/>
                <a:tab pos="4857750" algn="l"/>
                <a:tab pos="5314950" algn="l"/>
                <a:tab pos="5772150" algn="l"/>
                <a:tab pos="6229350" algn="l"/>
                <a:tab pos="6686550" algn="l"/>
                <a:tab pos="7143750" algn="l"/>
                <a:tab pos="7600950" algn="l"/>
                <a:tab pos="8058150" algn="l"/>
                <a:tab pos="8515350" algn="l"/>
                <a:tab pos="8972550" algn="l"/>
                <a:tab pos="94297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i="1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T(n) &gt; 2</a:t>
            </a:r>
            <a:r>
              <a:rPr lang="en-US" altLang="en-US" sz="2200" i="1" baseline="33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n/2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049712" y="6391010"/>
            <a:ext cx="2011363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Prove it!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5526154" y="2484437"/>
            <a:ext cx="4572000" cy="89138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latin typeface="+mj-lt"/>
              </a:rPr>
              <a:t>On the other hand, the running time</a:t>
            </a:r>
            <a:br>
              <a:rPr lang="en-US" altLang="en-US" sz="2000" dirty="0">
                <a:latin typeface="+mj-lt"/>
              </a:rPr>
            </a:br>
            <a:r>
              <a:rPr lang="en-US" altLang="en-US" sz="2000" dirty="0">
                <a:latin typeface="+mj-lt"/>
              </a:rPr>
              <a:t>of Fib using an array is O(n)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211128" y="5347128"/>
            <a:ext cx="2590800" cy="73183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+mj-lt"/>
              </a:rPr>
              <a:t>Exponential time!</a:t>
            </a:r>
          </a:p>
        </p:txBody>
      </p:sp>
    </p:spTree>
    <p:extLst>
      <p:ext uri="{BB962C8B-B14F-4D97-AF65-F5344CB8AC3E}">
        <p14:creationId xmlns:p14="http://schemas.microsoft.com/office/powerpoint/2010/main" val="9796399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nimBg="1"/>
      <p:bldP spid="31748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28605376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Abstract data types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Stack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Queue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/>
              <a:t>Linked List</a:t>
            </a:r>
            <a:br>
              <a:rPr lang="de-DE" altLang="en-US" sz="2000" dirty="0"/>
            </a:b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9628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773112" y="5141355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304512" y="5141354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3774162" y="5124686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471312" y="5581886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001662" y="5581886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3825762" y="5336625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38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4" name="Google Shape;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6687" y="4388437"/>
            <a:ext cx="1623150" cy="25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076309" y="3374359"/>
            <a:ext cx="2286000" cy="3682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693" y="4287737"/>
            <a:ext cx="1863062" cy="24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7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189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Example: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Stacks in execution of a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Undo operation in paint/notepad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532313" y="4160837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776395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 dirty="0"/>
              <a:t>Back to</a:t>
            </a:r>
            <a:br>
              <a:rPr lang="de-DE" altLang="en-US" sz="6000" dirty="0"/>
            </a:br>
            <a:r>
              <a:rPr lang="de-DE" altLang="en-US" sz="6000" dirty="0"/>
              <a:t>abstract data types</a:t>
            </a:r>
          </a:p>
        </p:txBody>
      </p:sp>
    </p:spTree>
    <p:extLst>
      <p:ext uri="{BB962C8B-B14F-4D97-AF65-F5344CB8AC3E}">
        <p14:creationId xmlns:p14="http://schemas.microsoft.com/office/powerpoint/2010/main" val="34213394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Missing semester - MIT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0" indent="0"/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https://missing.csail.mit.edu/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 series of lecture on random topics that are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usually not covered in any course, but</a:t>
            </a: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- every CS student should know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Command-line Environment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Editors (Vim)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Version Control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Debugging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Seriously, this is something you all should know.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will make your studies so much easier.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Link is on piazza -&gt; resources</a:t>
            </a:r>
          </a:p>
        </p:txBody>
      </p:sp>
    </p:spTree>
    <p:extLst>
      <p:ext uri="{BB962C8B-B14F-4D97-AF65-F5344CB8AC3E}">
        <p14:creationId xmlns:p14="http://schemas.microsoft.com/office/powerpoint/2010/main" val="378938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Abstract Data Type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Abstract data type (ADT):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collection of data and a set of allowed operations on that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Describes data + operations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data is stored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Does not specify how the operations are carried out</a:t>
            </a:r>
          </a:p>
        </p:txBody>
      </p:sp>
      <p:sp>
        <p:nvSpPr>
          <p:cNvPr id="5" name="Google Shape;75;p18"/>
          <p:cNvSpPr txBox="1"/>
          <p:nvPr/>
        </p:nvSpPr>
        <p:spPr>
          <a:xfrm>
            <a:off x="1001712" y="5549106"/>
            <a:ext cx="2698200" cy="881063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Implementation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of an ADT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6" name="Google Shape;76;p18"/>
          <p:cNvSpPr txBox="1"/>
          <p:nvPr/>
        </p:nvSpPr>
        <p:spPr>
          <a:xfrm>
            <a:off x="6533112" y="5549105"/>
            <a:ext cx="2698200" cy="881064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rgbClr val="002060"/>
                </a:solidFill>
              </a:rPr>
              <a:t>User</a:t>
            </a:r>
            <a:endParaRPr sz="2400" dirty="0">
              <a:solidFill>
                <a:srgbClr val="002060"/>
              </a:solidFill>
            </a:endParaRPr>
          </a:p>
        </p:txBody>
      </p:sp>
      <p:sp>
        <p:nvSpPr>
          <p:cNvPr id="7" name="Google Shape;77;p18"/>
          <p:cNvSpPr/>
          <p:nvPr/>
        </p:nvSpPr>
        <p:spPr>
          <a:xfrm>
            <a:off x="4002762" y="5532437"/>
            <a:ext cx="2227500" cy="9144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		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8" name="Google Shape;78;p18"/>
          <p:cNvCxnSpPr>
            <a:stCxn id="7" idx="1"/>
            <a:endCxn id="5" idx="3"/>
          </p:cNvCxnSpPr>
          <p:nvPr/>
        </p:nvCxnSpPr>
        <p:spPr>
          <a:xfrm flipH="1">
            <a:off x="3699912" y="5989637"/>
            <a:ext cx="302850" cy="1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9" name="Google Shape;79;p18"/>
          <p:cNvCxnSpPr>
            <a:stCxn id="7" idx="3"/>
            <a:endCxn id="6" idx="1"/>
          </p:cNvCxnSpPr>
          <p:nvPr/>
        </p:nvCxnSpPr>
        <p:spPr>
          <a:xfrm>
            <a:off x="6230262" y="5989637"/>
            <a:ext cx="30285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2" name="Google Shape;82;p18"/>
          <p:cNvSpPr txBox="1"/>
          <p:nvPr/>
        </p:nvSpPr>
        <p:spPr>
          <a:xfrm>
            <a:off x="4054362" y="5744376"/>
            <a:ext cx="21243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2060"/>
                </a:solidFill>
              </a:rPr>
              <a:t>Interact via an interface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3287712" y="4125119"/>
            <a:ext cx="4648200" cy="110251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sz="2200" dirty="0"/>
              <a:t>The definition is independent from the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685163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/>
      <p:bldP spid="2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Software Engineering Principles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Encapsulation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Bundle related data and operations together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Modularity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break up a problem into smaller, manageable programming tasks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implementation details private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keep the interface stable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Finding a good selection of interfaces is the foundation for writing large scale software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980344-7AFE-C884-9A3C-D875F049906F}"/>
              </a:ext>
            </a:extLst>
          </p:cNvPr>
          <p:cNvSpPr txBox="1"/>
          <p:nvPr/>
        </p:nvSpPr>
        <p:spPr>
          <a:xfrm>
            <a:off x="4704347" y="1708150"/>
            <a:ext cx="4655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Take CMPT 373 sometime</a:t>
            </a:r>
            <a:endParaRPr lang="en-C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799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Interfaces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 interface refers to data and a set of operations of the data.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Parametrized by inputs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Serves as a contract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Why use interfaces?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re-usage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  <a:endParaRPr lang="en-US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Allows modifying parts of the implementations without the need to change the entire program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3953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More examples of</a:t>
            </a:r>
            <a:br>
              <a:rPr lang="de-DE" altLang="en-US" sz="8000" dirty="0"/>
            </a:br>
            <a:r>
              <a:rPr lang="de-DE" altLang="en-US" sz="8000" dirty="0"/>
              <a:t>ADTs</a:t>
            </a:r>
          </a:p>
        </p:txBody>
      </p:sp>
    </p:spTree>
    <p:extLst>
      <p:ext uri="{BB962C8B-B14F-4D97-AF65-F5344CB8AC3E}">
        <p14:creationId xmlns:p14="http://schemas.microsoft.com/office/powerpoint/2010/main" val="3018607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</a:t>
            </a:r>
            <a:r>
              <a:rPr lang="en-US" altLang="he-IL" sz="2200">
                <a:ea typeface="Arial Unicode MS" panose="020B0604020202020204" pitchFamily="34" charset="-128"/>
                <a:cs typeface="Times New Roman" panose="02020603050405020304" pitchFamily="18" charset="0"/>
              </a:rPr>
              <a:t>the queue is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u="sng" dirty="0"/>
              <a:t>Usage: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Waitlist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Documents sent to printer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Line at a supermarket</a:t>
            </a:r>
          </a:p>
        </p:txBody>
      </p:sp>
    </p:spTree>
    <p:extLst>
      <p:ext uri="{BB962C8B-B14F-4D97-AF65-F5344CB8AC3E}">
        <p14:creationId xmlns:p14="http://schemas.microsoft.com/office/powerpoint/2010/main" val="38727707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queue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1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Dynamic array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dynamic array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an array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array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(index, item): set array[index]=item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get_value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(index): get array[index]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array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a Dynamic array?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56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Set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is a bag of element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create an empty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add(item): add an item to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contains?(item): checks if the set contain item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remove(item): removes an item from the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is_empty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?: checks if the set is empty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Set?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093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6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6000"/>
              <a:t>Implementing a stack</a:t>
            </a:r>
            <a:endParaRPr lang="de-DE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16241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stack, and return its value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pop()  -- returns 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push(1)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push(3)</a:t>
            </a:r>
          </a:p>
          <a:p>
            <a:pPr marL="0" indent="0"/>
            <a:endParaRPr lang="en-US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00938" y="4535663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00938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202112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201525" y="4538750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202112" y="4541837"/>
          <a:ext cx="6170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008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51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stack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an empty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push(item): add an item to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pop(): remove an item from the top of the stack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empty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peek(): return the top element (without removing it)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last-in-first-out order (LIFO)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7272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Implementing Stack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Stack?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sz="2200" dirty="0"/>
              <a:t>	</a:t>
            </a:r>
            <a:r>
              <a:rPr lang="en-US" sz="2200" dirty="0" err="1"/>
              <a:t>typedef</a:t>
            </a:r>
            <a:r>
              <a:rPr lang="en-US" sz="2200" dirty="0"/>
              <a:t> </a:t>
            </a:r>
            <a:r>
              <a:rPr lang="en-US" sz="2200" dirty="0" err="1"/>
              <a:t>struct</a:t>
            </a:r>
            <a:r>
              <a:rPr lang="en-US" sz="2200" dirty="0"/>
              <a:t> {</a:t>
            </a:r>
          </a:p>
          <a:p>
            <a:pPr marL="0" indent="0"/>
            <a:r>
              <a:rPr lang="en-US" sz="2200" dirty="0"/>
              <a:t>		???</a:t>
            </a:r>
          </a:p>
          <a:p>
            <a:pPr marL="0" indent="0"/>
            <a:r>
              <a:rPr lang="en-US" sz="2200" dirty="0"/>
              <a:t>	} </a:t>
            </a:r>
            <a:r>
              <a:rPr lang="en-US" sz="2200" dirty="0" err="1"/>
              <a:t>stack_t</a:t>
            </a:r>
            <a:r>
              <a:rPr lang="en-US" sz="2200" dirty="0"/>
              <a:t>; </a:t>
            </a:r>
          </a:p>
          <a:p>
            <a:pPr marL="0" indent="0"/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Caveat: Stack does not have a bound on its capacity.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Want the capacity to be bounded by the limitations of your computer</a:t>
            </a:r>
          </a:p>
        </p:txBody>
      </p:sp>
    </p:spTree>
    <p:extLst>
      <p:ext uri="{BB962C8B-B14F-4D97-AF65-F5344CB8AC3E}">
        <p14:creationId xmlns:p14="http://schemas.microsoft.com/office/powerpoint/2010/main" val="2047337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Queue</a:t>
            </a:r>
          </a:p>
        </p:txBody>
      </p:sp>
    </p:spTree>
    <p:extLst>
      <p:ext uri="{BB962C8B-B14F-4D97-AF65-F5344CB8AC3E}">
        <p14:creationId xmlns:p14="http://schemas.microsoft.com/office/powerpoint/2010/main" val="1147612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 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an ordered collection of items with the following operations: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create(): creates a new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(item): add an item to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dequeue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remove an item from the queue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isEmpty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():  checks if the stack is queue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Removal follows a first-in-first-out order (FIFO)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There is no bound on the number of element in the set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Question: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How would you implement Queue?</a:t>
            </a:r>
            <a:endParaRPr lang="en-US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1335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uiExpand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-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pointer to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end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</a:t>
            </a:r>
            <a:r>
              <a:rPr lang="en-US" altLang="he-IL" sz="2200" dirty="0">
                <a:solidFill>
                  <a:srgbClr val="FF0000"/>
                </a:solidFill>
              </a:rPr>
              <a:t>0</a:t>
            </a:r>
            <a:r>
              <a:rPr lang="en-US" altLang="he-IL" sz="2200" dirty="0"/>
              <a:t> position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b="1" dirty="0"/>
              <a:t>Note that </a:t>
            </a:r>
            <a:r>
              <a:rPr lang="en-US" altLang="he-IL" sz="2200" b="1" dirty="0" err="1"/>
              <a:t>dequeue</a:t>
            </a:r>
            <a:r>
              <a:rPr lang="en-US" altLang="he-IL" sz="2200" b="1" dirty="0"/>
              <a:t>() is </a:t>
            </a:r>
            <a:r>
              <a:rPr lang="en-US" altLang="he-IL" sz="2200" b="1" dirty="0">
                <a:solidFill>
                  <a:srgbClr val="FF0000"/>
                </a:solidFill>
              </a:rPr>
              <a:t>very inefficient</a:t>
            </a:r>
            <a:r>
              <a:rPr lang="en-US" altLang="he-IL" sz="2200" b="1" dirty="0"/>
              <a:t>!</a:t>
            </a:r>
          </a:p>
          <a:p>
            <a:pPr marL="0" indent="0"/>
            <a:r>
              <a:rPr lang="en-US" altLang="he-IL" sz="2200" b="1" dirty="0"/>
              <a:t>					why?</a:t>
            </a:r>
          </a:p>
          <a:p>
            <a:pPr marL="0" indent="0"/>
            <a:r>
              <a:rPr lang="en-US" altLang="he-IL" sz="2200" b="1" dirty="0"/>
              <a:t>					</a:t>
            </a:r>
            <a:r>
              <a:rPr lang="en-US" altLang="he-IL" sz="2200" b="1" dirty="0">
                <a:solidFill>
                  <a:srgbClr val="FF0000"/>
                </a:solidFill>
              </a:rPr>
              <a:t>because need to shift everything to the left</a:t>
            </a:r>
            <a:endParaRPr lang="en-US" altLang="he-IL" sz="2200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304800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935910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4159486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Use array: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Create Queue: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Create an array + 2 pointers:</a:t>
            </a:r>
            <a:br>
              <a:rPr lang="en-US" altLang="he-IL" sz="2200" dirty="0"/>
            </a:br>
            <a:r>
              <a:rPr lang="en-US" altLang="he-IL" sz="2200" dirty="0"/>
              <a:t>	one to the head, and one to the tail of the list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Enqueue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Add the element in the tail, update the tail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err="1"/>
              <a:t>Dequeue</a:t>
            </a:r>
            <a:endParaRPr lang="en-US" altLang="he-IL" sz="2200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he-IL" sz="2200" dirty="0"/>
              <a:t>Remove the element from the head, update the head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defRPr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421312" y="2179637"/>
          <a:ext cx="328401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335">
                  <a:extLst>
                    <a:ext uri="{9D8B030D-6E8A-4147-A177-3AD203B41FA5}">
                      <a16:colId xmlns:a16="http://schemas.microsoft.com/office/drawing/2014/main" val="2004960366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47696647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3333822315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4104323508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639112459"/>
                    </a:ext>
                  </a:extLst>
                </a:gridCol>
                <a:gridCol w="547335">
                  <a:extLst>
                    <a:ext uri="{9D8B030D-6E8A-4147-A177-3AD203B41FA5}">
                      <a16:colId xmlns:a16="http://schemas.microsoft.com/office/drawing/2014/main" val="2168475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52792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>
            <a:stCxn id="9" idx="0"/>
          </p:cNvCxnSpPr>
          <p:nvPr/>
        </p:nvCxnSpPr>
        <p:spPr bwMode="auto">
          <a:xfrm flipH="1" flipV="1">
            <a:off x="7935910" y="2550477"/>
            <a:ext cx="939803" cy="626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8570913" y="3177069"/>
            <a:ext cx="609600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Tail</a:t>
            </a:r>
          </a:p>
        </p:txBody>
      </p:sp>
      <p:cxnSp>
        <p:nvCxnSpPr>
          <p:cNvPr id="8" name="Straight Arrow Connector 7"/>
          <p:cNvCxnSpPr>
            <a:stCxn id="10" idx="2"/>
          </p:cNvCxnSpPr>
          <p:nvPr/>
        </p:nvCxnSpPr>
        <p:spPr bwMode="auto">
          <a:xfrm>
            <a:off x="5056451" y="1927414"/>
            <a:ext cx="1203061" cy="25222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691590" y="1522907"/>
            <a:ext cx="729722" cy="404507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Head</a:t>
            </a:r>
          </a:p>
        </p:txBody>
      </p:sp>
    </p:spTree>
    <p:extLst>
      <p:ext uri="{BB962C8B-B14F-4D97-AF65-F5344CB8AC3E}">
        <p14:creationId xmlns:p14="http://schemas.microsoft.com/office/powerpoint/2010/main" val="2371931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Init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	          [_,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(1)  [1, _, _,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Enqueue(2)  [1,2, _,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tail=2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Enqueue(3)  [1,2, 3, _, _, _, _, _] 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Dequeue()  [1, 2, 3, _, _, _, _, 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tail=3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103452" y="2280444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472336" y="2254250"/>
            <a:ext cx="196850" cy="452438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992312" y="317976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2613024" y="3125820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935310" y="4081603"/>
            <a:ext cx="355600" cy="40163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010235" y="5020539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846143" y="4081603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059112" y="503848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737124" y="6222378"/>
            <a:ext cx="125518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Returns 1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0568DEB-466D-4CDD-9A5E-3D6F1220626A}"/>
              </a:ext>
            </a:extLst>
          </p:cNvPr>
          <p:cNvCxnSpPr/>
          <p:nvPr/>
        </p:nvCxnSpPr>
        <p:spPr>
          <a:xfrm flipV="1">
            <a:off x="2144712" y="5970587"/>
            <a:ext cx="355600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9C81A7A-9D5E-473D-9421-26523EEBBEC4}"/>
              </a:ext>
            </a:extLst>
          </p:cNvPr>
          <p:cNvCxnSpPr/>
          <p:nvPr/>
        </p:nvCxnSpPr>
        <p:spPr>
          <a:xfrm flipH="1" flipV="1">
            <a:off x="3041406" y="5913437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7933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tail=8</a:t>
            </a: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Enqueue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(9) 	[1,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head=0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tail=???</a:t>
            </a: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382837" y="38337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417312" y="38337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382837" y="4868846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497512" y="4814871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40854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Should we increase capacity if tail reaches the end of the array?</a:t>
            </a:r>
          </a:p>
          <a:p>
            <a:r>
              <a:rPr lang="en-US" altLang="he-IL" sz="2200" dirty="0"/>
              <a:t>But what if some elements at the front have already been removed?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		      	[_,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tail=8(?)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Enqueue(9) 	[9, _, _,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**Note that the values in the array were not really deleted.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**In reality values are whatever we left there:</a:t>
            </a:r>
          </a:p>
          <a:p>
            <a:pPr marL="0" indent="0"/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Enqueue(9) 	[9, 2, 3, 4, 5, 6, 7, 8] </a:t>
            </a:r>
            <a:r>
              <a:rPr lang="en-US" altLang="he-IL" sz="24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head=3</a:t>
            </a:r>
            <a:r>
              <a:rPr lang="en-US" altLang="he-IL" sz="24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4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solidFill>
                <a:srgbClr val="FF000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endParaRPr lang="en-US" altLang="he-IL" sz="2200" dirty="0"/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363912" y="3357579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5437020" y="3357579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363912" y="4365658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060822" y="4395436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363912" y="6450012"/>
            <a:ext cx="357188" cy="40005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061282" y="6423024"/>
            <a:ext cx="195262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146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dirty="0"/>
              <a:t>Q1: What if the tail reaches the end of the array?</a:t>
            </a:r>
          </a:p>
          <a:p>
            <a:r>
              <a:rPr lang="en-US" altLang="he-IL" sz="2200" dirty="0"/>
              <a:t>Should we increase capacity?</a:t>
            </a:r>
          </a:p>
          <a:p>
            <a:endParaRPr lang="en-US" altLang="he-IL" sz="2200" dirty="0"/>
          </a:p>
          <a:p>
            <a:r>
              <a:rPr lang="en-US" altLang="he-IL" sz="2200" dirty="0"/>
              <a:t>Q2: What if part of the array </a:t>
            </a:r>
            <a:r>
              <a:rPr lang="en-US" altLang="he-IL" sz="2200" i="1" dirty="0"/>
              <a:t>is not used </a:t>
            </a:r>
            <a:r>
              <a:rPr lang="en-US" altLang="he-IL" sz="2200" dirty="0"/>
              <a:t>because the head moved too?</a:t>
            </a:r>
          </a:p>
          <a:p>
            <a:r>
              <a:rPr lang="en-US" altLang="he-IL" sz="2200" dirty="0"/>
              <a:t>A: Move the indices cyclically</a:t>
            </a:r>
          </a:p>
          <a:p>
            <a:endParaRPr lang="en-US" altLang="he-IL" sz="2200" dirty="0"/>
          </a:p>
          <a:p>
            <a:r>
              <a:rPr lang="en-US" altLang="he-IL" sz="2200" dirty="0"/>
              <a:t>Q3: What happens when there is no more room for new elements?</a:t>
            </a:r>
          </a:p>
          <a:p>
            <a:r>
              <a:rPr lang="en-US" altLang="he-IL" sz="2200" dirty="0"/>
              <a:t>A: </a:t>
            </a:r>
            <a:r>
              <a:rPr lang="en-US" altLang="he-IL" sz="2200"/>
              <a:t>Then we </a:t>
            </a:r>
            <a:r>
              <a:rPr lang="en-US" altLang="he-IL" sz="2200" dirty="0"/>
              <a:t>should increase capacity.</a:t>
            </a:r>
          </a:p>
          <a:p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8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pointer to a 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Queue – a better implementation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Example:      [_, _, _, _,  _, 6, 7,_]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tail=7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queue=[6,7]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Enqueue(8)  [_, _, _, _, _, 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tail=0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queue=[6,7,8]</a:t>
            </a:r>
            <a:endParaRPr lang="en-US" altLang="he-IL" sz="2000" dirty="0">
              <a:solidFill>
                <a:srgbClr val="0000CC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Enqueue(9)  [9, _, _, _, _,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tail=1  : </a:t>
            </a:r>
            <a:r>
              <a:rPr lang="en-US" altLang="he-IL" sz="2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Enqueue(13)  [9,10, 11,12, 13, 6, 7,8] </a:t>
            </a:r>
            <a:r>
              <a:rPr lang="en-US" altLang="he-IL" sz="20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head=5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2000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tail=5  : </a:t>
            </a:r>
            <a:r>
              <a:rPr lang="en-US" altLang="he-IL" sz="16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queue=[6,7,8,9,10,11,12,13]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Enqueue(14) ---- Increase capacity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[6,7,8,9,10,11,12,13,14, _, _, _, _, _,]</a:t>
            </a:r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5537" y="2255837"/>
            <a:ext cx="177800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4354512" y="2255837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659270" y="3171826"/>
            <a:ext cx="177800" cy="427037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59270" y="4078288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2297112" y="3171826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592094" y="4078288"/>
            <a:ext cx="195263" cy="4540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049712" y="5456237"/>
            <a:ext cx="219075" cy="403225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68787" y="5430836"/>
            <a:ext cx="195262" cy="45402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E722A6-2D10-47E1-A146-35F5B39856E8}"/>
              </a:ext>
            </a:extLst>
          </p:cNvPr>
          <p:cNvCxnSpPr>
            <a:cxnSpLocks/>
          </p:cNvCxnSpPr>
          <p:nvPr/>
        </p:nvCxnSpPr>
        <p:spPr>
          <a:xfrm flipH="1" flipV="1">
            <a:off x="7850187" y="6462926"/>
            <a:ext cx="161925" cy="412536"/>
          </a:xfrm>
          <a:prstGeom prst="straightConnector1">
            <a:avLst/>
          </a:prstGeom>
          <a:ln w="50800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01CA61-925A-4422-9FAD-8C3DD7F1792B}"/>
              </a:ext>
            </a:extLst>
          </p:cNvPr>
          <p:cNvCxnSpPr/>
          <p:nvPr/>
        </p:nvCxnSpPr>
        <p:spPr>
          <a:xfrm flipV="1">
            <a:off x="5012206" y="6400200"/>
            <a:ext cx="130175" cy="3762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888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(const void* a, const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*(int*)a - *(int*)b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cmpr_ints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(const void * a, const void * b)</a:t>
            </a:r>
            <a:b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cmpr_students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29414336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2739</TotalTime>
  <Words>4642</Words>
  <Application>Microsoft Office PowerPoint</Application>
  <PresentationFormat>Custom</PresentationFormat>
  <Paragraphs>557</Paragraphs>
  <Slides>61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61</vt:i4>
      </vt:variant>
    </vt:vector>
  </HeadingPairs>
  <TitlesOfParts>
    <vt:vector size="70" baseType="lpstr">
      <vt:lpstr>Albany</vt:lpstr>
      <vt:lpstr>Arial</vt:lpstr>
      <vt:lpstr>Calibri</vt:lpstr>
      <vt:lpstr>Cambria Math</vt:lpstr>
      <vt:lpstr>Times New Roman</vt:lpstr>
      <vt:lpstr>Wingdings</vt:lpstr>
      <vt:lpstr>water</vt:lpstr>
      <vt:lpstr>lyt blackandwhite</vt:lpstr>
      <vt:lpstr>Office Theme</vt:lpstr>
      <vt:lpstr>PowerPoint Presentation</vt:lpstr>
      <vt:lpstr>Assignment 3</vt:lpstr>
      <vt:lpstr>Lab exam</vt:lpstr>
      <vt:lpstr>Missing semester - MIT</vt:lpstr>
      <vt:lpstr>PowerPoint Presentation</vt:lpstr>
      <vt:lpstr>qsort() in C</vt:lpstr>
      <vt:lpstr>qsort() in C - example</vt:lpstr>
      <vt:lpstr>qsort() in C - example</vt:lpstr>
      <vt:lpstr>PowerPoint Presentation</vt:lpstr>
      <vt:lpstr>Can we do better than n log(n)?</vt:lpstr>
      <vt:lpstr>One last problem on sorting</vt:lpstr>
      <vt:lpstr>PowerPoint Presentation</vt:lpstr>
      <vt:lpstr>void*</vt:lpstr>
      <vt:lpstr>void*</vt:lpstr>
      <vt:lpstr>void*</vt:lpstr>
      <vt:lpstr>Random exercises</vt:lpstr>
      <vt:lpstr>PowerPoint Presentation</vt:lpstr>
      <vt:lpstr>Big-O notation - Examples</vt:lpstr>
      <vt:lpstr>Big-O notation - Examples</vt:lpstr>
      <vt:lpstr>Big-O notation - Examples</vt:lpstr>
      <vt:lpstr>Geometric series</vt:lpstr>
      <vt:lpstr>Geometric series</vt:lpstr>
      <vt:lpstr>Big-O notation - Examples</vt:lpstr>
      <vt:lpstr>Proof by picture:</vt:lpstr>
      <vt:lpstr>Big-O notation - Examples</vt:lpstr>
      <vt:lpstr>Big-O notation - Examples</vt:lpstr>
      <vt:lpstr>Big-O notation - Examples</vt:lpstr>
      <vt:lpstr>Big-O notation - Examples</vt:lpstr>
      <vt:lpstr>Big-O notation - Examples</vt:lpstr>
      <vt:lpstr>An illustration:</vt:lpstr>
      <vt:lpstr>Running time of Fib</vt:lpstr>
      <vt:lpstr>Running time of Fib</vt:lpstr>
      <vt:lpstr>PowerPoint Presentation</vt:lpstr>
      <vt:lpstr>Today</vt:lpstr>
      <vt:lpstr>Abstract Data Type</vt:lpstr>
      <vt:lpstr>Example: Stack</vt:lpstr>
      <vt:lpstr>Example: Stack</vt:lpstr>
      <vt:lpstr>Example: Stack</vt:lpstr>
      <vt:lpstr>PowerPoint Presentation</vt:lpstr>
      <vt:lpstr>Abstract Data Type</vt:lpstr>
      <vt:lpstr>Software Engineering Principles</vt:lpstr>
      <vt:lpstr>Interfaces</vt:lpstr>
      <vt:lpstr>PowerPoint Presentation</vt:lpstr>
      <vt:lpstr>Queue</vt:lpstr>
      <vt:lpstr>Queue</vt:lpstr>
      <vt:lpstr>Dynamic array</vt:lpstr>
      <vt:lpstr>Set</vt:lpstr>
      <vt:lpstr>PowerPoint Presentation</vt:lpstr>
      <vt:lpstr>Stack</vt:lpstr>
      <vt:lpstr>Implementing Stack</vt:lpstr>
      <vt:lpstr>Implementing Stack</vt:lpstr>
      <vt:lpstr>PowerPoint Presentation</vt:lpstr>
      <vt:lpstr>Queue</vt:lpstr>
      <vt:lpstr>Queue -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Queue – a better implementation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838</cp:revision>
  <dcterms:created xsi:type="dcterms:W3CDTF">2017-07-19T12:15:02Z</dcterms:created>
  <dcterms:modified xsi:type="dcterms:W3CDTF">2022-11-02T05:14:54Z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