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1"/>
  </p:notesMasterIdLst>
  <p:handoutMasterIdLst>
    <p:handoutMasterId r:id="rId32"/>
  </p:handoutMasterIdLst>
  <p:sldIdLst>
    <p:sldId id="256" r:id="rId4"/>
    <p:sldId id="552" r:id="rId5"/>
    <p:sldId id="375" r:id="rId6"/>
    <p:sldId id="376" r:id="rId7"/>
    <p:sldId id="377" r:id="rId8"/>
    <p:sldId id="378" r:id="rId9"/>
    <p:sldId id="379" r:id="rId10"/>
    <p:sldId id="554" r:id="rId11"/>
    <p:sldId id="382" r:id="rId12"/>
    <p:sldId id="383" r:id="rId13"/>
    <p:sldId id="384" r:id="rId14"/>
    <p:sldId id="407" r:id="rId15"/>
    <p:sldId id="385" r:id="rId16"/>
    <p:sldId id="386" r:id="rId17"/>
    <p:sldId id="387" r:id="rId18"/>
    <p:sldId id="388" r:id="rId19"/>
    <p:sldId id="389" r:id="rId20"/>
    <p:sldId id="390" r:id="rId21"/>
    <p:sldId id="391" r:id="rId22"/>
    <p:sldId id="392" r:id="rId23"/>
    <p:sldId id="393" r:id="rId24"/>
    <p:sldId id="394" r:id="rId25"/>
    <p:sldId id="395" r:id="rId26"/>
    <p:sldId id="396" r:id="rId27"/>
    <p:sldId id="397" r:id="rId28"/>
    <p:sldId id="398" r:id="rId29"/>
    <p:sldId id="408" r:id="rId30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D6AA4F-665F-4929-9A90-61024ACCDFE5}" v="70" dt="2022-11-02T22:20:51.0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4" autoAdjust="0"/>
    <p:restoredTop sz="93792" autoAdjust="0"/>
  </p:normalViewPr>
  <p:slideViewPr>
    <p:cSldViewPr snapToGrid="0">
      <p:cViewPr varScale="1">
        <p:scale>
          <a:sx n="55" d="100"/>
          <a:sy n="55" d="100"/>
        </p:scale>
        <p:origin x="9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CC7C26C6-5F48-4791-88B1-C0F6601A0AA7}"/>
    <pc:docChg chg="undo custSel addSld delSld modSld sldOrd">
      <pc:chgData name="Igor Shinkar" userId="db6eb1b41a9778dd" providerId="LiveId" clId="{CC7C26C6-5F48-4791-88B1-C0F6601A0AA7}" dt="2022-02-10T02:28:33.965" v="2356" actId="47"/>
      <pc:docMkLst>
        <pc:docMk/>
      </pc:docMkLst>
      <pc:sldChg chg="modSp mod">
        <pc:chgData name="Igor Shinkar" userId="db6eb1b41a9778dd" providerId="LiveId" clId="{CC7C26C6-5F48-4791-88B1-C0F6601A0AA7}" dt="2022-02-08T05:20:38.809" v="1" actId="20577"/>
        <pc:sldMkLst>
          <pc:docMk/>
          <pc:sldMk cId="0" sldId="256"/>
        </pc:sldMkLst>
        <pc:spChg chg="mod">
          <ac:chgData name="Igor Shinkar" userId="db6eb1b41a9778dd" providerId="LiveId" clId="{CC7C26C6-5F48-4791-88B1-C0F6601A0AA7}" dt="2022-02-08T05:20:38.809" v="1" actId="20577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3680070098" sldId="318"/>
        </pc:sldMkLst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1811882336" sldId="319"/>
        </pc:sldMkLst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3212919472" sldId="320"/>
        </pc:sldMkLst>
      </pc:sldChg>
      <pc:sldChg chg="del">
        <pc:chgData name="Igor Shinkar" userId="db6eb1b41a9778dd" providerId="LiveId" clId="{CC7C26C6-5F48-4791-88B1-C0F6601A0AA7}" dt="2022-02-08T05:20:55.073" v="4" actId="47"/>
        <pc:sldMkLst>
          <pc:docMk/>
          <pc:sldMk cId="2382012963" sldId="321"/>
        </pc:sldMkLst>
      </pc:sldChg>
      <pc:sldChg chg="delSp modSp modAnim">
        <pc:chgData name="Igor Shinkar" userId="db6eb1b41a9778dd" providerId="LiveId" clId="{CC7C26C6-5F48-4791-88B1-C0F6601A0AA7}" dt="2022-02-08T05:21:08.981" v="6" actId="478"/>
        <pc:sldMkLst>
          <pc:docMk/>
          <pc:sldMk cId="852465905" sldId="322"/>
        </pc:sldMkLst>
        <pc:spChg chg="del mod">
          <ac:chgData name="Igor Shinkar" userId="db6eb1b41a9778dd" providerId="LiveId" clId="{CC7C26C6-5F48-4791-88B1-C0F6601A0AA7}" dt="2022-02-08T05:21:08.981" v="6" actId="478"/>
          <ac:spMkLst>
            <pc:docMk/>
            <pc:sldMk cId="852465905" sldId="322"/>
            <ac:spMk id="5" creationId="{A7E681D2-F40E-4053-A5B4-FDC447CD4D7F}"/>
          </ac:spMkLst>
        </pc:spChg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411108521" sldId="494"/>
        </pc:sldMkLst>
      </pc:sldChg>
      <pc:sldChg chg="del">
        <pc:chgData name="Igor Shinkar" userId="db6eb1b41a9778dd" providerId="LiveId" clId="{CC7C26C6-5F48-4791-88B1-C0F6601A0AA7}" dt="2022-02-08T05:20:50.318" v="2" actId="47"/>
        <pc:sldMkLst>
          <pc:docMk/>
          <pc:sldMk cId="186468164" sldId="502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752631517" sldId="503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571993812" sldId="504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1931128155" sldId="505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2431066624" sldId="506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892224666" sldId="507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1891928911" sldId="508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4275320408" sldId="509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3513538178" sldId="510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76237297" sldId="511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2183377477" sldId="512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545762716" sldId="513"/>
        </pc:sldMkLst>
      </pc:sldChg>
      <pc:sldChg chg="modSp mod">
        <pc:chgData name="Igor Shinkar" userId="db6eb1b41a9778dd" providerId="LiveId" clId="{CC7C26C6-5F48-4791-88B1-C0F6601A0AA7}" dt="2022-02-10T01:44:07.094" v="41" actId="20577"/>
        <pc:sldMkLst>
          <pc:docMk/>
          <pc:sldMk cId="3493574346" sldId="515"/>
        </pc:sldMkLst>
        <pc:spChg chg="mod">
          <ac:chgData name="Igor Shinkar" userId="db6eb1b41a9778dd" providerId="LiveId" clId="{CC7C26C6-5F48-4791-88B1-C0F6601A0AA7}" dt="2022-02-10T01:44:07.094" v="41" actId="20577"/>
          <ac:spMkLst>
            <pc:docMk/>
            <pc:sldMk cId="3493574346" sldId="515"/>
            <ac:spMk id="35842" creationId="{00000000-0000-0000-0000-000000000000}"/>
          </ac:spMkLst>
        </pc:spChg>
      </pc:sldChg>
      <pc:sldChg chg="modSp mod">
        <pc:chgData name="Igor Shinkar" userId="db6eb1b41a9778dd" providerId="LiveId" clId="{CC7C26C6-5F48-4791-88B1-C0F6601A0AA7}" dt="2022-02-10T01:47:15.080" v="329" actId="20577"/>
        <pc:sldMkLst>
          <pc:docMk/>
          <pc:sldMk cId="1075978804" sldId="516"/>
        </pc:sldMkLst>
        <pc:spChg chg="mod">
          <ac:chgData name="Igor Shinkar" userId="db6eb1b41a9778dd" providerId="LiveId" clId="{CC7C26C6-5F48-4791-88B1-C0F6601A0AA7}" dt="2022-02-10T01:47:15.080" v="329" actId="20577"/>
          <ac:spMkLst>
            <pc:docMk/>
            <pc:sldMk cId="1075978804" sldId="516"/>
            <ac:spMk id="35842" creationId="{00000000-0000-0000-0000-000000000000}"/>
          </ac:spMkLst>
        </pc:spChg>
      </pc:sldChg>
      <pc:sldChg chg="modSp mod">
        <pc:chgData name="Igor Shinkar" userId="db6eb1b41a9778dd" providerId="LiveId" clId="{CC7C26C6-5F48-4791-88B1-C0F6601A0AA7}" dt="2022-02-10T01:52:27.703" v="681"/>
        <pc:sldMkLst>
          <pc:docMk/>
          <pc:sldMk cId="1271337016" sldId="517"/>
        </pc:sldMkLst>
        <pc:spChg chg="mod">
          <ac:chgData name="Igor Shinkar" userId="db6eb1b41a9778dd" providerId="LiveId" clId="{CC7C26C6-5F48-4791-88B1-C0F6601A0AA7}" dt="2022-02-10T01:52:27.703" v="681"/>
          <ac:spMkLst>
            <pc:docMk/>
            <pc:sldMk cId="1271337016" sldId="517"/>
            <ac:spMk id="35842" creationId="{00000000-0000-0000-0000-000000000000}"/>
          </ac:spMkLst>
        </pc:spChg>
      </pc:sldChg>
      <pc:sldChg chg="modSp mod modAnim">
        <pc:chgData name="Igor Shinkar" userId="db6eb1b41a9778dd" providerId="LiveId" clId="{CC7C26C6-5F48-4791-88B1-C0F6601A0AA7}" dt="2022-02-10T02:04:58.818" v="1200" actId="20577"/>
        <pc:sldMkLst>
          <pc:docMk/>
          <pc:sldMk cId="3504271710" sldId="518"/>
        </pc:sldMkLst>
        <pc:spChg chg="mod">
          <ac:chgData name="Igor Shinkar" userId="db6eb1b41a9778dd" providerId="LiveId" clId="{CC7C26C6-5F48-4791-88B1-C0F6601A0AA7}" dt="2022-02-10T02:04:58.818" v="1200" actId="20577"/>
          <ac:spMkLst>
            <pc:docMk/>
            <pc:sldMk cId="3504271710" sldId="518"/>
            <ac:spMk id="35842" creationId="{00000000-0000-0000-0000-000000000000}"/>
          </ac:spMkLst>
        </pc:spChg>
      </pc:sldChg>
      <pc:sldChg chg="addSp delSp modSp mod modAnim">
        <pc:chgData name="Igor Shinkar" userId="db6eb1b41a9778dd" providerId="LiveId" clId="{CC7C26C6-5F48-4791-88B1-C0F6601A0AA7}" dt="2022-02-10T02:13:10.273" v="1457" actId="58"/>
        <pc:sldMkLst>
          <pc:docMk/>
          <pc:sldMk cId="2351630619" sldId="519"/>
        </pc:sldMkLst>
        <pc:spChg chg="add mod">
          <ac:chgData name="Igor Shinkar" userId="db6eb1b41a9778dd" providerId="LiveId" clId="{CC7C26C6-5F48-4791-88B1-C0F6601A0AA7}" dt="2022-02-10T02:11:04.779" v="1300" actId="1076"/>
          <ac:spMkLst>
            <pc:docMk/>
            <pc:sldMk cId="2351630619" sldId="519"/>
            <ac:spMk id="12" creationId="{3EBBD571-042B-4890-9449-E92E27FF2A5B}"/>
          </ac:spMkLst>
        </pc:spChg>
        <pc:spChg chg="add mod">
          <ac:chgData name="Igor Shinkar" userId="db6eb1b41a9778dd" providerId="LiveId" clId="{CC7C26C6-5F48-4791-88B1-C0F6601A0AA7}" dt="2022-02-10T02:11:02.613" v="1299" actId="14100"/>
          <ac:spMkLst>
            <pc:docMk/>
            <pc:sldMk cId="2351630619" sldId="519"/>
            <ac:spMk id="15" creationId="{F27DD45F-994B-407D-8510-91747E78C457}"/>
          </ac:spMkLst>
        </pc:spChg>
        <pc:spChg chg="mod">
          <ac:chgData name="Igor Shinkar" userId="db6eb1b41a9778dd" providerId="LiveId" clId="{CC7C26C6-5F48-4791-88B1-C0F6601A0AA7}" dt="2022-02-10T02:13:10.273" v="1457" actId="58"/>
          <ac:spMkLst>
            <pc:docMk/>
            <pc:sldMk cId="2351630619" sldId="519"/>
            <ac:spMk id="35842" creationId="{00000000-0000-0000-0000-000000000000}"/>
          </ac:spMkLst>
        </pc:spChg>
        <pc:cxnChg chg="add del mod">
          <ac:chgData name="Igor Shinkar" userId="db6eb1b41a9778dd" providerId="LiveId" clId="{CC7C26C6-5F48-4791-88B1-C0F6601A0AA7}" dt="2022-02-10T02:09:36.011" v="1231" actId="478"/>
          <ac:cxnSpMkLst>
            <pc:docMk/>
            <pc:sldMk cId="2351630619" sldId="519"/>
            <ac:cxnSpMk id="3" creationId="{C13FAC88-CB37-4CEB-98CC-3770EA29A878}"/>
          </ac:cxnSpMkLst>
        </pc:cxnChg>
        <pc:cxnChg chg="add del mod">
          <ac:chgData name="Igor Shinkar" userId="db6eb1b41a9778dd" providerId="LiveId" clId="{CC7C26C6-5F48-4791-88B1-C0F6601A0AA7}" dt="2022-02-10T02:10:04.754" v="1241" actId="478"/>
          <ac:cxnSpMkLst>
            <pc:docMk/>
            <pc:sldMk cId="2351630619" sldId="519"/>
            <ac:cxnSpMk id="5" creationId="{1C04865B-C695-4853-ADE0-25609425DED9}"/>
          </ac:cxnSpMkLst>
        </pc:cxnChg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654297623" sldId="520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3341080808" sldId="521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276742308" sldId="522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2234800157" sldId="523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3789549674" sldId="524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980572604" sldId="525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008905725" sldId="526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902476098" sldId="527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770397675" sldId="528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796976967" sldId="529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4098564237" sldId="530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2174481240" sldId="531"/>
        </pc:sldMkLst>
      </pc:sldChg>
      <pc:sldChg chg="modSp mod">
        <pc:chgData name="Igor Shinkar" userId="db6eb1b41a9778dd" providerId="LiveId" clId="{CC7C26C6-5F48-4791-88B1-C0F6601A0AA7}" dt="2022-02-10T01:45:03.345" v="111" actId="20577"/>
        <pc:sldMkLst>
          <pc:docMk/>
          <pc:sldMk cId="2274868364" sldId="532"/>
        </pc:sldMkLst>
        <pc:spChg chg="mod">
          <ac:chgData name="Igor Shinkar" userId="db6eb1b41a9778dd" providerId="LiveId" clId="{CC7C26C6-5F48-4791-88B1-C0F6601A0AA7}" dt="2022-02-10T01:45:03.345" v="111" actId="20577"/>
          <ac:spMkLst>
            <pc:docMk/>
            <pc:sldMk cId="2274868364" sldId="532"/>
            <ac:spMk id="35842" creationId="{00000000-0000-0000-0000-000000000000}"/>
          </ac:spMkLst>
        </pc:spChg>
      </pc:sldChg>
      <pc:sldChg chg="modSp add mod">
        <pc:chgData name="Igor Shinkar" userId="db6eb1b41a9778dd" providerId="LiveId" clId="{CC7C26C6-5F48-4791-88B1-C0F6601A0AA7}" dt="2022-02-10T01:56:55.193" v="926" actId="20577"/>
        <pc:sldMkLst>
          <pc:docMk/>
          <pc:sldMk cId="592497541" sldId="535"/>
        </pc:sldMkLst>
        <pc:spChg chg="mod">
          <ac:chgData name="Igor Shinkar" userId="db6eb1b41a9778dd" providerId="LiveId" clId="{CC7C26C6-5F48-4791-88B1-C0F6601A0AA7}" dt="2022-02-10T01:56:55.193" v="926" actId="20577"/>
          <ac:spMkLst>
            <pc:docMk/>
            <pc:sldMk cId="592497541" sldId="535"/>
            <ac:spMk id="35842" creationId="{00000000-0000-0000-0000-000000000000}"/>
          </ac:spMkLst>
        </pc:spChg>
      </pc:sldChg>
      <pc:sldChg chg="delSp modSp add mod modAnim">
        <pc:chgData name="Igor Shinkar" userId="db6eb1b41a9778dd" providerId="LiveId" clId="{CC7C26C6-5F48-4791-88B1-C0F6601A0AA7}" dt="2022-02-10T02:15:34.661" v="1592" actId="255"/>
        <pc:sldMkLst>
          <pc:docMk/>
          <pc:sldMk cId="1402729785" sldId="536"/>
        </pc:sldMkLst>
        <pc:spChg chg="del">
          <ac:chgData name="Igor Shinkar" userId="db6eb1b41a9778dd" providerId="LiveId" clId="{CC7C26C6-5F48-4791-88B1-C0F6601A0AA7}" dt="2022-02-10T02:13:54.058" v="1459" actId="478"/>
          <ac:spMkLst>
            <pc:docMk/>
            <pc:sldMk cId="1402729785" sldId="536"/>
            <ac:spMk id="12" creationId="{3EBBD571-042B-4890-9449-E92E27FF2A5B}"/>
          </ac:spMkLst>
        </pc:spChg>
        <pc:spChg chg="del">
          <ac:chgData name="Igor Shinkar" userId="db6eb1b41a9778dd" providerId="LiveId" clId="{CC7C26C6-5F48-4791-88B1-C0F6601A0AA7}" dt="2022-02-10T02:13:56.323" v="1460" actId="478"/>
          <ac:spMkLst>
            <pc:docMk/>
            <pc:sldMk cId="1402729785" sldId="536"/>
            <ac:spMk id="15" creationId="{F27DD45F-994B-407D-8510-91747E78C457}"/>
          </ac:spMkLst>
        </pc:spChg>
        <pc:spChg chg="mod">
          <ac:chgData name="Igor Shinkar" userId="db6eb1b41a9778dd" providerId="LiveId" clId="{CC7C26C6-5F48-4791-88B1-C0F6601A0AA7}" dt="2022-02-10T02:15:34.661" v="1592" actId="255"/>
          <ac:spMkLst>
            <pc:docMk/>
            <pc:sldMk cId="1402729785" sldId="536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CC7C26C6-5F48-4791-88B1-C0F6601A0AA7}" dt="2022-02-10T02:21:44.712" v="2121" actId="6549"/>
        <pc:sldMkLst>
          <pc:docMk/>
          <pc:sldMk cId="3901902418" sldId="537"/>
        </pc:sldMkLst>
        <pc:spChg chg="mod">
          <ac:chgData name="Igor Shinkar" userId="db6eb1b41a9778dd" providerId="LiveId" clId="{CC7C26C6-5F48-4791-88B1-C0F6601A0AA7}" dt="2022-02-10T02:21:44.712" v="2121" actId="6549"/>
          <ac:spMkLst>
            <pc:docMk/>
            <pc:sldMk cId="3901902418" sldId="537"/>
            <ac:spMk id="35842" creationId="{00000000-0000-0000-0000-000000000000}"/>
          </ac:spMkLst>
        </pc:spChg>
      </pc:sldChg>
      <pc:sldChg chg="modSp add ord modAnim">
        <pc:chgData name="Igor Shinkar" userId="db6eb1b41a9778dd" providerId="LiveId" clId="{CC7C26C6-5F48-4791-88B1-C0F6601A0AA7}" dt="2022-02-10T02:21:17.551" v="2116" actId="20577"/>
        <pc:sldMkLst>
          <pc:docMk/>
          <pc:sldMk cId="2189462180" sldId="538"/>
        </pc:sldMkLst>
        <pc:spChg chg="mod">
          <ac:chgData name="Igor Shinkar" userId="db6eb1b41a9778dd" providerId="LiveId" clId="{CC7C26C6-5F48-4791-88B1-C0F6601A0AA7}" dt="2022-02-10T02:21:17.551" v="2116" actId="20577"/>
          <ac:spMkLst>
            <pc:docMk/>
            <pc:sldMk cId="2189462180" sldId="538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CC7C26C6-5F48-4791-88B1-C0F6601A0AA7}" dt="2022-02-10T02:26:35.377" v="2355" actId="20577"/>
        <pc:sldMkLst>
          <pc:docMk/>
          <pc:sldMk cId="3933497776" sldId="539"/>
        </pc:sldMkLst>
        <pc:spChg chg="mod">
          <ac:chgData name="Igor Shinkar" userId="db6eb1b41a9778dd" providerId="LiveId" clId="{CC7C26C6-5F48-4791-88B1-C0F6601A0AA7}" dt="2022-02-10T02:26:35.377" v="2355" actId="20577"/>
          <ac:spMkLst>
            <pc:docMk/>
            <pc:sldMk cId="3933497776" sldId="539"/>
            <ac:spMk id="35842" creationId="{00000000-0000-0000-0000-000000000000}"/>
          </ac:spMkLst>
        </pc:spChg>
      </pc:sldChg>
    </pc:docChg>
  </pc:docChgLst>
  <pc:docChgLst>
    <pc:chgData name="Igor Shinkar" userId="db6eb1b41a9778dd" providerId="LiveId" clId="{D38A41A8-9511-44E5-BD50-AF0E3B778F1E}"/>
    <pc:docChg chg="addSld delSld modSld sldOrd">
      <pc:chgData name="Igor Shinkar" userId="db6eb1b41a9778dd" providerId="LiveId" clId="{D38A41A8-9511-44E5-BD50-AF0E3B778F1E}" dt="2022-10-26T22:39:55.128" v="482" actId="20577"/>
      <pc:docMkLst>
        <pc:docMk/>
      </pc:docMkLst>
      <pc:sldChg chg="modSp mod">
        <pc:chgData name="Igor Shinkar" userId="db6eb1b41a9778dd" providerId="LiveId" clId="{D38A41A8-9511-44E5-BD50-AF0E3B778F1E}" dt="2022-10-21T03:25:29.218" v="3" actId="20577"/>
        <pc:sldMkLst>
          <pc:docMk/>
          <pc:sldMk cId="0" sldId="256"/>
        </pc:sldMkLst>
        <pc:spChg chg="mod">
          <ac:chgData name="Igor Shinkar" userId="db6eb1b41a9778dd" providerId="LiveId" clId="{D38A41A8-9511-44E5-BD50-AF0E3B778F1E}" dt="2022-10-21T03:25:29.218" v="3" actId="20577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845965889" sldId="299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4241569793" sldId="300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64444588" sldId="301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788626074" sldId="302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590937179" sldId="303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2917602959" sldId="304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845524409" sldId="306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952425551" sldId="308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3311536928" sldId="309"/>
        </pc:sldMkLst>
      </pc:sldChg>
      <pc:sldChg chg="del">
        <pc:chgData name="Igor Shinkar" userId="db6eb1b41a9778dd" providerId="LiveId" clId="{D38A41A8-9511-44E5-BD50-AF0E3B778F1E}" dt="2022-10-21T03:25:43.580" v="5" actId="47"/>
        <pc:sldMkLst>
          <pc:docMk/>
          <pc:sldMk cId="665402012" sldId="311"/>
        </pc:sldMkLst>
      </pc:sldChg>
      <pc:sldChg chg="del">
        <pc:chgData name="Igor Shinkar" userId="db6eb1b41a9778dd" providerId="LiveId" clId="{D38A41A8-9511-44E5-BD50-AF0E3B778F1E}" dt="2022-10-21T03:25:43.580" v="5" actId="47"/>
        <pc:sldMkLst>
          <pc:docMk/>
          <pc:sldMk cId="1609911384" sldId="312"/>
        </pc:sldMkLst>
      </pc:sldChg>
      <pc:sldChg chg="del">
        <pc:chgData name="Igor Shinkar" userId="db6eb1b41a9778dd" providerId="LiveId" clId="{D38A41A8-9511-44E5-BD50-AF0E3B778F1E}" dt="2022-10-21T03:25:43.580" v="5" actId="47"/>
        <pc:sldMkLst>
          <pc:docMk/>
          <pc:sldMk cId="667346118" sldId="313"/>
        </pc:sldMkLst>
      </pc:sldChg>
      <pc:sldChg chg="add ord">
        <pc:chgData name="Igor Shinkar" userId="db6eb1b41a9778dd" providerId="LiveId" clId="{D38A41A8-9511-44E5-BD50-AF0E3B778F1E}" dt="2022-10-21T03:39:02.591" v="340"/>
        <pc:sldMkLst>
          <pc:docMk/>
          <pc:sldMk cId="744727441" sldId="316"/>
        </pc:sldMkLst>
      </pc:sldChg>
      <pc:sldChg chg="modSp modAnim">
        <pc:chgData name="Igor Shinkar" userId="db6eb1b41a9778dd" providerId="LiveId" clId="{D38A41A8-9511-44E5-BD50-AF0E3B778F1E}" dt="2022-10-21T03:26:43.435" v="89" actId="20577"/>
        <pc:sldMkLst>
          <pc:docMk/>
          <pc:sldMk cId="766277583" sldId="319"/>
        </pc:sldMkLst>
        <pc:spChg chg="mod">
          <ac:chgData name="Igor Shinkar" userId="db6eb1b41a9778dd" providerId="LiveId" clId="{D38A41A8-9511-44E5-BD50-AF0E3B778F1E}" dt="2022-10-21T03:26:43.435" v="89" actId="20577"/>
          <ac:spMkLst>
            <pc:docMk/>
            <pc:sldMk cId="766277583" sldId="319"/>
            <ac:spMk id="35842" creationId="{00000000-0000-0000-0000-000000000000}"/>
          </ac:spMkLst>
        </pc:spChg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270323155" sldId="325"/>
        </pc:sldMkLst>
      </pc:sldChg>
      <pc:sldChg chg="modSp modAnim">
        <pc:chgData name="Igor Shinkar" userId="db6eb1b41a9778dd" providerId="LiveId" clId="{D38A41A8-9511-44E5-BD50-AF0E3B778F1E}" dt="2022-10-26T22:36:46.292" v="424" actId="20577"/>
        <pc:sldMkLst>
          <pc:docMk/>
          <pc:sldMk cId="997431650" sldId="328"/>
        </pc:sldMkLst>
        <pc:spChg chg="mod">
          <ac:chgData name="Igor Shinkar" userId="db6eb1b41a9778dd" providerId="LiveId" clId="{D38A41A8-9511-44E5-BD50-AF0E3B778F1E}" dt="2022-10-26T22:36:46.292" v="424" actId="20577"/>
          <ac:spMkLst>
            <pc:docMk/>
            <pc:sldMk cId="997431650" sldId="328"/>
            <ac:spMk id="35842" creationId="{00000000-0000-0000-0000-000000000000}"/>
          </ac:spMkLst>
        </pc:spChg>
      </pc:sldChg>
      <pc:sldChg chg="modSp modAnim">
        <pc:chgData name="Igor Shinkar" userId="db6eb1b41a9778dd" providerId="LiveId" clId="{D38A41A8-9511-44E5-BD50-AF0E3B778F1E}" dt="2022-10-26T22:39:55.128" v="482" actId="20577"/>
        <pc:sldMkLst>
          <pc:docMk/>
          <pc:sldMk cId="3943412302" sldId="329"/>
        </pc:sldMkLst>
        <pc:spChg chg="mod">
          <ac:chgData name="Igor Shinkar" userId="db6eb1b41a9778dd" providerId="LiveId" clId="{D38A41A8-9511-44E5-BD50-AF0E3B778F1E}" dt="2022-10-26T22:39:55.128" v="482" actId="20577"/>
          <ac:spMkLst>
            <pc:docMk/>
            <pc:sldMk cId="3943412302" sldId="329"/>
            <ac:spMk id="35842" creationId="{00000000-0000-0000-0000-000000000000}"/>
          </ac:spMkLst>
        </pc:spChg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386357524" sldId="334"/>
        </pc:sldMkLst>
      </pc:sldChg>
      <pc:sldChg chg="modSp add ord">
        <pc:chgData name="Igor Shinkar" userId="db6eb1b41a9778dd" providerId="LiveId" clId="{D38A41A8-9511-44E5-BD50-AF0E3B778F1E}" dt="2022-10-21T03:33:48.277" v="116" actId="20577"/>
        <pc:sldMkLst>
          <pc:docMk/>
          <pc:sldMk cId="3789383716" sldId="363"/>
        </pc:sldMkLst>
        <pc:spChg chg="mod">
          <ac:chgData name="Igor Shinkar" userId="db6eb1b41a9778dd" providerId="LiveId" clId="{D38A41A8-9511-44E5-BD50-AF0E3B778F1E}" dt="2022-10-21T03:33:48.277" v="116" actId="20577"/>
          <ac:spMkLst>
            <pc:docMk/>
            <pc:sldMk cId="3789383716" sldId="363"/>
            <ac:spMk id="3" creationId="{00000000-0000-0000-0000-000000000000}"/>
          </ac:spMkLst>
        </pc:spChg>
      </pc:sldChg>
      <pc:sldChg chg="add del">
        <pc:chgData name="Igor Shinkar" userId="db6eb1b41a9778dd" providerId="LiveId" clId="{D38A41A8-9511-44E5-BD50-AF0E3B778F1E}" dt="2022-10-21T03:28:03.982" v="91" actId="2696"/>
        <pc:sldMkLst>
          <pc:docMk/>
          <pc:sldMk cId="75287421" sldId="374"/>
        </pc:sldMkLst>
      </pc:sldChg>
      <pc:sldChg chg="modSp add mod modAnim">
        <pc:chgData name="Igor Shinkar" userId="db6eb1b41a9778dd" providerId="LiveId" clId="{D38A41A8-9511-44E5-BD50-AF0E3B778F1E}" dt="2022-10-26T21:31:36.223" v="380" actId="6549"/>
        <pc:sldMkLst>
          <pc:docMk/>
          <pc:sldMk cId="2066046600" sldId="374"/>
        </pc:sldMkLst>
        <pc:spChg chg="mod">
          <ac:chgData name="Igor Shinkar" userId="db6eb1b41a9778dd" providerId="LiveId" clId="{D38A41A8-9511-44E5-BD50-AF0E3B778F1E}" dt="2022-10-26T21:31:36.223" v="380" actId="6549"/>
          <ac:spMkLst>
            <pc:docMk/>
            <pc:sldMk cId="2066046600" sldId="374"/>
            <ac:spMk id="3" creationId="{00000000-0000-0000-0000-000000000000}"/>
          </ac:spMkLst>
        </pc:spChg>
      </pc:sldChg>
      <pc:sldChg chg="modSp add ord modAnim">
        <pc:chgData name="Igor Shinkar" userId="db6eb1b41a9778dd" providerId="LiveId" clId="{D38A41A8-9511-44E5-BD50-AF0E3B778F1E}" dt="2022-10-21T03:38:51.917" v="338" actId="20577"/>
        <pc:sldMkLst>
          <pc:docMk/>
          <pc:sldMk cId="893656676" sldId="379"/>
        </pc:sldMkLst>
        <pc:spChg chg="mod">
          <ac:chgData name="Igor Shinkar" userId="db6eb1b41a9778dd" providerId="LiveId" clId="{D38A41A8-9511-44E5-BD50-AF0E3B778F1E}" dt="2022-10-21T03:38:51.917" v="338" actId="20577"/>
          <ac:spMkLst>
            <pc:docMk/>
            <pc:sldMk cId="893656676" sldId="379"/>
            <ac:spMk id="3" creationId="{00000000-0000-0000-0000-000000000000}"/>
          </ac:spMkLst>
        </pc:spChg>
      </pc:sldChg>
      <pc:sldChg chg="modSp add ord">
        <pc:chgData name="Igor Shinkar" userId="db6eb1b41a9778dd" providerId="LiveId" clId="{D38A41A8-9511-44E5-BD50-AF0E3B778F1E}" dt="2022-10-26T21:36:46.375" v="382" actId="20577"/>
        <pc:sldMkLst>
          <pc:docMk/>
          <pc:sldMk cId="1500679518" sldId="380"/>
        </pc:sldMkLst>
        <pc:spChg chg="mod">
          <ac:chgData name="Igor Shinkar" userId="db6eb1b41a9778dd" providerId="LiveId" clId="{D38A41A8-9511-44E5-BD50-AF0E3B778F1E}" dt="2022-10-26T21:36:46.375" v="382" actId="20577"/>
          <ac:spMkLst>
            <pc:docMk/>
            <pc:sldMk cId="1500679518" sldId="380"/>
            <ac:spMk id="3" creationId="{00000000-0000-0000-0000-000000000000}"/>
          </ac:spMkLst>
        </pc:spChg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3976506564" sldId="544"/>
        </pc:sldMkLst>
      </pc:sldChg>
    </pc:docChg>
  </pc:docChgLst>
  <pc:docChgLst>
    <pc:chgData name="Igor Shinkar" userId="db6eb1b41a9778dd" providerId="LiveId" clId="{FA3A3750-8E0C-4122-9E80-61A2BC9CBAE5}"/>
    <pc:docChg chg="undo custSel addSld delSld modSld sldOrd">
      <pc:chgData name="Igor Shinkar" userId="db6eb1b41a9778dd" providerId="LiveId" clId="{FA3A3750-8E0C-4122-9E80-61A2BC9CBAE5}" dt="2022-10-31T23:12:17.898" v="678" actId="6549"/>
      <pc:docMkLst>
        <pc:docMk/>
      </pc:docMkLst>
      <pc:sldChg chg="modSp mod">
        <pc:chgData name="Igor Shinkar" userId="db6eb1b41a9778dd" providerId="LiveId" clId="{FA3A3750-8E0C-4122-9E80-61A2BC9CBAE5}" dt="2022-10-30T23:57:55.845" v="1" actId="6549"/>
        <pc:sldMkLst>
          <pc:docMk/>
          <pc:sldMk cId="0" sldId="256"/>
        </pc:sldMkLst>
        <pc:spChg chg="mod">
          <ac:chgData name="Igor Shinkar" userId="db6eb1b41a9778dd" providerId="LiveId" clId="{FA3A3750-8E0C-4122-9E80-61A2BC9CBAE5}" dt="2022-10-30T23:57:55.845" v="1" actId="6549"/>
          <ac:spMkLst>
            <pc:docMk/>
            <pc:sldMk cId="0" sldId="256"/>
            <ac:spMk id="2" creationId="{00000000-0000-0000-0000-000000000000}"/>
          </ac:spMkLst>
        </pc:spChg>
      </pc:sldChg>
      <pc:sldChg chg="add del">
        <pc:chgData name="Igor Shinkar" userId="db6eb1b41a9778dd" providerId="LiveId" clId="{FA3A3750-8E0C-4122-9E80-61A2BC9CBAE5}" dt="2022-10-30T23:58:16.662" v="6" actId="47"/>
        <pc:sldMkLst>
          <pc:docMk/>
          <pc:sldMk cId="1263418228" sldId="307"/>
        </pc:sldMkLst>
      </pc:sldChg>
      <pc:sldChg chg="del">
        <pc:chgData name="Igor Shinkar" userId="db6eb1b41a9778dd" providerId="LiveId" clId="{FA3A3750-8E0C-4122-9E80-61A2BC9CBAE5}" dt="2022-10-30T23:58:04.827" v="2" actId="47"/>
        <pc:sldMkLst>
          <pc:docMk/>
          <pc:sldMk cId="2575486170" sldId="310"/>
        </pc:sldMkLst>
      </pc:sldChg>
      <pc:sldChg chg="del">
        <pc:chgData name="Igor Shinkar" userId="db6eb1b41a9778dd" providerId="LiveId" clId="{FA3A3750-8E0C-4122-9E80-61A2BC9CBAE5}" dt="2022-10-30T23:58:04.827" v="2" actId="47"/>
        <pc:sldMkLst>
          <pc:docMk/>
          <pc:sldMk cId="2206639197" sldId="314"/>
        </pc:sldMkLst>
      </pc:sldChg>
      <pc:sldChg chg="add del">
        <pc:chgData name="Igor Shinkar" userId="db6eb1b41a9778dd" providerId="LiveId" clId="{FA3A3750-8E0C-4122-9E80-61A2BC9CBAE5}" dt="2022-10-30T23:58:14.237" v="5" actId="47"/>
        <pc:sldMkLst>
          <pc:docMk/>
          <pc:sldMk cId="2268678249" sldId="315"/>
        </pc:sldMkLst>
      </pc:sldChg>
      <pc:sldChg chg="del">
        <pc:chgData name="Igor Shinkar" userId="db6eb1b41a9778dd" providerId="LiveId" clId="{FA3A3750-8E0C-4122-9E80-61A2BC9CBAE5}" dt="2022-10-30T23:58:04.827" v="2" actId="47"/>
        <pc:sldMkLst>
          <pc:docMk/>
          <pc:sldMk cId="766277583" sldId="319"/>
        </pc:sldMkLst>
      </pc:sldChg>
      <pc:sldChg chg="del">
        <pc:chgData name="Igor Shinkar" userId="db6eb1b41a9778dd" providerId="LiveId" clId="{FA3A3750-8E0C-4122-9E80-61A2BC9CBAE5}" dt="2022-10-30T23:58:04.827" v="2" actId="47"/>
        <pc:sldMkLst>
          <pc:docMk/>
          <pc:sldMk cId="75979015" sldId="323"/>
        </pc:sldMkLst>
      </pc:sldChg>
      <pc:sldChg chg="del">
        <pc:chgData name="Igor Shinkar" userId="db6eb1b41a9778dd" providerId="LiveId" clId="{FA3A3750-8E0C-4122-9E80-61A2BC9CBAE5}" dt="2022-10-30T23:58:04.827" v="2" actId="47"/>
        <pc:sldMkLst>
          <pc:docMk/>
          <pc:sldMk cId="847286817" sldId="324"/>
        </pc:sldMkLst>
      </pc:sldChg>
      <pc:sldChg chg="del">
        <pc:chgData name="Igor Shinkar" userId="db6eb1b41a9778dd" providerId="LiveId" clId="{FA3A3750-8E0C-4122-9E80-61A2BC9CBAE5}" dt="2022-10-30T23:58:04.827" v="2" actId="47"/>
        <pc:sldMkLst>
          <pc:docMk/>
          <pc:sldMk cId="3541551015" sldId="326"/>
        </pc:sldMkLst>
      </pc:sldChg>
      <pc:sldChg chg="modSp modAnim">
        <pc:chgData name="Igor Shinkar" userId="db6eb1b41a9778dd" providerId="LiveId" clId="{FA3A3750-8E0C-4122-9E80-61A2BC9CBAE5}" dt="2022-10-31T20:05:11.184" v="202" actId="20577"/>
        <pc:sldMkLst>
          <pc:docMk/>
          <pc:sldMk cId="3095529027" sldId="330"/>
        </pc:sldMkLst>
        <pc:spChg chg="mod">
          <ac:chgData name="Igor Shinkar" userId="db6eb1b41a9778dd" providerId="LiveId" clId="{FA3A3750-8E0C-4122-9E80-61A2BC9CBAE5}" dt="2022-10-31T20:05:11.184" v="202" actId="20577"/>
          <ac:spMkLst>
            <pc:docMk/>
            <pc:sldMk cId="3095529027" sldId="330"/>
            <ac:spMk id="35842" creationId="{00000000-0000-0000-0000-000000000000}"/>
          </ac:spMkLst>
        </pc:spChg>
      </pc:sldChg>
      <pc:sldChg chg="add del">
        <pc:chgData name="Igor Shinkar" userId="db6eb1b41a9778dd" providerId="LiveId" clId="{FA3A3750-8E0C-4122-9E80-61A2BC9CBAE5}" dt="2022-10-30T23:58:11.875" v="4" actId="47"/>
        <pc:sldMkLst>
          <pc:docMk/>
          <pc:sldMk cId="4065251385" sldId="331"/>
        </pc:sldMkLst>
      </pc:sldChg>
      <pc:sldChg chg="del">
        <pc:chgData name="Igor Shinkar" userId="db6eb1b41a9778dd" providerId="LiveId" clId="{FA3A3750-8E0C-4122-9E80-61A2BC9CBAE5}" dt="2022-10-30T23:58:04.827" v="2" actId="47"/>
        <pc:sldMkLst>
          <pc:docMk/>
          <pc:sldMk cId="2243032523" sldId="332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373672094" sldId="334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2776395079" sldId="335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2685163296" sldId="337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32218915" sldId="338"/>
        </pc:sldMkLst>
      </pc:sldChg>
      <pc:sldChg chg="add del">
        <pc:chgData name="Igor Shinkar" userId="db6eb1b41a9778dd" providerId="LiveId" clId="{FA3A3750-8E0C-4122-9E80-61A2BC9CBAE5}" dt="2022-10-31T20:08:18.993" v="271" actId="47"/>
        <pc:sldMkLst>
          <pc:docMk/>
          <pc:sldMk cId="2209799852" sldId="339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3018607407" sldId="341"/>
        </pc:sldMkLst>
      </pc:sldChg>
      <pc:sldChg chg="modSp add mod">
        <pc:chgData name="Igor Shinkar" userId="db6eb1b41a9778dd" providerId="LiveId" clId="{FA3A3750-8E0C-4122-9E80-61A2BC9CBAE5}" dt="2022-10-31T20:09:18.487" v="291" actId="20577"/>
        <pc:sldMkLst>
          <pc:docMk/>
          <pc:sldMk cId="3380656578" sldId="342"/>
        </pc:sldMkLst>
        <pc:spChg chg="mod">
          <ac:chgData name="Igor Shinkar" userId="db6eb1b41a9778dd" providerId="LiveId" clId="{FA3A3750-8E0C-4122-9E80-61A2BC9CBAE5}" dt="2022-10-31T20:09:12.465" v="289" actId="20577"/>
          <ac:spMkLst>
            <pc:docMk/>
            <pc:sldMk cId="3380656578" sldId="342"/>
            <ac:spMk id="35841" creationId="{00000000-0000-0000-0000-000000000000}"/>
          </ac:spMkLst>
        </pc:spChg>
        <pc:spChg chg="mod">
          <ac:chgData name="Igor Shinkar" userId="db6eb1b41a9778dd" providerId="LiveId" clId="{FA3A3750-8E0C-4122-9E80-61A2BC9CBAE5}" dt="2022-10-31T20:09:18.487" v="291" actId="20577"/>
          <ac:spMkLst>
            <pc:docMk/>
            <pc:sldMk cId="3380656578" sldId="342"/>
            <ac:spMk id="35842" creationId="{00000000-0000-0000-0000-000000000000}"/>
          </ac:spMkLst>
        </pc:spChg>
      </pc:sldChg>
      <pc:sldChg chg="modSp add">
        <pc:chgData name="Igor Shinkar" userId="db6eb1b41a9778dd" providerId="LiveId" clId="{FA3A3750-8E0C-4122-9E80-61A2BC9CBAE5}" dt="2022-10-31T00:07:26.579" v="180" actId="1076"/>
        <pc:sldMkLst>
          <pc:docMk/>
          <pc:sldMk cId="979639996" sldId="343"/>
        </pc:sldMkLst>
        <pc:spChg chg="mod">
          <ac:chgData name="Igor Shinkar" userId="db6eb1b41a9778dd" providerId="LiveId" clId="{FA3A3750-8E0C-4122-9E80-61A2BC9CBAE5}" dt="2022-10-31T00:07:26.579" v="180" actId="1076"/>
          <ac:spMkLst>
            <pc:docMk/>
            <pc:sldMk cId="979639996" sldId="343"/>
            <ac:spMk id="6" creationId="{00000000-0000-0000-0000-000000000000}"/>
          </ac:spMkLst>
        </pc:spChg>
      </pc:sldChg>
      <pc:sldChg chg="add">
        <pc:chgData name="Igor Shinkar" userId="db6eb1b41a9778dd" providerId="LiveId" clId="{FA3A3750-8E0C-4122-9E80-61A2BC9CBAE5}" dt="2022-10-31T00:01:23.714" v="7"/>
        <pc:sldMkLst>
          <pc:docMk/>
          <pc:sldMk cId="2012142793" sldId="344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1603921676" sldId="345"/>
        </pc:sldMkLst>
      </pc:sldChg>
      <pc:sldChg chg="add del">
        <pc:chgData name="Igor Shinkar" userId="db6eb1b41a9778dd" providerId="LiveId" clId="{FA3A3750-8E0C-4122-9E80-61A2BC9CBAE5}" dt="2022-10-31T00:06:57.203" v="176" actId="47"/>
        <pc:sldMkLst>
          <pc:docMk/>
          <pc:sldMk cId="413035727" sldId="346"/>
        </pc:sldMkLst>
      </pc:sldChg>
      <pc:sldChg chg="add">
        <pc:chgData name="Igor Shinkar" userId="db6eb1b41a9778dd" providerId="LiveId" clId="{FA3A3750-8E0C-4122-9E80-61A2BC9CBAE5}" dt="2022-10-31T00:01:23.714" v="7"/>
        <pc:sldMkLst>
          <pc:docMk/>
          <pc:sldMk cId="3721617343" sldId="347"/>
        </pc:sldMkLst>
      </pc:sldChg>
      <pc:sldChg chg="add del">
        <pc:chgData name="Igor Shinkar" userId="db6eb1b41a9778dd" providerId="LiveId" clId="{FA3A3750-8E0C-4122-9E80-61A2BC9CBAE5}" dt="2022-10-31T00:07:05.024" v="177" actId="47"/>
        <pc:sldMkLst>
          <pc:docMk/>
          <pc:sldMk cId="2564488202" sldId="348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2693953939" sldId="348"/>
        </pc:sldMkLst>
      </pc:sldChg>
      <pc:sldChg chg="add">
        <pc:chgData name="Igor Shinkar" userId="db6eb1b41a9778dd" providerId="LiveId" clId="{FA3A3750-8E0C-4122-9E80-61A2BC9CBAE5}" dt="2022-10-31T00:01:23.714" v="7"/>
        <pc:sldMkLst>
          <pc:docMk/>
          <pc:sldMk cId="3023682188" sldId="349"/>
        </pc:sldMkLst>
      </pc:sldChg>
      <pc:sldChg chg="add">
        <pc:chgData name="Igor Shinkar" userId="db6eb1b41a9778dd" providerId="LiveId" clId="{FA3A3750-8E0C-4122-9E80-61A2BC9CBAE5}" dt="2022-10-31T00:01:23.714" v="7"/>
        <pc:sldMkLst>
          <pc:docMk/>
          <pc:sldMk cId="730535654" sldId="350"/>
        </pc:sldMkLst>
      </pc:sldChg>
      <pc:sldChg chg="modSp add modAnim">
        <pc:chgData name="Igor Shinkar" userId="db6eb1b41a9778dd" providerId="LiveId" clId="{FA3A3750-8E0C-4122-9E80-61A2BC9CBAE5}" dt="2022-10-31T22:26:14.273" v="375" actId="20577"/>
        <pc:sldMkLst>
          <pc:docMk/>
          <pc:sldMk cId="424103312" sldId="351"/>
        </pc:sldMkLst>
        <pc:spChg chg="mod">
          <ac:chgData name="Igor Shinkar" userId="db6eb1b41a9778dd" providerId="LiveId" clId="{FA3A3750-8E0C-4122-9E80-61A2BC9CBAE5}" dt="2022-10-31T22:26:14.273" v="375" actId="20577"/>
          <ac:spMkLst>
            <pc:docMk/>
            <pc:sldMk cId="424103312" sldId="351"/>
            <ac:spMk id="20482" creationId="{00000000-0000-0000-0000-000000000000}"/>
          </ac:spMkLst>
        </pc:spChg>
      </pc:sldChg>
      <pc:sldChg chg="add modAnim">
        <pc:chgData name="Igor Shinkar" userId="db6eb1b41a9778dd" providerId="LiveId" clId="{FA3A3750-8E0C-4122-9E80-61A2BC9CBAE5}" dt="2022-10-31T00:06:25.419" v="174"/>
        <pc:sldMkLst>
          <pc:docMk/>
          <pc:sldMk cId="619959936" sldId="354"/>
        </pc:sldMkLst>
      </pc:sldChg>
      <pc:sldChg chg="add">
        <pc:chgData name="Igor Shinkar" userId="db6eb1b41a9778dd" providerId="LiveId" clId="{FA3A3750-8E0C-4122-9E80-61A2BC9CBAE5}" dt="2022-10-31T00:01:23.714" v="7"/>
        <pc:sldMkLst>
          <pc:docMk/>
          <pc:sldMk cId="2248419326" sldId="355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3421339400" sldId="358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2047337735" sldId="359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4162412927" sldId="360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4119727220" sldId="361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1147612249" sldId="364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747133592" sldId="365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4159486940" sldId="366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2371931609" sldId="367"/>
        </pc:sldMkLst>
      </pc:sldChg>
      <pc:sldChg chg="modSp add mod">
        <pc:chgData name="Igor Shinkar" userId="db6eb1b41a9778dd" providerId="LiveId" clId="{FA3A3750-8E0C-4122-9E80-61A2BC9CBAE5}" dt="2022-10-31T23:10:59.707" v="651" actId="1037"/>
        <pc:sldMkLst>
          <pc:docMk/>
          <pc:sldMk cId="2567933811" sldId="368"/>
        </pc:sldMkLst>
        <pc:spChg chg="mod">
          <ac:chgData name="Igor Shinkar" userId="db6eb1b41a9778dd" providerId="LiveId" clId="{FA3A3750-8E0C-4122-9E80-61A2BC9CBAE5}" dt="2022-10-31T23:10:45.149" v="644" actId="20577"/>
          <ac:spMkLst>
            <pc:docMk/>
            <pc:sldMk cId="2567933811" sldId="368"/>
            <ac:spMk id="35842" creationId="{00000000-0000-0000-0000-000000000000}"/>
          </ac:spMkLst>
        </pc:spChg>
        <pc:cxnChg chg="mod">
          <ac:chgData name="Igor Shinkar" userId="db6eb1b41a9778dd" providerId="LiveId" clId="{FA3A3750-8E0C-4122-9E80-61A2BC9CBAE5}" dt="2022-10-31T23:10:59.707" v="651" actId="1037"/>
          <ac:cxnSpMkLst>
            <pc:docMk/>
            <pc:sldMk cId="2567933811" sldId="368"/>
            <ac:cxnSpMk id="16" creationId="{00000000-0000-0000-0000-000000000000}"/>
          </ac:cxnSpMkLst>
        </pc:cxnChg>
      </pc:sldChg>
      <pc:sldChg chg="modSp add mod">
        <pc:chgData name="Igor Shinkar" userId="db6eb1b41a9778dd" providerId="LiveId" clId="{FA3A3750-8E0C-4122-9E80-61A2BC9CBAE5}" dt="2022-10-31T23:12:17.898" v="678" actId="6549"/>
        <pc:sldMkLst>
          <pc:docMk/>
          <pc:sldMk cId="3894085469" sldId="369"/>
        </pc:sldMkLst>
        <pc:spChg chg="mod">
          <ac:chgData name="Igor Shinkar" userId="db6eb1b41a9778dd" providerId="LiveId" clId="{FA3A3750-8E0C-4122-9E80-61A2BC9CBAE5}" dt="2022-10-31T23:12:17.898" v="678" actId="6549"/>
          <ac:spMkLst>
            <pc:docMk/>
            <pc:sldMk cId="3894085469" sldId="369"/>
            <ac:spMk id="35842" creationId="{00000000-0000-0000-0000-000000000000}"/>
          </ac:spMkLst>
        </pc:spChg>
        <pc:cxnChg chg="mod">
          <ac:chgData name="Igor Shinkar" userId="db6eb1b41a9778dd" providerId="LiveId" clId="{FA3A3750-8E0C-4122-9E80-61A2BC9CBAE5}" dt="2022-10-31T23:12:14.374" v="676" actId="1038"/>
          <ac:cxnSpMkLst>
            <pc:docMk/>
            <pc:sldMk cId="3894085469" sldId="369"/>
            <ac:cxnSpMk id="5" creationId="{00000000-0000-0000-0000-000000000000}"/>
          </ac:cxnSpMkLst>
        </pc:cxnChg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2156888401" sldId="370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1786827441" sldId="372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3537146753" sldId="373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1596935392" sldId="375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3117425549" sldId="376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811978212" sldId="377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2605734658" sldId="378"/>
        </pc:sldMkLst>
      </pc:sldChg>
      <pc:sldChg chg="del">
        <pc:chgData name="Igor Shinkar" userId="db6eb1b41a9778dd" providerId="LiveId" clId="{FA3A3750-8E0C-4122-9E80-61A2BC9CBAE5}" dt="2022-10-30T23:58:04.827" v="2" actId="47"/>
        <pc:sldMkLst>
          <pc:docMk/>
          <pc:sldMk cId="893656676" sldId="379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1646364036" sldId="379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939628499" sldId="381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1368136810" sldId="382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1409847061" sldId="383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4158014421" sldId="384"/>
        </pc:sldMkLst>
      </pc:sldChg>
      <pc:sldChg chg="add modAnim">
        <pc:chgData name="Igor Shinkar" userId="db6eb1b41a9778dd" providerId="LiveId" clId="{FA3A3750-8E0C-4122-9E80-61A2BC9CBAE5}" dt="2022-10-31T20:12:29.541" v="297"/>
        <pc:sldMkLst>
          <pc:docMk/>
          <pc:sldMk cId="2781786719" sldId="385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848183378" sldId="386"/>
        </pc:sldMkLst>
      </pc:sldChg>
      <pc:sldChg chg="modSp add">
        <pc:chgData name="Igor Shinkar" userId="db6eb1b41a9778dd" providerId="LiveId" clId="{FA3A3750-8E0C-4122-9E80-61A2BC9CBAE5}" dt="2022-10-31T20:13:05.510" v="298" actId="6549"/>
        <pc:sldMkLst>
          <pc:docMk/>
          <pc:sldMk cId="288513736" sldId="387"/>
        </pc:sldMkLst>
        <pc:spChg chg="mod">
          <ac:chgData name="Igor Shinkar" userId="db6eb1b41a9778dd" providerId="LiveId" clId="{FA3A3750-8E0C-4122-9E80-61A2BC9CBAE5}" dt="2022-10-31T20:13:05.510" v="298" actId="6549"/>
          <ac:spMkLst>
            <pc:docMk/>
            <pc:sldMk cId="288513736" sldId="387"/>
            <ac:spMk id="35842" creationId="{00000000-0000-0000-0000-000000000000}"/>
          </ac:spMkLst>
        </pc:spChg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3591404521" sldId="388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970939335" sldId="389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727145135" sldId="390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1131994703" sldId="391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2968826639" sldId="392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3818713786" sldId="393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1019427866" sldId="394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1277841783" sldId="395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1555973161" sldId="396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3605897420" sldId="397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1208105115" sldId="398"/>
        </pc:sldMkLst>
      </pc:sldChg>
      <pc:sldChg chg="add del">
        <pc:chgData name="Igor Shinkar" userId="db6eb1b41a9778dd" providerId="LiveId" clId="{FA3A3750-8E0C-4122-9E80-61A2BC9CBAE5}" dt="2022-10-31T20:11:50.193" v="295" actId="47"/>
        <pc:sldMkLst>
          <pc:docMk/>
          <pc:sldMk cId="2577673644" sldId="406"/>
        </pc:sldMkLst>
      </pc:sldChg>
      <pc:sldChg chg="delSp modSp add mod modAnim">
        <pc:chgData name="Igor Shinkar" userId="db6eb1b41a9778dd" providerId="LiveId" clId="{FA3A3750-8E0C-4122-9E80-61A2BC9CBAE5}" dt="2022-10-31T20:11:00.183" v="293" actId="478"/>
        <pc:sldMkLst>
          <pc:docMk/>
          <pc:sldMk cId="2018169564" sldId="407"/>
        </pc:sldMkLst>
        <pc:cxnChg chg="del mod">
          <ac:chgData name="Igor Shinkar" userId="db6eb1b41a9778dd" providerId="LiveId" clId="{FA3A3750-8E0C-4122-9E80-61A2BC9CBAE5}" dt="2022-10-31T20:11:00.183" v="293" actId="478"/>
          <ac:cxnSpMkLst>
            <pc:docMk/>
            <pc:sldMk cId="2018169564" sldId="407"/>
            <ac:cxnSpMk id="20" creationId="{00000000-0000-0000-0000-000000000000}"/>
          </ac:cxnSpMkLst>
        </pc:cxnChg>
      </pc:sldChg>
      <pc:sldChg chg="add modAnim">
        <pc:chgData name="Igor Shinkar" userId="db6eb1b41a9778dd" providerId="LiveId" clId="{FA3A3750-8E0C-4122-9E80-61A2BC9CBAE5}" dt="2022-10-31T00:06:45.645" v="175"/>
        <pc:sldMkLst>
          <pc:docMk/>
          <pc:sldMk cId="4275399684" sldId="490"/>
        </pc:sldMkLst>
      </pc:sldChg>
      <pc:sldChg chg="addSp modSp add mod addAnim delAnim modAnim">
        <pc:chgData name="Igor Shinkar" userId="db6eb1b41a9778dd" providerId="LiveId" clId="{FA3A3750-8E0C-4122-9E80-61A2BC9CBAE5}" dt="2022-10-31T00:04:27.159" v="125" actId="20577"/>
        <pc:sldMkLst>
          <pc:docMk/>
          <pc:sldMk cId="3933497776" sldId="539"/>
        </pc:sldMkLst>
        <pc:spChg chg="add mod">
          <ac:chgData name="Igor Shinkar" userId="db6eb1b41a9778dd" providerId="LiveId" clId="{FA3A3750-8E0C-4122-9E80-61A2BC9CBAE5}" dt="2022-10-31T00:04:27.159" v="125" actId="20577"/>
          <ac:spMkLst>
            <pc:docMk/>
            <pc:sldMk cId="3933497776" sldId="539"/>
            <ac:spMk id="2" creationId="{4FAD5068-D4D5-113B-4BB3-D3639D88A524}"/>
          </ac:spMkLst>
        </pc:spChg>
        <pc:spChg chg="mod">
          <ac:chgData name="Igor Shinkar" userId="db6eb1b41a9778dd" providerId="LiveId" clId="{FA3A3750-8E0C-4122-9E80-61A2BC9CBAE5}" dt="2022-10-31T00:03:26.095" v="102" actId="21"/>
          <ac:spMkLst>
            <pc:docMk/>
            <pc:sldMk cId="3933497776" sldId="539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FA3A3750-8E0C-4122-9E80-61A2BC9CBAE5}" dt="2022-10-31T00:05:53.129" v="172" actId="20577"/>
        <pc:sldMkLst>
          <pc:docMk/>
          <pc:sldMk cId="959072309" sldId="540"/>
        </pc:sldMkLst>
        <pc:spChg chg="mod">
          <ac:chgData name="Igor Shinkar" userId="db6eb1b41a9778dd" providerId="LiveId" clId="{FA3A3750-8E0C-4122-9E80-61A2BC9CBAE5}" dt="2022-10-31T00:05:53.129" v="172" actId="20577"/>
          <ac:spMkLst>
            <pc:docMk/>
            <pc:sldMk cId="959072309" sldId="540"/>
            <ac:spMk id="35842" creationId="{00000000-0000-0000-0000-000000000000}"/>
          </ac:spMkLst>
        </pc:spChg>
      </pc:sldChg>
      <pc:sldChg chg="add">
        <pc:chgData name="Igor Shinkar" userId="db6eb1b41a9778dd" providerId="LiveId" clId="{FA3A3750-8E0C-4122-9E80-61A2BC9CBAE5}" dt="2022-10-31T00:01:23.714" v="7"/>
        <pc:sldMkLst>
          <pc:docMk/>
          <pc:sldMk cId="2499690956" sldId="541"/>
        </pc:sldMkLst>
      </pc:sldChg>
      <pc:sldChg chg="modSp add mod modAnim">
        <pc:chgData name="Igor Shinkar" userId="db6eb1b41a9778dd" providerId="LiveId" clId="{FA3A3750-8E0C-4122-9E80-61A2BC9CBAE5}" dt="2022-10-31T22:30:56.206" v="611"/>
        <pc:sldMkLst>
          <pc:docMk/>
          <pc:sldMk cId="2843968602" sldId="542"/>
        </pc:sldMkLst>
        <pc:spChg chg="mod">
          <ac:chgData name="Igor Shinkar" userId="db6eb1b41a9778dd" providerId="LiveId" clId="{FA3A3750-8E0C-4122-9E80-61A2BC9CBAE5}" dt="2022-10-31T22:30:42.751" v="610" actId="20577"/>
          <ac:spMkLst>
            <pc:docMk/>
            <pc:sldMk cId="2843968602" sldId="542"/>
            <ac:spMk id="35842" creationId="{00000000-0000-0000-0000-000000000000}"/>
          </ac:spMkLst>
        </pc:spChg>
      </pc:sldChg>
      <pc:sldChg chg="add ord">
        <pc:chgData name="Igor Shinkar" userId="db6eb1b41a9778dd" providerId="LiveId" clId="{FA3A3750-8E0C-4122-9E80-61A2BC9CBAE5}" dt="2022-10-31T00:01:40.481" v="10"/>
        <pc:sldMkLst>
          <pc:docMk/>
          <pc:sldMk cId="361140552" sldId="545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2860537611" sldId="546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2182538728" sldId="547"/>
        </pc:sldMkLst>
      </pc:sldChg>
      <pc:sldChg chg="addSp modSp add mod">
        <pc:chgData name="Igor Shinkar" userId="db6eb1b41a9778dd" providerId="LiveId" clId="{FA3A3750-8E0C-4122-9E80-61A2BC9CBAE5}" dt="2022-10-31T22:40:07.856" v="642" actId="14100"/>
        <pc:sldMkLst>
          <pc:docMk/>
          <pc:sldMk cId="3582079974" sldId="548"/>
        </pc:sldMkLst>
        <pc:spChg chg="add mod">
          <ac:chgData name="Igor Shinkar" userId="db6eb1b41a9778dd" providerId="LiveId" clId="{FA3A3750-8E0C-4122-9E80-61A2BC9CBAE5}" dt="2022-10-31T22:40:07.856" v="642" actId="14100"/>
          <ac:spMkLst>
            <pc:docMk/>
            <pc:sldMk cId="3582079974" sldId="548"/>
            <ac:spMk id="2" creationId="{B8980344-7AFE-C884-9A3C-D875F049906F}"/>
          </ac:spMkLst>
        </pc:spChg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3872770716" sldId="549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2300909356" sldId="550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77251131" sldId="551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309808609" sldId="552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3896904154" sldId="553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1519282645" sldId="554"/>
        </pc:sldMkLst>
      </pc:sldChg>
      <pc:sldChg chg="delSp modSp add mod delAnim modAnim">
        <pc:chgData name="Igor Shinkar" userId="db6eb1b41a9778dd" providerId="LiveId" clId="{FA3A3750-8E0C-4122-9E80-61A2BC9CBAE5}" dt="2022-10-31T20:07:20.041" v="270" actId="20577"/>
        <pc:sldMkLst>
          <pc:docMk/>
          <pc:sldMk cId="1781839995" sldId="555"/>
        </pc:sldMkLst>
        <pc:spChg chg="mod">
          <ac:chgData name="Igor Shinkar" userId="db6eb1b41a9778dd" providerId="LiveId" clId="{FA3A3750-8E0C-4122-9E80-61A2BC9CBAE5}" dt="2022-10-31T20:07:20.041" v="270" actId="20577"/>
          <ac:spMkLst>
            <pc:docMk/>
            <pc:sldMk cId="1781839995" sldId="555"/>
            <ac:spMk id="2" creationId="{00000000-0000-0000-0000-000000000000}"/>
          </ac:spMkLst>
        </pc:spChg>
        <pc:spChg chg="mod">
          <ac:chgData name="Igor Shinkar" userId="db6eb1b41a9778dd" providerId="LiveId" clId="{FA3A3750-8E0C-4122-9E80-61A2BC9CBAE5}" dt="2022-10-31T20:05:59.373" v="209" actId="20577"/>
          <ac:spMkLst>
            <pc:docMk/>
            <pc:sldMk cId="1781839995" sldId="555"/>
            <ac:spMk id="4" creationId="{E753BC0D-9B78-4796-9BBA-C4F1143321C5}"/>
          </ac:spMkLst>
        </pc:spChg>
        <pc:spChg chg="mod">
          <ac:chgData name="Igor Shinkar" userId="db6eb1b41a9778dd" providerId="LiveId" clId="{FA3A3750-8E0C-4122-9E80-61A2BC9CBAE5}" dt="2022-10-31T20:06:17.109" v="220" actId="20577"/>
          <ac:spMkLst>
            <pc:docMk/>
            <pc:sldMk cId="1781839995" sldId="555"/>
            <ac:spMk id="41" creationId="{A1D3472D-BEBB-4D29-BA53-EEA414AF6A6A}"/>
          </ac:spMkLst>
        </pc:spChg>
        <pc:spChg chg="mod">
          <ac:chgData name="Igor Shinkar" userId="db6eb1b41a9778dd" providerId="LiveId" clId="{FA3A3750-8E0C-4122-9E80-61A2BC9CBAE5}" dt="2022-10-31T20:06:04.267" v="212" actId="20577"/>
          <ac:spMkLst>
            <pc:docMk/>
            <pc:sldMk cId="1781839995" sldId="555"/>
            <ac:spMk id="42" creationId="{934503B8-C85A-4488-963D-BA463A6A5E46}"/>
          </ac:spMkLst>
        </pc:spChg>
        <pc:spChg chg="mod">
          <ac:chgData name="Igor Shinkar" userId="db6eb1b41a9778dd" providerId="LiveId" clId="{FA3A3750-8E0C-4122-9E80-61A2BC9CBAE5}" dt="2022-10-31T20:06:06.714" v="216" actId="20577"/>
          <ac:spMkLst>
            <pc:docMk/>
            <pc:sldMk cId="1781839995" sldId="555"/>
            <ac:spMk id="43" creationId="{9C5A8B69-C4C4-4C29-9778-0C09924EB107}"/>
          </ac:spMkLst>
        </pc:spChg>
        <pc:spChg chg="mod">
          <ac:chgData name="Igor Shinkar" userId="db6eb1b41a9778dd" providerId="LiveId" clId="{FA3A3750-8E0C-4122-9E80-61A2BC9CBAE5}" dt="2022-10-31T20:06:34.177" v="230" actId="6549"/>
          <ac:spMkLst>
            <pc:docMk/>
            <pc:sldMk cId="1781839995" sldId="555"/>
            <ac:spMk id="56" creationId="{DBC8A177-90A5-40CC-818C-B94379643B50}"/>
          </ac:spMkLst>
        </pc:spChg>
        <pc:spChg chg="mod">
          <ac:chgData name="Igor Shinkar" userId="db6eb1b41a9778dd" providerId="LiveId" clId="{FA3A3750-8E0C-4122-9E80-61A2BC9CBAE5}" dt="2022-10-31T20:06:26.661" v="227" actId="20577"/>
          <ac:spMkLst>
            <pc:docMk/>
            <pc:sldMk cId="1781839995" sldId="555"/>
            <ac:spMk id="57" creationId="{3E6E765B-DD4A-40BB-964A-7522ED26DF98}"/>
          </ac:spMkLst>
        </pc:spChg>
        <pc:spChg chg="mod">
          <ac:chgData name="Igor Shinkar" userId="db6eb1b41a9778dd" providerId="LiveId" clId="{FA3A3750-8E0C-4122-9E80-61A2BC9CBAE5}" dt="2022-10-31T20:06:22.144" v="224" actId="20577"/>
          <ac:spMkLst>
            <pc:docMk/>
            <pc:sldMk cId="1781839995" sldId="555"/>
            <ac:spMk id="58" creationId="{918F499D-4218-4A71-AFAF-313D0D871696}"/>
          </ac:spMkLst>
        </pc:spChg>
        <pc:spChg chg="mod">
          <ac:chgData name="Igor Shinkar" userId="db6eb1b41a9778dd" providerId="LiveId" clId="{FA3A3750-8E0C-4122-9E80-61A2BC9CBAE5}" dt="2022-10-31T20:07:05.861" v="249"/>
          <ac:spMkLst>
            <pc:docMk/>
            <pc:sldMk cId="1781839995" sldId="555"/>
            <ac:spMk id="69" creationId="{1C02FBEB-EE6A-4809-AEBD-AD1BDE1D67E5}"/>
          </ac:spMkLst>
        </pc:spChg>
        <pc:spChg chg="mod">
          <ac:chgData name="Igor Shinkar" userId="db6eb1b41a9778dd" providerId="LiveId" clId="{FA3A3750-8E0C-4122-9E80-61A2BC9CBAE5}" dt="2022-10-31T20:07:02.857" v="246"/>
          <ac:spMkLst>
            <pc:docMk/>
            <pc:sldMk cId="1781839995" sldId="555"/>
            <ac:spMk id="70" creationId="{C447E3FE-D91E-471F-AF3B-321F3FC7681F}"/>
          </ac:spMkLst>
        </pc:spChg>
        <pc:spChg chg="mod">
          <ac:chgData name="Igor Shinkar" userId="db6eb1b41a9778dd" providerId="LiveId" clId="{FA3A3750-8E0C-4122-9E80-61A2BC9CBAE5}" dt="2022-10-31T20:06:59.579" v="242" actId="20577"/>
          <ac:spMkLst>
            <pc:docMk/>
            <pc:sldMk cId="1781839995" sldId="555"/>
            <ac:spMk id="71" creationId="{3F4E51E9-5F68-450B-932E-3AEC794DED46}"/>
          </ac:spMkLst>
        </pc:spChg>
        <pc:spChg chg="mod">
          <ac:chgData name="Igor Shinkar" userId="db6eb1b41a9778dd" providerId="LiveId" clId="{FA3A3750-8E0C-4122-9E80-61A2BC9CBAE5}" dt="2022-10-31T20:06:53.012" v="239" actId="20577"/>
          <ac:spMkLst>
            <pc:docMk/>
            <pc:sldMk cId="1781839995" sldId="555"/>
            <ac:spMk id="80" creationId="{5876ACC4-D4EA-4BB9-ABE3-98F25AF39581}"/>
          </ac:spMkLst>
        </pc:spChg>
        <pc:spChg chg="mod">
          <ac:chgData name="Igor Shinkar" userId="db6eb1b41a9778dd" providerId="LiveId" clId="{FA3A3750-8E0C-4122-9E80-61A2BC9CBAE5}" dt="2022-10-31T20:06:42.585" v="236" actId="20577"/>
          <ac:spMkLst>
            <pc:docMk/>
            <pc:sldMk cId="1781839995" sldId="555"/>
            <ac:spMk id="81" creationId="{8878AF74-1BB2-487F-8139-78345BE0AC19}"/>
          </ac:spMkLst>
        </pc:spChg>
        <pc:spChg chg="mod">
          <ac:chgData name="Igor Shinkar" userId="db6eb1b41a9778dd" providerId="LiveId" clId="{FA3A3750-8E0C-4122-9E80-61A2BC9CBAE5}" dt="2022-10-31T20:06:37.552" v="231"/>
          <ac:spMkLst>
            <pc:docMk/>
            <pc:sldMk cId="1781839995" sldId="555"/>
            <ac:spMk id="82" creationId="{6F87F7F7-B066-4B4A-A0C8-C08A666C3388}"/>
          </ac:spMkLst>
        </pc:spChg>
        <pc:spChg chg="del mod">
          <ac:chgData name="Igor Shinkar" userId="db6eb1b41a9778dd" providerId="LiveId" clId="{FA3A3750-8E0C-4122-9E80-61A2BC9CBAE5}" dt="2022-10-31T20:05:55.607" v="207" actId="478"/>
          <ac:spMkLst>
            <pc:docMk/>
            <pc:sldMk cId="1781839995" sldId="555"/>
            <ac:spMk id="130" creationId="{CB898E5E-3862-41EC-9E48-234A8424C3F7}"/>
          </ac:spMkLst>
        </pc:spChg>
      </pc:sldChg>
      <pc:sldChg chg="add">
        <pc:chgData name="Igor Shinkar" userId="db6eb1b41a9778dd" providerId="LiveId" clId="{FA3A3750-8E0C-4122-9E80-61A2BC9CBAE5}" dt="2022-10-31T22:26:42.827" v="376"/>
        <pc:sldMkLst>
          <pc:docMk/>
          <pc:sldMk cId="1335116354" sldId="556"/>
        </pc:sldMkLst>
      </pc:sldChg>
    </pc:docChg>
  </pc:docChgLst>
  <pc:docChgLst>
    <pc:chgData name="Igor Shinkar" userId="db6eb1b41a9778dd" providerId="LiveId" clId="{B8D6AA4F-665F-4929-9A90-61024ACCDFE5}"/>
    <pc:docChg chg="undo custSel delSld modSld">
      <pc:chgData name="Igor Shinkar" userId="db6eb1b41a9778dd" providerId="LiveId" clId="{B8D6AA4F-665F-4929-9A90-61024ACCDFE5}" dt="2022-11-02T22:20:51.040" v="120"/>
      <pc:docMkLst>
        <pc:docMk/>
      </pc:docMkLst>
      <pc:sldChg chg="modSp mod">
        <pc:chgData name="Igor Shinkar" userId="db6eb1b41a9778dd" providerId="LiveId" clId="{B8D6AA4F-665F-4929-9A90-61024ACCDFE5}" dt="2022-11-02T05:15:14.245" v="1" actId="20577"/>
        <pc:sldMkLst>
          <pc:docMk/>
          <pc:sldMk cId="0" sldId="256"/>
        </pc:sldMkLst>
        <pc:spChg chg="mod">
          <ac:chgData name="Igor Shinkar" userId="db6eb1b41a9778dd" providerId="LiveId" clId="{B8D6AA4F-665F-4929-9A90-61024ACCDFE5}" dt="2022-11-02T05:15:14.245" v="1" actId="20577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B8D6AA4F-665F-4929-9A90-61024ACCDFE5}" dt="2022-11-02T05:15:17.214" v="2" actId="47"/>
        <pc:sldMkLst>
          <pc:docMk/>
          <pc:sldMk cId="744727441" sldId="316"/>
        </pc:sldMkLst>
      </pc:sldChg>
      <pc:sldChg chg="del">
        <pc:chgData name="Igor Shinkar" userId="db6eb1b41a9778dd" providerId="LiveId" clId="{B8D6AA4F-665F-4929-9A90-61024ACCDFE5}" dt="2022-11-02T05:15:17.214" v="2" actId="47"/>
        <pc:sldMkLst>
          <pc:docMk/>
          <pc:sldMk cId="2505808838" sldId="327"/>
        </pc:sldMkLst>
      </pc:sldChg>
      <pc:sldChg chg="del">
        <pc:chgData name="Igor Shinkar" userId="db6eb1b41a9778dd" providerId="LiveId" clId="{B8D6AA4F-665F-4929-9A90-61024ACCDFE5}" dt="2022-11-02T05:15:17.214" v="2" actId="47"/>
        <pc:sldMkLst>
          <pc:docMk/>
          <pc:sldMk cId="997431650" sldId="328"/>
        </pc:sldMkLst>
      </pc:sldChg>
      <pc:sldChg chg="del">
        <pc:chgData name="Igor Shinkar" userId="db6eb1b41a9778dd" providerId="LiveId" clId="{B8D6AA4F-665F-4929-9A90-61024ACCDFE5}" dt="2022-11-02T05:15:17.214" v="2" actId="47"/>
        <pc:sldMkLst>
          <pc:docMk/>
          <pc:sldMk cId="3943412302" sldId="329"/>
        </pc:sldMkLst>
      </pc:sldChg>
      <pc:sldChg chg="del">
        <pc:chgData name="Igor Shinkar" userId="db6eb1b41a9778dd" providerId="LiveId" clId="{B8D6AA4F-665F-4929-9A90-61024ACCDFE5}" dt="2022-11-02T05:15:17.214" v="2" actId="47"/>
        <pc:sldMkLst>
          <pc:docMk/>
          <pc:sldMk cId="3095529027" sldId="330"/>
        </pc:sldMkLst>
      </pc:sldChg>
      <pc:sldChg chg="del">
        <pc:chgData name="Igor Shinkar" userId="db6eb1b41a9778dd" providerId="LiveId" clId="{B8D6AA4F-665F-4929-9A90-61024ACCDFE5}" dt="2022-11-02T05:15:17.214" v="2" actId="47"/>
        <pc:sldMkLst>
          <pc:docMk/>
          <pc:sldMk cId="4065251385" sldId="331"/>
        </pc:sldMkLst>
      </pc:sldChg>
      <pc:sldChg chg="del">
        <pc:chgData name="Igor Shinkar" userId="db6eb1b41a9778dd" providerId="LiveId" clId="{B8D6AA4F-665F-4929-9A90-61024ACCDFE5}" dt="2022-11-02T05:15:17.214" v="2" actId="47"/>
        <pc:sldMkLst>
          <pc:docMk/>
          <pc:sldMk cId="3294143363" sldId="333"/>
        </pc:sldMkLst>
      </pc:sldChg>
      <pc:sldChg chg="del">
        <pc:chgData name="Igor Shinkar" userId="db6eb1b41a9778dd" providerId="LiveId" clId="{B8D6AA4F-665F-4929-9A90-61024ACCDFE5}" dt="2022-11-02T05:15:23.541" v="4" actId="47"/>
        <pc:sldMkLst>
          <pc:docMk/>
          <pc:sldMk cId="373672094" sldId="334"/>
        </pc:sldMkLst>
      </pc:sldChg>
      <pc:sldChg chg="del">
        <pc:chgData name="Igor Shinkar" userId="db6eb1b41a9778dd" providerId="LiveId" clId="{B8D6AA4F-665F-4929-9A90-61024ACCDFE5}" dt="2022-11-02T05:15:23.541" v="4" actId="47"/>
        <pc:sldMkLst>
          <pc:docMk/>
          <pc:sldMk cId="2776395079" sldId="335"/>
        </pc:sldMkLst>
      </pc:sldChg>
      <pc:sldChg chg="del">
        <pc:chgData name="Igor Shinkar" userId="db6eb1b41a9778dd" providerId="LiveId" clId="{B8D6AA4F-665F-4929-9A90-61024ACCDFE5}" dt="2022-11-02T05:15:23.541" v="4" actId="47"/>
        <pc:sldMkLst>
          <pc:docMk/>
          <pc:sldMk cId="2685163296" sldId="337"/>
        </pc:sldMkLst>
      </pc:sldChg>
      <pc:sldChg chg="del">
        <pc:chgData name="Igor Shinkar" userId="db6eb1b41a9778dd" providerId="LiveId" clId="{B8D6AA4F-665F-4929-9A90-61024ACCDFE5}" dt="2022-11-02T05:15:23.541" v="4" actId="47"/>
        <pc:sldMkLst>
          <pc:docMk/>
          <pc:sldMk cId="32218915" sldId="338"/>
        </pc:sldMkLst>
      </pc:sldChg>
      <pc:sldChg chg="del">
        <pc:chgData name="Igor Shinkar" userId="db6eb1b41a9778dd" providerId="LiveId" clId="{B8D6AA4F-665F-4929-9A90-61024ACCDFE5}" dt="2022-11-02T05:15:23.541" v="4" actId="47"/>
        <pc:sldMkLst>
          <pc:docMk/>
          <pc:sldMk cId="3018607407" sldId="341"/>
        </pc:sldMkLst>
      </pc:sldChg>
      <pc:sldChg chg="del">
        <pc:chgData name="Igor Shinkar" userId="db6eb1b41a9778dd" providerId="LiveId" clId="{B8D6AA4F-665F-4929-9A90-61024ACCDFE5}" dt="2022-11-02T05:15:23.541" v="4" actId="47"/>
        <pc:sldMkLst>
          <pc:docMk/>
          <pc:sldMk cId="3380656578" sldId="342"/>
        </pc:sldMkLst>
      </pc:sldChg>
      <pc:sldChg chg="del">
        <pc:chgData name="Igor Shinkar" userId="db6eb1b41a9778dd" providerId="LiveId" clId="{B8D6AA4F-665F-4929-9A90-61024ACCDFE5}" dt="2022-11-02T05:15:19.996" v="3" actId="47"/>
        <pc:sldMkLst>
          <pc:docMk/>
          <pc:sldMk cId="979639996" sldId="343"/>
        </pc:sldMkLst>
      </pc:sldChg>
      <pc:sldChg chg="del">
        <pc:chgData name="Igor Shinkar" userId="db6eb1b41a9778dd" providerId="LiveId" clId="{B8D6AA4F-665F-4929-9A90-61024ACCDFE5}" dt="2022-11-02T05:15:19.996" v="3" actId="47"/>
        <pc:sldMkLst>
          <pc:docMk/>
          <pc:sldMk cId="2012142793" sldId="344"/>
        </pc:sldMkLst>
      </pc:sldChg>
      <pc:sldChg chg="del">
        <pc:chgData name="Igor Shinkar" userId="db6eb1b41a9778dd" providerId="LiveId" clId="{B8D6AA4F-665F-4929-9A90-61024ACCDFE5}" dt="2022-11-02T05:15:23.541" v="4" actId="47"/>
        <pc:sldMkLst>
          <pc:docMk/>
          <pc:sldMk cId="1603921676" sldId="345"/>
        </pc:sldMkLst>
      </pc:sldChg>
      <pc:sldChg chg="del">
        <pc:chgData name="Igor Shinkar" userId="db6eb1b41a9778dd" providerId="LiveId" clId="{B8D6AA4F-665F-4929-9A90-61024ACCDFE5}" dt="2022-11-02T05:15:19.996" v="3" actId="47"/>
        <pc:sldMkLst>
          <pc:docMk/>
          <pc:sldMk cId="3721617343" sldId="347"/>
        </pc:sldMkLst>
      </pc:sldChg>
      <pc:sldChg chg="del">
        <pc:chgData name="Igor Shinkar" userId="db6eb1b41a9778dd" providerId="LiveId" clId="{B8D6AA4F-665F-4929-9A90-61024ACCDFE5}" dt="2022-11-02T05:15:23.541" v="4" actId="47"/>
        <pc:sldMkLst>
          <pc:docMk/>
          <pc:sldMk cId="2693953939" sldId="348"/>
        </pc:sldMkLst>
      </pc:sldChg>
      <pc:sldChg chg="del">
        <pc:chgData name="Igor Shinkar" userId="db6eb1b41a9778dd" providerId="LiveId" clId="{B8D6AA4F-665F-4929-9A90-61024ACCDFE5}" dt="2022-11-02T05:15:19.996" v="3" actId="47"/>
        <pc:sldMkLst>
          <pc:docMk/>
          <pc:sldMk cId="3023682188" sldId="349"/>
        </pc:sldMkLst>
      </pc:sldChg>
      <pc:sldChg chg="del">
        <pc:chgData name="Igor Shinkar" userId="db6eb1b41a9778dd" providerId="LiveId" clId="{B8D6AA4F-665F-4929-9A90-61024ACCDFE5}" dt="2022-11-02T05:15:19.996" v="3" actId="47"/>
        <pc:sldMkLst>
          <pc:docMk/>
          <pc:sldMk cId="730535654" sldId="350"/>
        </pc:sldMkLst>
      </pc:sldChg>
      <pc:sldChg chg="del">
        <pc:chgData name="Igor Shinkar" userId="db6eb1b41a9778dd" providerId="LiveId" clId="{B8D6AA4F-665F-4929-9A90-61024ACCDFE5}" dt="2022-11-02T05:15:19.996" v="3" actId="47"/>
        <pc:sldMkLst>
          <pc:docMk/>
          <pc:sldMk cId="424103312" sldId="351"/>
        </pc:sldMkLst>
      </pc:sldChg>
      <pc:sldChg chg="del">
        <pc:chgData name="Igor Shinkar" userId="db6eb1b41a9778dd" providerId="LiveId" clId="{B8D6AA4F-665F-4929-9A90-61024ACCDFE5}" dt="2022-11-02T05:15:19.996" v="3" actId="47"/>
        <pc:sldMkLst>
          <pc:docMk/>
          <pc:sldMk cId="619959936" sldId="354"/>
        </pc:sldMkLst>
      </pc:sldChg>
      <pc:sldChg chg="del">
        <pc:chgData name="Igor Shinkar" userId="db6eb1b41a9778dd" providerId="LiveId" clId="{B8D6AA4F-665F-4929-9A90-61024ACCDFE5}" dt="2022-11-02T05:15:19.996" v="3" actId="47"/>
        <pc:sldMkLst>
          <pc:docMk/>
          <pc:sldMk cId="2248419326" sldId="355"/>
        </pc:sldMkLst>
      </pc:sldChg>
      <pc:sldChg chg="del">
        <pc:chgData name="Igor Shinkar" userId="db6eb1b41a9778dd" providerId="LiveId" clId="{B8D6AA4F-665F-4929-9A90-61024ACCDFE5}" dt="2022-11-02T05:15:23.541" v="4" actId="47"/>
        <pc:sldMkLst>
          <pc:docMk/>
          <pc:sldMk cId="3421339400" sldId="358"/>
        </pc:sldMkLst>
      </pc:sldChg>
      <pc:sldChg chg="del">
        <pc:chgData name="Igor Shinkar" userId="db6eb1b41a9778dd" providerId="LiveId" clId="{B8D6AA4F-665F-4929-9A90-61024ACCDFE5}" dt="2022-11-02T05:15:26.765" v="5" actId="47"/>
        <pc:sldMkLst>
          <pc:docMk/>
          <pc:sldMk cId="2047337735" sldId="359"/>
        </pc:sldMkLst>
      </pc:sldChg>
      <pc:sldChg chg="del">
        <pc:chgData name="Igor Shinkar" userId="db6eb1b41a9778dd" providerId="LiveId" clId="{B8D6AA4F-665F-4929-9A90-61024ACCDFE5}" dt="2022-11-02T05:15:23.541" v="4" actId="47"/>
        <pc:sldMkLst>
          <pc:docMk/>
          <pc:sldMk cId="4162412927" sldId="360"/>
        </pc:sldMkLst>
      </pc:sldChg>
      <pc:sldChg chg="del">
        <pc:chgData name="Igor Shinkar" userId="db6eb1b41a9778dd" providerId="LiveId" clId="{B8D6AA4F-665F-4929-9A90-61024ACCDFE5}" dt="2022-11-02T05:15:23.541" v="4" actId="47"/>
        <pc:sldMkLst>
          <pc:docMk/>
          <pc:sldMk cId="4119727220" sldId="361"/>
        </pc:sldMkLst>
      </pc:sldChg>
      <pc:sldChg chg="del">
        <pc:chgData name="Igor Shinkar" userId="db6eb1b41a9778dd" providerId="LiveId" clId="{B8D6AA4F-665F-4929-9A90-61024ACCDFE5}" dt="2022-11-02T05:15:17.214" v="2" actId="47"/>
        <pc:sldMkLst>
          <pc:docMk/>
          <pc:sldMk cId="3789383716" sldId="363"/>
        </pc:sldMkLst>
      </pc:sldChg>
      <pc:sldChg chg="del">
        <pc:chgData name="Igor Shinkar" userId="db6eb1b41a9778dd" providerId="LiveId" clId="{B8D6AA4F-665F-4929-9A90-61024ACCDFE5}" dt="2022-11-02T05:15:26.765" v="5" actId="47"/>
        <pc:sldMkLst>
          <pc:docMk/>
          <pc:sldMk cId="1147612249" sldId="364"/>
        </pc:sldMkLst>
      </pc:sldChg>
      <pc:sldChg chg="del">
        <pc:chgData name="Igor Shinkar" userId="db6eb1b41a9778dd" providerId="LiveId" clId="{B8D6AA4F-665F-4929-9A90-61024ACCDFE5}" dt="2022-11-02T05:15:26.765" v="5" actId="47"/>
        <pc:sldMkLst>
          <pc:docMk/>
          <pc:sldMk cId="747133592" sldId="365"/>
        </pc:sldMkLst>
      </pc:sldChg>
      <pc:sldChg chg="del">
        <pc:chgData name="Igor Shinkar" userId="db6eb1b41a9778dd" providerId="LiveId" clId="{B8D6AA4F-665F-4929-9A90-61024ACCDFE5}" dt="2022-11-02T05:15:26.765" v="5" actId="47"/>
        <pc:sldMkLst>
          <pc:docMk/>
          <pc:sldMk cId="4159486940" sldId="366"/>
        </pc:sldMkLst>
      </pc:sldChg>
      <pc:sldChg chg="del">
        <pc:chgData name="Igor Shinkar" userId="db6eb1b41a9778dd" providerId="LiveId" clId="{B8D6AA4F-665F-4929-9A90-61024ACCDFE5}" dt="2022-11-02T05:15:26.765" v="5" actId="47"/>
        <pc:sldMkLst>
          <pc:docMk/>
          <pc:sldMk cId="2371931609" sldId="367"/>
        </pc:sldMkLst>
      </pc:sldChg>
      <pc:sldChg chg="del">
        <pc:chgData name="Igor Shinkar" userId="db6eb1b41a9778dd" providerId="LiveId" clId="{B8D6AA4F-665F-4929-9A90-61024ACCDFE5}" dt="2022-11-02T05:15:26.765" v="5" actId="47"/>
        <pc:sldMkLst>
          <pc:docMk/>
          <pc:sldMk cId="2567933811" sldId="368"/>
        </pc:sldMkLst>
      </pc:sldChg>
      <pc:sldChg chg="del">
        <pc:chgData name="Igor Shinkar" userId="db6eb1b41a9778dd" providerId="LiveId" clId="{B8D6AA4F-665F-4929-9A90-61024ACCDFE5}" dt="2022-11-02T05:15:26.765" v="5" actId="47"/>
        <pc:sldMkLst>
          <pc:docMk/>
          <pc:sldMk cId="3894085469" sldId="369"/>
        </pc:sldMkLst>
      </pc:sldChg>
      <pc:sldChg chg="del">
        <pc:chgData name="Igor Shinkar" userId="db6eb1b41a9778dd" providerId="LiveId" clId="{B8D6AA4F-665F-4929-9A90-61024ACCDFE5}" dt="2022-11-02T05:15:28.457" v="6" actId="47"/>
        <pc:sldMkLst>
          <pc:docMk/>
          <pc:sldMk cId="2156888401" sldId="370"/>
        </pc:sldMkLst>
      </pc:sldChg>
      <pc:sldChg chg="del">
        <pc:chgData name="Igor Shinkar" userId="db6eb1b41a9778dd" providerId="LiveId" clId="{B8D6AA4F-665F-4929-9A90-61024ACCDFE5}" dt="2022-11-02T05:15:26.765" v="5" actId="47"/>
        <pc:sldMkLst>
          <pc:docMk/>
          <pc:sldMk cId="1786827441" sldId="372"/>
        </pc:sldMkLst>
      </pc:sldChg>
      <pc:sldChg chg="del">
        <pc:chgData name="Igor Shinkar" userId="db6eb1b41a9778dd" providerId="LiveId" clId="{B8D6AA4F-665F-4929-9A90-61024ACCDFE5}" dt="2022-11-02T05:15:26.765" v="5" actId="47"/>
        <pc:sldMkLst>
          <pc:docMk/>
          <pc:sldMk cId="3537146753" sldId="373"/>
        </pc:sldMkLst>
      </pc:sldChg>
      <pc:sldChg chg="del">
        <pc:chgData name="Igor Shinkar" userId="db6eb1b41a9778dd" providerId="LiveId" clId="{B8D6AA4F-665F-4929-9A90-61024ACCDFE5}" dt="2022-11-02T05:15:17.214" v="2" actId="47"/>
        <pc:sldMkLst>
          <pc:docMk/>
          <pc:sldMk cId="2066046600" sldId="374"/>
        </pc:sldMkLst>
      </pc:sldChg>
      <pc:sldChg chg="modSp mod">
        <pc:chgData name="Igor Shinkar" userId="db6eb1b41a9778dd" providerId="LiveId" clId="{B8D6AA4F-665F-4929-9A90-61024ACCDFE5}" dt="2022-11-02T05:15:53.533" v="8" actId="14100"/>
        <pc:sldMkLst>
          <pc:docMk/>
          <pc:sldMk cId="811978212" sldId="377"/>
        </pc:sldMkLst>
        <pc:spChg chg="mod">
          <ac:chgData name="Igor Shinkar" userId="db6eb1b41a9778dd" providerId="LiveId" clId="{B8D6AA4F-665F-4929-9A90-61024ACCDFE5}" dt="2022-11-02T05:15:40.105" v="7" actId="20577"/>
          <ac:spMkLst>
            <pc:docMk/>
            <pc:sldMk cId="811978212" sldId="377"/>
            <ac:spMk id="35842" creationId="{00000000-0000-0000-0000-000000000000}"/>
          </ac:spMkLst>
        </pc:spChg>
        <pc:cxnChg chg="mod">
          <ac:chgData name="Igor Shinkar" userId="db6eb1b41a9778dd" providerId="LiveId" clId="{B8D6AA4F-665F-4929-9A90-61024ACCDFE5}" dt="2022-11-02T05:15:53.533" v="8" actId="14100"/>
          <ac:cxnSpMkLst>
            <pc:docMk/>
            <pc:sldMk cId="811978212" sldId="377"/>
            <ac:cxnSpMk id="14" creationId="{FB070BA4-0E55-4C91-A33E-290F0C1867AA}"/>
          </ac:cxnSpMkLst>
        </pc:cxnChg>
      </pc:sldChg>
      <pc:sldChg chg="modSp">
        <pc:chgData name="Igor Shinkar" userId="db6eb1b41a9778dd" providerId="LiveId" clId="{B8D6AA4F-665F-4929-9A90-61024ACCDFE5}" dt="2022-11-02T05:16:04.344" v="10" actId="6549"/>
        <pc:sldMkLst>
          <pc:docMk/>
          <pc:sldMk cId="2605734658" sldId="378"/>
        </pc:sldMkLst>
        <pc:spChg chg="mod">
          <ac:chgData name="Igor Shinkar" userId="db6eb1b41a9778dd" providerId="LiveId" clId="{B8D6AA4F-665F-4929-9A90-61024ACCDFE5}" dt="2022-11-02T05:16:04.344" v="10" actId="6549"/>
          <ac:spMkLst>
            <pc:docMk/>
            <pc:sldMk cId="2605734658" sldId="378"/>
            <ac:spMk id="35842" creationId="{00000000-0000-0000-0000-000000000000}"/>
          </ac:spMkLst>
        </pc:spChg>
      </pc:sldChg>
      <pc:sldChg chg="del">
        <pc:chgData name="Igor Shinkar" userId="db6eb1b41a9778dd" providerId="LiveId" clId="{B8D6AA4F-665F-4929-9A90-61024ACCDFE5}" dt="2022-11-02T05:15:17.214" v="2" actId="47"/>
        <pc:sldMkLst>
          <pc:docMk/>
          <pc:sldMk cId="1500679518" sldId="380"/>
        </pc:sldMkLst>
      </pc:sldChg>
      <pc:sldChg chg="del">
        <pc:chgData name="Igor Shinkar" userId="db6eb1b41a9778dd" providerId="LiveId" clId="{B8D6AA4F-665F-4929-9A90-61024ACCDFE5}" dt="2022-11-02T05:15:23.541" v="4" actId="47"/>
        <pc:sldMkLst>
          <pc:docMk/>
          <pc:sldMk cId="939628499" sldId="381"/>
        </pc:sldMkLst>
      </pc:sldChg>
      <pc:sldChg chg="modSp">
        <pc:chgData name="Igor Shinkar" userId="db6eb1b41a9778dd" providerId="LiveId" clId="{B8D6AA4F-665F-4929-9A90-61024ACCDFE5}" dt="2022-11-02T05:17:17.811" v="35" actId="20577"/>
        <pc:sldMkLst>
          <pc:docMk/>
          <pc:sldMk cId="1409847061" sldId="383"/>
        </pc:sldMkLst>
        <pc:spChg chg="mod">
          <ac:chgData name="Igor Shinkar" userId="db6eb1b41a9778dd" providerId="LiveId" clId="{B8D6AA4F-665F-4929-9A90-61024ACCDFE5}" dt="2022-11-02T05:17:17.811" v="35" actId="20577"/>
          <ac:spMkLst>
            <pc:docMk/>
            <pc:sldMk cId="1409847061" sldId="383"/>
            <ac:spMk id="35842" creationId="{00000000-0000-0000-0000-000000000000}"/>
          </ac:spMkLst>
        </pc:spChg>
      </pc:sldChg>
      <pc:sldChg chg="modAnim">
        <pc:chgData name="Igor Shinkar" userId="db6eb1b41a9778dd" providerId="LiveId" clId="{B8D6AA4F-665F-4929-9A90-61024ACCDFE5}" dt="2022-11-02T22:20:51.040" v="120"/>
        <pc:sldMkLst>
          <pc:docMk/>
          <pc:sldMk cId="848183378" sldId="386"/>
        </pc:sldMkLst>
      </pc:sldChg>
      <pc:sldChg chg="modSp mod modAnim">
        <pc:chgData name="Igor Shinkar" userId="db6eb1b41a9778dd" providerId="LiveId" clId="{B8D6AA4F-665F-4929-9A90-61024ACCDFE5}" dt="2022-11-02T05:19:15.670" v="113" actId="1036"/>
        <pc:sldMkLst>
          <pc:docMk/>
          <pc:sldMk cId="288513736" sldId="387"/>
        </pc:sldMkLst>
        <pc:spChg chg="mod">
          <ac:chgData name="Igor Shinkar" userId="db6eb1b41a9778dd" providerId="LiveId" clId="{B8D6AA4F-665F-4929-9A90-61024ACCDFE5}" dt="2022-11-02T05:18:29.635" v="60" actId="1036"/>
          <ac:spMkLst>
            <pc:docMk/>
            <pc:sldMk cId="288513736" sldId="387"/>
            <ac:spMk id="29" creationId="{00000000-0000-0000-0000-000000000000}"/>
          </ac:spMkLst>
        </pc:spChg>
        <pc:spChg chg="mod">
          <ac:chgData name="Igor Shinkar" userId="db6eb1b41a9778dd" providerId="LiveId" clId="{B8D6AA4F-665F-4929-9A90-61024ACCDFE5}" dt="2022-11-02T05:18:29.635" v="60" actId="1036"/>
          <ac:spMkLst>
            <pc:docMk/>
            <pc:sldMk cId="288513736" sldId="387"/>
            <ac:spMk id="30" creationId="{00000000-0000-0000-0000-000000000000}"/>
          </ac:spMkLst>
        </pc:spChg>
        <pc:spChg chg="mod">
          <ac:chgData name="Igor Shinkar" userId="db6eb1b41a9778dd" providerId="LiveId" clId="{B8D6AA4F-665F-4929-9A90-61024ACCDFE5}" dt="2022-11-02T05:19:15.670" v="113" actId="1036"/>
          <ac:spMkLst>
            <pc:docMk/>
            <pc:sldMk cId="288513736" sldId="387"/>
            <ac:spMk id="33" creationId="{00000000-0000-0000-0000-000000000000}"/>
          </ac:spMkLst>
        </pc:spChg>
        <pc:spChg chg="mod">
          <ac:chgData name="Igor Shinkar" userId="db6eb1b41a9778dd" providerId="LiveId" clId="{B8D6AA4F-665F-4929-9A90-61024ACCDFE5}" dt="2022-11-02T05:18:43.162" v="107" actId="20577"/>
          <ac:spMkLst>
            <pc:docMk/>
            <pc:sldMk cId="288513736" sldId="387"/>
            <ac:spMk id="35842" creationId="{00000000-0000-0000-0000-000000000000}"/>
          </ac:spMkLst>
        </pc:spChg>
        <pc:grpChg chg="mod">
          <ac:chgData name="Igor Shinkar" userId="db6eb1b41a9778dd" providerId="LiveId" clId="{B8D6AA4F-665F-4929-9A90-61024ACCDFE5}" dt="2022-11-02T05:18:29.635" v="60" actId="1036"/>
          <ac:grpSpMkLst>
            <pc:docMk/>
            <pc:sldMk cId="288513736" sldId="387"/>
            <ac:grpSpMk id="4" creationId="{00000000-0000-0000-0000-000000000000}"/>
          </ac:grpSpMkLst>
        </pc:grpChg>
        <pc:grpChg chg="mod">
          <ac:chgData name="Igor Shinkar" userId="db6eb1b41a9778dd" providerId="LiveId" clId="{B8D6AA4F-665F-4929-9A90-61024ACCDFE5}" dt="2022-11-02T05:18:29.635" v="60" actId="1036"/>
          <ac:grpSpMkLst>
            <pc:docMk/>
            <pc:sldMk cId="288513736" sldId="387"/>
            <ac:grpSpMk id="7" creationId="{00000000-0000-0000-0000-000000000000}"/>
          </ac:grpSpMkLst>
        </pc:grpChg>
        <pc:grpChg chg="mod">
          <ac:chgData name="Igor Shinkar" userId="db6eb1b41a9778dd" providerId="LiveId" clId="{B8D6AA4F-665F-4929-9A90-61024ACCDFE5}" dt="2022-11-02T05:18:29.635" v="60" actId="1036"/>
          <ac:grpSpMkLst>
            <pc:docMk/>
            <pc:sldMk cId="288513736" sldId="387"/>
            <ac:grpSpMk id="11" creationId="{00000000-0000-0000-0000-000000000000}"/>
          </ac:grpSpMkLst>
        </pc:grpChg>
        <pc:grpChg chg="mod">
          <ac:chgData name="Igor Shinkar" userId="db6eb1b41a9778dd" providerId="LiveId" clId="{B8D6AA4F-665F-4929-9A90-61024ACCDFE5}" dt="2022-11-02T05:18:29.635" v="60" actId="1036"/>
          <ac:grpSpMkLst>
            <pc:docMk/>
            <pc:sldMk cId="288513736" sldId="387"/>
            <ac:grpSpMk id="15" creationId="{00000000-0000-0000-0000-000000000000}"/>
          </ac:grpSpMkLst>
        </pc:grpChg>
        <pc:cxnChg chg="mod">
          <ac:chgData name="Igor Shinkar" userId="db6eb1b41a9778dd" providerId="LiveId" clId="{B8D6AA4F-665F-4929-9A90-61024ACCDFE5}" dt="2022-11-02T05:18:29.635" v="60" actId="1036"/>
          <ac:cxnSpMkLst>
            <pc:docMk/>
            <pc:sldMk cId="288513736" sldId="387"/>
            <ac:cxnSpMk id="10" creationId="{00000000-0000-0000-0000-000000000000}"/>
          </ac:cxnSpMkLst>
        </pc:cxnChg>
        <pc:cxnChg chg="mod">
          <ac:chgData name="Igor Shinkar" userId="db6eb1b41a9778dd" providerId="LiveId" clId="{B8D6AA4F-665F-4929-9A90-61024ACCDFE5}" dt="2022-11-02T05:18:29.635" v="60" actId="1036"/>
          <ac:cxnSpMkLst>
            <pc:docMk/>
            <pc:sldMk cId="288513736" sldId="387"/>
            <ac:cxnSpMk id="14" creationId="{00000000-0000-0000-0000-000000000000}"/>
          </ac:cxnSpMkLst>
        </pc:cxnChg>
        <pc:cxnChg chg="mod">
          <ac:chgData name="Igor Shinkar" userId="db6eb1b41a9778dd" providerId="LiveId" clId="{B8D6AA4F-665F-4929-9A90-61024ACCDFE5}" dt="2022-11-02T05:18:29.635" v="60" actId="1036"/>
          <ac:cxnSpMkLst>
            <pc:docMk/>
            <pc:sldMk cId="288513736" sldId="387"/>
            <ac:cxnSpMk id="18" creationId="{00000000-0000-0000-0000-000000000000}"/>
          </ac:cxnSpMkLst>
        </pc:cxnChg>
        <pc:cxnChg chg="mod">
          <ac:chgData name="Igor Shinkar" userId="db6eb1b41a9778dd" providerId="LiveId" clId="{B8D6AA4F-665F-4929-9A90-61024ACCDFE5}" dt="2022-11-02T05:18:29.635" v="60" actId="1036"/>
          <ac:cxnSpMkLst>
            <pc:docMk/>
            <pc:sldMk cId="288513736" sldId="387"/>
            <ac:cxnSpMk id="19" creationId="{00000000-0000-0000-0000-000000000000}"/>
          </ac:cxnSpMkLst>
        </pc:cxnChg>
        <pc:cxnChg chg="mod">
          <ac:chgData name="Igor Shinkar" userId="db6eb1b41a9778dd" providerId="LiveId" clId="{B8D6AA4F-665F-4929-9A90-61024ACCDFE5}" dt="2022-11-02T05:18:29.635" v="60" actId="1036"/>
          <ac:cxnSpMkLst>
            <pc:docMk/>
            <pc:sldMk cId="288513736" sldId="387"/>
            <ac:cxnSpMk id="20" creationId="{00000000-0000-0000-0000-000000000000}"/>
          </ac:cxnSpMkLst>
        </pc:cxnChg>
        <pc:cxnChg chg="mod">
          <ac:chgData name="Igor Shinkar" userId="db6eb1b41a9778dd" providerId="LiveId" clId="{B8D6AA4F-665F-4929-9A90-61024ACCDFE5}" dt="2022-11-02T05:18:29.635" v="60" actId="1036"/>
          <ac:cxnSpMkLst>
            <pc:docMk/>
            <pc:sldMk cId="288513736" sldId="387"/>
            <ac:cxnSpMk id="26" creationId="{00000000-0000-0000-0000-000000000000}"/>
          </ac:cxnSpMkLst>
        </pc:cxnChg>
        <pc:cxnChg chg="mod">
          <ac:chgData name="Igor Shinkar" userId="db6eb1b41a9778dd" providerId="LiveId" clId="{B8D6AA4F-665F-4929-9A90-61024ACCDFE5}" dt="2022-11-02T05:18:29.635" v="60" actId="1036"/>
          <ac:cxnSpMkLst>
            <pc:docMk/>
            <pc:sldMk cId="288513736" sldId="387"/>
            <ac:cxnSpMk id="28" creationId="{00000000-0000-0000-0000-000000000000}"/>
          </ac:cxnSpMkLst>
        </pc:cxnChg>
        <pc:cxnChg chg="mod">
          <ac:chgData name="Igor Shinkar" userId="db6eb1b41a9778dd" providerId="LiveId" clId="{B8D6AA4F-665F-4929-9A90-61024ACCDFE5}" dt="2022-11-02T05:18:29.635" v="60" actId="1036"/>
          <ac:cxnSpMkLst>
            <pc:docMk/>
            <pc:sldMk cId="288513736" sldId="387"/>
            <ac:cxnSpMk id="31" creationId="{00000000-0000-0000-0000-000000000000}"/>
          </ac:cxnSpMkLst>
        </pc:cxnChg>
      </pc:sldChg>
      <pc:sldChg chg="del">
        <pc:chgData name="Igor Shinkar" userId="db6eb1b41a9778dd" providerId="LiveId" clId="{B8D6AA4F-665F-4929-9A90-61024ACCDFE5}" dt="2022-11-02T05:15:17.214" v="2" actId="47"/>
        <pc:sldMkLst>
          <pc:docMk/>
          <pc:sldMk cId="512791821" sldId="481"/>
        </pc:sldMkLst>
      </pc:sldChg>
      <pc:sldChg chg="del">
        <pc:chgData name="Igor Shinkar" userId="db6eb1b41a9778dd" providerId="LiveId" clId="{B8D6AA4F-665F-4929-9A90-61024ACCDFE5}" dt="2022-11-02T05:15:19.996" v="3" actId="47"/>
        <pc:sldMkLst>
          <pc:docMk/>
          <pc:sldMk cId="4275399684" sldId="490"/>
        </pc:sldMkLst>
      </pc:sldChg>
      <pc:sldChg chg="del">
        <pc:chgData name="Igor Shinkar" userId="db6eb1b41a9778dd" providerId="LiveId" clId="{B8D6AA4F-665F-4929-9A90-61024ACCDFE5}" dt="2022-11-02T05:15:17.214" v="2" actId="47"/>
        <pc:sldMkLst>
          <pc:docMk/>
          <pc:sldMk cId="862612919" sldId="496"/>
        </pc:sldMkLst>
      </pc:sldChg>
      <pc:sldChg chg="del">
        <pc:chgData name="Igor Shinkar" userId="db6eb1b41a9778dd" providerId="LiveId" clId="{B8D6AA4F-665F-4929-9A90-61024ACCDFE5}" dt="2022-11-02T05:15:17.214" v="2" actId="47"/>
        <pc:sldMkLst>
          <pc:docMk/>
          <pc:sldMk cId="2898317963" sldId="497"/>
        </pc:sldMkLst>
      </pc:sldChg>
      <pc:sldChg chg="del">
        <pc:chgData name="Igor Shinkar" userId="db6eb1b41a9778dd" providerId="LiveId" clId="{B8D6AA4F-665F-4929-9A90-61024ACCDFE5}" dt="2022-11-02T05:15:17.214" v="2" actId="47"/>
        <pc:sldMkLst>
          <pc:docMk/>
          <pc:sldMk cId="3795133321" sldId="498"/>
        </pc:sldMkLst>
      </pc:sldChg>
      <pc:sldChg chg="del">
        <pc:chgData name="Igor Shinkar" userId="db6eb1b41a9778dd" providerId="LiveId" clId="{B8D6AA4F-665F-4929-9A90-61024ACCDFE5}" dt="2022-11-02T05:15:17.214" v="2" actId="47"/>
        <pc:sldMkLst>
          <pc:docMk/>
          <pc:sldMk cId="838172751" sldId="499"/>
        </pc:sldMkLst>
      </pc:sldChg>
      <pc:sldChg chg="del">
        <pc:chgData name="Igor Shinkar" userId="db6eb1b41a9778dd" providerId="LiveId" clId="{B8D6AA4F-665F-4929-9A90-61024ACCDFE5}" dt="2022-11-02T05:15:19.996" v="3" actId="47"/>
        <pc:sldMkLst>
          <pc:docMk/>
          <pc:sldMk cId="3933497776" sldId="539"/>
        </pc:sldMkLst>
      </pc:sldChg>
      <pc:sldChg chg="del">
        <pc:chgData name="Igor Shinkar" userId="db6eb1b41a9778dd" providerId="LiveId" clId="{B8D6AA4F-665F-4929-9A90-61024ACCDFE5}" dt="2022-11-02T05:15:19.996" v="3" actId="47"/>
        <pc:sldMkLst>
          <pc:docMk/>
          <pc:sldMk cId="959072309" sldId="540"/>
        </pc:sldMkLst>
      </pc:sldChg>
      <pc:sldChg chg="del">
        <pc:chgData name="Igor Shinkar" userId="db6eb1b41a9778dd" providerId="LiveId" clId="{B8D6AA4F-665F-4929-9A90-61024ACCDFE5}" dt="2022-11-02T05:15:19.996" v="3" actId="47"/>
        <pc:sldMkLst>
          <pc:docMk/>
          <pc:sldMk cId="2499690956" sldId="541"/>
        </pc:sldMkLst>
      </pc:sldChg>
      <pc:sldChg chg="del">
        <pc:chgData name="Igor Shinkar" userId="db6eb1b41a9778dd" providerId="LiveId" clId="{B8D6AA4F-665F-4929-9A90-61024ACCDFE5}" dt="2022-11-02T05:15:17.214" v="2" actId="47"/>
        <pc:sldMkLst>
          <pc:docMk/>
          <pc:sldMk cId="2843968602" sldId="542"/>
        </pc:sldMkLst>
      </pc:sldChg>
      <pc:sldChg chg="del">
        <pc:chgData name="Igor Shinkar" userId="db6eb1b41a9778dd" providerId="LiveId" clId="{B8D6AA4F-665F-4929-9A90-61024ACCDFE5}" dt="2022-11-02T05:15:17.214" v="2" actId="47"/>
        <pc:sldMkLst>
          <pc:docMk/>
          <pc:sldMk cId="361140552" sldId="545"/>
        </pc:sldMkLst>
      </pc:sldChg>
      <pc:sldChg chg="del">
        <pc:chgData name="Igor Shinkar" userId="db6eb1b41a9778dd" providerId="LiveId" clId="{B8D6AA4F-665F-4929-9A90-61024ACCDFE5}" dt="2022-11-02T05:15:23.541" v="4" actId="47"/>
        <pc:sldMkLst>
          <pc:docMk/>
          <pc:sldMk cId="2860537611" sldId="546"/>
        </pc:sldMkLst>
      </pc:sldChg>
      <pc:sldChg chg="del">
        <pc:chgData name="Igor Shinkar" userId="db6eb1b41a9778dd" providerId="LiveId" clId="{B8D6AA4F-665F-4929-9A90-61024ACCDFE5}" dt="2022-11-02T05:15:23.541" v="4" actId="47"/>
        <pc:sldMkLst>
          <pc:docMk/>
          <pc:sldMk cId="2182538728" sldId="547"/>
        </pc:sldMkLst>
      </pc:sldChg>
      <pc:sldChg chg="del">
        <pc:chgData name="Igor Shinkar" userId="db6eb1b41a9778dd" providerId="LiveId" clId="{B8D6AA4F-665F-4929-9A90-61024ACCDFE5}" dt="2022-11-02T05:15:23.541" v="4" actId="47"/>
        <pc:sldMkLst>
          <pc:docMk/>
          <pc:sldMk cId="3582079974" sldId="548"/>
        </pc:sldMkLst>
      </pc:sldChg>
      <pc:sldChg chg="del">
        <pc:chgData name="Igor Shinkar" userId="db6eb1b41a9778dd" providerId="LiveId" clId="{B8D6AA4F-665F-4929-9A90-61024ACCDFE5}" dt="2022-11-02T05:15:23.541" v="4" actId="47"/>
        <pc:sldMkLst>
          <pc:docMk/>
          <pc:sldMk cId="3872770716" sldId="549"/>
        </pc:sldMkLst>
      </pc:sldChg>
      <pc:sldChg chg="del">
        <pc:chgData name="Igor Shinkar" userId="db6eb1b41a9778dd" providerId="LiveId" clId="{B8D6AA4F-665F-4929-9A90-61024ACCDFE5}" dt="2022-11-02T05:15:23.541" v="4" actId="47"/>
        <pc:sldMkLst>
          <pc:docMk/>
          <pc:sldMk cId="2300909356" sldId="550"/>
        </pc:sldMkLst>
      </pc:sldChg>
      <pc:sldChg chg="del">
        <pc:chgData name="Igor Shinkar" userId="db6eb1b41a9778dd" providerId="LiveId" clId="{B8D6AA4F-665F-4929-9A90-61024ACCDFE5}" dt="2022-11-02T05:15:23.541" v="4" actId="47"/>
        <pc:sldMkLst>
          <pc:docMk/>
          <pc:sldMk cId="77251131" sldId="551"/>
        </pc:sldMkLst>
      </pc:sldChg>
      <pc:sldChg chg="modSp del mod">
        <pc:chgData name="Igor Shinkar" userId="db6eb1b41a9778dd" providerId="LiveId" clId="{B8D6AA4F-665F-4929-9A90-61024ACCDFE5}" dt="2022-11-02T21:46:02.378" v="114" actId="47"/>
        <pc:sldMkLst>
          <pc:docMk/>
          <pc:sldMk cId="3896904154" sldId="553"/>
        </pc:sldMkLst>
        <pc:spChg chg="mod">
          <ac:chgData name="Igor Shinkar" userId="db6eb1b41a9778dd" providerId="LiveId" clId="{B8D6AA4F-665F-4929-9A90-61024ACCDFE5}" dt="2022-11-02T05:16:54.434" v="27" actId="6549"/>
          <ac:spMkLst>
            <pc:docMk/>
            <pc:sldMk cId="3896904154" sldId="553"/>
            <ac:spMk id="24" creationId="{00000000-0000-0000-0000-000000000000}"/>
          </ac:spMkLst>
        </pc:spChg>
        <pc:grpChg chg="mod">
          <ac:chgData name="Igor Shinkar" userId="db6eb1b41a9778dd" providerId="LiveId" clId="{B8D6AA4F-665F-4929-9A90-61024ACCDFE5}" dt="2022-11-02T05:16:48.927" v="21" actId="14100"/>
          <ac:grpSpMkLst>
            <pc:docMk/>
            <pc:sldMk cId="3896904154" sldId="553"/>
            <ac:grpSpMk id="23" creationId="{00000000-0000-0000-0000-000000000000}"/>
          </ac:grpSpMkLst>
        </pc:grpChg>
        <pc:cxnChg chg="mod">
          <ac:chgData name="Igor Shinkar" userId="db6eb1b41a9778dd" providerId="LiveId" clId="{B8D6AA4F-665F-4929-9A90-61024ACCDFE5}" dt="2022-11-02T05:16:49.343" v="22" actId="1076"/>
          <ac:cxnSpMkLst>
            <pc:docMk/>
            <pc:sldMk cId="3896904154" sldId="553"/>
            <ac:cxnSpMk id="25" creationId="{00000000-0000-0000-0000-000000000000}"/>
          </ac:cxnSpMkLst>
        </pc:cxnChg>
      </pc:sldChg>
      <pc:sldChg chg="modSp">
        <pc:chgData name="Igor Shinkar" userId="db6eb1b41a9778dd" providerId="LiveId" clId="{B8D6AA4F-665F-4929-9A90-61024ACCDFE5}" dt="2022-11-02T05:17:07.007" v="31" actId="20577"/>
        <pc:sldMkLst>
          <pc:docMk/>
          <pc:sldMk cId="1519282645" sldId="554"/>
        </pc:sldMkLst>
        <pc:spChg chg="mod">
          <ac:chgData name="Igor Shinkar" userId="db6eb1b41a9778dd" providerId="LiveId" clId="{B8D6AA4F-665F-4929-9A90-61024ACCDFE5}" dt="2022-11-02T05:17:07.007" v="31" actId="20577"/>
          <ac:spMkLst>
            <pc:docMk/>
            <pc:sldMk cId="1519282645" sldId="554"/>
            <ac:spMk id="35842" creationId="{00000000-0000-0000-0000-000000000000}"/>
          </ac:spMkLst>
        </pc:spChg>
      </pc:sldChg>
      <pc:sldChg chg="del">
        <pc:chgData name="Igor Shinkar" userId="db6eb1b41a9778dd" providerId="LiveId" clId="{B8D6AA4F-665F-4929-9A90-61024ACCDFE5}" dt="2022-11-02T05:15:19.996" v="3" actId="47"/>
        <pc:sldMkLst>
          <pc:docMk/>
          <pc:sldMk cId="1781839995" sldId="555"/>
        </pc:sldMkLst>
      </pc:sldChg>
      <pc:sldChg chg="del">
        <pc:chgData name="Igor Shinkar" userId="db6eb1b41a9778dd" providerId="LiveId" clId="{B8D6AA4F-665F-4929-9A90-61024ACCDFE5}" dt="2022-11-02T05:15:19.996" v="3" actId="47"/>
        <pc:sldMkLst>
          <pc:docMk/>
          <pc:sldMk cId="1335116354" sldId="556"/>
        </pc:sldMkLst>
      </pc:sldChg>
    </pc:docChg>
  </pc:docChgLst>
  <pc:docChgLst>
    <pc:chgData name="Igor Shinkar" userId="db6eb1b41a9778dd" providerId="LiveId" clId="{916F5D36-AE9B-44D8-A26E-23CBDA8DF114}"/>
    <pc:docChg chg="addSld delSld modSld">
      <pc:chgData name="Igor Shinkar" userId="db6eb1b41a9778dd" providerId="LiveId" clId="{916F5D36-AE9B-44D8-A26E-23CBDA8DF114}" dt="2022-10-13T00:26:23.374" v="93"/>
      <pc:docMkLst>
        <pc:docMk/>
      </pc:docMkLst>
      <pc:sldChg chg="modSp mod">
        <pc:chgData name="Igor Shinkar" userId="db6eb1b41a9778dd" providerId="LiveId" clId="{916F5D36-AE9B-44D8-A26E-23CBDA8DF114}" dt="2022-10-12T16:57:36.913" v="10" actId="6549"/>
        <pc:sldMkLst>
          <pc:docMk/>
          <pc:sldMk cId="0" sldId="256"/>
        </pc:sldMkLst>
        <pc:spChg chg="mod">
          <ac:chgData name="Igor Shinkar" userId="db6eb1b41a9778dd" providerId="LiveId" clId="{916F5D36-AE9B-44D8-A26E-23CBDA8DF114}" dt="2022-10-12T16:57:36.913" v="10" actId="6549"/>
          <ac:spMkLst>
            <pc:docMk/>
            <pc:sldMk cId="0" sldId="256"/>
            <ac:spMk id="2" creationId="{00000000-0000-0000-0000-000000000000}"/>
          </ac:spMkLst>
        </pc:spChg>
      </pc:sldChg>
      <pc:sldChg chg="add del">
        <pc:chgData name="Igor Shinkar" userId="db6eb1b41a9778dd" providerId="LiveId" clId="{916F5D36-AE9B-44D8-A26E-23CBDA8DF114}" dt="2022-10-12T16:59:52.218" v="15"/>
        <pc:sldMkLst>
          <pc:docMk/>
          <pc:sldMk cId="1263418228" sldId="307"/>
        </pc:sldMkLst>
      </pc:sldChg>
      <pc:sldChg chg="modAnim">
        <pc:chgData name="Igor Shinkar" userId="db6eb1b41a9778dd" providerId="LiveId" clId="{916F5D36-AE9B-44D8-A26E-23CBDA8DF114}" dt="2022-10-13T00:22:52.362" v="91"/>
        <pc:sldMkLst>
          <pc:docMk/>
          <pc:sldMk cId="1227243509" sldId="317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2505808838" sldId="327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997431650" sldId="328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3943412302" sldId="329"/>
        </pc:sldMkLst>
      </pc:sldChg>
      <pc:sldChg chg="add del">
        <pc:chgData name="Igor Shinkar" userId="db6eb1b41a9778dd" providerId="LiveId" clId="{916F5D36-AE9B-44D8-A26E-23CBDA8DF114}" dt="2022-10-12T17:01:16.638" v="17" actId="2696"/>
        <pc:sldMkLst>
          <pc:docMk/>
          <pc:sldMk cId="3094361083" sldId="330"/>
        </pc:sldMkLst>
      </pc:sldChg>
      <pc:sldChg chg="add">
        <pc:chgData name="Igor Shinkar" userId="db6eb1b41a9778dd" providerId="LiveId" clId="{916F5D36-AE9B-44D8-A26E-23CBDA8DF114}" dt="2022-10-12T17:01:19.422" v="18"/>
        <pc:sldMkLst>
          <pc:docMk/>
          <pc:sldMk cId="3095529027" sldId="330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4065251385" sldId="331"/>
        </pc:sldMkLst>
      </pc:sldChg>
      <pc:sldChg chg="add del">
        <pc:chgData name="Igor Shinkar" userId="db6eb1b41a9778dd" providerId="LiveId" clId="{916F5D36-AE9B-44D8-A26E-23CBDA8DF114}" dt="2022-10-12T17:01:16.638" v="17" actId="2696"/>
        <pc:sldMkLst>
          <pc:docMk/>
          <pc:sldMk cId="1523810978" sldId="333"/>
        </pc:sldMkLst>
      </pc:sldChg>
      <pc:sldChg chg="add">
        <pc:chgData name="Igor Shinkar" userId="db6eb1b41a9778dd" providerId="LiveId" clId="{916F5D36-AE9B-44D8-A26E-23CBDA8DF114}" dt="2022-10-12T17:01:19.422" v="18"/>
        <pc:sldMkLst>
          <pc:docMk/>
          <pc:sldMk cId="3294143363" sldId="333"/>
        </pc:sldMkLst>
      </pc:sldChg>
      <pc:sldChg chg="del">
        <pc:chgData name="Igor Shinkar" userId="db6eb1b41a9778dd" providerId="LiveId" clId="{916F5D36-AE9B-44D8-A26E-23CBDA8DF114}" dt="2022-10-13T00:22:22.983" v="89" actId="47"/>
        <pc:sldMkLst>
          <pc:docMk/>
          <pc:sldMk cId="1420417217" sldId="345"/>
        </pc:sldMkLst>
      </pc:sldChg>
      <pc:sldChg chg="modSp">
        <pc:chgData name="Igor Shinkar" userId="db6eb1b41a9778dd" providerId="LiveId" clId="{916F5D36-AE9B-44D8-A26E-23CBDA8DF114}" dt="2022-10-13T00:22:33.119" v="90" actId="20577"/>
        <pc:sldMkLst>
          <pc:docMk/>
          <pc:sldMk cId="730535654" sldId="350"/>
        </pc:sldMkLst>
        <pc:spChg chg="mod">
          <ac:chgData name="Igor Shinkar" userId="db6eb1b41a9778dd" providerId="LiveId" clId="{916F5D36-AE9B-44D8-A26E-23CBDA8DF114}" dt="2022-10-13T00:22:33.119" v="90" actId="20577"/>
          <ac:spMkLst>
            <pc:docMk/>
            <pc:sldMk cId="730535654" sldId="350"/>
            <ac:spMk id="20482" creationId="{00000000-0000-0000-0000-000000000000}"/>
          </ac:spMkLst>
        </pc:spChg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512791821" sldId="481"/>
        </pc:sldMkLst>
      </pc:sldChg>
      <pc:sldChg chg="add">
        <pc:chgData name="Igor Shinkar" userId="db6eb1b41a9778dd" providerId="LiveId" clId="{916F5D36-AE9B-44D8-A26E-23CBDA8DF114}" dt="2022-10-13T00:26:15.617" v="92"/>
        <pc:sldMkLst>
          <pc:docMk/>
          <pc:sldMk cId="3411108521" sldId="494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862612919" sldId="496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2898317963" sldId="497"/>
        </pc:sldMkLst>
      </pc:sldChg>
      <pc:sldChg chg="del">
        <pc:chgData name="Igor Shinkar" userId="db6eb1b41a9778dd" providerId="LiveId" clId="{916F5D36-AE9B-44D8-A26E-23CBDA8DF114}" dt="2022-10-12T16:57:56.314" v="12" actId="47"/>
        <pc:sldMkLst>
          <pc:docMk/>
          <pc:sldMk cId="3475591258" sldId="497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3795133321" sldId="498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838172751" sldId="499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3752631517" sldId="503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571993812" sldId="504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1931128155" sldId="505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2431066624" sldId="506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3892224666" sldId="507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1891928911" sldId="508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4275320408" sldId="509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3513538178" sldId="510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76237297" sldId="511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2183377477" sldId="512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545762716" sldId="513"/>
        </pc:sldMkLst>
      </pc:sldChg>
      <pc:sldChg chg="del">
        <pc:chgData name="Igor Shinkar" userId="db6eb1b41a9778dd" providerId="LiveId" clId="{916F5D36-AE9B-44D8-A26E-23CBDA8DF114}" dt="2022-10-13T00:20:12.074" v="56" actId="47"/>
        <pc:sldMkLst>
          <pc:docMk/>
          <pc:sldMk cId="300443204" sldId="514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3493574346" sldId="515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1075978804" sldId="516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1271337016" sldId="517"/>
        </pc:sldMkLst>
      </pc:sldChg>
      <pc:sldChg chg="modSp add modAnim">
        <pc:chgData name="Igor Shinkar" userId="db6eb1b41a9778dd" providerId="LiveId" clId="{916F5D36-AE9B-44D8-A26E-23CBDA8DF114}" dt="2022-10-13T00:21:24.114" v="67" actId="20577"/>
        <pc:sldMkLst>
          <pc:docMk/>
          <pc:sldMk cId="3504271710" sldId="518"/>
        </pc:sldMkLst>
        <pc:spChg chg="mod">
          <ac:chgData name="Igor Shinkar" userId="db6eb1b41a9778dd" providerId="LiveId" clId="{916F5D36-AE9B-44D8-A26E-23CBDA8DF114}" dt="2022-10-13T00:21:24.114" v="67" actId="20577"/>
          <ac:spMkLst>
            <pc:docMk/>
            <pc:sldMk cId="3504271710" sldId="518"/>
            <ac:spMk id="35842" creationId="{00000000-0000-0000-0000-000000000000}"/>
          </ac:spMkLst>
        </pc:spChg>
      </pc:sldChg>
      <pc:sldChg chg="modSp add mod">
        <pc:chgData name="Igor Shinkar" userId="db6eb1b41a9778dd" providerId="LiveId" clId="{916F5D36-AE9B-44D8-A26E-23CBDA8DF114}" dt="2022-10-13T00:21:42.690" v="80" actId="1035"/>
        <pc:sldMkLst>
          <pc:docMk/>
          <pc:sldMk cId="2351630619" sldId="519"/>
        </pc:sldMkLst>
        <pc:spChg chg="mod">
          <ac:chgData name="Igor Shinkar" userId="db6eb1b41a9778dd" providerId="LiveId" clId="{916F5D36-AE9B-44D8-A26E-23CBDA8DF114}" dt="2022-10-13T00:21:42.690" v="80" actId="1035"/>
          <ac:spMkLst>
            <pc:docMk/>
            <pc:sldMk cId="2351630619" sldId="519"/>
            <ac:spMk id="12" creationId="{3EBBD571-042B-4890-9449-E92E27FF2A5B}"/>
          </ac:spMkLst>
        </pc:spChg>
        <pc:spChg chg="mod">
          <ac:chgData name="Igor Shinkar" userId="db6eb1b41a9778dd" providerId="LiveId" clId="{916F5D36-AE9B-44D8-A26E-23CBDA8DF114}" dt="2022-10-13T00:21:42.690" v="80" actId="1035"/>
          <ac:spMkLst>
            <pc:docMk/>
            <pc:sldMk cId="2351630619" sldId="519"/>
            <ac:spMk id="15" creationId="{F27DD45F-994B-407D-8510-91747E78C457}"/>
          </ac:spMkLst>
        </pc:spChg>
        <pc:spChg chg="mod">
          <ac:chgData name="Igor Shinkar" userId="db6eb1b41a9778dd" providerId="LiveId" clId="{916F5D36-AE9B-44D8-A26E-23CBDA8DF114}" dt="2022-10-13T00:21:13.399" v="64"/>
          <ac:spMkLst>
            <pc:docMk/>
            <pc:sldMk cId="2351630619" sldId="519"/>
            <ac:spMk id="35842" creationId="{00000000-0000-0000-0000-000000000000}"/>
          </ac:spMkLst>
        </pc:spChg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2174481240" sldId="531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2274868364" sldId="532"/>
        </pc:sldMkLst>
      </pc:sldChg>
      <pc:sldChg chg="del">
        <pc:chgData name="Igor Shinkar" userId="db6eb1b41a9778dd" providerId="LiveId" clId="{916F5D36-AE9B-44D8-A26E-23CBDA8DF114}" dt="2022-10-12T16:57:56.912" v="13" actId="47"/>
        <pc:sldMkLst>
          <pc:docMk/>
          <pc:sldMk cId="4077900681" sldId="533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592497541" sldId="535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1402729785" sldId="536"/>
        </pc:sldMkLst>
      </pc:sldChg>
      <pc:sldChg chg="modSp add">
        <pc:chgData name="Igor Shinkar" userId="db6eb1b41a9778dd" providerId="LiveId" clId="{916F5D36-AE9B-44D8-A26E-23CBDA8DF114}" dt="2022-10-13T00:22:04.400" v="88" actId="6549"/>
        <pc:sldMkLst>
          <pc:docMk/>
          <pc:sldMk cId="3901902418" sldId="537"/>
        </pc:sldMkLst>
        <pc:spChg chg="mod">
          <ac:chgData name="Igor Shinkar" userId="db6eb1b41a9778dd" providerId="LiveId" clId="{916F5D36-AE9B-44D8-A26E-23CBDA8DF114}" dt="2022-10-13T00:22:04.400" v="88" actId="6549"/>
          <ac:spMkLst>
            <pc:docMk/>
            <pc:sldMk cId="3901902418" sldId="537"/>
            <ac:spMk id="35842" creationId="{00000000-0000-0000-0000-000000000000}"/>
          </ac:spMkLst>
        </pc:spChg>
      </pc:sldChg>
      <pc:sldChg chg="modSp add">
        <pc:chgData name="Igor Shinkar" userId="db6eb1b41a9778dd" providerId="LiveId" clId="{916F5D36-AE9B-44D8-A26E-23CBDA8DF114}" dt="2022-10-13T00:21:08.617" v="63"/>
        <pc:sldMkLst>
          <pc:docMk/>
          <pc:sldMk cId="2189462180" sldId="538"/>
        </pc:sldMkLst>
        <pc:spChg chg="mod">
          <ac:chgData name="Igor Shinkar" userId="db6eb1b41a9778dd" providerId="LiveId" clId="{916F5D36-AE9B-44D8-A26E-23CBDA8DF114}" dt="2022-10-13T00:21:08.617" v="63"/>
          <ac:spMkLst>
            <pc:docMk/>
            <pc:sldMk cId="2189462180" sldId="538"/>
            <ac:spMk id="35842" creationId="{00000000-0000-0000-0000-000000000000}"/>
          </ac:spMkLst>
        </pc:spChg>
      </pc:sldChg>
      <pc:sldChg chg="modSp modAnim">
        <pc:chgData name="Igor Shinkar" userId="db6eb1b41a9778dd" providerId="LiveId" clId="{916F5D36-AE9B-44D8-A26E-23CBDA8DF114}" dt="2022-10-12T17:13:25.772" v="29" actId="20577"/>
        <pc:sldMkLst>
          <pc:docMk/>
          <pc:sldMk cId="3933497776" sldId="539"/>
        </pc:sldMkLst>
        <pc:spChg chg="mod">
          <ac:chgData name="Igor Shinkar" userId="db6eb1b41a9778dd" providerId="LiveId" clId="{916F5D36-AE9B-44D8-A26E-23CBDA8DF114}" dt="2022-10-12T17:13:25.772" v="29" actId="20577"/>
          <ac:spMkLst>
            <pc:docMk/>
            <pc:sldMk cId="3933497776" sldId="539"/>
            <ac:spMk id="35842" creationId="{00000000-0000-0000-0000-000000000000}"/>
          </ac:spMkLst>
        </pc:spChg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361140552" sldId="545"/>
        </pc:sldMkLst>
      </pc:sldChg>
      <pc:sldChg chg="add del">
        <pc:chgData name="Igor Shinkar" userId="db6eb1b41a9778dd" providerId="LiveId" clId="{916F5D36-AE9B-44D8-A26E-23CBDA8DF114}" dt="2022-10-13T00:17:30.989" v="30" actId="47"/>
        <pc:sldMkLst>
          <pc:docMk/>
          <pc:sldMk cId="3854687149" sldId="545"/>
        </pc:sldMkLst>
      </pc:sldChg>
      <pc:sldChg chg="add del">
        <pc:chgData name="Igor Shinkar" userId="db6eb1b41a9778dd" providerId="LiveId" clId="{916F5D36-AE9B-44D8-A26E-23CBDA8DF114}" dt="2022-10-13T00:17:31.620" v="31" actId="47"/>
        <pc:sldMkLst>
          <pc:docMk/>
          <pc:sldMk cId="2886994713" sldId="546"/>
        </pc:sldMkLst>
      </pc:sldChg>
      <pc:sldChg chg="modSp add">
        <pc:chgData name="Igor Shinkar" userId="db6eb1b41a9778dd" providerId="LiveId" clId="{916F5D36-AE9B-44D8-A26E-23CBDA8DF114}" dt="2022-10-13T00:21:05.046" v="62"/>
        <pc:sldMkLst>
          <pc:docMk/>
          <pc:sldMk cId="3882013995" sldId="546"/>
        </pc:sldMkLst>
        <pc:spChg chg="mod">
          <ac:chgData name="Igor Shinkar" userId="db6eb1b41a9778dd" providerId="LiveId" clId="{916F5D36-AE9B-44D8-A26E-23CBDA8DF114}" dt="2022-10-13T00:21:05.046" v="62"/>
          <ac:spMkLst>
            <pc:docMk/>
            <pc:sldMk cId="3882013995" sldId="546"/>
            <ac:spMk id="35842" creationId="{00000000-0000-0000-0000-000000000000}"/>
          </ac:spMkLst>
        </pc:spChg>
      </pc:sldChg>
      <pc:sldChg chg="add">
        <pc:chgData name="Igor Shinkar" userId="db6eb1b41a9778dd" providerId="LiveId" clId="{916F5D36-AE9B-44D8-A26E-23CBDA8DF114}" dt="2022-10-13T00:26:23.374" v="93"/>
        <pc:sldMkLst>
          <pc:docMk/>
          <pc:sldMk cId="2718290182" sldId="547"/>
        </pc:sldMkLst>
      </pc:sldChg>
    </pc:docChg>
  </pc:docChgLst>
  <pc:docChgLst>
    <pc:chgData name="Igor Shinkar" userId="db6eb1b41a9778dd" providerId="LiveId" clId="{3850B57E-9A1A-4506-BBB2-E269464C830C}"/>
    <pc:docChg chg="undo custSel addSld delSld modSld sldOrd">
      <pc:chgData name="Igor Shinkar" userId="db6eb1b41a9778dd" providerId="LiveId" clId="{3850B57E-9A1A-4506-BBB2-E269464C830C}" dt="2022-02-15T02:40:15.732" v="2640" actId="47"/>
      <pc:docMkLst>
        <pc:docMk/>
      </pc:docMkLst>
      <pc:sldChg chg="modSp mod">
        <pc:chgData name="Igor Shinkar" userId="db6eb1b41a9778dd" providerId="LiveId" clId="{3850B57E-9A1A-4506-BBB2-E269464C830C}" dt="2022-02-14T23:39:03.512" v="2" actId="20577"/>
        <pc:sldMkLst>
          <pc:docMk/>
          <pc:sldMk cId="0" sldId="256"/>
        </pc:sldMkLst>
        <pc:spChg chg="mod">
          <ac:chgData name="Igor Shinkar" userId="db6eb1b41a9778dd" providerId="LiveId" clId="{3850B57E-9A1A-4506-BBB2-E269464C830C}" dt="2022-02-14T23:39:03.512" v="2" actId="20577"/>
          <ac:spMkLst>
            <pc:docMk/>
            <pc:sldMk cId="0" sldId="256"/>
            <ac:spMk id="2" creationId="{00000000-0000-0000-0000-000000000000}"/>
          </ac:spMkLst>
        </pc:spChg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5"/>
        </pc:sldMkLst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6"/>
        </pc:sldMkLst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7"/>
        </pc:sldMkLst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9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736824112" sldId="292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878506961" sldId="293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845965889" sldId="299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241569793" sldId="300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64444588" sldId="301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788626074" sldId="302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590937179" sldId="303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917602959" sldId="304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845524409" sldId="306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1263418228" sldId="307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952425551" sldId="308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3311536928" sldId="309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575486170" sldId="310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665402012" sldId="311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1609911384" sldId="312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667346118" sldId="313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206639197" sldId="314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268678249" sldId="315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227243509" sldId="317"/>
        </pc:sldMkLst>
      </pc:sldChg>
      <pc:sldChg chg="del">
        <pc:chgData name="Igor Shinkar" userId="db6eb1b41a9778dd" providerId="LiveId" clId="{3850B57E-9A1A-4506-BBB2-E269464C830C}" dt="2022-02-14T23:39:05.906" v="3" actId="47"/>
        <pc:sldMkLst>
          <pc:docMk/>
          <pc:sldMk cId="2718290182" sldId="317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058701141" sldId="318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766277583" sldId="319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744821044" sldId="320"/>
        </pc:sldMkLst>
      </pc:sldChg>
      <pc:sldChg chg="del">
        <pc:chgData name="Igor Shinkar" userId="db6eb1b41a9778dd" providerId="LiveId" clId="{3850B57E-9A1A-4506-BBB2-E269464C830C}" dt="2022-02-14T23:39:20.344" v="7" actId="47"/>
        <pc:sldMkLst>
          <pc:docMk/>
          <pc:sldMk cId="852465905" sldId="322"/>
        </pc:sldMkLst>
      </pc:sldChg>
      <pc:sldChg chg="modSp add">
        <pc:chgData name="Igor Shinkar" userId="db6eb1b41a9778dd" providerId="LiveId" clId="{3850B57E-9A1A-4506-BBB2-E269464C830C}" dt="2022-02-15T01:34:20.499" v="2182" actId="20577"/>
        <pc:sldMkLst>
          <pc:docMk/>
          <pc:sldMk cId="3715659246" sldId="322"/>
        </pc:sldMkLst>
        <pc:spChg chg="mod">
          <ac:chgData name="Igor Shinkar" userId="db6eb1b41a9778dd" providerId="LiveId" clId="{3850B57E-9A1A-4506-BBB2-E269464C830C}" dt="2022-02-15T01:34:20.499" v="2182" actId="20577"/>
          <ac:spMkLst>
            <pc:docMk/>
            <pc:sldMk cId="3715659246" sldId="322"/>
            <ac:spMk id="3584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75979015" sldId="323"/>
        </pc:sldMkLst>
      </pc:sldChg>
      <pc:sldChg chg="modSp add">
        <pc:chgData name="Igor Shinkar" userId="db6eb1b41a9778dd" providerId="LiveId" clId="{3850B57E-9A1A-4506-BBB2-E269464C830C}" dt="2022-02-15T02:17:52.050" v="2635" actId="20577"/>
        <pc:sldMkLst>
          <pc:docMk/>
          <pc:sldMk cId="847286817" sldId="324"/>
        </pc:sldMkLst>
        <pc:spChg chg="mod">
          <ac:chgData name="Igor Shinkar" userId="db6eb1b41a9778dd" providerId="LiveId" clId="{3850B57E-9A1A-4506-BBB2-E269464C830C}" dt="2022-02-15T02:17:52.050" v="2635" actId="20577"/>
          <ac:spMkLst>
            <pc:docMk/>
            <pc:sldMk cId="847286817" sldId="324"/>
            <ac:spMk id="3584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270323155" sldId="325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3541551015" sldId="326"/>
        </pc:sldMkLst>
      </pc:sldChg>
      <pc:sldChg chg="add del">
        <pc:chgData name="Igor Shinkar" userId="db6eb1b41a9778dd" providerId="LiveId" clId="{3850B57E-9A1A-4506-BBB2-E269464C830C}" dt="2022-02-15T02:40:15.732" v="2640" actId="47"/>
        <pc:sldMkLst>
          <pc:docMk/>
          <pc:sldMk cId="2505808838" sldId="327"/>
        </pc:sldMkLst>
      </pc:sldChg>
      <pc:sldChg chg="add del">
        <pc:chgData name="Igor Shinkar" userId="db6eb1b41a9778dd" providerId="LiveId" clId="{3850B57E-9A1A-4506-BBB2-E269464C830C}" dt="2022-02-15T02:40:14.219" v="2639" actId="47"/>
        <pc:sldMkLst>
          <pc:docMk/>
          <pc:sldMk cId="997431650" sldId="328"/>
        </pc:sldMkLst>
      </pc:sldChg>
      <pc:sldChg chg="add del">
        <pc:chgData name="Igor Shinkar" userId="db6eb1b41a9778dd" providerId="LiveId" clId="{3850B57E-9A1A-4506-BBB2-E269464C830C}" dt="2022-02-15T02:40:13.321" v="2638" actId="47"/>
        <pc:sldMkLst>
          <pc:docMk/>
          <pc:sldMk cId="3943412302" sldId="329"/>
        </pc:sldMkLst>
      </pc:sldChg>
      <pc:sldChg chg="add del">
        <pc:chgData name="Igor Shinkar" userId="db6eb1b41a9778dd" providerId="LiveId" clId="{3850B57E-9A1A-4506-BBB2-E269464C830C}" dt="2022-02-15T02:40:12.386" v="2637" actId="47"/>
        <pc:sldMkLst>
          <pc:docMk/>
          <pc:sldMk cId="3094361083" sldId="330"/>
        </pc:sldMkLst>
      </pc:sldChg>
      <pc:sldChg chg="add del">
        <pc:chgData name="Igor Shinkar" userId="db6eb1b41a9778dd" providerId="LiveId" clId="{3850B57E-9A1A-4506-BBB2-E269464C830C}" dt="2022-02-15T02:40:15.732" v="2640" actId="47"/>
        <pc:sldMkLst>
          <pc:docMk/>
          <pc:sldMk cId="4065251385" sldId="331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243032523" sldId="332"/>
        </pc:sldMkLst>
      </pc:sldChg>
      <pc:sldChg chg="add del">
        <pc:chgData name="Igor Shinkar" userId="db6eb1b41a9778dd" providerId="LiveId" clId="{3850B57E-9A1A-4506-BBB2-E269464C830C}" dt="2022-02-15T02:40:11.749" v="2636" actId="47"/>
        <pc:sldMkLst>
          <pc:docMk/>
          <pc:sldMk cId="1523810978" sldId="333"/>
        </pc:sldMkLst>
      </pc:sldChg>
      <pc:sldChg chg="modSp add mod">
        <pc:chgData name="Igor Shinkar" userId="db6eb1b41a9778dd" providerId="LiveId" clId="{3850B57E-9A1A-4506-BBB2-E269464C830C}" dt="2022-02-15T02:08:28.354" v="2615" actId="20577"/>
        <pc:sldMkLst>
          <pc:docMk/>
          <pc:sldMk cId="1386357524" sldId="334"/>
        </pc:sldMkLst>
        <pc:spChg chg="mod">
          <ac:chgData name="Igor Shinkar" userId="db6eb1b41a9778dd" providerId="LiveId" clId="{3850B57E-9A1A-4506-BBB2-E269464C830C}" dt="2022-02-15T02:08:28.354" v="2615" actId="20577"/>
          <ac:spMkLst>
            <pc:docMk/>
            <pc:sldMk cId="1386357524" sldId="334"/>
            <ac:spMk id="3584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979639996" sldId="343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012142793" sldId="344"/>
        </pc:sldMkLst>
      </pc:sldChg>
      <pc:sldChg chg="modSp add modAnim">
        <pc:chgData name="Igor Shinkar" userId="db6eb1b41a9778dd" providerId="LiveId" clId="{3850B57E-9A1A-4506-BBB2-E269464C830C}" dt="2022-02-15T00:57:31.288" v="1943" actId="20577"/>
        <pc:sldMkLst>
          <pc:docMk/>
          <pc:sldMk cId="1420417217" sldId="345"/>
        </pc:sldMkLst>
        <pc:spChg chg="mod">
          <ac:chgData name="Igor Shinkar" userId="db6eb1b41a9778dd" providerId="LiveId" clId="{3850B57E-9A1A-4506-BBB2-E269464C830C}" dt="2022-02-15T00:57:31.288" v="1943" actId="20577"/>
          <ac:spMkLst>
            <pc:docMk/>
            <pc:sldMk cId="1420417217" sldId="345"/>
            <ac:spMk id="2048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13035727" sldId="346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3721617343" sldId="347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564488202" sldId="348"/>
        </pc:sldMkLst>
      </pc:sldChg>
      <pc:sldChg chg="modSp add mod modAnim">
        <pc:chgData name="Igor Shinkar" userId="db6eb1b41a9778dd" providerId="LiveId" clId="{3850B57E-9A1A-4506-BBB2-E269464C830C}" dt="2022-02-15T01:05:28.323" v="2170" actId="20577"/>
        <pc:sldMkLst>
          <pc:docMk/>
          <pc:sldMk cId="3023682188" sldId="349"/>
        </pc:sldMkLst>
        <pc:spChg chg="mod">
          <ac:chgData name="Igor Shinkar" userId="db6eb1b41a9778dd" providerId="LiveId" clId="{3850B57E-9A1A-4506-BBB2-E269464C830C}" dt="2022-02-15T01:05:28.323" v="2170" actId="20577"/>
          <ac:spMkLst>
            <pc:docMk/>
            <pc:sldMk cId="3023682188" sldId="349"/>
            <ac:spMk id="2048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730535654" sldId="350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24103312" sldId="351"/>
        </pc:sldMkLst>
      </pc:sldChg>
      <pc:sldChg chg="addSp delSp modSp add mod modAnim">
        <pc:chgData name="Igor Shinkar" userId="db6eb1b41a9778dd" providerId="LiveId" clId="{3850B57E-9A1A-4506-BBB2-E269464C830C}" dt="2022-02-15T00:52:55.909" v="1890" actId="57"/>
        <pc:sldMkLst>
          <pc:docMk/>
          <pc:sldMk cId="619959936" sldId="354"/>
        </pc:sldMkLst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4" creationId="{2866A8E6-D52C-4B2F-B3DC-250BBF23B9D3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6" creationId="{C62ABE20-C825-41ED-A1CB-AC3FF806DFDA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7" creationId="{5343BECD-DB69-49A4-96B5-F787AF949231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1" creationId="{5E8C43A9-5786-464B-BF3D-265B405CC105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2" creationId="{0D8DFB7F-D95B-4DAA-84EE-D09812FA3A91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5" creationId="{CB100A92-C123-4F99-8EB9-83E4B75F0B9A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6" creationId="{DACEDF35-2B37-424A-8E10-896F3E6DC426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19" creationId="{DD134316-E3D0-4A8C-9730-A61294E1111D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0" creationId="{402B34FA-3C78-47C4-A17B-448A6CEDB93C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3" creationId="{14E3D512-5C08-42C5-9DB4-0D75AC5AC28E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4" creationId="{9D226857-5C2A-4EA8-8B24-3300600BC39E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7" creationId="{968FA6E8-B916-413A-B4B9-6E4BEEE9EE6B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8" creationId="{54B85FE6-F096-43B9-87F2-DD7641B42B06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33" creationId="{652DA9AA-2D4B-46A9-9BE8-D1F838236106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34" creationId="{3D41DFDE-689C-4569-8C9E-77AD78BB927B}"/>
          </ac:spMkLst>
        </pc:spChg>
        <pc:spChg chg="mod">
          <ac:chgData name="Igor Shinkar" userId="db6eb1b41a9778dd" providerId="LiveId" clId="{3850B57E-9A1A-4506-BBB2-E269464C830C}" dt="2022-02-15T00:52:55.909" v="1890" actId="57"/>
          <ac:spMkLst>
            <pc:docMk/>
            <pc:sldMk cId="619959936" sldId="354"/>
            <ac:spMk id="35842" creationId="{00000000-0000-0000-0000-000000000000}"/>
          </ac:spMkLst>
        </pc:spChg>
        <pc:grpChg chg="add del mod">
          <ac:chgData name="Igor Shinkar" userId="db6eb1b41a9778dd" providerId="LiveId" clId="{3850B57E-9A1A-4506-BBB2-E269464C830C}" dt="2022-02-14T23:54:33.664" v="611"/>
          <ac:grpSpMkLst>
            <pc:docMk/>
            <pc:sldMk cId="619959936" sldId="354"/>
            <ac:grpSpMk id="5" creationId="{5371ADE5-65BC-4B24-8F63-DCDED82BD647}"/>
          </ac:grpSpMkLst>
        </pc:grpChg>
        <pc:grpChg chg="add del mod">
          <ac:chgData name="Igor Shinkar" userId="db6eb1b41a9778dd" providerId="LiveId" clId="{3850B57E-9A1A-4506-BBB2-E269464C830C}" dt="2022-02-14T23:54:33.664" v="611"/>
          <ac:grpSpMkLst>
            <pc:docMk/>
            <pc:sldMk cId="619959936" sldId="354"/>
            <ac:grpSpMk id="10" creationId="{F32A9721-3698-42EC-8B12-0719FE27C2D0}"/>
          </ac:grpSpMkLst>
        </pc:grpChg>
        <pc:picChg chg="add del mod">
          <ac:chgData name="Igor Shinkar" userId="db6eb1b41a9778dd" providerId="LiveId" clId="{3850B57E-9A1A-4506-BBB2-E269464C830C}" dt="2022-02-14T23:54:48.840" v="617"/>
          <ac:picMkLst>
            <pc:docMk/>
            <pc:sldMk cId="619959936" sldId="354"/>
            <ac:picMk id="2" creationId="{0734B422-E8B9-4611-9775-6ABA6BA26F91}"/>
          </ac:picMkLst>
        </pc:pic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8" creationId="{238E2CB8-7378-4A26-AE88-0923C2420A7C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9" creationId="{64753650-F370-4DFA-8669-FBD36FAB7E58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3" creationId="{C56B7E13-0F9A-4E5B-96EE-A86E17E5A4CE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4" creationId="{E4B63528-202C-4CFA-82A8-2FA7E3B5B53C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7" creationId="{12E39563-679A-4222-83A1-2CE3189663AF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8" creationId="{5D04CE75-20B5-4F4F-B65B-456D7DB672E4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1" creationId="{3203EEA0-CA12-463E-B828-0C94338308F6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2" creationId="{39BFBBAD-061E-44BA-9BEA-2998C842946E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5" creationId="{9EE95566-B0AB-44CA-974B-97E143C9330B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6" creationId="{4D571307-C448-4275-B2A5-F164DAF3CCEA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9" creationId="{76303FC6-8350-469E-BC74-66DF00000587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30" creationId="{947474E3-A3F6-4D42-B899-8A8123366416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31" creationId="{B0270F5F-EE7F-42EC-8008-07E511B47692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32" creationId="{15FF42D2-041B-43C6-882B-6AB2313647AE}"/>
          </ac:cxnSpMkLst>
        </pc:cxn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248419326" sldId="355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667390476" sldId="360"/>
        </pc:sldMkLst>
      </pc:sldChg>
      <pc:sldChg chg="addSp delSp modSp add del mod delAnim modAnim">
        <pc:chgData name="Igor Shinkar" userId="db6eb1b41a9778dd" providerId="LiveId" clId="{3850B57E-9A1A-4506-BBB2-E269464C830C}" dt="2022-02-15T00:03:46.795" v="1046" actId="6549"/>
        <pc:sldMkLst>
          <pc:docMk/>
          <pc:sldMk cId="4275399684" sldId="490"/>
        </pc:sldMkLst>
        <pc:spChg chg="mod">
          <ac:chgData name="Igor Shinkar" userId="db6eb1b41a9778dd" providerId="LiveId" clId="{3850B57E-9A1A-4506-BBB2-E269464C830C}" dt="2022-02-14T23:56:08.441" v="690" actId="20577"/>
          <ac:spMkLst>
            <pc:docMk/>
            <pc:sldMk cId="4275399684" sldId="490"/>
            <ac:spMk id="2" creationId="{00000000-0000-0000-0000-000000000000}"/>
          </ac:spMkLst>
        </pc:spChg>
        <pc:spChg chg="del mod">
          <ac:chgData name="Igor Shinkar" userId="db6eb1b41a9778dd" providerId="LiveId" clId="{3850B57E-9A1A-4506-BBB2-E269464C830C}" dt="2022-02-15T00:00:02.712" v="853" actId="478"/>
          <ac:spMkLst>
            <pc:docMk/>
            <pc:sldMk cId="4275399684" sldId="490"/>
            <ac:spMk id="3" creationId="{00000000-0000-0000-0000-000000000000}"/>
          </ac:spMkLst>
        </pc:spChg>
        <pc:spChg chg="mod">
          <ac:chgData name="Igor Shinkar" userId="db6eb1b41a9778dd" providerId="LiveId" clId="{3850B57E-9A1A-4506-BBB2-E269464C830C}" dt="2022-02-14T23:56:44.804" v="704" actId="20577"/>
          <ac:spMkLst>
            <pc:docMk/>
            <pc:sldMk cId="4275399684" sldId="490"/>
            <ac:spMk id="4" creationId="{E753BC0D-9B78-4796-9BBA-C4F1143321C5}"/>
          </ac:spMkLst>
        </pc:spChg>
        <pc:spChg chg="mod">
          <ac:chgData name="Igor Shinkar" userId="db6eb1b41a9778dd" providerId="LiveId" clId="{3850B57E-9A1A-4506-BBB2-E269464C830C}" dt="2022-02-14T23:56:15.034" v="693" actId="6549"/>
          <ac:spMkLst>
            <pc:docMk/>
            <pc:sldMk cId="4275399684" sldId="490"/>
            <ac:spMk id="6" creationId="{3ADAB798-F9C6-4D04-B14F-E7A165F2DB92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19" creationId="{F8BF52CE-882E-465E-8BA0-E08809F2265C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0" creationId="{F9D4E065-E38F-430D-B97A-5F12040157D4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3" creationId="{FA312A6C-67F5-4C0E-9772-E1BFC6608DFE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4" creationId="{EAFFB2E9-B857-45D1-A893-822E3F3DD4F7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7" creationId="{7E7A7EEC-957E-4732-BF5A-582CD5D1F2EE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8" creationId="{2A53E25C-CE0B-4C62-BB0C-FEFE71859DFA}"/>
          </ac:spMkLst>
        </pc:spChg>
        <pc:spChg chg="mod">
          <ac:chgData name="Igor Shinkar" userId="db6eb1b41a9778dd" providerId="LiveId" clId="{3850B57E-9A1A-4506-BBB2-E269464C830C}" dt="2022-02-15T00:02:18.908" v="915" actId="164"/>
          <ac:spMkLst>
            <pc:docMk/>
            <pc:sldMk cId="4275399684" sldId="490"/>
            <ac:spMk id="31" creationId="{AF4A34F2-2C8E-48B1-8615-B2D04CE02689}"/>
          </ac:spMkLst>
        </pc:spChg>
        <pc:spChg chg="mod">
          <ac:chgData name="Igor Shinkar" userId="db6eb1b41a9778dd" providerId="LiveId" clId="{3850B57E-9A1A-4506-BBB2-E269464C830C}" dt="2022-02-15T00:02:18.908" v="915" actId="164"/>
          <ac:spMkLst>
            <pc:docMk/>
            <pc:sldMk cId="4275399684" sldId="490"/>
            <ac:spMk id="32" creationId="{A261AE34-330B-4542-88EC-4821C3F79853}"/>
          </ac:spMkLst>
        </pc:spChg>
        <pc:spChg chg="del mod">
          <ac:chgData name="Igor Shinkar" userId="db6eb1b41a9778dd" providerId="LiveId" clId="{3850B57E-9A1A-4506-BBB2-E269464C830C}" dt="2022-02-14T23:57:31.303" v="724" actId="478"/>
          <ac:spMkLst>
            <pc:docMk/>
            <pc:sldMk cId="4275399684" sldId="490"/>
            <ac:spMk id="35" creationId="{B0DF49B6-49AF-49D6-A972-313A14C09060}"/>
          </ac:spMkLst>
        </pc:spChg>
        <pc:spChg chg="mod">
          <ac:chgData name="Igor Shinkar" userId="db6eb1b41a9778dd" providerId="LiveId" clId="{3850B57E-9A1A-4506-BBB2-E269464C830C}" dt="2022-02-15T00:01:15.783" v="903" actId="1076"/>
          <ac:spMkLst>
            <pc:docMk/>
            <pc:sldMk cId="4275399684" sldId="490"/>
            <ac:spMk id="36" creationId="{5F79C048-96E5-49B8-BF0B-683256228ACB}"/>
          </ac:spMkLst>
        </pc:spChg>
        <pc:spChg chg="del mod">
          <ac:chgData name="Igor Shinkar" userId="db6eb1b41a9778dd" providerId="LiveId" clId="{3850B57E-9A1A-4506-BBB2-E269464C830C}" dt="2022-02-14T23:55:44.268" v="646" actId="478"/>
          <ac:spMkLst>
            <pc:docMk/>
            <pc:sldMk cId="4275399684" sldId="490"/>
            <ac:spMk id="37" creationId="{F5D2E062-9011-4747-9278-376BFC9A94B8}"/>
          </ac:spMkLst>
        </pc:spChg>
        <pc:spChg chg="del">
          <ac:chgData name="Igor Shinkar" userId="db6eb1b41a9778dd" providerId="LiveId" clId="{3850B57E-9A1A-4506-BBB2-E269464C830C}" dt="2022-02-14T23:55:46.139" v="647" actId="478"/>
          <ac:spMkLst>
            <pc:docMk/>
            <pc:sldMk cId="4275399684" sldId="490"/>
            <ac:spMk id="38" creationId="{EF048111-8D1E-47D2-9779-F4B9A68D7B5A}"/>
          </ac:spMkLst>
        </pc:spChg>
        <pc:spChg chg="add mod">
          <ac:chgData name="Igor Shinkar" userId="db6eb1b41a9778dd" providerId="LiveId" clId="{3850B57E-9A1A-4506-BBB2-E269464C830C}" dt="2022-02-15T00:01:53.666" v="911" actId="164"/>
          <ac:spMkLst>
            <pc:docMk/>
            <pc:sldMk cId="4275399684" sldId="490"/>
            <ac:spMk id="41" creationId="{A1D3472D-BEBB-4D29-BA53-EEA414AF6A6A}"/>
          </ac:spMkLst>
        </pc:spChg>
        <pc:spChg chg="add mod">
          <ac:chgData name="Igor Shinkar" userId="db6eb1b41a9778dd" providerId="LiveId" clId="{3850B57E-9A1A-4506-BBB2-E269464C830C}" dt="2022-02-15T00:01:53.666" v="911" actId="164"/>
          <ac:spMkLst>
            <pc:docMk/>
            <pc:sldMk cId="4275399684" sldId="490"/>
            <ac:spMk id="42" creationId="{934503B8-C85A-4488-963D-BA463A6A5E46}"/>
          </ac:spMkLst>
        </pc:spChg>
        <pc:spChg chg="add mod">
          <ac:chgData name="Igor Shinkar" userId="db6eb1b41a9778dd" providerId="LiveId" clId="{3850B57E-9A1A-4506-BBB2-E269464C830C}" dt="2022-02-15T00:01:53.666" v="911" actId="164"/>
          <ac:spMkLst>
            <pc:docMk/>
            <pc:sldMk cId="4275399684" sldId="490"/>
            <ac:spMk id="43" creationId="{9C5A8B69-C4C4-4C29-9778-0C09924EB107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56" creationId="{DBC8A177-90A5-40CC-818C-B94379643B50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57" creationId="{3E6E765B-DD4A-40BB-964A-7522ED26DF98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58" creationId="{918F499D-4218-4A71-AFAF-313D0D871696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69" creationId="{1C02FBEB-EE6A-4809-AEBD-AD1BDE1D67E5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70" creationId="{C447E3FE-D91E-471F-AF3B-321F3FC7681F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71" creationId="{3F4E51E9-5F68-450B-932E-3AEC794DED46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80" creationId="{5876ACC4-D4EA-4BB9-ABE3-98F25AF39581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81" creationId="{8878AF74-1BB2-487F-8139-78345BE0AC19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82" creationId="{6F87F7F7-B066-4B4A-A0C8-C08A666C3388}"/>
          </ac:spMkLst>
        </pc:spChg>
        <pc:spChg chg="add mod">
          <ac:chgData name="Igor Shinkar" userId="db6eb1b41a9778dd" providerId="LiveId" clId="{3850B57E-9A1A-4506-BBB2-E269464C830C}" dt="2022-02-15T00:02:18.908" v="915" actId="164"/>
          <ac:spMkLst>
            <pc:docMk/>
            <pc:sldMk cId="4275399684" sldId="490"/>
            <ac:spMk id="105" creationId="{51EBED86-E065-448F-B07E-12C39EC2826D}"/>
          </ac:spMkLst>
        </pc:spChg>
        <pc:spChg chg="add mod">
          <ac:chgData name="Igor Shinkar" userId="db6eb1b41a9778dd" providerId="LiveId" clId="{3850B57E-9A1A-4506-BBB2-E269464C830C}" dt="2022-02-15T00:02:07.651" v="913" actId="164"/>
          <ac:spMkLst>
            <pc:docMk/>
            <pc:sldMk cId="4275399684" sldId="490"/>
            <ac:spMk id="110" creationId="{80628C2F-4720-41B2-9364-7664CEF4D745}"/>
          </ac:spMkLst>
        </pc:spChg>
        <pc:spChg chg="add mod">
          <ac:chgData name="Igor Shinkar" userId="db6eb1b41a9778dd" providerId="LiveId" clId="{3850B57E-9A1A-4506-BBB2-E269464C830C}" dt="2022-02-15T00:02:07.651" v="913" actId="164"/>
          <ac:spMkLst>
            <pc:docMk/>
            <pc:sldMk cId="4275399684" sldId="490"/>
            <ac:spMk id="111" creationId="{B9BA8164-4A46-4745-8F72-CF3333560DA0}"/>
          </ac:spMkLst>
        </pc:spChg>
        <pc:spChg chg="add mod">
          <ac:chgData name="Igor Shinkar" userId="db6eb1b41a9778dd" providerId="LiveId" clId="{3850B57E-9A1A-4506-BBB2-E269464C830C}" dt="2022-02-15T00:02:07.651" v="913" actId="164"/>
          <ac:spMkLst>
            <pc:docMk/>
            <pc:sldMk cId="4275399684" sldId="490"/>
            <ac:spMk id="115" creationId="{C984E822-9C0F-437D-80A3-10353FCC0127}"/>
          </ac:spMkLst>
        </pc:spChg>
        <pc:spChg chg="add mod">
          <ac:chgData name="Igor Shinkar" userId="db6eb1b41a9778dd" providerId="LiveId" clId="{3850B57E-9A1A-4506-BBB2-E269464C830C}" dt="2022-02-15T00:02:12.953" v="914" actId="164"/>
          <ac:spMkLst>
            <pc:docMk/>
            <pc:sldMk cId="4275399684" sldId="490"/>
            <ac:spMk id="116" creationId="{615A0365-12E4-44D4-8F67-4B1B183BAAE2}"/>
          </ac:spMkLst>
        </pc:spChg>
        <pc:spChg chg="add mod">
          <ac:chgData name="Igor Shinkar" userId="db6eb1b41a9778dd" providerId="LiveId" clId="{3850B57E-9A1A-4506-BBB2-E269464C830C}" dt="2022-02-15T00:02:12.953" v="914" actId="164"/>
          <ac:spMkLst>
            <pc:docMk/>
            <pc:sldMk cId="4275399684" sldId="490"/>
            <ac:spMk id="117" creationId="{201E7FA6-DEA3-40BF-8857-7ADA665E0038}"/>
          </ac:spMkLst>
        </pc:spChg>
        <pc:spChg chg="add mod">
          <ac:chgData name="Igor Shinkar" userId="db6eb1b41a9778dd" providerId="LiveId" clId="{3850B57E-9A1A-4506-BBB2-E269464C830C}" dt="2022-02-15T00:02:12.953" v="914" actId="164"/>
          <ac:spMkLst>
            <pc:docMk/>
            <pc:sldMk cId="4275399684" sldId="490"/>
            <ac:spMk id="121" creationId="{7136AB77-68F3-4523-A334-51BDE41747E6}"/>
          </ac:spMkLst>
        </pc:spChg>
        <pc:spChg chg="add mod">
          <ac:chgData name="Igor Shinkar" userId="db6eb1b41a9778dd" providerId="LiveId" clId="{3850B57E-9A1A-4506-BBB2-E269464C830C}" dt="2022-02-15T00:03:46.795" v="1046" actId="6549"/>
          <ac:spMkLst>
            <pc:docMk/>
            <pc:sldMk cId="4275399684" sldId="490"/>
            <ac:spMk id="130" creationId="{CB898E5E-3862-41EC-9E48-234A8424C3F7}"/>
          </ac:spMkLst>
        </pc:spChg>
        <pc:grpChg chg="del mod">
          <ac:chgData name="Igor Shinkar" userId="db6eb1b41a9778dd" providerId="LiveId" clId="{3850B57E-9A1A-4506-BBB2-E269464C830C}" dt="2022-02-14T23:56:17.090" v="694" actId="478"/>
          <ac:grpSpMkLst>
            <pc:docMk/>
            <pc:sldMk cId="4275399684" sldId="490"/>
            <ac:grpSpMk id="5" creationId="{447E514E-80F8-409D-89A3-048F37C6F830}"/>
          </ac:grpSpMkLst>
        </pc:grpChg>
        <pc:grpChg chg="del mod">
          <ac:chgData name="Igor Shinkar" userId="db6eb1b41a9778dd" providerId="LiveId" clId="{3850B57E-9A1A-4506-BBB2-E269464C830C}" dt="2022-02-14T23:56:13.903" v="692" actId="478"/>
          <ac:grpSpMkLst>
            <pc:docMk/>
            <pc:sldMk cId="4275399684" sldId="490"/>
            <ac:grpSpMk id="10" creationId="{D9F3F600-20A1-4607-84C6-A9BE2FF923B0}"/>
          </ac:grpSpMkLst>
        </pc:grpChg>
        <pc:grpChg chg="add mod">
          <ac:chgData name="Igor Shinkar" userId="db6eb1b41a9778dd" providerId="LiveId" clId="{3850B57E-9A1A-4506-BBB2-E269464C830C}" dt="2022-02-15T00:01:53.666" v="911" actId="164"/>
          <ac:grpSpMkLst>
            <pc:docMk/>
            <pc:sldMk cId="4275399684" sldId="490"/>
            <ac:grpSpMk id="125" creationId="{DC9BE712-0427-46AA-A2A7-15A61AB6C4F1}"/>
          </ac:grpSpMkLst>
        </pc:grpChg>
        <pc:grpChg chg="add mod">
          <ac:chgData name="Igor Shinkar" userId="db6eb1b41a9778dd" providerId="LiveId" clId="{3850B57E-9A1A-4506-BBB2-E269464C830C}" dt="2022-02-15T00:02:00.165" v="912" actId="164"/>
          <ac:grpSpMkLst>
            <pc:docMk/>
            <pc:sldMk cId="4275399684" sldId="490"/>
            <ac:grpSpMk id="126" creationId="{EDA3BED5-B04E-4E46-82B8-EC95C29AB160}"/>
          </ac:grpSpMkLst>
        </pc:grpChg>
        <pc:grpChg chg="add mod">
          <ac:chgData name="Igor Shinkar" userId="db6eb1b41a9778dd" providerId="LiveId" clId="{3850B57E-9A1A-4506-BBB2-E269464C830C}" dt="2022-02-15T00:02:38.554" v="934" actId="1035"/>
          <ac:grpSpMkLst>
            <pc:docMk/>
            <pc:sldMk cId="4275399684" sldId="490"/>
            <ac:grpSpMk id="127" creationId="{37F158DE-642D-4940-828E-2C6240F86299}"/>
          </ac:grpSpMkLst>
        </pc:grpChg>
        <pc:grpChg chg="add mod">
          <ac:chgData name="Igor Shinkar" userId="db6eb1b41a9778dd" providerId="LiveId" clId="{3850B57E-9A1A-4506-BBB2-E269464C830C}" dt="2022-02-15T00:02:38.554" v="934" actId="1035"/>
          <ac:grpSpMkLst>
            <pc:docMk/>
            <pc:sldMk cId="4275399684" sldId="490"/>
            <ac:grpSpMk id="128" creationId="{0163091E-1FBA-4DF6-B465-DD56C342FD49}"/>
          </ac:grpSpMkLst>
        </pc:grpChg>
        <pc:grpChg chg="add mod">
          <ac:chgData name="Igor Shinkar" userId="db6eb1b41a9778dd" providerId="LiveId" clId="{3850B57E-9A1A-4506-BBB2-E269464C830C}" dt="2022-02-15T00:02:38.554" v="934" actId="1035"/>
          <ac:grpSpMkLst>
            <pc:docMk/>
            <pc:sldMk cId="4275399684" sldId="490"/>
            <ac:grpSpMk id="129" creationId="{3825B8E1-7567-4343-BF97-9106C32B03A0}"/>
          </ac:grpSpMkLst>
        </pc:grpChg>
        <pc:cxnChg chg="mod">
          <ac:chgData name="Igor Shinkar" userId="db6eb1b41a9778dd" providerId="LiveId" clId="{3850B57E-9A1A-4506-BBB2-E269464C830C}" dt="2022-02-14T23:56:17.090" v="694" actId="478"/>
          <ac:cxnSpMkLst>
            <pc:docMk/>
            <pc:sldMk cId="4275399684" sldId="490"/>
            <ac:cxnSpMk id="8" creationId="{EE093DB3-7A38-43B0-AFBC-F0A9AFB688C4}"/>
          </ac:cxnSpMkLst>
        </pc:cxnChg>
        <pc:cxnChg chg="mod">
          <ac:chgData name="Igor Shinkar" userId="db6eb1b41a9778dd" providerId="LiveId" clId="{3850B57E-9A1A-4506-BBB2-E269464C830C}" dt="2022-02-14T23:56:17.090" v="694" actId="478"/>
          <ac:cxnSpMkLst>
            <pc:docMk/>
            <pc:sldMk cId="4275399684" sldId="490"/>
            <ac:cxnSpMk id="9" creationId="{E22A5940-03D5-4E14-901A-548A55F57ACB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3" creationId="{DABFC6A3-BBEB-4972-BB3B-D9DE66DC2E60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4" creationId="{7B2819A2-35A7-4B2B-B0A2-EC8F042FB450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7" creationId="{4364665E-81D3-4736-A6D1-089DF8D28CD1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8" creationId="{88191779-E878-49ED-AED6-120E4D91830A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1" creationId="{F4E17921-1C01-46C4-BFD5-97C848FD7D49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2" creationId="{2C7B0D79-E1B1-4BA0-AE12-ECE32AB5C091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5" creationId="{81BBC005-010B-4560-9B1E-E369974CB2C5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6" creationId="{55A1EC30-E950-4FC1-A55D-48C20B0264AC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9" creationId="{DE69981B-D2AC-4FAF-9F4E-C3AC628AB4B8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30" creationId="{23C4AD4B-467D-493C-B7DB-C462B84CD365}"/>
          </ac:cxnSpMkLst>
        </pc:cxnChg>
        <pc:cxnChg chg="mod">
          <ac:chgData name="Igor Shinkar" userId="db6eb1b41a9778dd" providerId="LiveId" clId="{3850B57E-9A1A-4506-BBB2-E269464C830C}" dt="2022-02-15T00:02:18.908" v="915" actId="164"/>
          <ac:cxnSpMkLst>
            <pc:docMk/>
            <pc:sldMk cId="4275399684" sldId="490"/>
            <ac:cxnSpMk id="33" creationId="{C807993F-2DB2-4A85-B2C5-B65F0C286B2C}"/>
          </ac:cxnSpMkLst>
        </pc:cxnChg>
        <pc:cxnChg chg="mod">
          <ac:chgData name="Igor Shinkar" userId="db6eb1b41a9778dd" providerId="LiveId" clId="{3850B57E-9A1A-4506-BBB2-E269464C830C}" dt="2022-02-15T00:02:18.908" v="915" actId="164"/>
          <ac:cxnSpMkLst>
            <pc:docMk/>
            <pc:sldMk cId="4275399684" sldId="490"/>
            <ac:cxnSpMk id="34" creationId="{856AED3A-4C22-4A3F-AE66-3BF97D2A33C6}"/>
          </ac:cxnSpMkLst>
        </pc:cxnChg>
        <pc:cxnChg chg="add mod">
          <ac:chgData name="Igor Shinkar" userId="db6eb1b41a9778dd" providerId="LiveId" clId="{3850B57E-9A1A-4506-BBB2-E269464C830C}" dt="2022-02-15T00:01:53.666" v="911" actId="164"/>
          <ac:cxnSpMkLst>
            <pc:docMk/>
            <pc:sldMk cId="4275399684" sldId="490"/>
            <ac:cxnSpMk id="44" creationId="{7CCB4CC2-6B39-454C-AB85-E0833801D9D2}"/>
          </ac:cxnSpMkLst>
        </pc:cxnChg>
        <pc:cxnChg chg="add mod">
          <ac:chgData name="Igor Shinkar" userId="db6eb1b41a9778dd" providerId="LiveId" clId="{3850B57E-9A1A-4506-BBB2-E269464C830C}" dt="2022-02-15T00:01:53.666" v="911" actId="164"/>
          <ac:cxnSpMkLst>
            <pc:docMk/>
            <pc:sldMk cId="4275399684" sldId="490"/>
            <ac:cxnSpMk id="47" creationId="{94DBFFEB-5531-4474-8A1E-3534FE26DCEC}"/>
          </ac:cxnSpMkLst>
        </pc:cxnChg>
        <pc:cxnChg chg="add mod">
          <ac:chgData name="Igor Shinkar" userId="db6eb1b41a9778dd" providerId="LiveId" clId="{3850B57E-9A1A-4506-BBB2-E269464C830C}" dt="2022-02-15T00:01:53.666" v="911" actId="164"/>
          <ac:cxnSpMkLst>
            <pc:docMk/>
            <pc:sldMk cId="4275399684" sldId="490"/>
            <ac:cxnSpMk id="50" creationId="{F74188EB-C43F-4275-8B17-AE48BFDB05CC}"/>
          </ac:cxnSpMkLst>
        </pc:cxnChg>
        <pc:cxnChg chg="add mod">
          <ac:chgData name="Igor Shinkar" userId="db6eb1b41a9778dd" providerId="LiveId" clId="{3850B57E-9A1A-4506-BBB2-E269464C830C}" dt="2022-02-15T00:02:18.908" v="915" actId="164"/>
          <ac:cxnSpMkLst>
            <pc:docMk/>
            <pc:sldMk cId="4275399684" sldId="490"/>
            <ac:cxnSpMk id="53" creationId="{5545146F-C39E-4181-A7AA-F9AB0B964F94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59" creationId="{7CE4BFC3-5C3A-46FA-96EA-967B006F8070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60" creationId="{9A2F6192-B03A-44FF-B919-8203C35BE445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61" creationId="{B6CDAC26-CBBF-46C4-BD87-7DCC78132895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72" creationId="{BF877084-2D29-44A3-AEA5-64E5D8E8AC6E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73" creationId="{0C2A01F0-1CD5-448E-B334-480391269EC4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74" creationId="{6145AA8C-6DBE-48CF-A396-E42059C44A7F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83" creationId="{75512B41-6041-44F3-BDD8-7CF1A6BC5898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84" creationId="{B900157D-FE43-4C9A-B4B8-F576D4C70A48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85" creationId="{9892F017-3AF6-45B8-AB72-82FEF1F37DEE}"/>
          </ac:cxnSpMkLst>
        </pc:cxnChg>
        <pc:cxnChg chg="add mod">
          <ac:chgData name="Igor Shinkar" userId="db6eb1b41a9778dd" providerId="LiveId" clId="{3850B57E-9A1A-4506-BBB2-E269464C830C}" dt="2022-02-15T00:02:07.651" v="913" actId="164"/>
          <ac:cxnSpMkLst>
            <pc:docMk/>
            <pc:sldMk cId="4275399684" sldId="490"/>
            <ac:cxnSpMk id="112" creationId="{4D3F50DD-FCF4-4BBD-98CC-669F97FF68D0}"/>
          </ac:cxnSpMkLst>
        </pc:cxnChg>
        <pc:cxnChg chg="add mod">
          <ac:chgData name="Igor Shinkar" userId="db6eb1b41a9778dd" providerId="LiveId" clId="{3850B57E-9A1A-4506-BBB2-E269464C830C}" dt="2022-02-15T00:02:07.651" v="913" actId="164"/>
          <ac:cxnSpMkLst>
            <pc:docMk/>
            <pc:sldMk cId="4275399684" sldId="490"/>
            <ac:cxnSpMk id="113" creationId="{7D2F520D-A284-4170-95C4-F40D732EA443}"/>
          </ac:cxnSpMkLst>
        </pc:cxnChg>
        <pc:cxnChg chg="add mod">
          <ac:chgData name="Igor Shinkar" userId="db6eb1b41a9778dd" providerId="LiveId" clId="{3850B57E-9A1A-4506-BBB2-E269464C830C}" dt="2022-02-15T00:02:07.651" v="913" actId="164"/>
          <ac:cxnSpMkLst>
            <pc:docMk/>
            <pc:sldMk cId="4275399684" sldId="490"/>
            <ac:cxnSpMk id="114" creationId="{97213D54-D150-4A66-BE4D-1A0ABF51CF94}"/>
          </ac:cxnSpMkLst>
        </pc:cxnChg>
        <pc:cxnChg chg="add mod">
          <ac:chgData name="Igor Shinkar" userId="db6eb1b41a9778dd" providerId="LiveId" clId="{3850B57E-9A1A-4506-BBB2-E269464C830C}" dt="2022-02-15T00:02:12.953" v="914" actId="164"/>
          <ac:cxnSpMkLst>
            <pc:docMk/>
            <pc:sldMk cId="4275399684" sldId="490"/>
            <ac:cxnSpMk id="118" creationId="{E02CD246-E666-45AA-A05E-01C5F0BEDC5E}"/>
          </ac:cxnSpMkLst>
        </pc:cxnChg>
        <pc:cxnChg chg="add mod">
          <ac:chgData name="Igor Shinkar" userId="db6eb1b41a9778dd" providerId="LiveId" clId="{3850B57E-9A1A-4506-BBB2-E269464C830C}" dt="2022-02-15T00:02:12.953" v="914" actId="164"/>
          <ac:cxnSpMkLst>
            <pc:docMk/>
            <pc:sldMk cId="4275399684" sldId="490"/>
            <ac:cxnSpMk id="119" creationId="{A9F6DBBA-A23A-4FE4-96E5-8A1E79F5945A}"/>
          </ac:cxnSpMkLst>
        </pc:cxnChg>
        <pc:cxnChg chg="add mod">
          <ac:chgData name="Igor Shinkar" userId="db6eb1b41a9778dd" providerId="LiveId" clId="{3850B57E-9A1A-4506-BBB2-E269464C830C}" dt="2022-02-15T00:02:12.953" v="914" actId="164"/>
          <ac:cxnSpMkLst>
            <pc:docMk/>
            <pc:sldMk cId="4275399684" sldId="490"/>
            <ac:cxnSpMk id="120" creationId="{5F24D160-6060-4537-8B3E-7048250B921F}"/>
          </ac:cxnSpMkLst>
        </pc:cxnChg>
      </pc:sldChg>
      <pc:sldChg chg="modSp modAnim">
        <pc:chgData name="Igor Shinkar" userId="db6eb1b41a9778dd" providerId="LiveId" clId="{3850B57E-9A1A-4506-BBB2-E269464C830C}" dt="2022-02-14T23:43:34.628" v="97" actId="20577"/>
        <pc:sldMkLst>
          <pc:docMk/>
          <pc:sldMk cId="3475591258" sldId="497"/>
        </pc:sldMkLst>
        <pc:spChg chg="mod">
          <ac:chgData name="Igor Shinkar" userId="db6eb1b41a9778dd" providerId="LiveId" clId="{3850B57E-9A1A-4506-BBB2-E269464C830C}" dt="2022-02-14T23:43:34.628" v="97" actId="20577"/>
          <ac:spMkLst>
            <pc:docMk/>
            <pc:sldMk cId="3475591258" sldId="497"/>
            <ac:spMk id="3" creationId="{00000000-0000-0000-0000-000000000000}"/>
          </ac:spMkLst>
        </pc:spChg>
      </pc:sldChg>
      <pc:sldChg chg="add del">
        <pc:chgData name="Igor Shinkar" userId="db6eb1b41a9778dd" providerId="LiveId" clId="{3850B57E-9A1A-4506-BBB2-E269464C830C}" dt="2022-02-14T23:55:12.277" v="620" actId="47"/>
        <pc:sldMkLst>
          <pc:docMk/>
          <pc:sldMk cId="670837423" sldId="501"/>
        </pc:sldMkLst>
      </pc:sldChg>
      <pc:sldChg chg="add del">
        <pc:chgData name="Igor Shinkar" userId="db6eb1b41a9778dd" providerId="LiveId" clId="{3850B57E-9A1A-4506-BBB2-E269464C830C}" dt="2022-02-14T23:39:14.514" v="5" actId="47"/>
        <pc:sldMkLst>
          <pc:docMk/>
          <pc:sldMk cId="300443204" sldId="514"/>
        </pc:sldMkLst>
      </pc:sldChg>
      <pc:sldChg chg="add del">
        <pc:chgData name="Igor Shinkar" userId="db6eb1b41a9778dd" providerId="LiveId" clId="{3850B57E-9A1A-4506-BBB2-E269464C830C}" dt="2022-02-14T23:39:22.823" v="8" actId="47"/>
        <pc:sldMkLst>
          <pc:docMk/>
          <pc:sldMk cId="3493574346" sldId="515"/>
        </pc:sldMkLst>
      </pc:sldChg>
      <pc:sldChg chg="add del">
        <pc:chgData name="Igor Shinkar" userId="db6eb1b41a9778dd" providerId="LiveId" clId="{3850B57E-9A1A-4506-BBB2-E269464C830C}" dt="2022-02-14T23:39:23.150" v="10" actId="47"/>
        <pc:sldMkLst>
          <pc:docMk/>
          <pc:sldMk cId="1075978804" sldId="516"/>
        </pc:sldMkLst>
      </pc:sldChg>
      <pc:sldChg chg="add del">
        <pc:chgData name="Igor Shinkar" userId="db6eb1b41a9778dd" providerId="LiveId" clId="{3850B57E-9A1A-4506-BBB2-E269464C830C}" dt="2022-02-14T23:39:23.389" v="11" actId="47"/>
        <pc:sldMkLst>
          <pc:docMk/>
          <pc:sldMk cId="1271337016" sldId="517"/>
        </pc:sldMkLst>
      </pc:sldChg>
      <pc:sldChg chg="del">
        <pc:chgData name="Igor Shinkar" userId="db6eb1b41a9778dd" providerId="LiveId" clId="{3850B57E-9A1A-4506-BBB2-E269464C830C}" dt="2022-02-14T23:39:26.313" v="12" actId="47"/>
        <pc:sldMkLst>
          <pc:docMk/>
          <pc:sldMk cId="3504271710" sldId="518"/>
        </pc:sldMkLst>
      </pc:sldChg>
      <pc:sldChg chg="del">
        <pc:chgData name="Igor Shinkar" userId="db6eb1b41a9778dd" providerId="LiveId" clId="{3850B57E-9A1A-4506-BBB2-E269464C830C}" dt="2022-02-14T23:39:43.913" v="14" actId="47"/>
        <pc:sldMkLst>
          <pc:docMk/>
          <pc:sldMk cId="2351630619" sldId="519"/>
        </pc:sldMkLst>
      </pc:sldChg>
      <pc:sldChg chg="add del">
        <pc:chgData name="Igor Shinkar" userId="db6eb1b41a9778dd" providerId="LiveId" clId="{3850B57E-9A1A-4506-BBB2-E269464C830C}" dt="2022-02-14T23:39:22.970" v="9" actId="47"/>
        <pc:sldMkLst>
          <pc:docMk/>
          <pc:sldMk cId="2274868364" sldId="532"/>
        </pc:sldMkLst>
      </pc:sldChg>
      <pc:sldChg chg="modSp mod modAnim">
        <pc:chgData name="Igor Shinkar" userId="db6eb1b41a9778dd" providerId="LiveId" clId="{3850B57E-9A1A-4506-BBB2-E269464C830C}" dt="2022-02-15T00:32:59.022" v="1055" actId="20577"/>
        <pc:sldMkLst>
          <pc:docMk/>
          <pc:sldMk cId="4077900681" sldId="533"/>
        </pc:sldMkLst>
        <pc:spChg chg="mod">
          <ac:chgData name="Igor Shinkar" userId="db6eb1b41a9778dd" providerId="LiveId" clId="{3850B57E-9A1A-4506-BBB2-E269464C830C}" dt="2022-02-15T00:32:59.022" v="1055" actId="20577"/>
          <ac:spMkLst>
            <pc:docMk/>
            <pc:sldMk cId="4077900681" sldId="533"/>
            <ac:spMk id="3" creationId="{00000000-0000-0000-0000-000000000000}"/>
          </ac:spMkLst>
        </pc:spChg>
      </pc:sldChg>
      <pc:sldChg chg="del">
        <pc:chgData name="Igor Shinkar" userId="db6eb1b41a9778dd" providerId="LiveId" clId="{3850B57E-9A1A-4506-BBB2-E269464C830C}" dt="2022-02-14T23:39:17.293" v="6" actId="47"/>
        <pc:sldMkLst>
          <pc:docMk/>
          <pc:sldMk cId="1393924295" sldId="534"/>
        </pc:sldMkLst>
      </pc:sldChg>
      <pc:sldChg chg="del">
        <pc:chgData name="Igor Shinkar" userId="db6eb1b41a9778dd" providerId="LiveId" clId="{3850B57E-9A1A-4506-BBB2-E269464C830C}" dt="2022-02-14T23:39:36.298" v="13" actId="47"/>
        <pc:sldMkLst>
          <pc:docMk/>
          <pc:sldMk cId="592497541" sldId="535"/>
        </pc:sldMkLst>
      </pc:sldChg>
      <pc:sldChg chg="del">
        <pc:chgData name="Igor Shinkar" userId="db6eb1b41a9778dd" providerId="LiveId" clId="{3850B57E-9A1A-4506-BBB2-E269464C830C}" dt="2022-02-14T23:40:37.442" v="15" actId="47"/>
        <pc:sldMkLst>
          <pc:docMk/>
          <pc:sldMk cId="1402729785" sldId="536"/>
        </pc:sldMkLst>
      </pc:sldChg>
      <pc:sldChg chg="del">
        <pc:chgData name="Igor Shinkar" userId="db6eb1b41a9778dd" providerId="LiveId" clId="{3850B57E-9A1A-4506-BBB2-E269464C830C}" dt="2022-02-14T23:40:42.206" v="17" actId="47"/>
        <pc:sldMkLst>
          <pc:docMk/>
          <pc:sldMk cId="3901902418" sldId="537"/>
        </pc:sldMkLst>
      </pc:sldChg>
      <pc:sldChg chg="del">
        <pc:chgData name="Igor Shinkar" userId="db6eb1b41a9778dd" providerId="LiveId" clId="{3850B57E-9A1A-4506-BBB2-E269464C830C}" dt="2022-02-14T23:40:38.224" v="16" actId="47"/>
        <pc:sldMkLst>
          <pc:docMk/>
          <pc:sldMk cId="2189462180" sldId="538"/>
        </pc:sldMkLst>
      </pc:sldChg>
      <pc:sldChg chg="modSp ord modAnim">
        <pc:chgData name="Igor Shinkar" userId="db6eb1b41a9778dd" providerId="LiveId" clId="{3850B57E-9A1A-4506-BBB2-E269464C830C}" dt="2022-02-15T00:48:25.228" v="1612" actId="20577"/>
        <pc:sldMkLst>
          <pc:docMk/>
          <pc:sldMk cId="3933497776" sldId="539"/>
        </pc:sldMkLst>
        <pc:spChg chg="mod">
          <ac:chgData name="Igor Shinkar" userId="db6eb1b41a9778dd" providerId="LiveId" clId="{3850B57E-9A1A-4506-BBB2-E269464C830C}" dt="2022-02-15T00:48:25.228" v="1612" actId="20577"/>
          <ac:spMkLst>
            <pc:docMk/>
            <pc:sldMk cId="3933497776" sldId="539"/>
            <ac:spMk id="35842" creationId="{00000000-0000-0000-0000-000000000000}"/>
          </ac:spMkLst>
        </pc:spChg>
      </pc:sldChg>
      <pc:sldChg chg="modSp add mod modAnim">
        <pc:chgData name="Igor Shinkar" userId="db6eb1b41a9778dd" providerId="LiveId" clId="{3850B57E-9A1A-4506-BBB2-E269464C830C}" dt="2022-02-15T00:44:10.984" v="1531" actId="20577"/>
        <pc:sldMkLst>
          <pc:docMk/>
          <pc:sldMk cId="959072309" sldId="540"/>
        </pc:sldMkLst>
        <pc:spChg chg="mod">
          <ac:chgData name="Igor Shinkar" userId="db6eb1b41a9778dd" providerId="LiveId" clId="{3850B57E-9A1A-4506-BBB2-E269464C830C}" dt="2022-02-14T23:47:24.331" v="200" actId="6549"/>
          <ac:spMkLst>
            <pc:docMk/>
            <pc:sldMk cId="959072309" sldId="540"/>
            <ac:spMk id="35841" creationId="{00000000-0000-0000-0000-000000000000}"/>
          </ac:spMkLst>
        </pc:spChg>
        <pc:spChg chg="mod">
          <ac:chgData name="Igor Shinkar" userId="db6eb1b41a9778dd" providerId="LiveId" clId="{3850B57E-9A1A-4506-BBB2-E269464C830C}" dt="2022-02-15T00:44:10.984" v="1531" actId="20577"/>
          <ac:spMkLst>
            <pc:docMk/>
            <pc:sldMk cId="959072309" sldId="540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3850B57E-9A1A-4506-BBB2-E269464C830C}" dt="2022-02-15T00:46:30.512" v="1556" actId="20577"/>
        <pc:sldMkLst>
          <pc:docMk/>
          <pc:sldMk cId="2499690956" sldId="541"/>
        </pc:sldMkLst>
        <pc:spChg chg="mod">
          <ac:chgData name="Igor Shinkar" userId="db6eb1b41a9778dd" providerId="LiveId" clId="{3850B57E-9A1A-4506-BBB2-E269464C830C}" dt="2022-02-15T00:46:30.512" v="1556" actId="20577"/>
          <ac:spMkLst>
            <pc:docMk/>
            <pc:sldMk cId="2499690956" sldId="541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3850B57E-9A1A-4506-BBB2-E269464C830C}" dt="2022-02-15T00:39:50.043" v="1342" actId="20577"/>
        <pc:sldMkLst>
          <pc:docMk/>
          <pc:sldMk cId="2843968602" sldId="542"/>
        </pc:sldMkLst>
        <pc:spChg chg="mod">
          <ac:chgData name="Igor Shinkar" userId="db6eb1b41a9778dd" providerId="LiveId" clId="{3850B57E-9A1A-4506-BBB2-E269464C830C}" dt="2022-02-15T00:39:50.043" v="1342" actId="20577"/>
          <ac:spMkLst>
            <pc:docMk/>
            <pc:sldMk cId="2843968602" sldId="542"/>
            <ac:spMk id="35842" creationId="{00000000-0000-0000-0000-000000000000}"/>
          </ac:spMkLst>
        </pc:spChg>
      </pc:sldChg>
      <pc:sldChg chg="addSp delSp modSp add mod delAnim modAnim">
        <pc:chgData name="Igor Shinkar" userId="db6eb1b41a9778dd" providerId="LiveId" clId="{3850B57E-9A1A-4506-BBB2-E269464C830C}" dt="2022-02-15T01:45:00.226" v="2453" actId="120"/>
        <pc:sldMkLst>
          <pc:docMk/>
          <pc:sldMk cId="1955201381" sldId="543"/>
        </pc:sldMkLst>
        <pc:spChg chg="mod">
          <ac:chgData name="Igor Shinkar" userId="db6eb1b41a9778dd" providerId="LiveId" clId="{3850B57E-9A1A-4506-BBB2-E269464C830C}" dt="2022-02-15T01:39:51.181" v="2208" actId="20577"/>
          <ac:spMkLst>
            <pc:docMk/>
            <pc:sldMk cId="1955201381" sldId="543"/>
            <ac:spMk id="4" creationId="{E753BC0D-9B78-4796-9BBA-C4F1143321C5}"/>
          </ac:spMkLst>
        </pc:spChg>
        <pc:spChg chg="mod topLvl">
          <ac:chgData name="Igor Shinkar" userId="db6eb1b41a9778dd" providerId="LiveId" clId="{3850B57E-9A1A-4506-BBB2-E269464C830C}" dt="2022-02-15T01:39:20.934" v="2197" actId="165"/>
          <ac:spMkLst>
            <pc:docMk/>
            <pc:sldMk cId="1955201381" sldId="543"/>
            <ac:spMk id="31" creationId="{AF4A34F2-2C8E-48B1-8615-B2D04CE02689}"/>
          </ac:spMkLst>
        </pc:spChg>
        <pc:spChg chg="mod topLvl">
          <ac:chgData name="Igor Shinkar" userId="db6eb1b41a9778dd" providerId="LiveId" clId="{3850B57E-9A1A-4506-BBB2-E269464C830C}" dt="2022-02-15T01:39:20.934" v="2197" actId="165"/>
          <ac:spMkLst>
            <pc:docMk/>
            <pc:sldMk cId="1955201381" sldId="543"/>
            <ac:spMk id="32" creationId="{A261AE34-330B-4542-88EC-4821C3F79853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41" creationId="{A1D3472D-BEBB-4D29-BA53-EEA414AF6A6A}"/>
          </ac:spMkLst>
        </pc:spChg>
        <pc:spChg chg="mod topLvl">
          <ac:chgData name="Igor Shinkar" userId="db6eb1b41a9778dd" providerId="LiveId" clId="{3850B57E-9A1A-4506-BBB2-E269464C830C}" dt="2022-02-15T01:40:53.697" v="2243" actId="14100"/>
          <ac:spMkLst>
            <pc:docMk/>
            <pc:sldMk cId="1955201381" sldId="543"/>
            <ac:spMk id="42" creationId="{934503B8-C85A-4488-963D-BA463A6A5E46}"/>
          </ac:spMkLst>
        </pc:spChg>
        <pc:spChg chg="mod topLvl">
          <ac:chgData name="Igor Shinkar" userId="db6eb1b41a9778dd" providerId="LiveId" clId="{3850B57E-9A1A-4506-BBB2-E269464C830C}" dt="2022-02-15T01:40:17.401" v="2220" actId="20577"/>
          <ac:spMkLst>
            <pc:docMk/>
            <pc:sldMk cId="1955201381" sldId="543"/>
            <ac:spMk id="43" creationId="{9C5A8B69-C4C4-4C29-9778-0C09924EB107}"/>
          </ac:spMkLst>
        </pc:spChg>
        <pc:spChg chg="del mod topLvl">
          <ac:chgData name="Igor Shinkar" userId="db6eb1b41a9778dd" providerId="LiveId" clId="{3850B57E-9A1A-4506-BBB2-E269464C830C}" dt="2022-02-15T01:39:06.618" v="2192" actId="478"/>
          <ac:spMkLst>
            <pc:docMk/>
            <pc:sldMk cId="1955201381" sldId="543"/>
            <ac:spMk id="56" creationId="{DBC8A177-90A5-40CC-818C-B94379643B50}"/>
          </ac:spMkLst>
        </pc:spChg>
        <pc:spChg chg="add del mod topLvl">
          <ac:chgData name="Igor Shinkar" userId="db6eb1b41a9778dd" providerId="LiveId" clId="{3850B57E-9A1A-4506-BBB2-E269464C830C}" dt="2022-02-15T01:40:35.622" v="2232" actId="6549"/>
          <ac:spMkLst>
            <pc:docMk/>
            <pc:sldMk cId="1955201381" sldId="543"/>
            <ac:spMk id="57" creationId="{3E6E765B-DD4A-40BB-964A-7522ED26DF98}"/>
          </ac:spMkLst>
        </pc:spChg>
        <pc:spChg chg="mod topLvl">
          <ac:chgData name="Igor Shinkar" userId="db6eb1b41a9778dd" providerId="LiveId" clId="{3850B57E-9A1A-4506-BBB2-E269464C830C}" dt="2022-02-15T01:40:27.529" v="2225" actId="6549"/>
          <ac:spMkLst>
            <pc:docMk/>
            <pc:sldMk cId="1955201381" sldId="543"/>
            <ac:spMk id="58" creationId="{918F499D-4218-4A71-AFAF-313D0D871696}"/>
          </ac:spMkLst>
        </pc:spChg>
        <pc:spChg chg="add mod">
          <ac:chgData name="Igor Shinkar" userId="db6eb1b41a9778dd" providerId="LiveId" clId="{3850B57E-9A1A-4506-BBB2-E269464C830C}" dt="2022-02-15T01:39:36.120" v="2203" actId="1076"/>
          <ac:spMkLst>
            <pc:docMk/>
            <pc:sldMk cId="1955201381" sldId="543"/>
            <ac:spMk id="62" creationId="{D53A49DF-3F3B-46DA-AD7A-2EB962090606}"/>
          </ac:spMkLst>
        </pc:spChg>
        <pc:spChg chg="add mod">
          <ac:chgData name="Igor Shinkar" userId="db6eb1b41a9778dd" providerId="LiveId" clId="{3850B57E-9A1A-4506-BBB2-E269464C830C}" dt="2022-02-15T01:39:36.120" v="2203" actId="1076"/>
          <ac:spMkLst>
            <pc:docMk/>
            <pc:sldMk cId="1955201381" sldId="543"/>
            <ac:spMk id="63" creationId="{0AB5A4E0-E064-4447-9643-6C0BE7780C76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69" creationId="{1C02FBEB-EE6A-4809-AEBD-AD1BDE1D67E5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70" creationId="{C447E3FE-D91E-471F-AF3B-321F3FC7681F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71" creationId="{3F4E51E9-5F68-450B-932E-3AEC794DED46}"/>
          </ac:spMkLst>
        </pc:spChg>
        <pc:spChg chg="mod topLvl">
          <ac:chgData name="Igor Shinkar" userId="db6eb1b41a9778dd" providerId="LiveId" clId="{3850B57E-9A1A-4506-BBB2-E269464C830C}" dt="2022-02-15T01:40:48.182" v="2242" actId="6549"/>
          <ac:spMkLst>
            <pc:docMk/>
            <pc:sldMk cId="1955201381" sldId="543"/>
            <ac:spMk id="80" creationId="{5876ACC4-D4EA-4BB9-ABE3-98F25AF39581}"/>
          </ac:spMkLst>
        </pc:spChg>
        <pc:spChg chg="add del mod topLvl">
          <ac:chgData name="Igor Shinkar" userId="db6eb1b41a9778dd" providerId="LiveId" clId="{3850B57E-9A1A-4506-BBB2-E269464C830C}" dt="2022-02-15T01:41:07.526" v="2245" actId="12084"/>
          <ac:spMkLst>
            <pc:docMk/>
            <pc:sldMk cId="1955201381" sldId="543"/>
            <ac:spMk id="81" creationId="{8878AF74-1BB2-487F-8139-78345BE0AC19}"/>
          </ac:spMkLst>
        </pc:spChg>
        <pc:spChg chg="del mod topLvl">
          <ac:chgData name="Igor Shinkar" userId="db6eb1b41a9778dd" providerId="LiveId" clId="{3850B57E-9A1A-4506-BBB2-E269464C830C}" dt="2022-02-15T01:39:03.852" v="2190" actId="478"/>
          <ac:spMkLst>
            <pc:docMk/>
            <pc:sldMk cId="1955201381" sldId="543"/>
            <ac:spMk id="82" creationId="{6F87F7F7-B066-4B4A-A0C8-C08A666C3388}"/>
          </ac:spMkLst>
        </pc:spChg>
        <pc:spChg chg="add mod">
          <ac:chgData name="Igor Shinkar" userId="db6eb1b41a9778dd" providerId="LiveId" clId="{3850B57E-9A1A-4506-BBB2-E269464C830C}" dt="2022-02-15T01:45:00.226" v="2453" actId="120"/>
          <ac:spMkLst>
            <pc:docMk/>
            <pc:sldMk cId="1955201381" sldId="543"/>
            <ac:spMk id="86" creationId="{AB479925-8831-4E46-963B-62EF621D726D}"/>
          </ac:spMkLst>
        </pc:spChg>
        <pc:spChg chg="add mod">
          <ac:chgData name="Igor Shinkar" userId="db6eb1b41a9778dd" providerId="LiveId" clId="{3850B57E-9A1A-4506-BBB2-E269464C830C}" dt="2022-02-15T01:43:53.751" v="2408" actId="14100"/>
          <ac:spMkLst>
            <pc:docMk/>
            <pc:sldMk cId="1955201381" sldId="543"/>
            <ac:spMk id="87" creationId="{D4DB6FB2-7CF8-463E-8F6B-818741FDA81A}"/>
          </ac:spMkLst>
        </pc:spChg>
        <pc:spChg chg="add mod">
          <ac:chgData name="Igor Shinkar" userId="db6eb1b41a9778dd" providerId="LiveId" clId="{3850B57E-9A1A-4506-BBB2-E269464C830C}" dt="2022-02-15T01:44:36.160" v="2446" actId="6549"/>
          <ac:spMkLst>
            <pc:docMk/>
            <pc:sldMk cId="1955201381" sldId="543"/>
            <ac:spMk id="88" creationId="{69919305-3024-42C8-BE56-923923A68B09}"/>
          </ac:spMkLst>
        </pc:spChg>
        <pc:spChg chg="del mod topLvl">
          <ac:chgData name="Igor Shinkar" userId="db6eb1b41a9778dd" providerId="LiveId" clId="{3850B57E-9A1A-4506-BBB2-E269464C830C}" dt="2022-02-15T01:39:23.229" v="2198" actId="478"/>
          <ac:spMkLst>
            <pc:docMk/>
            <pc:sldMk cId="1955201381" sldId="543"/>
            <ac:spMk id="105" creationId="{51EBED86-E065-448F-B07E-12C39EC2826D}"/>
          </ac:spMkLst>
        </pc:spChg>
        <pc:spChg chg="del mod topLvl">
          <ac:chgData name="Igor Shinkar" userId="db6eb1b41a9778dd" providerId="LiveId" clId="{3850B57E-9A1A-4506-BBB2-E269464C830C}" dt="2022-02-15T01:39:28.010" v="2201" actId="478"/>
          <ac:spMkLst>
            <pc:docMk/>
            <pc:sldMk cId="1955201381" sldId="543"/>
            <ac:spMk id="110" creationId="{80628C2F-4720-41B2-9364-7664CEF4D745}"/>
          </ac:spMkLst>
        </pc:spChg>
        <pc:spChg chg="mod topLvl">
          <ac:chgData name="Igor Shinkar" userId="db6eb1b41a9778dd" providerId="LiveId" clId="{3850B57E-9A1A-4506-BBB2-E269464C830C}" dt="2022-02-15T01:39:14.091" v="2195" actId="165"/>
          <ac:spMkLst>
            <pc:docMk/>
            <pc:sldMk cId="1955201381" sldId="543"/>
            <ac:spMk id="111" creationId="{B9BA8164-4A46-4745-8F72-CF3333560DA0}"/>
          </ac:spMkLst>
        </pc:spChg>
        <pc:spChg chg="mod topLvl">
          <ac:chgData name="Igor Shinkar" userId="db6eb1b41a9778dd" providerId="LiveId" clId="{3850B57E-9A1A-4506-BBB2-E269464C830C}" dt="2022-02-15T01:39:14.091" v="2195" actId="165"/>
          <ac:spMkLst>
            <pc:docMk/>
            <pc:sldMk cId="1955201381" sldId="543"/>
            <ac:spMk id="115" creationId="{C984E822-9C0F-437D-80A3-10353FCC0127}"/>
          </ac:spMkLst>
        </pc:spChg>
        <pc:spChg chg="del">
          <ac:chgData name="Igor Shinkar" userId="db6eb1b41a9778dd" providerId="LiveId" clId="{3850B57E-9A1A-4506-BBB2-E269464C830C}" dt="2022-02-15T01:38:58.742" v="2187" actId="478"/>
          <ac:spMkLst>
            <pc:docMk/>
            <pc:sldMk cId="1955201381" sldId="543"/>
            <ac:spMk id="130" creationId="{CB898E5E-3862-41EC-9E48-234A8424C3F7}"/>
          </ac:spMkLst>
        </pc:spChg>
        <pc:grpChg chg="del">
          <ac:chgData name="Igor Shinkar" userId="db6eb1b41a9778dd" providerId="LiveId" clId="{3850B57E-9A1A-4506-BBB2-E269464C830C}" dt="2022-02-15T01:38:43.475" v="2184" actId="165"/>
          <ac:grpSpMkLst>
            <pc:docMk/>
            <pc:sldMk cId="1955201381" sldId="543"/>
            <ac:grpSpMk id="125" creationId="{DC9BE712-0427-46AA-A2A7-15A61AB6C4F1}"/>
          </ac:grpSpMkLst>
        </pc:grpChg>
        <pc:grpChg chg="del">
          <ac:chgData name="Igor Shinkar" userId="db6eb1b41a9778dd" providerId="LiveId" clId="{3850B57E-9A1A-4506-BBB2-E269464C830C}" dt="2022-02-15T01:38:49.436" v="2185" actId="165"/>
          <ac:grpSpMkLst>
            <pc:docMk/>
            <pc:sldMk cId="1955201381" sldId="543"/>
            <ac:grpSpMk id="126" creationId="{EDA3BED5-B04E-4E46-82B8-EC95C29AB160}"/>
          </ac:grpSpMkLst>
        </pc:grpChg>
        <pc:grpChg chg="del">
          <ac:chgData name="Igor Shinkar" userId="db6eb1b41a9778dd" providerId="LiveId" clId="{3850B57E-9A1A-4506-BBB2-E269464C830C}" dt="2022-02-15T01:39:14.091" v="2195" actId="165"/>
          <ac:grpSpMkLst>
            <pc:docMk/>
            <pc:sldMk cId="1955201381" sldId="543"/>
            <ac:grpSpMk id="127" creationId="{37F158DE-642D-4940-828E-2C6240F86299}"/>
          </ac:grpSpMkLst>
        </pc:grpChg>
        <pc:grpChg chg="del">
          <ac:chgData name="Igor Shinkar" userId="db6eb1b41a9778dd" providerId="LiveId" clId="{3850B57E-9A1A-4506-BBB2-E269464C830C}" dt="2022-02-15T01:39:16.724" v="2196" actId="478"/>
          <ac:grpSpMkLst>
            <pc:docMk/>
            <pc:sldMk cId="1955201381" sldId="543"/>
            <ac:grpSpMk id="128" creationId="{0163091E-1FBA-4DF6-B465-DD56C342FD49}"/>
          </ac:grpSpMkLst>
        </pc:grpChg>
        <pc:grpChg chg="del">
          <ac:chgData name="Igor Shinkar" userId="db6eb1b41a9778dd" providerId="LiveId" clId="{3850B57E-9A1A-4506-BBB2-E269464C830C}" dt="2022-02-15T01:39:20.934" v="2197" actId="165"/>
          <ac:grpSpMkLst>
            <pc:docMk/>
            <pc:sldMk cId="1955201381" sldId="543"/>
            <ac:grpSpMk id="129" creationId="{3825B8E1-7567-4343-BF97-9106C32B03A0}"/>
          </ac:grpSpMkLst>
        </pc:grpChg>
        <pc:graphicFrameChg chg="add del mod">
          <ac:chgData name="Igor Shinkar" userId="db6eb1b41a9778dd" providerId="LiveId" clId="{3850B57E-9A1A-4506-BBB2-E269464C830C}" dt="2022-02-15T01:41:07.526" v="2245" actId="12084"/>
          <ac:graphicFrameMkLst>
            <pc:docMk/>
            <pc:sldMk cId="1955201381" sldId="543"/>
            <ac:graphicFrameMk id="28" creationId="{019F593C-8784-48D5-8C3A-611F4EF1C035}"/>
          </ac:graphicFrameMkLst>
        </pc:graphicFrameChg>
        <pc:cxnChg chg="mod topLvl">
          <ac:chgData name="Igor Shinkar" userId="db6eb1b41a9778dd" providerId="LiveId" clId="{3850B57E-9A1A-4506-BBB2-E269464C830C}" dt="2022-02-15T01:39:20.934" v="2197" actId="165"/>
          <ac:cxnSpMkLst>
            <pc:docMk/>
            <pc:sldMk cId="1955201381" sldId="543"/>
            <ac:cxnSpMk id="33" creationId="{C807993F-2DB2-4A85-B2C5-B65F0C286B2C}"/>
          </ac:cxnSpMkLst>
        </pc:cxnChg>
        <pc:cxnChg chg="mod topLvl">
          <ac:chgData name="Igor Shinkar" userId="db6eb1b41a9778dd" providerId="LiveId" clId="{3850B57E-9A1A-4506-BBB2-E269464C830C}" dt="2022-02-15T01:39:20.934" v="2197" actId="165"/>
          <ac:cxnSpMkLst>
            <pc:docMk/>
            <pc:sldMk cId="1955201381" sldId="543"/>
            <ac:cxnSpMk id="34" creationId="{856AED3A-4C22-4A3F-AE66-3BF97D2A33C6}"/>
          </ac:cxnSpMkLst>
        </pc:cxnChg>
        <pc:cxnChg chg="mod topLvl">
          <ac:chgData name="Igor Shinkar" userId="db6eb1b41a9778dd" providerId="LiveId" clId="{3850B57E-9A1A-4506-BBB2-E269464C830C}" dt="2022-02-15T01:39:48.699" v="2207" actId="1076"/>
          <ac:cxnSpMkLst>
            <pc:docMk/>
            <pc:sldMk cId="1955201381" sldId="543"/>
            <ac:cxnSpMk id="44" creationId="{7CCB4CC2-6B39-454C-AB85-E0833801D9D2}"/>
          </ac:cxnSpMkLst>
        </pc:cxnChg>
        <pc:cxnChg chg="mod topLvl">
          <ac:chgData name="Igor Shinkar" userId="db6eb1b41a9778dd" providerId="LiveId" clId="{3850B57E-9A1A-4506-BBB2-E269464C830C}" dt="2022-02-15T01:40:53.697" v="2243" actId="14100"/>
          <ac:cxnSpMkLst>
            <pc:docMk/>
            <pc:sldMk cId="1955201381" sldId="543"/>
            <ac:cxnSpMk id="47" creationId="{94DBFFEB-5531-4474-8A1E-3534FE26DCEC}"/>
          </ac:cxnSpMkLst>
        </pc:cxnChg>
        <pc:cxnChg chg="del mod topLvl">
          <ac:chgData name="Igor Shinkar" userId="db6eb1b41a9778dd" providerId="LiveId" clId="{3850B57E-9A1A-4506-BBB2-E269464C830C}" dt="2022-02-15T01:39:00.302" v="2188" actId="478"/>
          <ac:cxnSpMkLst>
            <pc:docMk/>
            <pc:sldMk cId="1955201381" sldId="543"/>
            <ac:cxnSpMk id="50" creationId="{F74188EB-C43F-4275-8B17-AE48BFDB05CC}"/>
          </ac:cxnSpMkLst>
        </pc:cxnChg>
        <pc:cxnChg chg="del mod topLvl">
          <ac:chgData name="Igor Shinkar" userId="db6eb1b41a9778dd" providerId="LiveId" clId="{3850B57E-9A1A-4506-BBB2-E269464C830C}" dt="2022-02-15T01:39:24.498" v="2199" actId="478"/>
          <ac:cxnSpMkLst>
            <pc:docMk/>
            <pc:sldMk cId="1955201381" sldId="543"/>
            <ac:cxnSpMk id="53" creationId="{5545146F-C39E-4181-A7AA-F9AB0B964F94}"/>
          </ac:cxnSpMkLst>
        </pc:cxnChg>
        <pc:cxnChg chg="mod topLvl">
          <ac:chgData name="Igor Shinkar" userId="db6eb1b41a9778dd" providerId="LiveId" clId="{3850B57E-9A1A-4506-BBB2-E269464C830C}" dt="2022-02-15T01:40:22.918" v="2221" actId="14100"/>
          <ac:cxnSpMkLst>
            <pc:docMk/>
            <pc:sldMk cId="1955201381" sldId="543"/>
            <ac:cxnSpMk id="59" creationId="{7CE4BFC3-5C3A-46FA-96EA-967B006F8070}"/>
          </ac:cxnSpMkLst>
        </pc:cxnChg>
        <pc:cxnChg chg="mod topLvl">
          <ac:chgData name="Igor Shinkar" userId="db6eb1b41a9778dd" providerId="LiveId" clId="{3850B57E-9A1A-4506-BBB2-E269464C830C}" dt="2022-02-15T01:40:32.977" v="2228" actId="478"/>
          <ac:cxnSpMkLst>
            <pc:docMk/>
            <pc:sldMk cId="1955201381" sldId="543"/>
            <ac:cxnSpMk id="60" creationId="{9A2F6192-B03A-44FF-B919-8203C35BE445}"/>
          </ac:cxnSpMkLst>
        </pc:cxnChg>
        <pc:cxnChg chg="del mod topLvl">
          <ac:chgData name="Igor Shinkar" userId="db6eb1b41a9778dd" providerId="LiveId" clId="{3850B57E-9A1A-4506-BBB2-E269464C830C}" dt="2022-02-15T01:39:07.958" v="2193" actId="478"/>
          <ac:cxnSpMkLst>
            <pc:docMk/>
            <pc:sldMk cId="1955201381" sldId="543"/>
            <ac:cxnSpMk id="61" creationId="{B6CDAC26-CBBF-46C4-BD87-7DCC78132895}"/>
          </ac:cxnSpMkLst>
        </pc:cxnChg>
        <pc:cxnChg chg="add mod">
          <ac:chgData name="Igor Shinkar" userId="db6eb1b41a9778dd" providerId="LiveId" clId="{3850B57E-9A1A-4506-BBB2-E269464C830C}" dt="2022-02-15T01:39:36.120" v="2203" actId="1076"/>
          <ac:cxnSpMkLst>
            <pc:docMk/>
            <pc:sldMk cId="1955201381" sldId="543"/>
            <ac:cxnSpMk id="64" creationId="{35AF8D09-82E2-4F19-8451-ADBA9A0720D2}"/>
          </ac:cxnSpMkLst>
        </pc:cxnChg>
        <pc:cxnChg chg="add mod">
          <ac:chgData name="Igor Shinkar" userId="db6eb1b41a9778dd" providerId="LiveId" clId="{3850B57E-9A1A-4506-BBB2-E269464C830C}" dt="2022-02-15T01:39:36.120" v="2203" actId="1076"/>
          <ac:cxnSpMkLst>
            <pc:docMk/>
            <pc:sldMk cId="1955201381" sldId="543"/>
            <ac:cxnSpMk id="65" creationId="{01A975DC-4889-428D-8EDD-9EF58A6B1AF7}"/>
          </ac:cxnSpMkLst>
        </pc:cxnChg>
        <pc:cxnChg chg="del mod topLvl">
          <ac:chgData name="Igor Shinkar" userId="db6eb1b41a9778dd" providerId="LiveId" clId="{3850B57E-9A1A-4506-BBB2-E269464C830C}" dt="2022-02-15T01:38:53.790" v="2186" actId="478"/>
          <ac:cxnSpMkLst>
            <pc:docMk/>
            <pc:sldMk cId="1955201381" sldId="543"/>
            <ac:cxnSpMk id="72" creationId="{BF877084-2D29-44A3-AEA5-64E5D8E8AC6E}"/>
          </ac:cxnSpMkLst>
        </pc:cxnChg>
        <pc:cxnChg chg="del mod topLvl">
          <ac:chgData name="Igor Shinkar" userId="db6eb1b41a9778dd" providerId="LiveId" clId="{3850B57E-9A1A-4506-BBB2-E269464C830C}" dt="2022-02-15T01:38:53.790" v="2186" actId="478"/>
          <ac:cxnSpMkLst>
            <pc:docMk/>
            <pc:sldMk cId="1955201381" sldId="543"/>
            <ac:cxnSpMk id="73" creationId="{0C2A01F0-1CD5-448E-B334-480391269EC4}"/>
          </ac:cxnSpMkLst>
        </pc:cxnChg>
        <pc:cxnChg chg="del mod topLvl">
          <ac:chgData name="Igor Shinkar" userId="db6eb1b41a9778dd" providerId="LiveId" clId="{3850B57E-9A1A-4506-BBB2-E269464C830C}" dt="2022-02-15T01:38:53.790" v="2186" actId="478"/>
          <ac:cxnSpMkLst>
            <pc:docMk/>
            <pc:sldMk cId="1955201381" sldId="543"/>
            <ac:cxnSpMk id="74" creationId="{6145AA8C-6DBE-48CF-A396-E42059C44A7F}"/>
          </ac:cxnSpMkLst>
        </pc:cxnChg>
        <pc:cxnChg chg="del mod topLvl">
          <ac:chgData name="Igor Shinkar" userId="db6eb1b41a9778dd" providerId="LiveId" clId="{3850B57E-9A1A-4506-BBB2-E269464C830C}" dt="2022-02-15T01:39:05.251" v="2191" actId="478"/>
          <ac:cxnSpMkLst>
            <pc:docMk/>
            <pc:sldMk cId="1955201381" sldId="543"/>
            <ac:cxnSpMk id="83" creationId="{75512B41-6041-44F3-BDD8-7CF1A6BC5898}"/>
          </ac:cxnSpMkLst>
        </pc:cxnChg>
        <pc:cxnChg chg="mod topLvl">
          <ac:chgData name="Igor Shinkar" userId="db6eb1b41a9778dd" providerId="LiveId" clId="{3850B57E-9A1A-4506-BBB2-E269464C830C}" dt="2022-02-15T01:40:53.697" v="2243" actId="14100"/>
          <ac:cxnSpMkLst>
            <pc:docMk/>
            <pc:sldMk cId="1955201381" sldId="543"/>
            <ac:cxnSpMk id="84" creationId="{B900157D-FE43-4C9A-B4B8-F576D4C70A48}"/>
          </ac:cxnSpMkLst>
        </pc:cxnChg>
        <pc:cxnChg chg="mod topLvl">
          <ac:chgData name="Igor Shinkar" userId="db6eb1b41a9778dd" providerId="LiveId" clId="{3850B57E-9A1A-4506-BBB2-E269464C830C}" dt="2022-02-15T01:40:53.697" v="2243" actId="14100"/>
          <ac:cxnSpMkLst>
            <pc:docMk/>
            <pc:sldMk cId="1955201381" sldId="543"/>
            <ac:cxnSpMk id="85" creationId="{9892F017-3AF6-45B8-AB72-82FEF1F37DEE}"/>
          </ac:cxnSpMkLst>
        </pc:cxnChg>
        <pc:cxnChg chg="mod topLvl">
          <ac:chgData name="Igor Shinkar" userId="db6eb1b41a9778dd" providerId="LiveId" clId="{3850B57E-9A1A-4506-BBB2-E269464C830C}" dt="2022-02-15T01:39:14.091" v="2195" actId="165"/>
          <ac:cxnSpMkLst>
            <pc:docMk/>
            <pc:sldMk cId="1955201381" sldId="543"/>
            <ac:cxnSpMk id="112" creationId="{4D3F50DD-FCF4-4BBD-98CC-669F97FF68D0}"/>
          </ac:cxnSpMkLst>
        </pc:cxnChg>
        <pc:cxnChg chg="del mod topLvl">
          <ac:chgData name="Igor Shinkar" userId="db6eb1b41a9778dd" providerId="LiveId" clId="{3850B57E-9A1A-4506-BBB2-E269464C830C}" dt="2022-02-15T01:39:26.841" v="2200" actId="478"/>
          <ac:cxnSpMkLst>
            <pc:docMk/>
            <pc:sldMk cId="1955201381" sldId="543"/>
            <ac:cxnSpMk id="113" creationId="{7D2F520D-A284-4170-95C4-F40D732EA443}"/>
          </ac:cxnSpMkLst>
        </pc:cxnChg>
        <pc:cxnChg chg="mod topLvl">
          <ac:chgData name="Igor Shinkar" userId="db6eb1b41a9778dd" providerId="LiveId" clId="{3850B57E-9A1A-4506-BBB2-E269464C830C}" dt="2022-02-15T01:39:14.091" v="2195" actId="165"/>
          <ac:cxnSpMkLst>
            <pc:docMk/>
            <pc:sldMk cId="1955201381" sldId="543"/>
            <ac:cxnSpMk id="114" creationId="{97213D54-D150-4A66-BE4D-1A0ABF51CF94}"/>
          </ac:cxnSpMkLst>
        </pc:cxnChg>
        <pc:cxnChg chg="mod">
          <ac:chgData name="Igor Shinkar" userId="db6eb1b41a9778dd" providerId="LiveId" clId="{3850B57E-9A1A-4506-BBB2-E269464C830C}" dt="2022-02-15T01:39:16.724" v="2196" actId="478"/>
          <ac:cxnSpMkLst>
            <pc:docMk/>
            <pc:sldMk cId="1955201381" sldId="543"/>
            <ac:cxnSpMk id="118" creationId="{E02CD246-E666-45AA-A05E-01C5F0BEDC5E}"/>
          </ac:cxnSpMkLst>
        </pc:cxnChg>
        <pc:cxnChg chg="mod">
          <ac:chgData name="Igor Shinkar" userId="db6eb1b41a9778dd" providerId="LiveId" clId="{3850B57E-9A1A-4506-BBB2-E269464C830C}" dt="2022-02-15T01:39:16.724" v="2196" actId="478"/>
          <ac:cxnSpMkLst>
            <pc:docMk/>
            <pc:sldMk cId="1955201381" sldId="543"/>
            <ac:cxnSpMk id="119" creationId="{A9F6DBBA-A23A-4FE4-96E5-8A1E79F5945A}"/>
          </ac:cxnSpMkLst>
        </pc:cxnChg>
        <pc:cxnChg chg="mod">
          <ac:chgData name="Igor Shinkar" userId="db6eb1b41a9778dd" providerId="LiveId" clId="{3850B57E-9A1A-4506-BBB2-E269464C830C}" dt="2022-02-15T01:39:16.724" v="2196" actId="478"/>
          <ac:cxnSpMkLst>
            <pc:docMk/>
            <pc:sldMk cId="1955201381" sldId="543"/>
            <ac:cxnSpMk id="120" creationId="{5F24D160-6060-4537-8B3E-7048250B921F}"/>
          </ac:cxnSpMkLst>
        </pc:cxnChg>
      </pc:sldChg>
      <pc:sldChg chg="modSp add mod ord">
        <pc:chgData name="Igor Shinkar" userId="db6eb1b41a9778dd" providerId="LiveId" clId="{3850B57E-9A1A-4506-BBB2-E269464C830C}" dt="2022-02-15T02:09:02.774" v="2619"/>
        <pc:sldMkLst>
          <pc:docMk/>
          <pc:sldMk cId="3976506564" sldId="544"/>
        </pc:sldMkLst>
        <pc:spChg chg="mod">
          <ac:chgData name="Igor Shinkar" userId="db6eb1b41a9778dd" providerId="LiveId" clId="{3850B57E-9A1A-4506-BBB2-E269464C830C}" dt="2022-02-15T02:07:51.926" v="2586" actId="20577"/>
          <ac:spMkLst>
            <pc:docMk/>
            <pc:sldMk cId="3976506564" sldId="544"/>
            <ac:spMk id="35842" creationId="{00000000-0000-0000-0000-000000000000}"/>
          </ac:spMkLst>
        </pc:spChg>
      </pc:sldChg>
    </pc:docChg>
  </pc:docChgLst>
  <pc:docChgLst>
    <pc:chgData name="Igor Shinkar" userId="db6eb1b41a9778dd" providerId="LiveId" clId="{E8B1D06A-B77F-43C3-8902-35ABB7D715D5}"/>
    <pc:docChg chg="delSld modSld">
      <pc:chgData name="Igor Shinkar" userId="db6eb1b41a9778dd" providerId="LiveId" clId="{E8B1D06A-B77F-43C3-8902-35ABB7D715D5}" dt="2022-10-19T21:27:25.682" v="14" actId="6549"/>
      <pc:docMkLst>
        <pc:docMk/>
      </pc:docMkLst>
      <pc:sldChg chg="modSp mod">
        <pc:chgData name="Igor Shinkar" userId="db6eb1b41a9778dd" providerId="LiveId" clId="{E8B1D06A-B77F-43C3-8902-35ABB7D715D5}" dt="2022-10-19T21:27:25.682" v="14" actId="6549"/>
        <pc:sldMkLst>
          <pc:docMk/>
          <pc:sldMk cId="0" sldId="256"/>
        </pc:sldMkLst>
        <pc:spChg chg="mod">
          <ac:chgData name="Igor Shinkar" userId="db6eb1b41a9778dd" providerId="LiveId" clId="{E8B1D06A-B77F-43C3-8902-35ABB7D715D5}" dt="2022-10-19T21:27:25.682" v="14" actId="6549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0" sldId="285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0" sldId="286"/>
        </pc:sldMkLst>
      </pc:sldChg>
      <pc:sldChg chg="del">
        <pc:chgData name="Igor Shinkar" userId="db6eb1b41a9778dd" providerId="LiveId" clId="{E8B1D06A-B77F-43C3-8902-35ABB7D715D5}" dt="2022-10-18T04:56:01.229" v="4" actId="47"/>
        <pc:sldMkLst>
          <pc:docMk/>
          <pc:sldMk cId="0" sldId="287"/>
        </pc:sldMkLst>
      </pc:sldChg>
      <pc:sldChg chg="del">
        <pc:chgData name="Igor Shinkar" userId="db6eb1b41a9778dd" providerId="LiveId" clId="{E8B1D06A-B77F-43C3-8902-35ABB7D715D5}" dt="2022-10-18T04:56:01.229" v="4" actId="47"/>
        <pc:sldMkLst>
          <pc:docMk/>
          <pc:sldMk cId="0" sldId="289"/>
        </pc:sldMkLst>
      </pc:sldChg>
      <pc:sldChg chg="del">
        <pc:chgData name="Igor Shinkar" userId="db6eb1b41a9778dd" providerId="LiveId" clId="{E8B1D06A-B77F-43C3-8902-35ABB7D715D5}" dt="2022-10-18T04:56:01.229" v="4" actId="47"/>
        <pc:sldMkLst>
          <pc:docMk/>
          <pc:sldMk cId="1736824112" sldId="292"/>
        </pc:sldMkLst>
      </pc:sldChg>
      <pc:sldChg chg="del">
        <pc:chgData name="Igor Shinkar" userId="db6eb1b41a9778dd" providerId="LiveId" clId="{E8B1D06A-B77F-43C3-8902-35ABB7D715D5}" dt="2022-10-18T04:56:06.498" v="5" actId="47"/>
        <pc:sldMkLst>
          <pc:docMk/>
          <pc:sldMk cId="1878506961" sldId="293"/>
        </pc:sldMkLst>
      </pc:sldChg>
      <pc:sldChg chg="modSp mod modAnim">
        <pc:chgData name="Igor Shinkar" userId="db6eb1b41a9778dd" providerId="LiveId" clId="{E8B1D06A-B77F-43C3-8902-35ABB7D715D5}" dt="2022-10-18T04:56:38.562" v="12" actId="5793"/>
        <pc:sldMkLst>
          <pc:docMk/>
          <pc:sldMk cId="1263418228" sldId="307"/>
        </pc:sldMkLst>
        <pc:spChg chg="mod">
          <ac:chgData name="Igor Shinkar" userId="db6eb1b41a9778dd" providerId="LiveId" clId="{E8B1D06A-B77F-43C3-8902-35ABB7D715D5}" dt="2022-10-18T04:56:38.562" v="12" actId="5793"/>
          <ac:spMkLst>
            <pc:docMk/>
            <pc:sldMk cId="1263418228" sldId="307"/>
            <ac:spMk id="35842" creationId="{00000000-0000-0000-0000-000000000000}"/>
          </ac:spMkLst>
        </pc:spChg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1227243509" sldId="317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4058701141" sldId="318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744821044" sldId="320"/>
        </pc:sldMkLst>
      </pc:sldChg>
      <pc:sldChg chg="del">
        <pc:chgData name="Igor Shinkar" userId="db6eb1b41a9778dd" providerId="LiveId" clId="{E8B1D06A-B77F-43C3-8902-35ABB7D715D5}" dt="2022-10-18T04:56:06.498" v="5" actId="47"/>
        <pc:sldMkLst>
          <pc:docMk/>
          <pc:sldMk cId="3715659246" sldId="322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979639996" sldId="343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2012142793" sldId="344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413035727" sldId="346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3721617343" sldId="347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2564488202" sldId="348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3023682188" sldId="349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730535654" sldId="350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424103312" sldId="351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619959936" sldId="354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2248419326" sldId="355"/>
        </pc:sldMkLst>
      </pc:sldChg>
      <pc:sldChg chg="del">
        <pc:chgData name="Igor Shinkar" userId="db6eb1b41a9778dd" providerId="LiveId" clId="{E8B1D06A-B77F-43C3-8902-35ABB7D715D5}" dt="2022-10-18T04:56:06.498" v="5" actId="47"/>
        <pc:sldMkLst>
          <pc:docMk/>
          <pc:sldMk cId="667390476" sldId="360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4275399684" sldId="490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3411108521" sldId="494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3752631517" sldId="503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571993812" sldId="504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1931128155" sldId="505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2431066624" sldId="506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3892224666" sldId="507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1891928911" sldId="508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4275320408" sldId="509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3513538178" sldId="510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76237297" sldId="511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2183377477" sldId="512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545762716" sldId="513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3493574346" sldId="515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1075978804" sldId="516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1271337016" sldId="517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3504271710" sldId="518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2351630619" sldId="519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2174481240" sldId="531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2274868364" sldId="532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592497541" sldId="535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1402729785" sldId="536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3901902418" sldId="537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2189462180" sldId="538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3933497776" sldId="539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959072309" sldId="540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2499690956" sldId="541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2843968602" sldId="542"/>
        </pc:sldMkLst>
      </pc:sldChg>
      <pc:sldChg chg="del">
        <pc:chgData name="Igor Shinkar" userId="db6eb1b41a9778dd" providerId="LiveId" clId="{E8B1D06A-B77F-43C3-8902-35ABB7D715D5}" dt="2022-10-18T04:56:06.498" v="5" actId="47"/>
        <pc:sldMkLst>
          <pc:docMk/>
          <pc:sldMk cId="1955201381" sldId="543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361140552" sldId="545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3882013995" sldId="546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2718290182" sldId="547"/>
        </pc:sldMkLst>
      </pc:sldChg>
    </pc:docChg>
  </pc:docChgLst>
  <pc:docChgLst>
    <pc:chgData name="Igor Shinkar" userId="db6eb1b41a9778dd" providerId="LiveId" clId="{E76B103E-EB2F-4C5D-ADA7-1F6DAA01719B}"/>
    <pc:docChg chg="undo custSel addSld modSld">
      <pc:chgData name="Igor Shinkar" userId="db6eb1b41a9778dd" providerId="LiveId" clId="{E76B103E-EB2F-4C5D-ADA7-1F6DAA01719B}" dt="2022-02-08T02:19:17.243" v="955" actId="20577"/>
      <pc:docMkLst>
        <pc:docMk/>
      </pc:docMkLst>
      <pc:sldChg chg="addSp modSp modAnim">
        <pc:chgData name="Igor Shinkar" userId="db6eb1b41a9778dd" providerId="LiveId" clId="{E76B103E-EB2F-4C5D-ADA7-1F6DAA01719B}" dt="2022-02-08T01:13:54.450" v="42" actId="1036"/>
        <pc:sldMkLst>
          <pc:docMk/>
          <pc:sldMk cId="852465905" sldId="322"/>
        </pc:sldMkLst>
        <pc:spChg chg="add mod">
          <ac:chgData name="Igor Shinkar" userId="db6eb1b41a9778dd" providerId="LiveId" clId="{E76B103E-EB2F-4C5D-ADA7-1F6DAA01719B}" dt="2022-02-08T01:13:54.450" v="42" actId="1036"/>
          <ac:spMkLst>
            <pc:docMk/>
            <pc:sldMk cId="852465905" sldId="322"/>
            <ac:spMk id="5" creationId="{A7E681D2-F40E-4053-A5B4-FDC447CD4D7F}"/>
          </ac:spMkLst>
        </pc:spChg>
        <pc:spChg chg="mod">
          <ac:chgData name="Igor Shinkar" userId="db6eb1b41a9778dd" providerId="LiveId" clId="{E76B103E-EB2F-4C5D-ADA7-1F6DAA01719B}" dt="2022-02-08T01:13:06.925" v="1" actId="20577"/>
          <ac:spMkLst>
            <pc:docMk/>
            <pc:sldMk cId="852465905" sldId="322"/>
            <ac:spMk id="20482" creationId="{00000000-0000-0000-0000-000000000000}"/>
          </ac:spMkLst>
        </pc:spChg>
      </pc:sldChg>
      <pc:sldChg chg="addSp modSp modAnim">
        <pc:chgData name="Igor Shinkar" userId="db6eb1b41a9778dd" providerId="LiveId" clId="{E76B103E-EB2F-4C5D-ADA7-1F6DAA01719B}" dt="2022-02-08T01:24:35.268" v="94" actId="14100"/>
        <pc:sldMkLst>
          <pc:docMk/>
          <pc:sldMk cId="3752631517" sldId="503"/>
        </pc:sldMkLst>
        <pc:spChg chg="add mod">
          <ac:chgData name="Igor Shinkar" userId="db6eb1b41a9778dd" providerId="LiveId" clId="{E76B103E-EB2F-4C5D-ADA7-1F6DAA01719B}" dt="2022-02-08T01:24:35.268" v="94" actId="14100"/>
          <ac:spMkLst>
            <pc:docMk/>
            <pc:sldMk cId="3752631517" sldId="503"/>
            <ac:spMk id="5" creationId="{2C063073-3554-4A8F-93DA-00D3F877DBB7}"/>
          </ac:spMkLst>
        </pc:spChg>
        <pc:spChg chg="mod">
          <ac:chgData name="Igor Shinkar" userId="db6eb1b41a9778dd" providerId="LiveId" clId="{E76B103E-EB2F-4C5D-ADA7-1F6DAA01719B}" dt="2022-02-08T01:22:58.361" v="47" actId="14100"/>
          <ac:spMkLst>
            <pc:docMk/>
            <pc:sldMk cId="3752631517" sldId="503"/>
            <ac:spMk id="21507" creationId="{00000000-0000-0000-0000-000000000000}"/>
          </ac:spMkLst>
        </pc:spChg>
      </pc:sldChg>
      <pc:sldChg chg="modSp">
        <pc:chgData name="Igor Shinkar" userId="db6eb1b41a9778dd" providerId="LiveId" clId="{E76B103E-EB2F-4C5D-ADA7-1F6DAA01719B}" dt="2022-02-08T01:51:09.924" v="417" actId="20577"/>
        <pc:sldMkLst>
          <pc:docMk/>
          <pc:sldMk cId="1931128155" sldId="505"/>
        </pc:sldMkLst>
        <pc:spChg chg="mod">
          <ac:chgData name="Igor Shinkar" userId="db6eb1b41a9778dd" providerId="LiveId" clId="{E76B103E-EB2F-4C5D-ADA7-1F6DAA01719B}" dt="2022-02-08T01:51:09.924" v="417" actId="20577"/>
          <ac:spMkLst>
            <pc:docMk/>
            <pc:sldMk cId="1931128155" sldId="505"/>
            <ac:spMk id="22530" creationId="{00000000-0000-0000-0000-000000000000}"/>
          </ac:spMkLst>
        </pc:spChg>
      </pc:sldChg>
      <pc:sldChg chg="modSp mod modAnim">
        <pc:chgData name="Igor Shinkar" userId="db6eb1b41a9778dd" providerId="LiveId" clId="{E76B103E-EB2F-4C5D-ADA7-1F6DAA01719B}" dt="2022-02-08T01:45:51.718" v="260" actId="6549"/>
        <pc:sldMkLst>
          <pc:docMk/>
          <pc:sldMk cId="2431066624" sldId="506"/>
        </pc:sldMkLst>
        <pc:spChg chg="mod">
          <ac:chgData name="Igor Shinkar" userId="db6eb1b41a9778dd" providerId="LiveId" clId="{E76B103E-EB2F-4C5D-ADA7-1F6DAA01719B}" dt="2022-02-08T01:45:51.718" v="260" actId="6549"/>
          <ac:spMkLst>
            <pc:docMk/>
            <pc:sldMk cId="2431066624" sldId="506"/>
            <ac:spMk id="25602" creationId="{00000000-0000-0000-0000-000000000000}"/>
          </ac:spMkLst>
        </pc:spChg>
      </pc:sldChg>
      <pc:sldChg chg="modSp modAnim">
        <pc:chgData name="Igor Shinkar" userId="db6eb1b41a9778dd" providerId="LiveId" clId="{E76B103E-EB2F-4C5D-ADA7-1F6DAA01719B}" dt="2022-02-08T02:10:44.792" v="550" actId="6549"/>
        <pc:sldMkLst>
          <pc:docMk/>
          <pc:sldMk cId="545762716" sldId="513"/>
        </pc:sldMkLst>
        <pc:spChg chg="mod">
          <ac:chgData name="Igor Shinkar" userId="db6eb1b41a9778dd" providerId="LiveId" clId="{E76B103E-EB2F-4C5D-ADA7-1F6DAA01719B}" dt="2022-02-08T02:10:44.792" v="550" actId="6549"/>
          <ac:spMkLst>
            <pc:docMk/>
            <pc:sldMk cId="545762716" sldId="513"/>
            <ac:spMk id="28674" creationId="{00000000-0000-0000-0000-000000000000}"/>
          </ac:spMkLst>
        </pc:spChg>
      </pc:sldChg>
      <pc:sldChg chg="modSp mod">
        <pc:chgData name="Igor Shinkar" userId="db6eb1b41a9778dd" providerId="LiveId" clId="{E76B103E-EB2F-4C5D-ADA7-1F6DAA01719B}" dt="2022-02-08T02:16:48.888" v="682" actId="20577"/>
        <pc:sldMkLst>
          <pc:docMk/>
          <pc:sldMk cId="3493574346" sldId="515"/>
        </pc:sldMkLst>
        <pc:spChg chg="mod">
          <ac:chgData name="Igor Shinkar" userId="db6eb1b41a9778dd" providerId="LiveId" clId="{E76B103E-EB2F-4C5D-ADA7-1F6DAA01719B}" dt="2022-02-08T02:16:48.888" v="682" actId="20577"/>
          <ac:spMkLst>
            <pc:docMk/>
            <pc:sldMk cId="3493574346" sldId="515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E76B103E-EB2F-4C5D-ADA7-1F6DAA01719B}" dt="2022-02-08T01:50:30.817" v="415" actId="57"/>
        <pc:sldMkLst>
          <pc:docMk/>
          <pc:sldMk cId="2174481240" sldId="531"/>
        </pc:sldMkLst>
        <pc:spChg chg="mod">
          <ac:chgData name="Igor Shinkar" userId="db6eb1b41a9778dd" providerId="LiveId" clId="{E76B103E-EB2F-4C5D-ADA7-1F6DAA01719B}" dt="2022-02-08T01:50:30.817" v="415" actId="57"/>
          <ac:spMkLst>
            <pc:docMk/>
            <pc:sldMk cId="2174481240" sldId="531"/>
            <ac:spMk id="25602" creationId="{00000000-0000-0000-0000-000000000000}"/>
          </ac:spMkLst>
        </pc:spChg>
      </pc:sldChg>
      <pc:sldChg chg="modSp add mod">
        <pc:chgData name="Igor Shinkar" userId="db6eb1b41a9778dd" providerId="LiveId" clId="{E76B103E-EB2F-4C5D-ADA7-1F6DAA01719B}" dt="2022-02-08T02:19:17.243" v="955" actId="20577"/>
        <pc:sldMkLst>
          <pc:docMk/>
          <pc:sldMk cId="2274868364" sldId="532"/>
        </pc:sldMkLst>
        <pc:spChg chg="mod">
          <ac:chgData name="Igor Shinkar" userId="db6eb1b41a9778dd" providerId="LiveId" clId="{E76B103E-EB2F-4C5D-ADA7-1F6DAA01719B}" dt="2022-02-08T02:19:17.243" v="955" actId="20577"/>
          <ac:spMkLst>
            <pc:docMk/>
            <pc:sldMk cId="2274868364" sldId="532"/>
            <ac:spMk id="3584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40430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57106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37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64258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22770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85235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7666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63082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88738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095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08839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6963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2041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47771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6420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33422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07454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65667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437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955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2070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14875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1629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6927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8334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95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0264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385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78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47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7195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795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91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655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9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14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-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typedef struct 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struct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struct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tail;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int size;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LL_add_to_tail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LL_remove_from_tail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LL_size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</p:txBody>
      </p:sp>
    </p:spTree>
    <p:extLst>
      <p:ext uri="{BB962C8B-B14F-4D97-AF65-F5344CB8AC3E}">
        <p14:creationId xmlns:p14="http://schemas.microsoft.com/office/powerpoint/2010/main" val="14098470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5909237" y="2853873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Are we done?</a:t>
            </a:r>
          </a:p>
        </p:txBody>
      </p:sp>
    </p:spTree>
    <p:extLst>
      <p:ext uri="{BB962C8B-B14F-4D97-AF65-F5344CB8AC3E}">
        <p14:creationId xmlns:p14="http://schemas.microsoft.com/office/powerpoint/2010/main" val="41580144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(list-&gt;tail==NULL) list-&gt;tail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cxnSpLocks/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cxnSpLocks/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cxnSpLocks/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cxnSpLocks/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/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cxnSpLocks/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816956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tail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LL_add_to_tail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NULL;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list-&gt;tail-&gt;next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list-&gt;tail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list is empty,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to handle it separately: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 = tail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7821296" y="630618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8502701" y="6299751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4" idx="0"/>
          </p:cNvCxnSpPr>
          <p:nvPr/>
        </p:nvCxnSpPr>
        <p:spPr>
          <a:xfrm>
            <a:off x="7246335" y="5820316"/>
            <a:ext cx="1254570" cy="48587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31" name="Straight Arrow Connector 30"/>
          <p:cNvCxnSpPr>
            <a:stCxn id="30" idx="2"/>
            <a:endCxn id="24" idx="0"/>
          </p:cNvCxnSpPr>
          <p:nvPr/>
        </p:nvCxnSpPr>
        <p:spPr>
          <a:xfrm flipH="1">
            <a:off x="8500905" y="4903684"/>
            <a:ext cx="386750" cy="140250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5"/>
          <p:cNvSpPr>
            <a:spLocks noChangeArrowheads="1"/>
          </p:cNvSpPr>
          <p:nvPr/>
        </p:nvSpPr>
        <p:spPr bwMode="auto">
          <a:xfrm>
            <a:off x="5715093" y="2916016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Are we done?</a:t>
            </a:r>
          </a:p>
        </p:txBody>
      </p:sp>
    </p:spTree>
    <p:extLst>
      <p:ext uri="{BB962C8B-B14F-4D97-AF65-F5344CB8AC3E}">
        <p14:creationId xmlns:p14="http://schemas.microsoft.com/office/powerpoint/2010/main" val="27817867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remove from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list-&gt;head-&gt;next;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need to release 5.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 list becomes empty, we need to update tail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4911943" y="2259002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Are we done?</a:t>
            </a:r>
          </a:p>
        </p:txBody>
      </p:sp>
    </p:spTree>
    <p:extLst>
      <p:ext uri="{BB962C8B-B14F-4D97-AF65-F5344CB8AC3E}">
        <p14:creationId xmlns:p14="http://schemas.microsoft.com/office/powerpoint/2010/main" val="8481833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remove from tail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LL_remove_from_tail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cur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while (cur-&gt;next != list-&gt;tail) // check pointers are equal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cur = cur-&gt;next;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// cur is the node before last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// remember to free the removed node</a:t>
            </a:r>
          </a:p>
          <a:p>
            <a:pPr marL="0" indent="0"/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66544" y="517951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4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86254" y="6232092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/>
          <p:nvPr/>
        </p:nvCxnSpPr>
        <p:spPr>
          <a:xfrm flipV="1">
            <a:off x="4778771" y="6440529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38954" y="6214628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18563" y="6232092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20948" y="5194913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98120" y="5405415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66545" y="5420814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80923" y="5159583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610466" y="5022393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18563" y="5541361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53606" y="5005751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6559995" y="1581612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chemeClr val="tx1"/>
                </a:solidFill>
              </a:rPr>
              <a:t>Implement it</a:t>
            </a:r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7376716" y="3320406"/>
            <a:ext cx="2129715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chemeClr val="tx1"/>
                </a:solidFill>
              </a:rPr>
              <a:t>What is the running time?</a:t>
            </a:r>
          </a:p>
        </p:txBody>
      </p:sp>
      <p:cxnSp>
        <p:nvCxnSpPr>
          <p:cNvPr id="26" name="Straight Arrow Connector 25"/>
          <p:cNvCxnSpPr>
            <a:stCxn id="30" idx="1"/>
            <a:endCxn id="8" idx="0"/>
          </p:cNvCxnSpPr>
          <p:nvPr/>
        </p:nvCxnSpPr>
        <p:spPr>
          <a:xfrm flipH="1">
            <a:off x="4366545" y="5273556"/>
            <a:ext cx="4087061" cy="95853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4366544" y="6240823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5137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  <p:bldP spid="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/>
              <a:t>More operations can we perform on </a:t>
            </a:r>
            <a:r>
              <a:rPr lang="en-US" sz="2200" dirty="0" err="1"/>
              <a:t>LinkedList</a:t>
            </a:r>
            <a:r>
              <a:rPr lang="en-US" sz="2200" dirty="0"/>
              <a:t>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Insert an element after a specific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a given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Find element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Return element in a specified index</a:t>
            </a:r>
          </a:p>
        </p:txBody>
      </p:sp>
    </p:spTree>
    <p:extLst>
      <p:ext uri="{BB962C8B-B14F-4D97-AF65-F5344CB8AC3E}">
        <p14:creationId xmlns:p14="http://schemas.microsoft.com/office/powerpoint/2010/main" val="3591404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Back to Stack</a:t>
            </a:r>
          </a:p>
        </p:txBody>
      </p:sp>
    </p:spTree>
    <p:extLst>
      <p:ext uri="{BB962C8B-B14F-4D97-AF65-F5344CB8AC3E}">
        <p14:creationId xmlns:p14="http://schemas.microsoft.com/office/powerpoint/2010/main" val="9709393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Implement Stack so that each operation takes O(1) time.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Remember: the implementation using arrays required resizing, which took linear time (in some push operations)</a:t>
            </a:r>
          </a:p>
        </p:txBody>
      </p:sp>
    </p:spTree>
    <p:extLst>
      <p:ext uri="{BB962C8B-B14F-4D97-AF65-F5344CB8AC3E}">
        <p14:creationId xmlns:p14="http://schemas.microsoft.com/office/powerpoint/2010/main" val="7271451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linked list: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Stack: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a linked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Push(item)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item to the head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Pop()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an item from the head of the list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78112" y="5532437"/>
            <a:ext cx="5181600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What is the running time of each operation?</a:t>
            </a:r>
          </a:p>
        </p:txBody>
      </p:sp>
    </p:spTree>
    <p:extLst>
      <p:ext uri="{BB962C8B-B14F-4D97-AF65-F5344CB8AC3E}">
        <p14:creationId xmlns:p14="http://schemas.microsoft.com/office/powerpoint/2010/main" val="11319947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Linked List</a:t>
            </a:r>
          </a:p>
        </p:txBody>
      </p:sp>
    </p:spTree>
    <p:extLst>
      <p:ext uri="{BB962C8B-B14F-4D97-AF65-F5344CB8AC3E}">
        <p14:creationId xmlns:p14="http://schemas.microsoft.com/office/powerpoint/2010/main" val="3098086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Back to Queue</a:t>
            </a:r>
          </a:p>
        </p:txBody>
      </p:sp>
    </p:spTree>
    <p:extLst>
      <p:ext uri="{BB962C8B-B14F-4D97-AF65-F5344CB8AC3E}">
        <p14:creationId xmlns:p14="http://schemas.microsoft.com/office/powerpoint/2010/main" val="29688266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Implement Queue so that each operation takes O(1) time.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Remember: the implementation using arrays required resizing, which took linear time (in some </a:t>
            </a: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operations)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7137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linked list: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a linked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Enqueue</a:t>
            </a:r>
            <a:r>
              <a:rPr lang="en-US" altLang="he-IL" sz="2200" dirty="0"/>
              <a:t>(item)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item to the head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Dequeue</a:t>
            </a:r>
            <a:r>
              <a:rPr lang="en-US" altLang="he-IL" sz="2200" dirty="0"/>
              <a:t>()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an item from the tail of the list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78112" y="5380038"/>
            <a:ext cx="5181600" cy="7620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What is the running time of each operation?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78312" y="3310162"/>
            <a:ext cx="91439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TAIL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4278312" y="3727366"/>
            <a:ext cx="609600" cy="4572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H="1" flipV="1">
            <a:off x="4278312" y="3727366"/>
            <a:ext cx="609600" cy="34971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64112" y="4212508"/>
            <a:ext cx="91439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HEAD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 flipH="1">
            <a:off x="4964112" y="4601770"/>
            <a:ext cx="609600" cy="4572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 flipH="1" flipV="1">
            <a:off x="4964112" y="4601770"/>
            <a:ext cx="609600" cy="34971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6622255" y="3646301"/>
            <a:ext cx="9144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O(1)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6945312" y="4508550"/>
            <a:ext cx="19812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O(size of queue) !!!</a:t>
            </a: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6812755" y="4527516"/>
            <a:ext cx="9144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O(1)</a:t>
            </a:r>
          </a:p>
        </p:txBody>
      </p:sp>
    </p:spTree>
    <p:extLst>
      <p:ext uri="{BB962C8B-B14F-4D97-AF65-F5344CB8AC3E}">
        <p14:creationId xmlns:p14="http://schemas.microsoft.com/office/powerpoint/2010/main" val="10194278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15" grpId="0"/>
      <p:bldP spid="18" grpId="0" animBg="1"/>
      <p:bldP spid="19" grpId="0" animBg="1"/>
      <p:bldP spid="19" grpId="1" animBg="1"/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Doubly Linked List</a:t>
            </a:r>
          </a:p>
        </p:txBody>
      </p:sp>
    </p:spTree>
    <p:extLst>
      <p:ext uri="{BB962C8B-B14F-4D97-AF65-F5344CB8AC3E}">
        <p14:creationId xmlns:p14="http://schemas.microsoft.com/office/powerpoint/2010/main" val="12778417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Doubly 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/>
              <a:t>Double Linked List</a:t>
            </a:r>
            <a:r>
              <a:rPr lang="en-US" altLang="he-IL" sz="2200" dirty="0"/>
              <a:t> - similar to linked list.</a:t>
            </a:r>
            <a:br>
              <a:rPr lang="en-US" altLang="he-IL" sz="2200" dirty="0"/>
            </a:br>
            <a:r>
              <a:rPr lang="en-US" altLang="he-IL" sz="2200" dirty="0"/>
              <a:t>Each element is linked to the next element and to the previous element.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Can traverse the list forward and backward!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};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Implement this!</a:t>
            </a:r>
          </a:p>
        </p:txBody>
      </p: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9290" y="3777741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874014" y="3797672"/>
            <a:ext cx="1360581" cy="451802"/>
            <a:chOff x="1770439" y="4035985"/>
            <a:chExt cx="1360581" cy="451802"/>
          </a:xfrm>
        </p:grpSpPr>
        <p:grpSp>
          <p:nvGrpSpPr>
            <p:cNvPr id="15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1864713" y="3797672"/>
            <a:ext cx="424771" cy="4518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577128" y="3551237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8720150" y="402257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4351971" y="3796669"/>
            <a:ext cx="1360581" cy="451802"/>
            <a:chOff x="1770439" y="4035985"/>
            <a:chExt cx="1360581" cy="451802"/>
          </a:xfrm>
        </p:grpSpPr>
        <p:grpSp>
          <p:nvGrpSpPr>
            <p:cNvPr id="31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33" name="Rectangle 32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44" idx="0"/>
          </p:cNvCxnSpPr>
          <p:nvPr/>
        </p:nvCxnSpPr>
        <p:spPr>
          <a:xfrm>
            <a:off x="5446587" y="4086847"/>
            <a:ext cx="1774273" cy="146115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540569" y="5548004"/>
            <a:ext cx="1360581" cy="451802"/>
            <a:chOff x="1770439" y="4035985"/>
            <a:chExt cx="1360581" cy="451802"/>
          </a:xfrm>
        </p:grpSpPr>
        <p:grpSp>
          <p:nvGrpSpPr>
            <p:cNvPr id="42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44" name="Rectangle 43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7448242" y="5545586"/>
            <a:ext cx="465607" cy="45422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9" idx="2"/>
            <a:endCxn id="44" idx="0"/>
          </p:cNvCxnSpPr>
          <p:nvPr/>
        </p:nvCxnSpPr>
        <p:spPr>
          <a:xfrm flipH="1">
            <a:off x="7220860" y="4558180"/>
            <a:ext cx="1945371" cy="98982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105479" y="391587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3238887" y="4115406"/>
            <a:ext cx="1298274" cy="4177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endCxn id="33" idx="2"/>
          </p:cNvCxnSpPr>
          <p:nvPr/>
        </p:nvCxnSpPr>
        <p:spPr>
          <a:xfrm flipH="1" flipV="1">
            <a:off x="5032262" y="4248471"/>
            <a:ext cx="1672794" cy="158109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59731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Doubly 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next;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};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000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9290" y="3777741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874014" y="3797672"/>
            <a:ext cx="1360581" cy="451802"/>
            <a:chOff x="1770439" y="4035985"/>
            <a:chExt cx="1360581" cy="451802"/>
          </a:xfrm>
        </p:grpSpPr>
        <p:grpSp>
          <p:nvGrpSpPr>
            <p:cNvPr id="15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1864713" y="3797672"/>
            <a:ext cx="424771" cy="4518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577128" y="3551237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8720150" y="402257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4351971" y="3796669"/>
            <a:ext cx="1360581" cy="451802"/>
            <a:chOff x="1770439" y="4035985"/>
            <a:chExt cx="1360581" cy="451802"/>
          </a:xfrm>
        </p:grpSpPr>
        <p:grpSp>
          <p:nvGrpSpPr>
            <p:cNvPr id="31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33" name="Rectangle 32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/>
          <p:nvPr/>
        </p:nvCxnSpPr>
        <p:spPr>
          <a:xfrm>
            <a:off x="5446587" y="4086847"/>
            <a:ext cx="1544455" cy="1458739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540569" y="5548004"/>
            <a:ext cx="1360581" cy="451802"/>
            <a:chOff x="1770439" y="4035985"/>
            <a:chExt cx="1360581" cy="451802"/>
          </a:xfrm>
        </p:grpSpPr>
        <p:grpSp>
          <p:nvGrpSpPr>
            <p:cNvPr id="42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44" name="Rectangle 43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7448242" y="5545586"/>
            <a:ext cx="465607" cy="45422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9" idx="2"/>
          </p:cNvCxnSpPr>
          <p:nvPr/>
        </p:nvCxnSpPr>
        <p:spPr>
          <a:xfrm flipH="1">
            <a:off x="6991042" y="4558180"/>
            <a:ext cx="2175189" cy="98740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105479" y="391587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3238887" y="4115406"/>
            <a:ext cx="1298274" cy="4177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 flipV="1">
            <a:off x="4802444" y="4248471"/>
            <a:ext cx="1902612" cy="158109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8974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Doubly 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/>
              <a:t>More operations can we perform on </a:t>
            </a:r>
            <a:r>
              <a:rPr lang="en-US" sz="2200" dirty="0" err="1"/>
              <a:t>LinkedList</a:t>
            </a:r>
            <a:r>
              <a:rPr lang="en-US" sz="2200" dirty="0"/>
              <a:t>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from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from the tail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Insert an element after a specific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a given node</a:t>
            </a:r>
          </a:p>
        </p:txBody>
      </p:sp>
    </p:spTree>
    <p:extLst>
      <p:ext uri="{BB962C8B-B14F-4D97-AF65-F5344CB8AC3E}">
        <p14:creationId xmlns:p14="http://schemas.microsoft.com/office/powerpoint/2010/main" val="12081051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/>
              <a:t>Linked List</a:t>
            </a:r>
            <a:r>
              <a:rPr lang="en-US" altLang="he-IL" sz="2200" dirty="0"/>
              <a:t> is a collection of separate elements, where each element is linked to the one following it in the list.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Think of it as a chain of elements.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871595" y="5783899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964112" y="5992336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424295" y="57664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7103904" y="57838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551886" y="4277285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69353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list has a head. This is just the pointer to the first element.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Each element is linked to the following one.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last element points to NULL.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How would you implement this?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429645" y="376818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3118014" y="3410523"/>
            <a:ext cx="177367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Pointer to</a:t>
            </a:r>
            <a:br>
              <a:rPr lang="en-US" altLang="en-US" dirty="0"/>
            </a:br>
            <a:r>
              <a:rPr lang="en-US" altLang="en-US" dirty="0"/>
              <a:t>next element</a:t>
            </a: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7454018" y="6294437"/>
            <a:ext cx="1352034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End of list</a:t>
            </a:r>
          </a:p>
        </p:txBody>
      </p:sp>
      <p:grpSp>
        <p:nvGrpSpPr>
          <p:cNvPr id="42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43" name="Rectangle 42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2</a:t>
              </a:r>
            </a:p>
          </p:txBody>
        </p:sp>
        <p:cxnSp>
          <p:nvCxnSpPr>
            <p:cNvPr id="44" name="Straight Connector 43"/>
            <p:cNvCxnSpPr>
              <a:stCxn id="43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10"/>
          <p:cNvGrpSpPr>
            <a:grpSpLocks/>
          </p:cNvGrpSpPr>
          <p:nvPr/>
        </p:nvGrpSpPr>
        <p:grpSpPr bwMode="auto">
          <a:xfrm>
            <a:off x="3871595" y="5783899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46" name="Rectangle 4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</a:t>
              </a:r>
            </a:p>
          </p:txBody>
        </p:sp>
        <p:cxnSp>
          <p:nvCxnSpPr>
            <p:cNvPr id="47" name="Straight Connector 46"/>
            <p:cNvCxnSpPr>
              <a:stCxn id="4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Straight Arrow Connector 47"/>
          <p:cNvCxnSpPr>
            <a:endCxn id="50" idx="1"/>
          </p:cNvCxnSpPr>
          <p:nvPr/>
        </p:nvCxnSpPr>
        <p:spPr>
          <a:xfrm flipV="1">
            <a:off x="4964112" y="5992336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17"/>
          <p:cNvGrpSpPr>
            <a:grpSpLocks/>
          </p:cNvGrpSpPr>
          <p:nvPr/>
        </p:nvGrpSpPr>
        <p:grpSpPr bwMode="auto">
          <a:xfrm>
            <a:off x="6424295" y="57664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0" name="Rectangle 49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51" name="Straight Connector 50"/>
            <p:cNvCxnSpPr>
              <a:stCxn id="50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Connector 51"/>
          <p:cNvCxnSpPr>
            <a:endCxn id="50" idx="2"/>
          </p:cNvCxnSpPr>
          <p:nvPr/>
        </p:nvCxnSpPr>
        <p:spPr>
          <a:xfrm flipH="1">
            <a:off x="7103904" y="57838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4" name="Rectangle 5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55" name="Straight Connector 54"/>
            <p:cNvCxnSpPr>
              <a:stCxn id="54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Straight Arrow Connector 55"/>
          <p:cNvCxnSpPr>
            <a:endCxn id="43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46" idx="0"/>
          </p:cNvCxnSpPr>
          <p:nvPr/>
        </p:nvCxnSpPr>
        <p:spPr>
          <a:xfrm flipH="1">
            <a:off x="4551886" y="4277285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endCxn id="54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4255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-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 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int 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struct node*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x1; 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x1.data = 5;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x1.next = NULL;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x2; 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x2.data = 7;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x1.next = &amp;x2;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x2.next=NULL;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3744912" y="4313237"/>
            <a:ext cx="1328913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5                 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/>
          <p:nvPr/>
        </p:nvCxnSpPr>
        <p:spPr>
          <a:xfrm flipV="1">
            <a:off x="4735512" y="3094037"/>
            <a:ext cx="3058346" cy="144510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4409368" y="4313237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5"/>
          <p:cNvGrpSpPr>
            <a:grpSpLocks/>
          </p:cNvGrpSpPr>
          <p:nvPr/>
        </p:nvGrpSpPr>
        <p:grpSpPr bwMode="auto">
          <a:xfrm>
            <a:off x="6041258" y="6040661"/>
            <a:ext cx="1328913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9" name="Rectangle 28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7                 </a:t>
              </a:r>
            </a:p>
          </p:txBody>
        </p:sp>
        <p:cxnSp>
          <p:nvCxnSpPr>
            <p:cNvPr id="30" name="Straight Connector 29"/>
            <p:cNvCxnSpPr>
              <a:stCxn id="29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Arrow Connector 30"/>
          <p:cNvCxnSpPr/>
          <p:nvPr/>
        </p:nvCxnSpPr>
        <p:spPr>
          <a:xfrm flipV="1">
            <a:off x="7045518" y="5225126"/>
            <a:ext cx="2082801" cy="111623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29" idx="1"/>
          </p:cNvCxnSpPr>
          <p:nvPr/>
        </p:nvCxnSpPr>
        <p:spPr>
          <a:xfrm>
            <a:off x="4749172" y="4530407"/>
            <a:ext cx="1292086" cy="1736155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B070BA4-0E55-4C91-A33E-290F0C1867AA}"/>
              </a:ext>
            </a:extLst>
          </p:cNvPr>
          <p:cNvCxnSpPr>
            <a:cxnSpLocks/>
          </p:cNvCxnSpPr>
          <p:nvPr/>
        </p:nvCxnSpPr>
        <p:spPr>
          <a:xfrm flipH="1">
            <a:off x="6754819" y="6040661"/>
            <a:ext cx="615352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19782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-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 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int 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struct node*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typedef struct 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struct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LLcreate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605734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3640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typedef struct 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struct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+mj-lt"/>
                <a:cs typeface="Times New Roman" panose="02020603050405020304" pitchFamily="18" charset="0"/>
              </a:rPr>
              <a:t>Q: What if we want to add an element to the tail of the list?</a:t>
            </a: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571046" y="5088563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663563" y="5297000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123746" y="5071099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803355" y="5088563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251337" y="4277285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7425262" y="635563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>
            <a:endCxn id="24" idx="2"/>
          </p:cNvCxnSpPr>
          <p:nvPr/>
        </p:nvCxnSpPr>
        <p:spPr>
          <a:xfrm flipH="1">
            <a:off x="8104871" y="637309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4" idx="0"/>
          </p:cNvCxnSpPr>
          <p:nvPr/>
        </p:nvCxnSpPr>
        <p:spPr>
          <a:xfrm>
            <a:off x="7143159" y="5314464"/>
            <a:ext cx="961712" cy="10411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95258" y="387886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</p:spTree>
    <p:extLst>
      <p:ext uri="{BB962C8B-B14F-4D97-AF65-F5344CB8AC3E}">
        <p14:creationId xmlns:p14="http://schemas.microsoft.com/office/powerpoint/2010/main" val="15192826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/>
              <a:t>What operations can we perform on </a:t>
            </a:r>
            <a:r>
              <a:rPr lang="en-US" sz="2200" dirty="0" err="1"/>
              <a:t>LinkedList</a:t>
            </a:r>
            <a:r>
              <a:rPr lang="en-US" sz="2200" dirty="0"/>
              <a:t>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Insert an element after a specific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a given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Find element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Return element in a specified index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Get size</a:t>
            </a:r>
            <a:endParaRPr lang="en-US" altLang="he-IL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81368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2794</TotalTime>
  <Words>1338</Words>
  <Application>Microsoft Office PowerPoint</Application>
  <PresentationFormat>Custom</PresentationFormat>
  <Paragraphs>233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Albany</vt:lpstr>
      <vt:lpstr>Arial</vt:lpstr>
      <vt:lpstr>Calibri</vt:lpstr>
      <vt:lpstr>Times New Roman</vt:lpstr>
      <vt:lpstr>water</vt:lpstr>
      <vt:lpstr>lyt blackandwhite</vt:lpstr>
      <vt:lpstr>Office Theme</vt:lpstr>
      <vt:lpstr>PowerPoint Presentation</vt:lpstr>
      <vt:lpstr>PowerPoint Presentation</vt:lpstr>
      <vt:lpstr>Linked List</vt:lpstr>
      <vt:lpstr>Linked List</vt:lpstr>
      <vt:lpstr>Linked List - implementation</vt:lpstr>
      <vt:lpstr>Linked List - implementation</vt:lpstr>
      <vt:lpstr>Linked List – add to head</vt:lpstr>
      <vt:lpstr>Linked List</vt:lpstr>
      <vt:lpstr>Linked List</vt:lpstr>
      <vt:lpstr>Linked List - implementation</vt:lpstr>
      <vt:lpstr>Linked List – add to head</vt:lpstr>
      <vt:lpstr>Linked List – add to head</vt:lpstr>
      <vt:lpstr>Linked List – add to tail</vt:lpstr>
      <vt:lpstr>Linked List – remove from head</vt:lpstr>
      <vt:lpstr>Linked List – remove from tail</vt:lpstr>
      <vt:lpstr>Linked List</vt:lpstr>
      <vt:lpstr>PowerPoint Presentation</vt:lpstr>
      <vt:lpstr>Implementing Stack</vt:lpstr>
      <vt:lpstr>Implementing Stack</vt:lpstr>
      <vt:lpstr>PowerPoint Presentation</vt:lpstr>
      <vt:lpstr>Implementing Queue</vt:lpstr>
      <vt:lpstr>Implementing Queue</vt:lpstr>
      <vt:lpstr>PowerPoint Presentation</vt:lpstr>
      <vt:lpstr>Doubly Linked List</vt:lpstr>
      <vt:lpstr>Doubly Linked List</vt:lpstr>
      <vt:lpstr>Doubly Linked List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838</cp:revision>
  <dcterms:created xsi:type="dcterms:W3CDTF">2017-07-19T12:15:02Z</dcterms:created>
  <dcterms:modified xsi:type="dcterms:W3CDTF">2022-11-02T22:21:06Z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