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6"/>
  </p:notesMasterIdLst>
  <p:sldIdLst>
    <p:sldId id="256" r:id="rId3"/>
    <p:sldId id="429" r:id="rId4"/>
    <p:sldId id="430" r:id="rId5"/>
    <p:sldId id="399" r:id="rId6"/>
    <p:sldId id="400" r:id="rId7"/>
    <p:sldId id="401" r:id="rId8"/>
    <p:sldId id="402" r:id="rId9"/>
    <p:sldId id="403" r:id="rId10"/>
    <p:sldId id="405" r:id="rId11"/>
    <p:sldId id="404" r:id="rId12"/>
    <p:sldId id="431" r:id="rId13"/>
    <p:sldId id="432" r:id="rId14"/>
    <p:sldId id="291" r:id="rId15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A6028A-3E52-4B2B-8708-954A0C51BABF}" v="177" dt="2022-11-09T23:03:45.1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49" d="100"/>
          <a:sy n="49" d="100"/>
        </p:scale>
        <p:origin x="1528" y="5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6EA6028A-3E52-4B2B-8708-954A0C51BABF}"/>
    <pc:docChg chg="custSel addSld delSld modSld sldOrd">
      <pc:chgData name="Igor Shinkar" userId="db6eb1b41a9778dd" providerId="LiveId" clId="{6EA6028A-3E52-4B2B-8708-954A0C51BABF}" dt="2022-11-14T21:04:05.971" v="217" actId="47"/>
      <pc:docMkLst>
        <pc:docMk/>
      </pc:docMkLst>
      <pc:sldChg chg="modSp mod">
        <pc:chgData name="Igor Shinkar" userId="db6eb1b41a9778dd" providerId="LiveId" clId="{6EA6028A-3E52-4B2B-8708-954A0C51BABF}" dt="2022-11-08T05:20:21.138" v="10" actId="6549"/>
        <pc:sldMkLst>
          <pc:docMk/>
          <pc:sldMk cId="0" sldId="256"/>
        </pc:sldMkLst>
        <pc:spChg chg="mod">
          <ac:chgData name="Igor Shinkar" userId="db6eb1b41a9778dd" providerId="LiveId" clId="{6EA6028A-3E52-4B2B-8708-954A0C51BABF}" dt="2022-11-08T05:20:21.138" v="10" actId="6549"/>
          <ac:spMkLst>
            <pc:docMk/>
            <pc:sldMk cId="0" sldId="256"/>
            <ac:spMk id="4097" creationId="{00000000-0000-0000-0000-000000000000}"/>
          </ac:spMkLst>
        </pc:spChg>
      </pc:sldChg>
      <pc:sldChg chg="del">
        <pc:chgData name="Igor Shinkar" userId="db6eb1b41a9778dd" providerId="LiveId" clId="{6EA6028A-3E52-4B2B-8708-954A0C51BABF}" dt="2022-11-08T05:20:24.029" v="11" actId="47"/>
        <pc:sldMkLst>
          <pc:docMk/>
          <pc:sldMk cId="1500679518" sldId="380"/>
        </pc:sldMkLst>
      </pc:sldChg>
      <pc:sldChg chg="modSp">
        <pc:chgData name="Igor Shinkar" userId="db6eb1b41a9778dd" providerId="LiveId" clId="{6EA6028A-3E52-4B2B-8708-954A0C51BABF}" dt="2022-11-08T05:26:49.389" v="110" actId="20577"/>
        <pc:sldMkLst>
          <pc:docMk/>
          <pc:sldMk cId="585735335" sldId="400"/>
        </pc:sldMkLst>
        <pc:spChg chg="mod">
          <ac:chgData name="Igor Shinkar" userId="db6eb1b41a9778dd" providerId="LiveId" clId="{6EA6028A-3E52-4B2B-8708-954A0C51BABF}" dt="2022-11-08T05:26:49.389" v="110" actId="20577"/>
          <ac:spMkLst>
            <pc:docMk/>
            <pc:sldMk cId="585735335" sldId="400"/>
            <ac:spMk id="35842" creationId="{00000000-0000-0000-0000-000000000000}"/>
          </ac:spMkLst>
        </pc:spChg>
      </pc:sldChg>
      <pc:sldChg chg="addSp delSp modSp mod delAnim modAnim">
        <pc:chgData name="Igor Shinkar" userId="db6eb1b41a9778dd" providerId="LiveId" clId="{6EA6028A-3E52-4B2B-8708-954A0C51BABF}" dt="2022-11-08T05:31:07.656" v="146"/>
        <pc:sldMkLst>
          <pc:docMk/>
          <pc:sldMk cId="3619405282" sldId="402"/>
        </pc:sldMkLst>
        <pc:spChg chg="mod">
          <ac:chgData name="Igor Shinkar" userId="db6eb1b41a9778dd" providerId="LiveId" clId="{6EA6028A-3E52-4B2B-8708-954A0C51BABF}" dt="2022-11-08T05:27:46.102" v="120" actId="20577"/>
          <ac:spMkLst>
            <pc:docMk/>
            <pc:sldMk cId="3619405282" sldId="402"/>
            <ac:spMk id="35842" creationId="{00000000-0000-0000-0000-000000000000}"/>
          </ac:spMkLst>
        </pc:spChg>
        <pc:picChg chg="add del">
          <ac:chgData name="Igor Shinkar" userId="db6eb1b41a9778dd" providerId="LiveId" clId="{6EA6028A-3E52-4B2B-8708-954A0C51BABF}" dt="2022-11-08T05:28:40.290" v="123" actId="478"/>
          <ac:picMkLst>
            <pc:docMk/>
            <pc:sldMk cId="3619405282" sldId="402"/>
            <ac:picMk id="3" creationId="{0C1CC03C-640E-7E32-9C2A-36E1C4FCA943}"/>
          </ac:picMkLst>
        </pc:picChg>
        <pc:picChg chg="add del mod">
          <ac:chgData name="Igor Shinkar" userId="db6eb1b41a9778dd" providerId="LiveId" clId="{6EA6028A-3E52-4B2B-8708-954A0C51BABF}" dt="2022-11-08T05:30:09.540" v="134" actId="478"/>
          <ac:picMkLst>
            <pc:docMk/>
            <pc:sldMk cId="3619405282" sldId="402"/>
            <ac:picMk id="5" creationId="{2BA51354-A82E-A7BD-81C4-59E5B49ED4F3}"/>
          </ac:picMkLst>
        </pc:picChg>
        <pc:picChg chg="del">
          <ac:chgData name="Igor Shinkar" userId="db6eb1b41a9778dd" providerId="LiveId" clId="{6EA6028A-3E52-4B2B-8708-954A0C51BABF}" dt="2022-11-08T05:28:31.483" v="121" actId="478"/>
          <ac:picMkLst>
            <pc:docMk/>
            <pc:sldMk cId="3619405282" sldId="402"/>
            <ac:picMk id="6" creationId="{00000000-0000-0000-0000-000000000000}"/>
          </ac:picMkLst>
        </pc:picChg>
        <pc:picChg chg="add mod">
          <ac:chgData name="Igor Shinkar" userId="db6eb1b41a9778dd" providerId="LiveId" clId="{6EA6028A-3E52-4B2B-8708-954A0C51BABF}" dt="2022-11-08T05:30:13.118" v="136" actId="1076"/>
          <ac:picMkLst>
            <pc:docMk/>
            <pc:sldMk cId="3619405282" sldId="402"/>
            <ac:picMk id="8" creationId="{6BC0E36E-5F43-68B4-DAE6-1713A7A6C2F6}"/>
          </ac:picMkLst>
        </pc:picChg>
        <pc:picChg chg="mod ord">
          <ac:chgData name="Igor Shinkar" userId="db6eb1b41a9778dd" providerId="LiveId" clId="{6EA6028A-3E52-4B2B-8708-954A0C51BABF}" dt="2022-11-08T05:30:37.211" v="144" actId="1035"/>
          <ac:picMkLst>
            <pc:docMk/>
            <pc:sldMk cId="3619405282" sldId="402"/>
            <ac:picMk id="11" creationId="{00000000-0000-0000-0000-000000000000}"/>
          </ac:picMkLst>
        </pc:picChg>
        <pc:picChg chg="mod">
          <ac:chgData name="Igor Shinkar" userId="db6eb1b41a9778dd" providerId="LiveId" clId="{6EA6028A-3E52-4B2B-8708-954A0C51BABF}" dt="2022-11-08T05:27:28.878" v="119" actId="688"/>
          <ac:picMkLst>
            <pc:docMk/>
            <pc:sldMk cId="3619405282" sldId="402"/>
            <ac:picMk id="12" creationId="{00000000-0000-0000-0000-000000000000}"/>
          </ac:picMkLst>
        </pc:picChg>
      </pc:sldChg>
      <pc:sldChg chg="modSp ord">
        <pc:chgData name="Igor Shinkar" userId="db6eb1b41a9778dd" providerId="LiveId" clId="{6EA6028A-3E52-4B2B-8708-954A0C51BABF}" dt="2022-11-09T23:03:45.168" v="216" actId="6549"/>
        <pc:sldMkLst>
          <pc:docMk/>
          <pc:sldMk cId="3098201182" sldId="404"/>
        </pc:sldMkLst>
        <pc:spChg chg="mod">
          <ac:chgData name="Igor Shinkar" userId="db6eb1b41a9778dd" providerId="LiveId" clId="{6EA6028A-3E52-4B2B-8708-954A0C51BABF}" dt="2022-11-09T23:03:42.450" v="213" actId="1076"/>
          <ac:spMkLst>
            <pc:docMk/>
            <pc:sldMk cId="3098201182" sldId="404"/>
            <ac:spMk id="4" creationId="{080C6C24-02A1-496A-B601-4D4FDA5001B7}"/>
          </ac:spMkLst>
        </pc:spChg>
        <pc:spChg chg="mod">
          <ac:chgData name="Igor Shinkar" userId="db6eb1b41a9778dd" providerId="LiveId" clId="{6EA6028A-3E52-4B2B-8708-954A0C51BABF}" dt="2022-11-09T23:03:45.168" v="216" actId="6549"/>
          <ac:spMkLst>
            <pc:docMk/>
            <pc:sldMk cId="3098201182" sldId="404"/>
            <ac:spMk id="35842" creationId="{00000000-0000-0000-0000-000000000000}"/>
          </ac:spMkLst>
        </pc:spChg>
      </pc:sldChg>
      <pc:sldChg chg="add del">
        <pc:chgData name="Igor Shinkar" userId="db6eb1b41a9778dd" providerId="LiveId" clId="{6EA6028A-3E52-4B2B-8708-954A0C51BABF}" dt="2022-11-14T21:04:05.971" v="217" actId="47"/>
        <pc:sldMkLst>
          <pc:docMk/>
          <pc:sldMk cId="2819464208" sldId="423"/>
        </pc:sldMkLst>
      </pc:sldChg>
      <pc:sldChg chg="add del">
        <pc:chgData name="Igor Shinkar" userId="db6eb1b41a9778dd" providerId="LiveId" clId="{6EA6028A-3E52-4B2B-8708-954A0C51BABF}" dt="2022-11-14T21:04:05.971" v="217" actId="47"/>
        <pc:sldMkLst>
          <pc:docMk/>
          <pc:sldMk cId="2605575143" sldId="424"/>
        </pc:sldMkLst>
      </pc:sldChg>
      <pc:sldChg chg="add del">
        <pc:chgData name="Igor Shinkar" userId="db6eb1b41a9778dd" providerId="LiveId" clId="{6EA6028A-3E52-4B2B-8708-954A0C51BABF}" dt="2022-11-14T21:04:05.971" v="217" actId="47"/>
        <pc:sldMkLst>
          <pc:docMk/>
          <pc:sldMk cId="1340501672" sldId="425"/>
        </pc:sldMkLst>
      </pc:sldChg>
      <pc:sldChg chg="add del">
        <pc:chgData name="Igor Shinkar" userId="db6eb1b41a9778dd" providerId="LiveId" clId="{6EA6028A-3E52-4B2B-8708-954A0C51BABF}" dt="2022-11-14T21:04:05.971" v="217" actId="47"/>
        <pc:sldMkLst>
          <pc:docMk/>
          <pc:sldMk cId="1098516575" sldId="426"/>
        </pc:sldMkLst>
      </pc:sldChg>
      <pc:sldChg chg="add del">
        <pc:chgData name="Igor Shinkar" userId="db6eb1b41a9778dd" providerId="LiveId" clId="{6EA6028A-3E52-4B2B-8708-954A0C51BABF}" dt="2022-11-14T21:04:05.971" v="217" actId="47"/>
        <pc:sldMkLst>
          <pc:docMk/>
          <pc:sldMk cId="159612943" sldId="427"/>
        </pc:sldMkLst>
      </pc:sldChg>
      <pc:sldChg chg="add del">
        <pc:chgData name="Igor Shinkar" userId="db6eb1b41a9778dd" providerId="LiveId" clId="{6EA6028A-3E52-4B2B-8708-954A0C51BABF}" dt="2022-11-14T21:04:05.971" v="217" actId="47"/>
        <pc:sldMkLst>
          <pc:docMk/>
          <pc:sldMk cId="1502615521" sldId="428"/>
        </pc:sldMkLst>
      </pc:sldChg>
      <pc:sldChg chg="add">
        <pc:chgData name="Igor Shinkar" userId="db6eb1b41a9778dd" providerId="LiveId" clId="{6EA6028A-3E52-4B2B-8708-954A0C51BABF}" dt="2022-11-08T05:20:33.753" v="12"/>
        <pc:sldMkLst>
          <pc:docMk/>
          <pc:sldMk cId="2066046600" sldId="429"/>
        </pc:sldMkLst>
      </pc:sldChg>
      <pc:sldChg chg="add">
        <pc:chgData name="Igor Shinkar" userId="db6eb1b41a9778dd" providerId="LiveId" clId="{6EA6028A-3E52-4B2B-8708-954A0C51BABF}" dt="2022-11-08T05:20:33.753" v="12"/>
        <pc:sldMkLst>
          <pc:docMk/>
          <pc:sldMk cId="1500679518" sldId="430"/>
        </pc:sldMkLst>
      </pc:sldChg>
      <pc:sldChg chg="add">
        <pc:chgData name="Igor Shinkar" userId="db6eb1b41a9778dd" providerId="LiveId" clId="{6EA6028A-3E52-4B2B-8708-954A0C51BABF}" dt="2022-11-08T05:23:40.825" v="13"/>
        <pc:sldMkLst>
          <pc:docMk/>
          <pc:sldMk cId="2920674557" sldId="431"/>
        </pc:sldMkLst>
      </pc:sldChg>
      <pc:sldChg chg="modSp add modAnim">
        <pc:chgData name="Igor Shinkar" userId="db6eb1b41a9778dd" providerId="LiveId" clId="{6EA6028A-3E52-4B2B-8708-954A0C51BABF}" dt="2022-11-08T05:25:38.604" v="92" actId="20577"/>
        <pc:sldMkLst>
          <pc:docMk/>
          <pc:sldMk cId="581976103" sldId="432"/>
        </pc:sldMkLst>
        <pc:spChg chg="mod">
          <ac:chgData name="Igor Shinkar" userId="db6eb1b41a9778dd" providerId="LiveId" clId="{6EA6028A-3E52-4B2B-8708-954A0C51BABF}" dt="2022-11-08T05:25:38.604" v="92" actId="20577"/>
          <ac:spMkLst>
            <pc:docMk/>
            <pc:sldMk cId="581976103" sldId="432"/>
            <ac:spMk id="222" creationId="{00000000-0000-0000-0000-000000000000}"/>
          </ac:spMkLst>
        </pc:spChg>
      </pc:sldChg>
      <pc:sldChg chg="delSp modSp add del mod modAnim">
        <pc:chgData name="Igor Shinkar" userId="db6eb1b41a9778dd" providerId="LiveId" clId="{6EA6028A-3E52-4B2B-8708-954A0C51BABF}" dt="2022-11-14T21:04:05.971" v="217" actId="47"/>
        <pc:sldMkLst>
          <pc:docMk/>
          <pc:sldMk cId="501613128" sldId="433"/>
        </pc:sldMkLst>
        <pc:spChg chg="del">
          <ac:chgData name="Igor Shinkar" userId="db6eb1b41a9778dd" providerId="LiveId" clId="{6EA6028A-3E52-4B2B-8708-954A0C51BABF}" dt="2022-11-08T05:26:18.955" v="103" actId="478"/>
          <ac:spMkLst>
            <pc:docMk/>
            <pc:sldMk cId="501613128" sldId="433"/>
            <ac:spMk id="5" creationId="{00000000-0000-0000-0000-000000000000}"/>
          </ac:spMkLst>
        </pc:spChg>
        <pc:spChg chg="del">
          <ac:chgData name="Igor Shinkar" userId="db6eb1b41a9778dd" providerId="LiveId" clId="{6EA6028A-3E52-4B2B-8708-954A0C51BABF}" dt="2022-11-08T05:26:15.979" v="102" actId="478"/>
          <ac:spMkLst>
            <pc:docMk/>
            <pc:sldMk cId="501613128" sldId="433"/>
            <ac:spMk id="6" creationId="{2153101D-2EC8-4765-A083-99B18716F6AB}"/>
          </ac:spMkLst>
        </pc:spChg>
        <pc:spChg chg="mod">
          <ac:chgData name="Igor Shinkar" userId="db6eb1b41a9778dd" providerId="LiveId" clId="{6EA6028A-3E52-4B2B-8708-954A0C51BABF}" dt="2022-11-08T05:26:13.030" v="101" actId="20577"/>
          <ac:spMkLst>
            <pc:docMk/>
            <pc:sldMk cId="501613128" sldId="433"/>
            <ac:spMk id="5121" creationId="{00000000-0000-0000-0000-000000000000}"/>
          </ac:spMkLst>
        </pc:spChg>
      </pc:sldChg>
    </pc:docChg>
  </pc:docChgLst>
  <pc:docChgLst>
    <pc:chgData name="Igor Shinkar" userId="db6eb1b41a9778dd" providerId="LiveId" clId="{54649FEC-785D-46DF-BF2D-B7DE6FDB1E52}"/>
    <pc:docChg chg="undo custSel addSld modSld">
      <pc:chgData name="Igor Shinkar" userId="db6eb1b41a9778dd" providerId="LiveId" clId="{54649FEC-785D-46DF-BF2D-B7DE6FDB1E52}" dt="2022-03-08T01:38:20.958" v="119" actId="478"/>
      <pc:docMkLst>
        <pc:docMk/>
      </pc:docMkLst>
      <pc:sldChg chg="modSp add mod">
        <pc:chgData name="Igor Shinkar" userId="db6eb1b41a9778dd" providerId="LiveId" clId="{54649FEC-785D-46DF-BF2D-B7DE6FDB1E52}" dt="2022-03-08T00:30:20.101" v="1" actId="20577"/>
        <pc:sldMkLst>
          <pc:docMk/>
          <pc:sldMk cId="32218915" sldId="338"/>
        </pc:sldMkLst>
        <pc:spChg chg="mod">
          <ac:chgData name="Igor Shinkar" userId="db6eb1b41a9778dd" providerId="LiveId" clId="{54649FEC-785D-46DF-BF2D-B7DE6FDB1E52}" dt="2022-03-08T00:30:20.101" v="1" actId="20577"/>
          <ac:spMkLst>
            <pc:docMk/>
            <pc:sldMk cId="32218915" sldId="338"/>
            <ac:spMk id="35841" creationId="{00000000-0000-0000-0000-000000000000}"/>
          </ac:spMkLst>
        </pc:spChg>
      </pc:sldChg>
      <pc:sldChg chg="modSp mod">
        <pc:chgData name="Igor Shinkar" userId="db6eb1b41a9778dd" providerId="LiveId" clId="{54649FEC-785D-46DF-BF2D-B7DE6FDB1E52}" dt="2022-03-08T01:08:55.371" v="2" actId="1076"/>
        <pc:sldMkLst>
          <pc:docMk/>
          <pc:sldMk cId="3894085469" sldId="369"/>
        </pc:sldMkLst>
        <pc:cxnChg chg="mod">
          <ac:chgData name="Igor Shinkar" userId="db6eb1b41a9778dd" providerId="LiveId" clId="{54649FEC-785D-46DF-BF2D-B7DE6FDB1E52}" dt="2022-03-08T01:08:55.371" v="2" actId="1076"/>
          <ac:cxnSpMkLst>
            <pc:docMk/>
            <pc:sldMk cId="3894085469" sldId="369"/>
            <ac:cxnSpMk id="4" creationId="{00000000-0000-0000-0000-000000000000}"/>
          </ac:cxnSpMkLst>
        </pc:cxnChg>
      </pc:sldChg>
      <pc:sldChg chg="modSp modAnim">
        <pc:chgData name="Igor Shinkar" userId="db6eb1b41a9778dd" providerId="LiveId" clId="{54649FEC-785D-46DF-BF2D-B7DE6FDB1E52}" dt="2022-03-08T01:15:43.964" v="54" actId="20577"/>
        <pc:sldMkLst>
          <pc:docMk/>
          <pc:sldMk cId="2156888401" sldId="370"/>
        </pc:sldMkLst>
        <pc:spChg chg="mod">
          <ac:chgData name="Igor Shinkar" userId="db6eb1b41a9778dd" providerId="LiveId" clId="{54649FEC-785D-46DF-BF2D-B7DE6FDB1E52}" dt="2022-03-08T01:15:43.964" v="54" actId="20577"/>
          <ac:spMkLst>
            <pc:docMk/>
            <pc:sldMk cId="2156888401" sldId="370"/>
            <ac:spMk id="35842" creationId="{00000000-0000-0000-0000-000000000000}"/>
          </ac:spMkLst>
        </pc:spChg>
      </pc:sldChg>
      <pc:sldChg chg="modSp">
        <pc:chgData name="Igor Shinkar" userId="db6eb1b41a9778dd" providerId="LiveId" clId="{54649FEC-785D-46DF-BF2D-B7DE6FDB1E52}" dt="2022-03-08T01:34:10.599" v="69" actId="20577"/>
        <pc:sldMkLst>
          <pc:docMk/>
          <pc:sldMk cId="1409847061" sldId="383"/>
        </pc:sldMkLst>
        <pc:spChg chg="mod">
          <ac:chgData name="Igor Shinkar" userId="db6eb1b41a9778dd" providerId="LiveId" clId="{54649FEC-785D-46DF-BF2D-B7DE6FDB1E52}" dt="2022-03-08T01:34:10.599" v="69" actId="20577"/>
          <ac:spMkLst>
            <pc:docMk/>
            <pc:sldMk cId="1409847061" sldId="383"/>
            <ac:spMk id="35842" creationId="{00000000-0000-0000-0000-000000000000}"/>
          </ac:spMkLst>
        </pc:spChg>
      </pc:sldChg>
      <pc:sldChg chg="add">
        <pc:chgData name="Igor Shinkar" userId="db6eb1b41a9778dd" providerId="LiveId" clId="{54649FEC-785D-46DF-BF2D-B7DE6FDB1E52}" dt="2022-03-08T01:36:11.387" v="70"/>
        <pc:sldMkLst>
          <pc:docMk/>
          <pc:sldMk cId="2577673644" sldId="406"/>
        </pc:sldMkLst>
      </pc:sldChg>
      <pc:sldChg chg="addSp delSp modSp add mod addAnim delAnim modAnim">
        <pc:chgData name="Igor Shinkar" userId="db6eb1b41a9778dd" providerId="LiveId" clId="{54649FEC-785D-46DF-BF2D-B7DE6FDB1E52}" dt="2022-03-08T01:38:20.958" v="119" actId="478"/>
        <pc:sldMkLst>
          <pc:docMk/>
          <pc:sldMk cId="2018169564" sldId="407"/>
        </pc:sldMkLst>
        <pc:spChg chg="del">
          <ac:chgData name="Igor Shinkar" userId="db6eb1b41a9778dd" providerId="LiveId" clId="{54649FEC-785D-46DF-BF2D-B7DE6FDB1E52}" dt="2022-03-08T01:38:20.958" v="119" actId="478"/>
          <ac:spMkLst>
            <pc:docMk/>
            <pc:sldMk cId="2018169564" sldId="407"/>
            <ac:spMk id="32" creationId="{00000000-0000-0000-0000-000000000000}"/>
          </ac:spMkLst>
        </pc:spChg>
        <pc:spChg chg="mod">
          <ac:chgData name="Igor Shinkar" userId="db6eb1b41a9778dd" providerId="LiveId" clId="{54649FEC-785D-46DF-BF2D-B7DE6FDB1E52}" dt="2022-03-08T01:36:51.441" v="118" actId="20577"/>
          <ac:spMkLst>
            <pc:docMk/>
            <pc:sldMk cId="2018169564" sldId="407"/>
            <ac:spMk id="35842" creationId="{00000000-0000-0000-0000-000000000000}"/>
          </ac:spMkLst>
        </pc:spChg>
        <pc:grpChg chg="add del">
          <ac:chgData name="Igor Shinkar" userId="db6eb1b41a9778dd" providerId="LiveId" clId="{54649FEC-785D-46DF-BF2D-B7DE6FDB1E52}" dt="2022-03-08T01:36:33.487" v="73" actId="478"/>
          <ac:grpSpMkLst>
            <pc:docMk/>
            <pc:sldMk cId="2018169564" sldId="407"/>
            <ac:grpSpMk id="7" creationId="{00000000-0000-0000-0000-000000000000}"/>
          </ac:grpSpMkLst>
        </pc:grpChg>
        <pc:grpChg chg="add del">
          <ac:chgData name="Igor Shinkar" userId="db6eb1b41a9778dd" providerId="LiveId" clId="{54649FEC-785D-46DF-BF2D-B7DE6FDB1E52}" dt="2022-03-08T01:36:33.487" v="73" actId="478"/>
          <ac:grpSpMkLst>
            <pc:docMk/>
            <pc:sldMk cId="2018169564" sldId="407"/>
            <ac:grpSpMk id="11" creationId="{00000000-0000-0000-0000-000000000000}"/>
          </ac:grpSpMkLst>
        </pc:grpChg>
        <pc:cxnChg chg="mod">
          <ac:chgData name="Igor Shinkar" userId="db6eb1b41a9778dd" providerId="LiveId" clId="{54649FEC-785D-46DF-BF2D-B7DE6FDB1E52}" dt="2022-03-08T01:36:33.487" v="73" actId="478"/>
          <ac:cxnSpMkLst>
            <pc:docMk/>
            <pc:sldMk cId="2018169564" sldId="407"/>
            <ac:cxnSpMk id="9" creationId="{00000000-0000-0000-0000-000000000000}"/>
          </ac:cxnSpMkLst>
        </pc:cxnChg>
        <pc:cxnChg chg="add del mod">
          <ac:chgData name="Igor Shinkar" userId="db6eb1b41a9778dd" providerId="LiveId" clId="{54649FEC-785D-46DF-BF2D-B7DE6FDB1E52}" dt="2022-03-08T01:36:33.487" v="73" actId="478"/>
          <ac:cxnSpMkLst>
            <pc:docMk/>
            <pc:sldMk cId="2018169564" sldId="407"/>
            <ac:cxnSpMk id="10" creationId="{00000000-0000-0000-0000-000000000000}"/>
          </ac:cxnSpMkLst>
        </pc:cxnChg>
        <pc:cxnChg chg="mod">
          <ac:chgData name="Igor Shinkar" userId="db6eb1b41a9778dd" providerId="LiveId" clId="{54649FEC-785D-46DF-BF2D-B7DE6FDB1E52}" dt="2022-03-08T01:36:33.487" v="73" actId="478"/>
          <ac:cxnSpMkLst>
            <pc:docMk/>
            <pc:sldMk cId="2018169564" sldId="407"/>
            <ac:cxnSpMk id="13" creationId="{00000000-0000-0000-0000-000000000000}"/>
          </ac:cxnSpMkLst>
        </pc:cxnChg>
        <pc:cxnChg chg="add del mod">
          <ac:chgData name="Igor Shinkar" userId="db6eb1b41a9778dd" providerId="LiveId" clId="{54649FEC-785D-46DF-BF2D-B7DE6FDB1E52}" dt="2022-03-08T01:36:33.487" v="73" actId="478"/>
          <ac:cxnSpMkLst>
            <pc:docMk/>
            <pc:sldMk cId="2018169564" sldId="407"/>
            <ac:cxnSpMk id="14" creationId="{00000000-0000-0000-0000-000000000000}"/>
          </ac:cxnSpMkLst>
        </pc:cxnChg>
        <pc:cxnChg chg="mod">
          <ac:chgData name="Igor Shinkar" userId="db6eb1b41a9778dd" providerId="LiveId" clId="{54649FEC-785D-46DF-BF2D-B7DE6FDB1E52}" dt="2022-03-08T01:36:33.487" v="73" actId="478"/>
          <ac:cxnSpMkLst>
            <pc:docMk/>
            <pc:sldMk cId="2018169564" sldId="407"/>
            <ac:cxnSpMk id="19" creationId="{00000000-0000-0000-0000-000000000000}"/>
          </ac:cxnSpMkLst>
        </pc:cxnChg>
        <pc:cxnChg chg="add del mod">
          <ac:chgData name="Igor Shinkar" userId="db6eb1b41a9778dd" providerId="LiveId" clId="{54649FEC-785D-46DF-BF2D-B7DE6FDB1E52}" dt="2022-03-08T01:36:33.487" v="73" actId="478"/>
          <ac:cxnSpMkLst>
            <pc:docMk/>
            <pc:sldMk cId="2018169564" sldId="407"/>
            <ac:cxnSpMk id="28" creationId="{00000000-0000-0000-0000-000000000000}"/>
          </ac:cxnSpMkLst>
        </pc:cxnChg>
      </pc:sldChg>
    </pc:docChg>
  </pc:docChgLst>
  <pc:docChgLst>
    <pc:chgData name="Igor Shinkar" userId="db6eb1b41a9778dd" providerId="LiveId" clId="{75D39FEA-06EE-46BB-B3F5-72E1A51CF94D}"/>
    <pc:docChg chg="modSld">
      <pc:chgData name="Igor Shinkar" userId="db6eb1b41a9778dd" providerId="LiveId" clId="{75D39FEA-06EE-46BB-B3F5-72E1A51CF94D}" dt="2022-03-09T06:09:32.074" v="171" actId="6549"/>
      <pc:docMkLst>
        <pc:docMk/>
      </pc:docMkLst>
      <pc:sldChg chg="modSp modAnim">
        <pc:chgData name="Igor Shinkar" userId="db6eb1b41a9778dd" providerId="LiveId" clId="{75D39FEA-06EE-46BB-B3F5-72E1A51CF94D}" dt="2022-03-09T06:09:32.074" v="171" actId="6549"/>
        <pc:sldMkLst>
          <pc:docMk/>
          <pc:sldMk cId="1500679518" sldId="380"/>
        </pc:sldMkLst>
        <pc:spChg chg="mod">
          <ac:chgData name="Igor Shinkar" userId="db6eb1b41a9778dd" providerId="LiveId" clId="{75D39FEA-06EE-46BB-B3F5-72E1A51CF94D}" dt="2022-03-09T06:09:32.074" v="171" actId="6549"/>
          <ac:spMkLst>
            <pc:docMk/>
            <pc:sldMk cId="1500679518" sldId="380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B701266E-98E5-4AA9-86C0-EABF54DE3BA7}"/>
    <pc:docChg chg="custSel addSld delSld modSld">
      <pc:chgData name="Igor Shinkar" userId="db6eb1b41a9778dd" providerId="LiveId" clId="{B701266E-98E5-4AA9-86C0-EABF54DE3BA7}" dt="2022-03-09T06:06:50.843" v="49" actId="20577"/>
      <pc:docMkLst>
        <pc:docMk/>
      </pc:docMkLst>
      <pc:sldChg chg="modSp mod">
        <pc:chgData name="Igor Shinkar" userId="db6eb1b41a9778dd" providerId="LiveId" clId="{B701266E-98E5-4AA9-86C0-EABF54DE3BA7}" dt="2022-03-09T06:02:49.023" v="1" actId="20577"/>
        <pc:sldMkLst>
          <pc:docMk/>
          <pc:sldMk cId="0" sldId="256"/>
        </pc:sldMkLst>
        <pc:spChg chg="mod">
          <ac:chgData name="Igor Shinkar" userId="db6eb1b41a9778dd" providerId="LiveId" clId="{B701266E-98E5-4AA9-86C0-EABF54DE3BA7}" dt="2022-03-09T06:02:49.023" v="1" actId="20577"/>
          <ac:spMkLst>
            <pc:docMk/>
            <pc:sldMk cId="0" sldId="256"/>
            <ac:spMk id="4097" creationId="{00000000-0000-0000-0000-000000000000}"/>
          </ac:spMkLst>
        </pc:spChg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32218915" sldId="338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2047337735" sldId="359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4162412927" sldId="360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4119727220" sldId="361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2863769581" sldId="362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2374865711" sldId="363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147612249" sldId="364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747133592" sldId="365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3777225812" sldId="365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1278323632" sldId="366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4159486940" sldId="366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2371931609" sldId="367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2455536005" sldId="367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2567933811" sldId="368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3578383965" sldId="368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2159784012" sldId="369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3894085469" sldId="369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2156888401" sldId="370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3730379720" sldId="370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2468035782" sldId="371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786827441" sldId="372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2342867414" sldId="372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3537146753" sldId="373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309808609" sldId="374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1842313817" sldId="374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840921005" sldId="375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596935392" sldId="375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2476683573" sldId="376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3117425549" sldId="376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811978212" sldId="377"/>
        </pc:sldMkLst>
      </pc:sldChg>
      <pc:sldChg chg="modSp add">
        <pc:chgData name="Igor Shinkar" userId="db6eb1b41a9778dd" providerId="LiveId" clId="{B701266E-98E5-4AA9-86C0-EABF54DE3BA7}" dt="2022-03-09T06:06:50.843" v="49" actId="20577"/>
        <pc:sldMkLst>
          <pc:docMk/>
          <pc:sldMk cId="3299390685" sldId="377"/>
        </pc:sldMkLst>
        <pc:spChg chg="mod">
          <ac:chgData name="Igor Shinkar" userId="db6eb1b41a9778dd" providerId="LiveId" clId="{B701266E-98E5-4AA9-86C0-EABF54DE3BA7}" dt="2022-03-09T06:06:50.843" v="49" actId="20577"/>
          <ac:spMkLst>
            <pc:docMk/>
            <pc:sldMk cId="3299390685" sldId="377"/>
            <ac:spMk id="5122" creationId="{00000000-0000-0000-0000-000000000000}"/>
          </ac:spMkLst>
        </pc:spChg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87591795" sldId="378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2605734658" sldId="378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1625829127" sldId="379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646364036" sldId="379"/>
        </pc:sldMkLst>
      </pc:sldChg>
      <pc:sldChg chg="modSp add mod">
        <pc:chgData name="Igor Shinkar" userId="db6eb1b41a9778dd" providerId="LiveId" clId="{B701266E-98E5-4AA9-86C0-EABF54DE3BA7}" dt="2022-03-09T06:03:26.971" v="33" actId="6549"/>
        <pc:sldMkLst>
          <pc:docMk/>
          <pc:sldMk cId="1500679518" sldId="380"/>
        </pc:sldMkLst>
        <pc:spChg chg="mod">
          <ac:chgData name="Igor Shinkar" userId="db6eb1b41a9778dd" providerId="LiveId" clId="{B701266E-98E5-4AA9-86C0-EABF54DE3BA7}" dt="2022-03-09T06:03:24.425" v="31" actId="20577"/>
          <ac:spMkLst>
            <pc:docMk/>
            <pc:sldMk cId="1500679518" sldId="380"/>
            <ac:spMk id="2" creationId="{00000000-0000-0000-0000-000000000000}"/>
          </ac:spMkLst>
        </pc:spChg>
        <pc:spChg chg="mod">
          <ac:chgData name="Igor Shinkar" userId="db6eb1b41a9778dd" providerId="LiveId" clId="{B701266E-98E5-4AA9-86C0-EABF54DE3BA7}" dt="2022-03-09T06:03:26.971" v="33" actId="6549"/>
          <ac:spMkLst>
            <pc:docMk/>
            <pc:sldMk cId="1500679518" sldId="380"/>
            <ac:spMk id="3" creationId="{00000000-0000-0000-0000-000000000000}"/>
          </ac:spMkLst>
        </pc:spChg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3896904154" sldId="380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519282645" sldId="381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3973378993" sldId="381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368136810" sldId="382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3991072479" sldId="382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409847061" sldId="383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3097102683" sldId="383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2007320944" sldId="384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4158014421" sldId="384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2781786719" sldId="385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848183378" sldId="386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288513736" sldId="387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3591404521" sldId="388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970939335" sldId="389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727145135" sldId="390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131994703" sldId="391"/>
        </pc:sldMkLst>
      </pc:sldChg>
      <pc:sldChg chg="modSp add mod">
        <pc:chgData name="Igor Shinkar" userId="db6eb1b41a9778dd" providerId="LiveId" clId="{B701266E-98E5-4AA9-86C0-EABF54DE3BA7}" dt="2022-03-09T06:06:26.569" v="46" actId="6549"/>
        <pc:sldMkLst>
          <pc:docMk/>
          <pc:sldMk cId="2557995646" sldId="392"/>
        </pc:sldMkLst>
        <pc:spChg chg="mod">
          <ac:chgData name="Igor Shinkar" userId="db6eb1b41a9778dd" providerId="LiveId" clId="{B701266E-98E5-4AA9-86C0-EABF54DE3BA7}" dt="2022-03-09T06:06:26.569" v="46" actId="6549"/>
          <ac:spMkLst>
            <pc:docMk/>
            <pc:sldMk cId="2557995646" sldId="392"/>
            <ac:spMk id="5121" creationId="{00000000-0000-0000-0000-000000000000}"/>
          </ac:spMkLst>
        </pc:spChg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2968826639" sldId="392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3818713786" sldId="393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4195310383" sldId="393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019427866" sldId="394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221649065" sldId="395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277841783" sldId="395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550227474" sldId="396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555973161" sldId="396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3605897420" sldId="397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366333003" sldId="398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1208105115" sldId="398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2577673644" sldId="406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3574793410" sldId="406"/>
        </pc:sldMkLst>
      </pc:sldChg>
      <pc:sldChg chg="del">
        <pc:chgData name="Igor Shinkar" userId="db6eb1b41a9778dd" providerId="LiveId" clId="{B701266E-98E5-4AA9-86C0-EABF54DE3BA7}" dt="2022-03-09T06:02:55.911" v="2" actId="47"/>
        <pc:sldMkLst>
          <pc:docMk/>
          <pc:sldMk cId="2018169564" sldId="407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4215134548" sldId="421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1674760232" sldId="422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1385559018" sldId="423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4148135620" sldId="424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4071066885" sldId="425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501613128" sldId="426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2593874576" sldId="427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1765075866" sldId="428"/>
        </pc:sldMkLst>
      </pc:sldChg>
      <pc:sldChg chg="add">
        <pc:chgData name="Igor Shinkar" userId="db6eb1b41a9778dd" providerId="LiveId" clId="{B701266E-98E5-4AA9-86C0-EABF54DE3BA7}" dt="2022-03-09T06:06:08.864" v="34"/>
        <pc:sldMkLst>
          <pc:docMk/>
          <pc:sldMk cId="2624883532" sldId="42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1349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167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44664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51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608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628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5781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8813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130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7085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2733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Lecture 16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without using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>
              <a:lnSpc>
                <a:spcPct val="100000"/>
              </a:lnSpc>
              <a:spcAft>
                <a:spcPts val="400"/>
              </a:spcAft>
            </a:pP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Quick sort( A[0… N-1] )  {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s will contain the start/end of subarrays that we need to be sorted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you can think of s as “TODO list”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=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create_stack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  // stack of pairs of indices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(pair){0 , N-1}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(s is not empty)  {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(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j) =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stack_pop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(s);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&lt;j) { // if  array has &gt;=2 element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pivot_ind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rearrange( A[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…j]); // 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(pair){pivot_ind+1 , j}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// sort the large numbers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 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(pair){</a:t>
            </a:r>
            <a:r>
              <a:rPr lang="en-US" altLang="en-US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pivot_ind-1}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// sort the small numbers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}</a:t>
            </a:r>
          </a:p>
          <a:p>
            <a:pPr marL="674687" lvl="1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274637" indent="0">
              <a:lnSpc>
                <a:spcPct val="100000"/>
              </a:lnSpc>
              <a:spcAft>
                <a:spcPts val="400"/>
              </a:spcAft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80C6C24-02A1-496A-B601-4D4FDA500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2" y="3475037"/>
            <a:ext cx="4572000" cy="12573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Homework: run this algorithm on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several examples of arrays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In each step follow the state of the array and the state of the stack</a:t>
            </a:r>
          </a:p>
        </p:txBody>
      </p:sp>
    </p:spTree>
    <p:extLst>
      <p:ext uri="{BB962C8B-B14F-4D97-AF65-F5344CB8AC3E}">
        <p14:creationId xmlns:p14="http://schemas.microsoft.com/office/powerpoint/2010/main" val="3098201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Space Filling algorithm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674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Space Filling algorithm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Given a picture, we want to color a specified bounded area.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Also known as flood fill algorithm or boundary fill algorithm.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See example in paint.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flood_fill.c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Implement the algorithm without using recursion</a:t>
            </a:r>
          </a:p>
        </p:txBody>
      </p:sp>
    </p:spTree>
    <p:extLst>
      <p:ext uri="{BB962C8B-B14F-4D97-AF65-F5344CB8AC3E}">
        <p14:creationId xmlns:p14="http://schemas.microsoft.com/office/powerpoint/2010/main" val="581976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4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Assignment 4 is due to November 18, 23:59</a:t>
            </a:r>
          </a:p>
          <a:p>
            <a:pPr marL="0" indent="0"/>
            <a:r>
              <a:rPr lang="de-DE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https://www.cs.sfu.ca/~ishinkar/teaching/fall22/cmpt125/assignments.html</a:t>
            </a:r>
            <a:endParaRPr lang="de-DE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need to submit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file to Coursys: 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assignment4.c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in CSIL with the provided makefile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./test_assignment4</a:t>
            </a:r>
          </a:p>
          <a:p>
            <a:r>
              <a:rPr lang="de-DE" sz="18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Queues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  <a:p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4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Lab exam – Thursday, Nov 10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50 minutes during your lab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3 coding questions (very little time to do anything complicated)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Same format as assignments - you get signatures of functions + some test cases, and need to implement the functions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Submit the solutions to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coursys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See lab exams from last year.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You must be in CSIL. Can't do it from home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may use the internet </a:t>
            </a:r>
            <a:r>
              <a:rPr lang="de-DE" sz="1800">
                <a:latin typeface="Arial" panose="020B0604020202020204" pitchFamily="34" charset="0"/>
                <a:cs typeface="Arial" panose="020B0604020202020204" pitchFamily="34" charset="0"/>
              </a:rPr>
              <a:t>(though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it might be more distracting than helpful)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Use your laptop or the CSIL machine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Make sure your code compiles with the provided makefile in CSIL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	&gt;&gt; make</a:t>
            </a:r>
            <a:b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./run_test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67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A comment on recursion</a:t>
            </a:r>
          </a:p>
        </p:txBody>
      </p:sp>
    </p:spTree>
    <p:extLst>
      <p:ext uri="{BB962C8B-B14F-4D97-AF65-F5344CB8AC3E}">
        <p14:creationId xmlns:p14="http://schemas.microsoft.com/office/powerpoint/2010/main" val="83230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 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How is recursion really implemented inside?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What happens when we make a recursive call?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Wrong answer: my laptop delegates the subtask to other laptops.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Correct answer: the subtask is added onto the execution stack: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The order in which the functions are called,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Where to return after the function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All the local variables of the function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In particular, any recursive function can be implemented</a:t>
            </a:r>
            <a:br>
              <a:rPr lang="en-US" altLang="he-IL" sz="2000" dirty="0"/>
            </a:br>
            <a:r>
              <a:rPr lang="en-US" altLang="he-IL" sz="2000" i="1" u="sng" dirty="0"/>
              <a:t>non-recursively</a:t>
            </a:r>
            <a:r>
              <a:rPr lang="en-US" altLang="he-IL" sz="2000" dirty="0"/>
              <a:t> using stack.</a:t>
            </a:r>
          </a:p>
        </p:txBody>
      </p:sp>
    </p:spTree>
    <p:extLst>
      <p:ext uri="{BB962C8B-B14F-4D97-AF65-F5344CB8AC3E}">
        <p14:creationId xmlns:p14="http://schemas.microsoft.com/office/powerpoint/2010/main" val="5857353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A 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1800" dirty="0"/>
              <a:t>Rules of </a:t>
            </a:r>
            <a:r>
              <a:rPr lang="en-US" altLang="he-IL" sz="1800"/>
              <a:t>thumb for </a:t>
            </a:r>
            <a:r>
              <a:rPr lang="en-US" altLang="he-IL" sz="1800" dirty="0"/>
              <a:t>writing recursion: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Base case</a:t>
            </a:r>
            <a:r>
              <a:rPr lang="en-US" altLang="he-IL" sz="1800" dirty="0"/>
              <a:t>: if the problem minimal/not decomposable, solve the problem directly. Checking it should be (typically) the first line of the function.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Examples</a:t>
            </a:r>
            <a:r>
              <a:rPr lang="en-US" altLang="he-IL" sz="1800" dirty="0"/>
              <a:t>:</a:t>
            </a:r>
            <a:br>
              <a:rPr lang="en-US" altLang="he-IL" sz="1800" dirty="0"/>
            </a:br>
            <a:r>
              <a:rPr lang="en-US" altLang="he-IL" sz="1800" dirty="0"/>
              <a:t>	</a:t>
            </a:r>
            <a:r>
              <a:rPr lang="en-US" altLang="he-IL" sz="1800" i="1" dirty="0"/>
              <a:t>empty array / n=0 / index out of bounds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Induction case</a:t>
            </a:r>
            <a:r>
              <a:rPr lang="en-US" altLang="he-IL" sz="1800" dirty="0"/>
              <a:t>: decompose the problem into one or more similar, STRICTLY smaller sub-problems.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Examples</a:t>
            </a:r>
            <a:r>
              <a:rPr lang="en-US" altLang="he-IL" sz="1800" dirty="0"/>
              <a:t>:</a:t>
            </a:r>
            <a:br>
              <a:rPr lang="en-US" altLang="he-IL" sz="1800" dirty="0"/>
            </a:br>
            <a:r>
              <a:rPr lang="en-US" altLang="he-IL" sz="1800" dirty="0"/>
              <a:t>	apply induction on first half of the array, then on the second half of the array</a:t>
            </a:r>
            <a:br>
              <a:rPr lang="en-US" altLang="he-IL" sz="1800" dirty="0"/>
            </a:br>
            <a:r>
              <a:rPr lang="en-US" altLang="he-IL" sz="1800" dirty="0"/>
              <a:t>	apply induction on n-1…</a:t>
            </a:r>
            <a:endParaRPr lang="en-US" altLang="he-IL" sz="18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b="1" u="sng" dirty="0">
                <a:solidFill>
                  <a:srgbClr val="FF0000"/>
                </a:solidFill>
              </a:rPr>
              <a:t>BAD IDEAS</a:t>
            </a:r>
            <a:r>
              <a:rPr lang="en-US" altLang="he-IL" sz="1800" dirty="0"/>
              <a:t>: do not use static/global variables in recursion.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These are bad practice, and very hard to follow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Often fails if the function is invoked several times.</a:t>
            </a:r>
          </a:p>
          <a:p>
            <a:pPr marL="457200" lvl="1" indent="0"/>
            <a:r>
              <a:rPr lang="en-US" altLang="he-IL" sz="1800" dirty="0"/>
              <a:t>While we are on the subject</a:t>
            </a:r>
          </a:p>
        </p:txBody>
      </p:sp>
    </p:spTree>
    <p:extLst>
      <p:ext uri="{BB962C8B-B14F-4D97-AF65-F5344CB8AC3E}">
        <p14:creationId xmlns:p14="http://schemas.microsoft.com/office/powerpoint/2010/main" val="37537740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While we are on the subject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457200" lvl="1" indent="0"/>
            <a:r>
              <a:rPr lang="en-US" altLang="he-IL" sz="1800" dirty="0"/>
              <a:t>Do not use </a:t>
            </a:r>
            <a:r>
              <a:rPr lang="en-US" altLang="he-IL" sz="1800" b="1" dirty="0"/>
              <a:t>global</a:t>
            </a:r>
            <a:r>
              <a:rPr lang="en-US" altLang="he-IL" sz="1800" dirty="0"/>
              <a:t> variables.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Only exceptions</a:t>
            </a:r>
            <a:r>
              <a:rPr lang="en-US" altLang="he-IL" sz="1800" dirty="0"/>
              <a:t>: global constants </a:t>
            </a:r>
          </a:p>
          <a:p>
            <a:pPr marL="457200" lvl="1" indent="0"/>
            <a:r>
              <a:rPr lang="en-US" altLang="he-IL" sz="1800" dirty="0"/>
              <a:t>Do not use </a:t>
            </a:r>
            <a:r>
              <a:rPr lang="en-US" altLang="he-IL" sz="1800" b="1" dirty="0"/>
              <a:t>static</a:t>
            </a:r>
            <a:r>
              <a:rPr lang="en-US" altLang="he-IL" sz="1800" dirty="0"/>
              <a:t> variables.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Only exceptions</a:t>
            </a:r>
            <a:r>
              <a:rPr lang="en-US" altLang="he-IL" sz="1800" dirty="0"/>
              <a:t>: when we really need a shared state for objects/functions</a:t>
            </a:r>
            <a:br>
              <a:rPr lang="en-US" altLang="he-IL" sz="1800" dirty="0"/>
            </a:br>
            <a:endParaRPr lang="en-US" altLang="he-IL" sz="1800" dirty="0"/>
          </a:p>
          <a:p>
            <a:pPr marL="457200" lvl="1" indent="0"/>
            <a:r>
              <a:rPr lang="en-US" altLang="he-IL" sz="1800" dirty="0"/>
              <a:t>In particular, do not use </a:t>
            </a:r>
            <a:r>
              <a:rPr lang="en-US" altLang="he-IL" sz="1800" dirty="0" err="1"/>
              <a:t>strtok</a:t>
            </a:r>
            <a:r>
              <a:rPr lang="en-US" altLang="he-IL" sz="1800" dirty="0"/>
              <a:t>()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Ever!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 err="1"/>
              <a:t>strtok</a:t>
            </a:r>
            <a:r>
              <a:rPr lang="en-US" altLang="he-IL" sz="1800" dirty="0"/>
              <a:t>() uses static variable inside.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Why is the first call </a:t>
            </a:r>
            <a:r>
              <a:rPr lang="en-US" altLang="he-IL" sz="1800" i="1" dirty="0" err="1"/>
              <a:t>strtok</a:t>
            </a:r>
            <a:r>
              <a:rPr lang="en-US" altLang="he-IL" sz="1800" i="1" dirty="0"/>
              <a:t>(</a:t>
            </a:r>
            <a:r>
              <a:rPr lang="en-US" altLang="he-IL" sz="1800" i="1" dirty="0" err="1"/>
              <a:t>str</a:t>
            </a:r>
            <a:r>
              <a:rPr lang="en-US" altLang="he-IL" sz="1800" i="1" dirty="0"/>
              <a:t>, s)</a:t>
            </a:r>
            <a:br>
              <a:rPr lang="en-US" altLang="he-IL" sz="1800" dirty="0"/>
            </a:br>
            <a:r>
              <a:rPr lang="en-US" altLang="he-IL" sz="1800" dirty="0"/>
              <a:t>and then </a:t>
            </a:r>
            <a:r>
              <a:rPr lang="en-US" altLang="he-IL" sz="1800" i="1" dirty="0" err="1"/>
              <a:t>strtok</a:t>
            </a:r>
            <a:r>
              <a:rPr lang="en-US" altLang="he-IL" sz="1800" i="1" dirty="0"/>
              <a:t>(NULL, s)</a:t>
            </a:r>
            <a:r>
              <a:rPr lang="en-US" altLang="he-IL" sz="1800" dirty="0"/>
              <a:t>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Looks very suspicious.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It uses static variables to remember</a:t>
            </a:r>
            <a:br>
              <a:rPr lang="en-US" altLang="he-IL" sz="1800" dirty="0"/>
            </a:br>
            <a:r>
              <a:rPr lang="en-US" altLang="he-IL" sz="1800" dirty="0"/>
              <a:t>the previous call.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In general, only use library functions you can write yourself.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22145">
            <a:off x="4914046" y="2118979"/>
            <a:ext cx="4941911" cy="5326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C0E36E-5F43-68B4-DAE6-1713A7A6C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2647" y="3500899"/>
            <a:ext cx="4324350" cy="29337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6231" y="3475037"/>
            <a:ext cx="3940168" cy="150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4052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100" dirty="0"/>
              <a:t>Any recursive function can be implemented </a:t>
            </a:r>
            <a:r>
              <a:rPr lang="en-US" altLang="he-IL" sz="2100" i="1" u="sng" dirty="0"/>
              <a:t>non-recursively</a:t>
            </a:r>
            <a:r>
              <a:rPr lang="en-US" altLang="he-IL" sz="2100" dirty="0"/>
              <a:t> using stack.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0" indent="0"/>
            <a:r>
              <a:rPr lang="en-US" altLang="he-IL" sz="2200" u="sng" dirty="0"/>
              <a:t>Example:</a:t>
            </a:r>
          </a:p>
          <a:p>
            <a:pPr marL="0" indent="0"/>
            <a:r>
              <a:rPr lang="en-US" altLang="he-IL" sz="2200" dirty="0"/>
              <a:t>Quick sort( A[0… N-1]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/>
              <a:t>pivot_ind</a:t>
            </a:r>
            <a:r>
              <a:rPr lang="en-US" altLang="en-US" sz="2200" dirty="0"/>
              <a:t> = rearrange(A, N)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/>
              <a:t>Quick sort( A[0…pivot_ind-1] )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he-IL" sz="2200" dirty="0"/>
              <a:t>Quick sort( A[pivot_ind+1… N-1))</a:t>
            </a:r>
            <a:endParaRPr lang="en-US" altLang="en-US" sz="2200" dirty="0"/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Implement this without using recursion.</a:t>
            </a:r>
          </a:p>
        </p:txBody>
      </p:sp>
    </p:spTree>
    <p:extLst>
      <p:ext uri="{BB962C8B-B14F-4D97-AF65-F5344CB8AC3E}">
        <p14:creationId xmlns:p14="http://schemas.microsoft.com/office/powerpoint/2010/main" val="2735914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without using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BC878E0-A6A2-41BF-BC49-958B952C3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713" y="6012289"/>
            <a:ext cx="1881187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>
                <a:solidFill>
                  <a:srgbClr val="002060"/>
                </a:solidFill>
              </a:rPr>
              <a:t>[5,1,7,2,3,4,8</a:t>
            </a:r>
            <a:r>
              <a:rPr lang="en-US" altLang="en-US" b="1" dirty="0">
                <a:solidFill>
                  <a:srgbClr val="002060"/>
                </a:solidFill>
              </a:rPr>
              <a:t>]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13596D12-3242-44C4-9493-BD37D3B55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2788" y="5994109"/>
            <a:ext cx="1603125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[7,8]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500928AE-E65E-4EC3-ADFE-B440DEA6F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6439" y="5023353"/>
            <a:ext cx="16094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[3,1,4,2]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790A85A9-9654-4050-B14D-186E83194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6200" y="3370859"/>
            <a:ext cx="2006602" cy="942378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5</a:t>
            </a:r>
            <a:r>
              <a:rPr lang="en-US" altLang="en-US" b="1" dirty="0">
                <a:solidFill>
                  <a:srgbClr val="002060"/>
                </a:solidFill>
              </a:rPr>
              <a:t>,1,7,2,3,4,8] 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[3,1,4,2,</a:t>
            </a:r>
            <a:r>
              <a:rPr lang="en-US" altLang="en-US" b="1" dirty="0">
                <a:solidFill>
                  <a:srgbClr val="FF0000"/>
                </a:solidFill>
              </a:rPr>
              <a:t>5</a:t>
            </a:r>
            <a:r>
              <a:rPr lang="en-US" altLang="en-US" b="1" dirty="0">
                <a:solidFill>
                  <a:srgbClr val="002060"/>
                </a:solidFill>
              </a:rPr>
              <a:t>,7,8]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C3146F33-482E-4D49-A8E9-1B4E2BE8B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5993683"/>
            <a:ext cx="13716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[7,8]</a:t>
            </a:r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23190B0D-281F-4139-A8F5-969AB0BD5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3059" y="4098728"/>
            <a:ext cx="13567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[2,1]</a:t>
            </a:r>
          </a:p>
        </p:txBody>
      </p:sp>
      <p:sp>
        <p:nvSpPr>
          <p:cNvPr id="25" name="Rectangle 5">
            <a:extLst>
              <a:ext uri="{FF2B5EF4-FFF2-40B4-BE49-F238E27FC236}">
                <a16:creationId xmlns:a16="http://schemas.microsoft.com/office/drawing/2014/main" id="{974D741C-38A2-4583-B378-1FCD83234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2513" y="2931643"/>
            <a:ext cx="1371600" cy="1014162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3</a:t>
            </a:r>
            <a:r>
              <a:rPr lang="en-US" altLang="en-US" b="1" dirty="0">
                <a:solidFill>
                  <a:srgbClr val="002060"/>
                </a:solidFill>
              </a:rPr>
              <a:t>,1,4,2]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[2,1,</a:t>
            </a:r>
            <a:r>
              <a:rPr lang="en-US" altLang="en-US" b="1" dirty="0">
                <a:solidFill>
                  <a:srgbClr val="FF0000"/>
                </a:solidFill>
              </a:rPr>
              <a:t>3</a:t>
            </a:r>
            <a:r>
              <a:rPr lang="en-US" altLang="en-US" b="1" dirty="0">
                <a:solidFill>
                  <a:srgbClr val="002060"/>
                </a:solidFill>
              </a:rPr>
              <a:t>,4]</a:t>
            </a:r>
          </a:p>
        </p:txBody>
      </p:sp>
      <p:sp>
        <p:nvSpPr>
          <p:cNvPr id="26" name="Rectangle 5">
            <a:extLst>
              <a:ext uri="{FF2B5EF4-FFF2-40B4-BE49-F238E27FC236}">
                <a16:creationId xmlns:a16="http://schemas.microsoft.com/office/drawing/2014/main" id="{24BE080C-33A0-4992-8317-BB10ED3D9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98459" y="4998590"/>
            <a:ext cx="1356774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[4]</a:t>
            </a:r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5878F45B-28D5-410C-A712-8949A256F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913" y="5993683"/>
            <a:ext cx="1232522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[7,8]</a:t>
            </a:r>
          </a:p>
        </p:txBody>
      </p:sp>
      <p:sp>
        <p:nvSpPr>
          <p:cNvPr id="28" name="Rectangle 5">
            <a:extLst>
              <a:ext uri="{FF2B5EF4-FFF2-40B4-BE49-F238E27FC236}">
                <a16:creationId xmlns:a16="http://schemas.microsoft.com/office/drawing/2014/main" id="{6ADFC038-E7C0-41E5-BD46-0B7F2B0B4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459" y="4098728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[]</a:t>
            </a:r>
          </a:p>
        </p:txBody>
      </p:sp>
      <p:sp>
        <p:nvSpPr>
          <p:cNvPr id="29" name="Rectangle 5">
            <a:extLst>
              <a:ext uri="{FF2B5EF4-FFF2-40B4-BE49-F238E27FC236}">
                <a16:creationId xmlns:a16="http://schemas.microsoft.com/office/drawing/2014/main" id="{B67F12B0-CBF4-4872-98FC-CD52E7B21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4859" y="4998590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[4]</a:t>
            </a:r>
          </a:p>
        </p:txBody>
      </p:sp>
      <p:sp>
        <p:nvSpPr>
          <p:cNvPr id="30" name="Rectangle 5">
            <a:extLst>
              <a:ext uri="{FF2B5EF4-FFF2-40B4-BE49-F238E27FC236}">
                <a16:creationId xmlns:a16="http://schemas.microsoft.com/office/drawing/2014/main" id="{7D97F24F-D6A5-4051-9BE0-7CE5EC0FA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0913" y="3237247"/>
            <a:ext cx="12192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[1]</a:t>
            </a:r>
          </a:p>
        </p:txBody>
      </p:sp>
      <p:sp>
        <p:nvSpPr>
          <p:cNvPr id="31" name="Rectangle 5">
            <a:extLst>
              <a:ext uri="{FF2B5EF4-FFF2-40B4-BE49-F238E27FC236}">
                <a16:creationId xmlns:a16="http://schemas.microsoft.com/office/drawing/2014/main" id="{3A85AB2B-6A36-486C-A9CF-12A80E665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5112" y="2204131"/>
            <a:ext cx="1362328" cy="889661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2</a:t>
            </a:r>
            <a:r>
              <a:rPr lang="en-US" altLang="en-US" b="1" dirty="0">
                <a:solidFill>
                  <a:srgbClr val="002060"/>
                </a:solidFill>
              </a:rPr>
              <a:t>,1] 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[1,</a:t>
            </a:r>
            <a:r>
              <a:rPr lang="en-US" alt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33" name="Rectangle 5">
            <a:extLst>
              <a:ext uri="{FF2B5EF4-FFF2-40B4-BE49-F238E27FC236}">
                <a16:creationId xmlns:a16="http://schemas.microsoft.com/office/drawing/2014/main" id="{765DC10C-2E0A-4751-9202-477489B63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5637" y="4999037"/>
            <a:ext cx="141852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[]</a:t>
            </a:r>
          </a:p>
        </p:txBody>
      </p:sp>
      <p:sp>
        <p:nvSpPr>
          <p:cNvPr id="34" name="Rectangle 5">
            <a:extLst>
              <a:ext uri="{FF2B5EF4-FFF2-40B4-BE49-F238E27FC236}">
                <a16:creationId xmlns:a16="http://schemas.microsoft.com/office/drawing/2014/main" id="{592C4317-2970-4924-B87B-5652DFCDA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4416" y="3842048"/>
            <a:ext cx="1543528" cy="889318"/>
          </a:xfrm>
          <a:prstGeom prst="rect">
            <a:avLst/>
          </a:prstGeom>
          <a:solidFill>
            <a:schemeClr val="accent5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[</a:t>
            </a:r>
            <a:r>
              <a:rPr lang="en-US" altLang="en-US" b="1" dirty="0">
                <a:solidFill>
                  <a:srgbClr val="FF0000"/>
                </a:solidFill>
              </a:rPr>
              <a:t>7</a:t>
            </a:r>
            <a:r>
              <a:rPr lang="en-US" altLang="en-US" b="1" dirty="0">
                <a:solidFill>
                  <a:srgbClr val="002060"/>
                </a:solidFill>
              </a:rPr>
              <a:t>,8] 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[</a:t>
            </a:r>
            <a:r>
              <a:rPr lang="en-US" alt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7</a:t>
            </a:r>
            <a:r>
              <a:rPr lang="en-US" altLang="en-US" b="1" dirty="0">
                <a:solidFill>
                  <a:srgbClr val="002060"/>
                </a:solidFill>
                <a:sym typeface="Wingdings" panose="05000000000000000000" pitchFamily="2" charset="2"/>
              </a:rPr>
              <a:t>,8]</a:t>
            </a:r>
            <a:endParaRPr lang="en-US" altLang="en-US" b="1" dirty="0">
              <a:solidFill>
                <a:srgbClr val="002060"/>
              </a:solidFill>
            </a:endParaRP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765DC10C-2E0A-4751-9202-477489B63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2307" y="5993682"/>
            <a:ext cx="141852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[8]</a:t>
            </a:r>
          </a:p>
        </p:txBody>
      </p:sp>
    </p:spTree>
    <p:extLst>
      <p:ext uri="{BB962C8B-B14F-4D97-AF65-F5344CB8AC3E}">
        <p14:creationId xmlns:p14="http://schemas.microsoft.com/office/powerpoint/2010/main" val="10506331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2" grpId="0" animBg="1"/>
      <p:bldP spid="12" grpId="1" animBg="1"/>
      <p:bldP spid="23" grpId="0" animBg="1"/>
      <p:bldP spid="24" grpId="0" animBg="1"/>
      <p:bldP spid="25" grpId="0" animBg="1"/>
      <p:bldP spid="25" grpId="1" animBg="1"/>
      <p:bldP spid="26" grpId="0" animBg="1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20" grpId="0" animBg="1"/>
      <p:bldP spid="20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2747</TotalTime>
  <Words>920</Words>
  <Application>Microsoft Office PowerPoint</Application>
  <PresentationFormat>Custom</PresentationFormat>
  <Paragraphs>124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Office Theme</vt:lpstr>
      <vt:lpstr>Office Theme</vt:lpstr>
      <vt:lpstr>PowerPoint Presentation</vt:lpstr>
      <vt:lpstr>Assignment 4</vt:lpstr>
      <vt:lpstr>Lab exam – Thursday, Nov 10</vt:lpstr>
      <vt:lpstr>PowerPoint Presentation</vt:lpstr>
      <vt:lpstr>A comment on recursion</vt:lpstr>
      <vt:lpstr>A comment on recursion</vt:lpstr>
      <vt:lpstr>While we are on the subject</vt:lpstr>
      <vt:lpstr>Comment on recursion</vt:lpstr>
      <vt:lpstr>Quick sort without using recursion</vt:lpstr>
      <vt:lpstr>Quick sort without using recursion</vt:lpstr>
      <vt:lpstr>PowerPoint Presentation</vt:lpstr>
      <vt:lpstr>Space Filling algorithm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977</cp:revision>
  <cp:lastPrinted>1601-01-01T00:00:00Z</cp:lastPrinted>
  <dcterms:created xsi:type="dcterms:W3CDTF">2017-07-19T19:15:02Z</dcterms:created>
  <dcterms:modified xsi:type="dcterms:W3CDTF">2022-11-14T21:04:07Z</dcterms:modified>
</cp:coreProperties>
</file>