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7"/>
  </p:notesMasterIdLst>
  <p:sldIdLst>
    <p:sldId id="256" r:id="rId3"/>
    <p:sldId id="469" r:id="rId4"/>
    <p:sldId id="465" r:id="rId5"/>
    <p:sldId id="470" r:id="rId6"/>
    <p:sldId id="471" r:id="rId7"/>
    <p:sldId id="472" r:id="rId8"/>
    <p:sldId id="473" r:id="rId9"/>
    <p:sldId id="426" r:id="rId10"/>
    <p:sldId id="474" r:id="rId11"/>
    <p:sldId id="475" r:id="rId12"/>
    <p:sldId id="421" r:id="rId13"/>
    <p:sldId id="422" r:id="rId14"/>
    <p:sldId id="423" r:id="rId15"/>
    <p:sldId id="424" r:id="rId16"/>
    <p:sldId id="425" r:id="rId17"/>
    <p:sldId id="440" r:id="rId18"/>
    <p:sldId id="427" r:id="rId19"/>
    <p:sldId id="428" r:id="rId20"/>
    <p:sldId id="429" r:id="rId21"/>
    <p:sldId id="430" r:id="rId22"/>
    <p:sldId id="431" r:id="rId23"/>
    <p:sldId id="432" r:id="rId24"/>
    <p:sldId id="433" r:id="rId25"/>
    <p:sldId id="434" r:id="rId26"/>
    <p:sldId id="435" r:id="rId27"/>
    <p:sldId id="441" r:id="rId28"/>
    <p:sldId id="442" r:id="rId29"/>
    <p:sldId id="443" r:id="rId30"/>
    <p:sldId id="444" r:id="rId31"/>
    <p:sldId id="445" r:id="rId32"/>
    <p:sldId id="446" r:id="rId33"/>
    <p:sldId id="460" r:id="rId34"/>
    <p:sldId id="461" r:id="rId35"/>
    <p:sldId id="466" r:id="rId36"/>
    <p:sldId id="436" r:id="rId37"/>
    <p:sldId id="437" r:id="rId38"/>
    <p:sldId id="438" r:id="rId39"/>
    <p:sldId id="467" r:id="rId40"/>
    <p:sldId id="439" r:id="rId41"/>
    <p:sldId id="464" r:id="rId42"/>
    <p:sldId id="463" r:id="rId43"/>
    <p:sldId id="468" r:id="rId44"/>
    <p:sldId id="462" r:id="rId45"/>
    <p:sldId id="291" r:id="rId46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78BDD4-0C9F-42A8-BB85-77181019B7A7}" v="33" dt="2022-11-14T21:07:47.9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4660"/>
  </p:normalViewPr>
  <p:slideViewPr>
    <p:cSldViewPr>
      <p:cViewPr varScale="1">
        <p:scale>
          <a:sx n="49" d="100"/>
          <a:sy n="49" d="100"/>
        </p:scale>
        <p:origin x="1712" y="5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B4764A3C-D8E3-487F-8DC5-81784391BE50}"/>
    <pc:docChg chg="undo custSel addSld delSld modSld sldOrd">
      <pc:chgData name="Igor Shinkar" userId="db6eb1b41a9778dd" providerId="LiveId" clId="{B4764A3C-D8E3-487F-8DC5-81784391BE50}" dt="2022-03-22T01:20:37.856" v="902" actId="6549"/>
      <pc:docMkLst>
        <pc:docMk/>
      </pc:docMkLst>
      <pc:sldChg chg="modSp">
        <pc:chgData name="Igor Shinkar" userId="db6eb1b41a9778dd" providerId="LiveId" clId="{B4764A3C-D8E3-487F-8DC5-81784391BE50}" dt="2022-03-22T00:26:16.108" v="584" actId="20577"/>
        <pc:sldMkLst>
          <pc:docMk/>
          <pc:sldMk cId="3309901109" sldId="438"/>
        </pc:sldMkLst>
        <pc:spChg chg="mod">
          <ac:chgData name="Igor Shinkar" userId="db6eb1b41a9778dd" providerId="LiveId" clId="{B4764A3C-D8E3-487F-8DC5-81784391BE50}" dt="2022-03-22T00:26:16.108" v="584" actId="20577"/>
          <ac:spMkLst>
            <pc:docMk/>
            <pc:sldMk cId="3309901109" sldId="438"/>
            <ac:spMk id="5122" creationId="{00000000-0000-0000-0000-000000000000}"/>
          </ac:spMkLst>
        </pc:spChg>
      </pc:sldChg>
      <pc:sldChg chg="modSp mod">
        <pc:chgData name="Igor Shinkar" userId="db6eb1b41a9778dd" providerId="LiveId" clId="{B4764A3C-D8E3-487F-8DC5-81784391BE50}" dt="2022-03-22T00:27:26.657" v="588" actId="1036"/>
        <pc:sldMkLst>
          <pc:docMk/>
          <pc:sldMk cId="4025991061" sldId="443"/>
        </pc:sldMkLst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5" creationId="{C99B5270-F81B-4E70-A4B2-B8AA8ACD82DB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6" creationId="{B12E435F-45BD-4837-AB99-8D5A42EEC096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8" creationId="{EB3EE403-93ED-4593-BC02-CB53A21598FC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10" creationId="{9527A270-387D-4326-A3D9-7DF7FC3D77CD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12" creationId="{B9D462AB-65D8-4866-96A3-33C5962FFC0A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14" creationId="{C69AD838-05F4-44FF-A435-1BB9952A24E7}"/>
          </ac:spMkLst>
        </pc:spChg>
        <pc:spChg chg="mod">
          <ac:chgData name="Igor Shinkar" userId="db6eb1b41a9778dd" providerId="LiveId" clId="{B4764A3C-D8E3-487F-8DC5-81784391BE50}" dt="2022-03-22T00:27:26.657" v="588" actId="1036"/>
          <ac:spMkLst>
            <pc:docMk/>
            <pc:sldMk cId="4025991061" sldId="443"/>
            <ac:spMk id="16" creationId="{C39456E8-7A31-49E0-AD74-B7500C61A5F5}"/>
          </ac:spMkLst>
        </pc:sp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7" creationId="{8632242D-2A2E-456E-A385-54BC79A2C01D}"/>
          </ac:cxnSpMkLst>
        </pc:cxn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9" creationId="{7859DD5C-7935-42A4-9951-98C88CFEA9D1}"/>
          </ac:cxnSpMkLst>
        </pc:cxn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11" creationId="{39CE9FCA-62C0-414D-8962-4E9BF0C23584}"/>
          </ac:cxnSpMkLst>
        </pc:cxn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13" creationId="{DBA1152B-467C-4C75-8F85-534CA618A552}"/>
          </ac:cxnSpMkLst>
        </pc:cxn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15" creationId="{B02221A4-A1BF-4C0A-910B-F28A320E3D08}"/>
          </ac:cxnSpMkLst>
        </pc:cxnChg>
        <pc:cxnChg chg="mod">
          <ac:chgData name="Igor Shinkar" userId="db6eb1b41a9778dd" providerId="LiveId" clId="{B4764A3C-D8E3-487F-8DC5-81784391BE50}" dt="2022-03-22T00:27:26.657" v="588" actId="1036"/>
          <ac:cxnSpMkLst>
            <pc:docMk/>
            <pc:sldMk cId="4025991061" sldId="443"/>
            <ac:cxnSpMk id="17" creationId="{BE4AF733-8508-4D13-9D19-C55272CC77E5}"/>
          </ac:cxnSpMkLst>
        </pc:cxnChg>
      </pc:sldChg>
      <pc:sldChg chg="modSp modAnim">
        <pc:chgData name="Igor Shinkar" userId="db6eb1b41a9778dd" providerId="LiveId" clId="{B4764A3C-D8E3-487F-8DC5-81784391BE50}" dt="2022-03-22T01:20:37.856" v="902" actId="6549"/>
        <pc:sldMkLst>
          <pc:docMk/>
          <pc:sldMk cId="3922974311" sldId="462"/>
        </pc:sldMkLst>
        <pc:spChg chg="mod">
          <ac:chgData name="Igor Shinkar" userId="db6eb1b41a9778dd" providerId="LiveId" clId="{B4764A3C-D8E3-487F-8DC5-81784391BE50}" dt="2022-03-22T01:20:37.856" v="902" actId="6549"/>
          <ac:spMkLst>
            <pc:docMk/>
            <pc:sldMk cId="3922974311" sldId="462"/>
            <ac:spMk id="5122" creationId="{00000000-0000-0000-0000-000000000000}"/>
          </ac:spMkLst>
        </pc:spChg>
      </pc:sldChg>
      <pc:sldChg chg="modSp add mod modAnim">
        <pc:chgData name="Igor Shinkar" userId="db6eb1b41a9778dd" providerId="LiveId" clId="{B4764A3C-D8E3-487F-8DC5-81784391BE50}" dt="2022-03-21T23:29:53.752" v="120" actId="20577"/>
        <pc:sldMkLst>
          <pc:docMk/>
          <pc:sldMk cId="2517145124" sldId="465"/>
        </pc:sldMkLst>
        <pc:spChg chg="mod">
          <ac:chgData name="Igor Shinkar" userId="db6eb1b41a9778dd" providerId="LiveId" clId="{B4764A3C-D8E3-487F-8DC5-81784391BE50}" dt="2022-03-21T23:28:51.935" v="38" actId="20577"/>
          <ac:spMkLst>
            <pc:docMk/>
            <pc:sldMk cId="2517145124" sldId="465"/>
            <ac:spMk id="2" creationId="{00000000-0000-0000-0000-000000000000}"/>
          </ac:spMkLst>
        </pc:spChg>
        <pc:spChg chg="mod">
          <ac:chgData name="Igor Shinkar" userId="db6eb1b41a9778dd" providerId="LiveId" clId="{B4764A3C-D8E3-487F-8DC5-81784391BE50}" dt="2022-03-21T23:29:53.752" v="120" actId="20577"/>
          <ac:spMkLst>
            <pc:docMk/>
            <pc:sldMk cId="2517145124" sldId="465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B4764A3C-D8E3-487F-8DC5-81784391BE50}" dt="2022-03-22T00:11:14.842" v="581" actId="115"/>
        <pc:sldMkLst>
          <pc:docMk/>
          <pc:sldMk cId="3977341797" sldId="466"/>
        </pc:sldMkLst>
        <pc:spChg chg="mod">
          <ac:chgData name="Igor Shinkar" userId="db6eb1b41a9778dd" providerId="LiveId" clId="{B4764A3C-D8E3-487F-8DC5-81784391BE50}" dt="2022-03-22T00:08:38.664" v="152" actId="6549"/>
          <ac:spMkLst>
            <pc:docMk/>
            <pc:sldMk cId="3977341797" sldId="466"/>
            <ac:spMk id="5121" creationId="{00000000-0000-0000-0000-000000000000}"/>
          </ac:spMkLst>
        </pc:spChg>
        <pc:spChg chg="mod">
          <ac:chgData name="Igor Shinkar" userId="db6eb1b41a9778dd" providerId="LiveId" clId="{B4764A3C-D8E3-487F-8DC5-81784391BE50}" dt="2022-03-22T00:11:14.842" v="581" actId="115"/>
          <ac:spMkLst>
            <pc:docMk/>
            <pc:sldMk cId="3977341797" sldId="466"/>
            <ac:spMk id="5122" creationId="{00000000-0000-0000-0000-000000000000}"/>
          </ac:spMkLst>
        </pc:spChg>
      </pc:sldChg>
      <pc:sldChg chg="addSp delSp modSp add mod modAnim">
        <pc:chgData name="Igor Shinkar" userId="db6eb1b41a9778dd" providerId="LiveId" clId="{B4764A3C-D8E3-487F-8DC5-81784391BE50}" dt="2022-03-22T00:30:07.812" v="731" actId="6549"/>
        <pc:sldMkLst>
          <pc:docMk/>
          <pc:sldMk cId="3984536774" sldId="467"/>
        </pc:sldMkLst>
        <pc:spChg chg="add del mod">
          <ac:chgData name="Igor Shinkar" userId="db6eb1b41a9778dd" providerId="LiveId" clId="{B4764A3C-D8E3-487F-8DC5-81784391BE50}" dt="2022-03-22T00:28:20.835" v="632" actId="478"/>
          <ac:spMkLst>
            <pc:docMk/>
            <pc:sldMk cId="3984536774" sldId="467"/>
            <ac:spMk id="2" creationId="{63282F7B-6389-4193-B06B-D23DB0961544}"/>
          </ac:spMkLst>
        </pc:spChg>
        <pc:spChg chg="add del mod">
          <ac:chgData name="Igor Shinkar" userId="db6eb1b41a9778dd" providerId="LiveId" clId="{B4764A3C-D8E3-487F-8DC5-81784391BE50}" dt="2022-03-22T00:28:20.835" v="632" actId="478"/>
          <ac:spMkLst>
            <pc:docMk/>
            <pc:sldMk cId="3984536774" sldId="467"/>
            <ac:spMk id="3" creationId="{8CBB8EED-CA54-4617-9409-21C94777E427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4" creationId="{B6874574-4691-431D-BF04-CABE9A073AB7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5" creationId="{CAFA8E9C-F112-4954-86D1-E0DBF73EBFE0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7" creationId="{423CAFB9-97F3-4F8D-815A-81A1AA1FFDF2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9" creationId="{632C09E9-8B89-40D9-B8E9-2EDE62919B1D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11" creationId="{DAC3E00B-2DFB-4A2C-BE13-101A2EE8A366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13" creationId="{A430DB57-65AB-41BD-BA9A-AEF31B186AD3}"/>
          </ac:spMkLst>
        </pc:spChg>
        <pc:spChg chg="add del mod">
          <ac:chgData name="Igor Shinkar" userId="db6eb1b41a9778dd" providerId="LiveId" clId="{B4764A3C-D8E3-487F-8DC5-81784391BE50}" dt="2022-03-22T00:29:45.226" v="721" actId="1038"/>
          <ac:spMkLst>
            <pc:docMk/>
            <pc:sldMk cId="3984536774" sldId="467"/>
            <ac:spMk id="15" creationId="{7FDFC111-093D-4D52-9B3A-78C9629746AD}"/>
          </ac:spMkLst>
        </pc:spChg>
        <pc:spChg chg="add del">
          <ac:chgData name="Igor Shinkar" userId="db6eb1b41a9778dd" providerId="LiveId" clId="{B4764A3C-D8E3-487F-8DC5-81784391BE50}" dt="2022-03-22T00:28:20.835" v="632" actId="478"/>
          <ac:spMkLst>
            <pc:docMk/>
            <pc:sldMk cId="3984536774" sldId="467"/>
            <ac:spMk id="5121" creationId="{00000000-0000-0000-0000-000000000000}"/>
          </ac:spMkLst>
        </pc:spChg>
        <pc:spChg chg="add del mod">
          <ac:chgData name="Igor Shinkar" userId="db6eb1b41a9778dd" providerId="LiveId" clId="{B4764A3C-D8E3-487F-8DC5-81784391BE50}" dt="2022-03-22T00:30:07.812" v="731" actId="6549"/>
          <ac:spMkLst>
            <pc:docMk/>
            <pc:sldMk cId="3984536774" sldId="467"/>
            <ac:spMk id="5122" creationId="{00000000-0000-0000-0000-000000000000}"/>
          </ac:spMkLst>
        </pc:sp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6" creationId="{E3CB5BE5-265A-4922-B454-3C8057D6B262}"/>
          </ac:cxnSpMkLst>
        </pc:cxn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8" creationId="{615DF5B1-E918-4E9C-AE12-84BEC1C27BE0}"/>
          </ac:cxnSpMkLst>
        </pc:cxn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10" creationId="{A623811E-0DE4-47D7-8860-1AECD0960CAE}"/>
          </ac:cxnSpMkLst>
        </pc:cxn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12" creationId="{489FB4C6-D0EE-4D8E-9296-AEF1E7B2C50B}"/>
          </ac:cxnSpMkLst>
        </pc:cxn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14" creationId="{91956132-7FDB-403E-B19F-2A56E27A0C7F}"/>
          </ac:cxnSpMkLst>
        </pc:cxnChg>
        <pc:cxnChg chg="add del mod">
          <ac:chgData name="Igor Shinkar" userId="db6eb1b41a9778dd" providerId="LiveId" clId="{B4764A3C-D8E3-487F-8DC5-81784391BE50}" dt="2022-03-22T00:29:45.226" v="721" actId="1038"/>
          <ac:cxnSpMkLst>
            <pc:docMk/>
            <pc:sldMk cId="3984536774" sldId="467"/>
            <ac:cxnSpMk id="16" creationId="{D6023EF6-4FAF-4873-A81C-5E930C56484C}"/>
          </ac:cxnSpMkLst>
        </pc:cxnChg>
      </pc:sldChg>
      <pc:sldChg chg="add del">
        <pc:chgData name="Igor Shinkar" userId="db6eb1b41a9778dd" providerId="LiveId" clId="{B4764A3C-D8E3-487F-8DC5-81784391BE50}" dt="2022-03-22T00:27:27.258" v="589"/>
        <pc:sldMkLst>
          <pc:docMk/>
          <pc:sldMk cId="4001993736" sldId="467"/>
        </pc:sldMkLst>
      </pc:sldChg>
      <pc:sldChg chg="modSp add mod ord modAnim">
        <pc:chgData name="Igor Shinkar" userId="db6eb1b41a9778dd" providerId="LiveId" clId="{B4764A3C-D8E3-487F-8DC5-81784391BE50}" dt="2022-03-22T01:20:01.369" v="888" actId="20577"/>
        <pc:sldMkLst>
          <pc:docMk/>
          <pc:sldMk cId="3691515327" sldId="468"/>
        </pc:sldMkLst>
        <pc:spChg chg="mod">
          <ac:chgData name="Igor Shinkar" userId="db6eb1b41a9778dd" providerId="LiveId" clId="{B4764A3C-D8E3-487F-8DC5-81784391BE50}" dt="2022-03-22T00:35:42.056" v="756" actId="20577"/>
          <ac:spMkLst>
            <pc:docMk/>
            <pc:sldMk cId="3691515327" sldId="468"/>
            <ac:spMk id="5121" creationId="{00000000-0000-0000-0000-000000000000}"/>
          </ac:spMkLst>
        </pc:spChg>
        <pc:spChg chg="mod">
          <ac:chgData name="Igor Shinkar" userId="db6eb1b41a9778dd" providerId="LiveId" clId="{B4764A3C-D8E3-487F-8DC5-81784391BE50}" dt="2022-03-22T01:20:01.369" v="888" actId="20577"/>
          <ac:spMkLst>
            <pc:docMk/>
            <pc:sldMk cId="3691515327" sldId="468"/>
            <ac:spMk id="5122" creationId="{00000000-0000-0000-0000-000000000000}"/>
          </ac:spMkLst>
        </pc:spChg>
      </pc:sldChg>
    </pc:docChg>
  </pc:docChgLst>
  <pc:docChgLst>
    <pc:chgData name="Igor Shinkar" userId="db6eb1b41a9778dd" providerId="LiveId" clId="{3E78BDD4-0C9F-42A8-BB85-77181019B7A7}"/>
    <pc:docChg chg="addSld delSld modSld">
      <pc:chgData name="Igor Shinkar" userId="db6eb1b41a9778dd" providerId="LiveId" clId="{3E78BDD4-0C9F-42A8-BB85-77181019B7A7}" dt="2022-11-14T21:07:47.925" v="45" actId="6549"/>
      <pc:docMkLst>
        <pc:docMk/>
      </pc:docMkLst>
      <pc:sldChg chg="modSp mod">
        <pc:chgData name="Igor Shinkar" userId="db6eb1b41a9778dd" providerId="LiveId" clId="{3E78BDD4-0C9F-42A8-BB85-77181019B7A7}" dt="2022-11-14T21:07:30.138" v="14" actId="6549"/>
        <pc:sldMkLst>
          <pc:docMk/>
          <pc:sldMk cId="0" sldId="256"/>
        </pc:sldMkLst>
        <pc:spChg chg="mod">
          <ac:chgData name="Igor Shinkar" userId="db6eb1b41a9778dd" providerId="LiveId" clId="{3E78BDD4-0C9F-42A8-BB85-77181019B7A7}" dt="2022-11-14T21:07:30.138" v="14" actId="6549"/>
          <ac:spMkLst>
            <pc:docMk/>
            <pc:sldMk cId="0" sldId="256"/>
            <ac:spMk id="4097" creationId="{00000000-0000-0000-0000-000000000000}"/>
          </ac:spMkLst>
        </pc:spChg>
      </pc:sldChg>
      <pc:sldChg chg="del">
        <pc:chgData name="Igor Shinkar" userId="db6eb1b41a9778dd" providerId="LiveId" clId="{3E78BDD4-0C9F-42A8-BB85-77181019B7A7}" dt="2022-11-14T21:06:38.696" v="0" actId="47"/>
        <pc:sldMkLst>
          <pc:docMk/>
          <pc:sldMk cId="8617267" sldId="409"/>
        </pc:sldMkLst>
      </pc:sldChg>
      <pc:sldChg chg="add">
        <pc:chgData name="Igor Shinkar" userId="db6eb1b41a9778dd" providerId="LiveId" clId="{3E78BDD4-0C9F-42A8-BB85-77181019B7A7}" dt="2022-11-14T21:06:44.588" v="1"/>
        <pc:sldMkLst>
          <pc:docMk/>
          <pc:sldMk cId="1098516575" sldId="426"/>
        </pc:sldMkLst>
      </pc:sldChg>
      <pc:sldChg chg="modSp add">
        <pc:chgData name="Igor Shinkar" userId="db6eb1b41a9778dd" providerId="LiveId" clId="{3E78BDD4-0C9F-42A8-BB85-77181019B7A7}" dt="2022-11-14T21:07:47.925" v="45" actId="6549"/>
        <pc:sldMkLst>
          <pc:docMk/>
          <pc:sldMk cId="1033836611" sldId="465"/>
        </pc:sldMkLst>
        <pc:spChg chg="mod">
          <ac:chgData name="Igor Shinkar" userId="db6eb1b41a9778dd" providerId="LiveId" clId="{3E78BDD4-0C9F-42A8-BB85-77181019B7A7}" dt="2022-11-14T21:07:47.925" v="45" actId="6549"/>
          <ac:spMkLst>
            <pc:docMk/>
            <pc:sldMk cId="1033836611" sldId="465"/>
            <ac:spMk id="3" creationId="{00000000-0000-0000-0000-000000000000}"/>
          </ac:spMkLst>
        </pc:spChg>
      </pc:sldChg>
      <pc:sldChg chg="del">
        <pc:chgData name="Igor Shinkar" userId="db6eb1b41a9778dd" providerId="LiveId" clId="{3E78BDD4-0C9F-42A8-BB85-77181019B7A7}" dt="2022-11-14T21:06:51.908" v="2" actId="2696"/>
        <pc:sldMkLst>
          <pc:docMk/>
          <pc:sldMk cId="2517145124" sldId="465"/>
        </pc:sldMkLst>
      </pc:sldChg>
      <pc:sldChg chg="add">
        <pc:chgData name="Igor Shinkar" userId="db6eb1b41a9778dd" providerId="LiveId" clId="{3E78BDD4-0C9F-42A8-BB85-77181019B7A7}" dt="2022-11-14T21:06:44.588" v="1"/>
        <pc:sldMkLst>
          <pc:docMk/>
          <pc:sldMk cId="2066046600" sldId="469"/>
        </pc:sldMkLst>
      </pc:sldChg>
      <pc:sldChg chg="add">
        <pc:chgData name="Igor Shinkar" userId="db6eb1b41a9778dd" providerId="LiveId" clId="{3E78BDD4-0C9F-42A8-BB85-77181019B7A7}" dt="2022-11-14T21:06:44.588" v="1"/>
        <pc:sldMkLst>
          <pc:docMk/>
          <pc:sldMk cId="2819464208" sldId="470"/>
        </pc:sldMkLst>
      </pc:sldChg>
      <pc:sldChg chg="add">
        <pc:chgData name="Igor Shinkar" userId="db6eb1b41a9778dd" providerId="LiveId" clId="{3E78BDD4-0C9F-42A8-BB85-77181019B7A7}" dt="2022-11-14T21:06:44.588" v="1"/>
        <pc:sldMkLst>
          <pc:docMk/>
          <pc:sldMk cId="501613128" sldId="471"/>
        </pc:sldMkLst>
      </pc:sldChg>
      <pc:sldChg chg="add">
        <pc:chgData name="Igor Shinkar" userId="db6eb1b41a9778dd" providerId="LiveId" clId="{3E78BDD4-0C9F-42A8-BB85-77181019B7A7}" dt="2022-11-14T21:06:44.588" v="1"/>
        <pc:sldMkLst>
          <pc:docMk/>
          <pc:sldMk cId="2605575143" sldId="472"/>
        </pc:sldMkLst>
      </pc:sldChg>
      <pc:sldChg chg="add">
        <pc:chgData name="Igor Shinkar" userId="db6eb1b41a9778dd" providerId="LiveId" clId="{3E78BDD4-0C9F-42A8-BB85-77181019B7A7}" dt="2022-11-14T21:06:44.588" v="1"/>
        <pc:sldMkLst>
          <pc:docMk/>
          <pc:sldMk cId="1340501672" sldId="473"/>
        </pc:sldMkLst>
      </pc:sldChg>
      <pc:sldChg chg="add">
        <pc:chgData name="Igor Shinkar" userId="db6eb1b41a9778dd" providerId="LiveId" clId="{3E78BDD4-0C9F-42A8-BB85-77181019B7A7}" dt="2022-11-14T21:06:44.588" v="1"/>
        <pc:sldMkLst>
          <pc:docMk/>
          <pc:sldMk cId="159612943" sldId="474"/>
        </pc:sldMkLst>
      </pc:sldChg>
      <pc:sldChg chg="add">
        <pc:chgData name="Igor Shinkar" userId="db6eb1b41a9778dd" providerId="LiveId" clId="{3E78BDD4-0C9F-42A8-BB85-77181019B7A7}" dt="2022-11-14T21:06:44.588" v="1"/>
        <pc:sldMkLst>
          <pc:docMk/>
          <pc:sldMk cId="1502615521" sldId="47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37501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73330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7843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3190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54248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3236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009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7229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5491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39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513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9444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9222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91476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79651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75159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69603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15491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00015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8927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589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2378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62193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1671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88203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10174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07182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7956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289272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140767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905708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308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59737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61022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698520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442510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729747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860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94398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6325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1604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659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Lecture 17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Breadth First Search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BreadthFirstSearch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q.enqueue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q.dequeue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q.enqueue</a:t>
            </a:r>
            <a:r>
              <a:rPr lang="en-US" sz="1800" dirty="0"/>
              <a:t>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 </a:t>
            </a:r>
            <a:r>
              <a:rPr lang="en-US" sz="1800" dirty="0" err="1"/>
              <a:t>q.enqueue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692" y="1646237"/>
            <a:ext cx="4449782" cy="289718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A5B642-8041-4A63-93BA-61FBA224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3536" y="4500520"/>
            <a:ext cx="4943475" cy="1666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These algorithms have applications to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Exploring unknown territory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Finding shortest paths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Some AI tasks</a:t>
            </a:r>
            <a:br>
              <a:rPr lang="en-US" altLang="he-IL" sz="2200" i="1" dirty="0">
                <a:solidFill>
                  <a:srgbClr val="0000CC"/>
                </a:solidFill>
                <a:latin typeface="+mn-lt"/>
              </a:rPr>
            </a:b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Solving puzzles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A5B642-8041-4A63-93BA-61FBA224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0912" y="6294437"/>
            <a:ext cx="76200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I’m teaching cmpt225 in Spring 2022.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Join me if you want to write simple AI for solving puzzles.</a:t>
            </a:r>
          </a:p>
        </p:txBody>
      </p:sp>
    </p:spTree>
    <p:extLst>
      <p:ext uri="{BB962C8B-B14F-4D97-AF65-F5344CB8AC3E}">
        <p14:creationId xmlns:p14="http://schemas.microsoft.com/office/powerpoint/2010/main" val="1502615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8531507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/>
              <a:t>A </a:t>
            </a:r>
            <a:r>
              <a:rPr lang="en-US" altLang="he-IL" sz="2200" i="1" u="sng" dirty="0"/>
              <a:t>binary search tree (BST)</a:t>
            </a:r>
            <a:r>
              <a:rPr lang="en-US" altLang="he-IL" sz="2200" dirty="0"/>
              <a:t> is a binary tree with the following property:</a:t>
            </a:r>
          </a:p>
          <a:p>
            <a:endParaRPr lang="en-US" altLang="he-IL" sz="2200" dirty="0"/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greater or equal than the values in its left child and all its descendants.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he-IL" sz="2200" dirty="0"/>
              <a:t>For every node, the value in the node is smaller or equal than to the value in its right child and all its descendants.</a:t>
            </a:r>
          </a:p>
          <a:p>
            <a:pPr marL="914400" lvl="1" indent="-457200">
              <a:buFont typeface="+mj-lt"/>
              <a:buAutoNum type="arabi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096552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Example 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427259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Example 2: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binary search tree can be</a:t>
            </a:r>
            <a:br>
              <a:rPr lang="en-US" altLang="he-IL" sz="2200" dirty="0"/>
            </a:br>
            <a:r>
              <a:rPr lang="en-US" altLang="he-IL" sz="2200" dirty="0"/>
              <a:t>very skinny / unbalanced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25101607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312" y="1793908"/>
            <a:ext cx="5476875" cy="5181600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 bwMode="auto">
          <a:xfrm rot="10334083">
            <a:off x="4375234" y="2801753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3807477">
            <a:off x="2299669" y="3913512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1988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711" y="1721189"/>
            <a:ext cx="5476875" cy="6162675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sp>
        <p:nvSpPr>
          <p:cNvPr id="3" name="Down Arrow 2"/>
          <p:cNvSpPr/>
          <p:nvPr/>
        </p:nvSpPr>
        <p:spPr bwMode="auto">
          <a:xfrm rot="15052728">
            <a:off x="4809506" y="3203485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8911466">
            <a:off x="4779870" y="4948686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58198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gets a binary search tree,</a:t>
            </a:r>
            <a:br>
              <a:rPr lang="en-US" altLang="he-IL" sz="2000" dirty="0"/>
            </a:br>
            <a:r>
              <a:rPr lang="en-US" altLang="he-IL" sz="2000" dirty="0"/>
              <a:t>and prints all the values sorted in the increasing order.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000" dirty="0"/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(root-&gt;left);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print(root-&gt;data);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print_sorted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(root-&gt;right);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Observation: This is the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InOrder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traversal on the tree.</a:t>
            </a:r>
          </a:p>
        </p:txBody>
      </p:sp>
    </p:spTree>
    <p:extLst>
      <p:ext uri="{BB962C8B-B14F-4D97-AF65-F5344CB8AC3E}">
        <p14:creationId xmlns:p14="http://schemas.microsoft.com/office/powerpoint/2010/main" val="301680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root, int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3094037"/>
            <a:ext cx="4257675" cy="3486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6889" y="2221648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find( 7 )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703619" y="6453988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</p:spTree>
    <p:extLst>
      <p:ext uri="{BB962C8B-B14F-4D97-AF65-F5344CB8AC3E}">
        <p14:creationId xmlns:p14="http://schemas.microsoft.com/office/powerpoint/2010/main" val="38938970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finds a given item in a BST (or returns NULL).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 == NULL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NULL;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(root-&gt;data == item)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root;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if ( root-&gt;data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root-&gt;left,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else // if ( root-&gt;data &lt;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return find( root-&gt;right, item) 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865437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find( 8 )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flipV="1">
            <a:off x="3735583" y="4450877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 bwMode="auto">
          <a:xfrm flipV="1">
            <a:off x="5657453" y="6139207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34857" y="6562907"/>
            <a:ext cx="3454792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Not found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7156352" y="6497296"/>
            <a:ext cx="581219" cy="6444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420782A-D3B8-45F2-B8BA-08FB8280C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7112" y="906534"/>
            <a:ext cx="3544887" cy="90686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The running time is:</a:t>
            </a:r>
            <a:br>
              <a:rPr lang="en-US" altLang="en-US" sz="2200" dirty="0"/>
            </a:br>
            <a:r>
              <a:rPr lang="en-US" altLang="en-US" sz="2200" dirty="0"/>
              <a:t>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18101028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4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Assignment 4 is due to November 18, 23:59</a:t>
            </a:r>
          </a:p>
          <a:p>
            <a:pPr marL="0" indent="0"/>
            <a:r>
              <a:rPr lang="de-DE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https://www.cs.sfu.ca/~ishinkar/teaching/fall22/cmpt125/assignments.html</a:t>
            </a:r>
            <a:endParaRPr lang="de-DE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need to submit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file to Coursys: 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assignment4.c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in CSIL with the provided makefile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./test_assignment4</a:t>
            </a:r>
          </a:p>
          <a:p>
            <a:r>
              <a:rPr lang="de-DE" sz="18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Queues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  <a:p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4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442" y="2988983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an </a:t>
            </a:r>
            <a:r>
              <a:rPr lang="en-US" altLang="he-IL" sz="2000" b="1" dirty="0">
                <a:solidFill>
                  <a:srgbClr val="FF0000"/>
                </a:solidFill>
              </a:rPr>
              <a:t>iterative</a:t>
            </a:r>
            <a:r>
              <a:rPr lang="en-US" altLang="he-IL" sz="2000" dirty="0"/>
              <a:t> function that finds a given item in a BST (or returns NULL)</a:t>
            </a:r>
            <a:br>
              <a:rPr lang="en-US" altLang="he-IL" sz="2000" dirty="0"/>
            </a:br>
            <a:endParaRPr lang="en-US" altLang="he-IL" sz="2000" dirty="0"/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find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root,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current = root;</a:t>
            </a:r>
          </a:p>
          <a:p>
            <a:pPr marL="0" indent="0">
              <a:defRPr/>
            </a:pP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current != NULL &amp;&amp; current-&gt;data !=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(current-&gt;data &gt; item )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 current = current-&gt;left;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else  	// current-&gt;data &lt; item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= current-&gt;right;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return current;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80982" y="2518937"/>
            <a:ext cx="14478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find( 16 )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973314" y="3311334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6831538" y="4588753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V="1">
            <a:off x="7142162" y="6179980"/>
            <a:ext cx="609600" cy="44098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91129" y="6498652"/>
            <a:ext cx="230063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Found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23062" y="2338587"/>
            <a:ext cx="3117850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Running time: O(depth of the tree)</a:t>
            </a:r>
          </a:p>
        </p:txBody>
      </p:sp>
    </p:spTree>
    <p:extLst>
      <p:ext uri="{BB962C8B-B14F-4D97-AF65-F5344CB8AC3E}">
        <p14:creationId xmlns:p14="http://schemas.microsoft.com/office/powerpoint/2010/main" val="5192058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5" y="2938286"/>
            <a:ext cx="42576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2938286"/>
            <a:ext cx="4385468" cy="4803951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000" dirty="0"/>
              <a:t>Write a function that adds a given element to a binary search tree.</a:t>
            </a:r>
          </a:p>
          <a:p>
            <a:pPr marL="0" indent="0">
              <a:defRPr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add_item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binary_tree_t</a:t>
            </a:r>
            <a:r>
              <a:rPr lang="en-US" altLang="he-IL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tree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item) {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// implement me</a:t>
            </a:r>
          </a:p>
          <a:p>
            <a:pPr marL="0" indent="0">
              <a:defRPr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77118" y="2388839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err="1">
                <a:solidFill>
                  <a:srgbClr val="0000CC"/>
                </a:solidFill>
                <a:latin typeface="Arial" panose="020B0604020202020204" pitchFamily="34" charset="0"/>
              </a:rPr>
              <a:t>add_item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( 6 )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743947" y="3301262"/>
            <a:ext cx="1921870" cy="9757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 bwMode="auto">
          <a:xfrm flipV="1">
            <a:off x="4166393" y="4615176"/>
            <a:ext cx="1524736" cy="6437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 bwMode="auto">
          <a:xfrm flipH="1" flipV="1">
            <a:off x="6665817" y="6234580"/>
            <a:ext cx="1422495" cy="6519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1757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/>
              <a:t>List A</a:t>
            </a:r>
            <a:r>
              <a:rPr lang="en-US" sz="2200"/>
              <a:t>: </a:t>
            </a:r>
            <a:r>
              <a:rPr lang="en-US" sz="2200" dirty="0"/>
              <a:t>4, 2, 6, 1, 3 , 5, 7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2C84038-5F7F-4B21-B9F8-39D9081C95FF}"/>
              </a:ext>
            </a:extLst>
          </p:cNvPr>
          <p:cNvSpPr/>
          <p:nvPr/>
        </p:nvSpPr>
        <p:spPr bwMode="auto">
          <a:xfrm>
            <a:off x="6259512" y="27130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1B670C3-0867-424E-B9D9-37D2B5AF2417}"/>
              </a:ext>
            </a:extLst>
          </p:cNvPr>
          <p:cNvSpPr/>
          <p:nvPr/>
        </p:nvSpPr>
        <p:spPr bwMode="auto">
          <a:xfrm>
            <a:off x="5497512" y="3551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46C0CC8-3A8B-4C8D-ABD5-062AEF2CB0F3}"/>
              </a:ext>
            </a:extLst>
          </p:cNvPr>
          <p:cNvCxnSpPr>
            <a:cxnSpLocks/>
            <a:stCxn id="2" idx="3"/>
            <a:endCxn id="6" idx="7"/>
          </p:cNvCxnSpPr>
          <p:nvPr/>
        </p:nvCxnSpPr>
        <p:spPr bwMode="auto">
          <a:xfrm flipH="1">
            <a:off x="5952797" y="31032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2570CBD3-7A53-4E3E-8AFB-F9B832B69CF5}"/>
              </a:ext>
            </a:extLst>
          </p:cNvPr>
          <p:cNvSpPr/>
          <p:nvPr/>
        </p:nvSpPr>
        <p:spPr bwMode="auto">
          <a:xfrm>
            <a:off x="7116598" y="3551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FA535E4-8FB1-4ACD-B725-72468EDC2206}"/>
              </a:ext>
            </a:extLst>
          </p:cNvPr>
          <p:cNvCxnSpPr>
            <a:cxnSpLocks/>
            <a:stCxn id="2" idx="5"/>
            <a:endCxn id="10" idx="0"/>
          </p:cNvCxnSpPr>
          <p:nvPr/>
        </p:nvCxnSpPr>
        <p:spPr bwMode="auto">
          <a:xfrm>
            <a:off x="6714797" y="31032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5189BF77-887C-4201-BF29-694B03FEF4C5}"/>
              </a:ext>
            </a:extLst>
          </p:cNvPr>
          <p:cNvSpPr/>
          <p:nvPr/>
        </p:nvSpPr>
        <p:spPr bwMode="auto">
          <a:xfrm>
            <a:off x="4773612" y="44116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C197F6C-7803-413F-81B1-5526CC8CB6F1}"/>
              </a:ext>
            </a:extLst>
          </p:cNvPr>
          <p:cNvCxnSpPr>
            <a:cxnSpLocks/>
            <a:endCxn id="17" idx="7"/>
          </p:cNvCxnSpPr>
          <p:nvPr/>
        </p:nvCxnSpPr>
        <p:spPr bwMode="auto">
          <a:xfrm flipH="1">
            <a:off x="5228897" y="39637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83F9168-20AB-461C-8246-3ABDB8D9A356}"/>
              </a:ext>
            </a:extLst>
          </p:cNvPr>
          <p:cNvSpPr/>
          <p:nvPr/>
        </p:nvSpPr>
        <p:spPr bwMode="auto">
          <a:xfrm>
            <a:off x="5910124" y="45069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776861D-9EBD-434C-B9B5-8CE448717135}"/>
              </a:ext>
            </a:extLst>
          </p:cNvPr>
          <p:cNvCxnSpPr>
            <a:cxnSpLocks/>
            <a:stCxn id="6" idx="5"/>
            <a:endCxn id="19" idx="0"/>
          </p:cNvCxnSpPr>
          <p:nvPr/>
        </p:nvCxnSpPr>
        <p:spPr bwMode="auto">
          <a:xfrm>
            <a:off x="5952797" y="39414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F2454DF1-7719-4B79-B109-AE8D0BC366C3}"/>
              </a:ext>
            </a:extLst>
          </p:cNvPr>
          <p:cNvSpPr/>
          <p:nvPr/>
        </p:nvSpPr>
        <p:spPr bwMode="auto">
          <a:xfrm>
            <a:off x="6616199" y="45138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214F42E-63F4-44D0-9F2F-6632E3EEFDA1}"/>
              </a:ext>
            </a:extLst>
          </p:cNvPr>
          <p:cNvCxnSpPr>
            <a:cxnSpLocks/>
            <a:stCxn id="10" idx="3"/>
            <a:endCxn id="23" idx="0"/>
          </p:cNvCxnSpPr>
          <p:nvPr/>
        </p:nvCxnSpPr>
        <p:spPr bwMode="auto">
          <a:xfrm flipH="1">
            <a:off x="6882899" y="39414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CFBA383B-B6B0-4597-B04B-E7997C574FA9}"/>
              </a:ext>
            </a:extLst>
          </p:cNvPr>
          <p:cNvSpPr/>
          <p:nvPr/>
        </p:nvSpPr>
        <p:spPr bwMode="auto">
          <a:xfrm>
            <a:off x="7518399" y="45396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4912110-7242-4EDD-9904-B25FAA6FA664}"/>
              </a:ext>
            </a:extLst>
          </p:cNvPr>
          <p:cNvCxnSpPr>
            <a:cxnSpLocks/>
            <a:endCxn id="29" idx="0"/>
          </p:cNvCxnSpPr>
          <p:nvPr/>
        </p:nvCxnSpPr>
        <p:spPr bwMode="auto">
          <a:xfrm>
            <a:off x="7561072" y="39741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779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7" grpId="0" animBg="1"/>
      <p:bldP spid="19" grpId="0" animBg="1"/>
      <p:bldP spid="23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B</a:t>
            </a:r>
            <a:r>
              <a:rPr lang="en-US" sz="2200" dirty="0"/>
              <a:t>: 1, 2, 3, 4, 5, 6, 7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C3FAB08-1CE6-435C-B9C2-41E91DB2FDC3}"/>
              </a:ext>
            </a:extLst>
          </p:cNvPr>
          <p:cNvSpPr/>
          <p:nvPr/>
        </p:nvSpPr>
        <p:spPr bwMode="auto">
          <a:xfrm>
            <a:off x="3744912" y="23178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B8213D7-2CAE-4565-8EB5-D5A32E92D418}"/>
              </a:ext>
            </a:extLst>
          </p:cNvPr>
          <p:cNvSpPr/>
          <p:nvPr/>
        </p:nvSpPr>
        <p:spPr bwMode="auto">
          <a:xfrm>
            <a:off x="4278312" y="30178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91BB06F-BC36-402E-B058-B1F3557F0978}"/>
              </a:ext>
            </a:extLst>
          </p:cNvPr>
          <p:cNvCxnSpPr>
            <a:cxnSpLocks/>
            <a:stCxn id="4" idx="4"/>
            <a:endCxn id="6" idx="0"/>
          </p:cNvCxnSpPr>
          <p:nvPr/>
        </p:nvCxnSpPr>
        <p:spPr bwMode="auto">
          <a:xfrm>
            <a:off x="4011612" y="2775008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47C36959-91CC-48B8-ADA4-3E0FD2CE5A84}"/>
              </a:ext>
            </a:extLst>
          </p:cNvPr>
          <p:cNvSpPr/>
          <p:nvPr/>
        </p:nvSpPr>
        <p:spPr bwMode="auto">
          <a:xfrm>
            <a:off x="5040312" y="369713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6E16CE-EA60-44F8-A699-3C87C621B06A}"/>
              </a:ext>
            </a:extLst>
          </p:cNvPr>
          <p:cNvCxnSpPr>
            <a:cxnSpLocks/>
            <a:stCxn id="6" idx="5"/>
            <a:endCxn id="10" idx="0"/>
          </p:cNvCxnSpPr>
          <p:nvPr/>
        </p:nvCxnSpPr>
        <p:spPr bwMode="auto">
          <a:xfrm>
            <a:off x="4733597" y="3408082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50394FAB-E652-427C-9800-E15159A9E4B1}"/>
              </a:ext>
            </a:extLst>
          </p:cNvPr>
          <p:cNvSpPr/>
          <p:nvPr/>
        </p:nvSpPr>
        <p:spPr bwMode="auto">
          <a:xfrm>
            <a:off x="5726112" y="43965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B0FF9A3-C963-4995-AB59-5C5A4A840F71}"/>
              </a:ext>
            </a:extLst>
          </p:cNvPr>
          <p:cNvCxnSpPr>
            <a:cxnSpLocks/>
            <a:stCxn id="10" idx="5"/>
            <a:endCxn id="12" idx="0"/>
          </p:cNvCxnSpPr>
          <p:nvPr/>
        </p:nvCxnSpPr>
        <p:spPr bwMode="auto">
          <a:xfrm>
            <a:off x="5495597" y="4087375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3DD8CED-552C-4569-BF0E-45801F7565E8}"/>
              </a:ext>
            </a:extLst>
          </p:cNvPr>
          <p:cNvSpPr/>
          <p:nvPr/>
        </p:nvSpPr>
        <p:spPr bwMode="auto">
          <a:xfrm>
            <a:off x="6301290" y="525768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365EEB-C280-48FD-99D5-05757F0FDC51}"/>
              </a:ext>
            </a:extLst>
          </p:cNvPr>
          <p:cNvCxnSpPr>
            <a:cxnSpLocks/>
            <a:endCxn id="14" idx="0"/>
          </p:cNvCxnSpPr>
          <p:nvPr/>
        </p:nvCxnSpPr>
        <p:spPr bwMode="auto">
          <a:xfrm>
            <a:off x="6034590" y="4862238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36E5CE88-1B79-48AB-95E0-96EFBECC8D30}"/>
              </a:ext>
            </a:extLst>
          </p:cNvPr>
          <p:cNvSpPr/>
          <p:nvPr/>
        </p:nvSpPr>
        <p:spPr bwMode="auto">
          <a:xfrm>
            <a:off x="7005095" y="604837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BA2C14-5BC6-4A9C-B2ED-B151C4421397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6738395" y="5652933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D02FAFEE-DB45-4BF4-A109-648F0429BC89}"/>
              </a:ext>
            </a:extLst>
          </p:cNvPr>
          <p:cNvSpPr/>
          <p:nvPr/>
        </p:nvSpPr>
        <p:spPr bwMode="auto">
          <a:xfrm>
            <a:off x="7687642" y="68326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76E2950-1E8B-4B33-AA12-AD71104B861C}"/>
              </a:ext>
            </a:extLst>
          </p:cNvPr>
          <p:cNvCxnSpPr>
            <a:cxnSpLocks/>
            <a:endCxn id="18" idx="0"/>
          </p:cNvCxnSpPr>
          <p:nvPr/>
        </p:nvCxnSpPr>
        <p:spPr bwMode="auto">
          <a:xfrm>
            <a:off x="7420942" y="6437159"/>
            <a:ext cx="533400" cy="3954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9416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C</a:t>
            </a:r>
            <a:r>
              <a:rPr lang="en-US" sz="2200" dirty="0"/>
              <a:t>: 1, 2, 3, 7, 6, 5, 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38C7D66-6A74-44F1-866F-78786CEA24FE}"/>
              </a:ext>
            </a:extLst>
          </p:cNvPr>
          <p:cNvSpPr/>
          <p:nvPr/>
        </p:nvSpPr>
        <p:spPr bwMode="auto">
          <a:xfrm>
            <a:off x="5272646" y="299305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D9FEC8A-9394-42DD-9D11-B39184C6E1B3}"/>
              </a:ext>
            </a:extLst>
          </p:cNvPr>
          <p:cNvCxnSpPr>
            <a:cxnSpLocks/>
            <a:stCxn id="8" idx="5"/>
            <a:endCxn id="6" idx="0"/>
          </p:cNvCxnSpPr>
          <p:nvPr/>
        </p:nvCxnSpPr>
        <p:spPr bwMode="auto">
          <a:xfrm>
            <a:off x="5114597" y="2798482"/>
            <a:ext cx="424749" cy="1945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8B503524-67AE-41C8-A68B-DB6E40C16A15}"/>
              </a:ext>
            </a:extLst>
          </p:cNvPr>
          <p:cNvSpPr/>
          <p:nvPr/>
        </p:nvSpPr>
        <p:spPr bwMode="auto">
          <a:xfrm>
            <a:off x="4659312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F06E511-CB15-48BF-BDF3-EFC2E596E4C1}"/>
              </a:ext>
            </a:extLst>
          </p:cNvPr>
          <p:cNvSpPr/>
          <p:nvPr/>
        </p:nvSpPr>
        <p:spPr bwMode="auto">
          <a:xfrm>
            <a:off x="5806046" y="37036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5989CC2-2DCB-4566-91E9-959E7D1DFB10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5727931" y="3383301"/>
            <a:ext cx="344815" cy="3203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992296E9-A685-499B-81D8-DAAB57011FCB}"/>
              </a:ext>
            </a:extLst>
          </p:cNvPr>
          <p:cNvSpPr/>
          <p:nvPr/>
        </p:nvSpPr>
        <p:spPr bwMode="auto">
          <a:xfrm>
            <a:off x="6417561" y="448117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ED2FD5F-3D8A-4430-8F91-4F5EB14D6F6B}"/>
              </a:ext>
            </a:extLst>
          </p:cNvPr>
          <p:cNvCxnSpPr>
            <a:cxnSpLocks/>
            <a:stCxn id="12" idx="5"/>
            <a:endCxn id="20" idx="0"/>
          </p:cNvCxnSpPr>
          <p:nvPr/>
        </p:nvCxnSpPr>
        <p:spPr bwMode="auto">
          <a:xfrm>
            <a:off x="6261331" y="4093882"/>
            <a:ext cx="422930" cy="38729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208A8C90-F3C1-4CC2-A73E-65A11C251A28}"/>
              </a:ext>
            </a:extLst>
          </p:cNvPr>
          <p:cNvSpPr/>
          <p:nvPr/>
        </p:nvSpPr>
        <p:spPr bwMode="auto">
          <a:xfrm>
            <a:off x="5806046" y="522922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D33907-05E6-4772-B89D-22C3EECC9A63}"/>
              </a:ext>
            </a:extLst>
          </p:cNvPr>
          <p:cNvCxnSpPr>
            <a:cxnSpLocks/>
            <a:endCxn id="23" idx="0"/>
          </p:cNvCxnSpPr>
          <p:nvPr/>
        </p:nvCxnSpPr>
        <p:spPr bwMode="auto">
          <a:xfrm flipH="1">
            <a:off x="6072746" y="4963154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4BDCB838-1029-49A6-B290-FB9C452F22CF}"/>
              </a:ext>
            </a:extLst>
          </p:cNvPr>
          <p:cNvSpPr/>
          <p:nvPr/>
        </p:nvSpPr>
        <p:spPr bwMode="auto">
          <a:xfrm>
            <a:off x="5114597" y="586057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7695DDD-1C90-4D23-A3DD-3E35C2E7F1F8}"/>
              </a:ext>
            </a:extLst>
          </p:cNvPr>
          <p:cNvCxnSpPr>
            <a:cxnSpLocks/>
            <a:stCxn id="23" idx="3"/>
            <a:endCxn id="26" idx="0"/>
          </p:cNvCxnSpPr>
          <p:nvPr/>
        </p:nvCxnSpPr>
        <p:spPr bwMode="auto">
          <a:xfrm flipH="1">
            <a:off x="5381297" y="5619469"/>
            <a:ext cx="502864" cy="24110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BC984F8E-17EC-4955-A00E-006D816F914F}"/>
              </a:ext>
            </a:extLst>
          </p:cNvPr>
          <p:cNvSpPr/>
          <p:nvPr/>
        </p:nvSpPr>
        <p:spPr bwMode="auto">
          <a:xfrm>
            <a:off x="4392612" y="652227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A06F10-2DF8-447A-AB5A-75C6DBAD65A8}"/>
              </a:ext>
            </a:extLst>
          </p:cNvPr>
          <p:cNvCxnSpPr>
            <a:cxnSpLocks/>
            <a:endCxn id="29" idx="0"/>
          </p:cNvCxnSpPr>
          <p:nvPr/>
        </p:nvCxnSpPr>
        <p:spPr bwMode="auto">
          <a:xfrm flipH="1">
            <a:off x="4659312" y="625620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1164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2" grpId="0" animBg="1"/>
      <p:bldP spid="20" grpId="0" animBg="1"/>
      <p:bldP spid="23" grpId="0" animBg="1"/>
      <p:bldP spid="26" grpId="0" animBg="1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u="sng" dirty="0"/>
              <a:t>List D</a:t>
            </a:r>
            <a:r>
              <a:rPr lang="en-US" sz="2200" dirty="0"/>
              <a:t>: 4, 1, 2, 5, 6, 7, 3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F365892-7571-4A95-94AF-7EF9FF64A8A7}"/>
              </a:ext>
            </a:extLst>
          </p:cNvPr>
          <p:cNvSpPr/>
          <p:nvPr/>
        </p:nvSpPr>
        <p:spPr bwMode="auto">
          <a:xfrm>
            <a:off x="4659312" y="2789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79B1B79-4A41-40F1-9AB2-C985A495B19E}"/>
              </a:ext>
            </a:extLst>
          </p:cNvPr>
          <p:cNvSpPr/>
          <p:nvPr/>
        </p:nvSpPr>
        <p:spPr bwMode="auto">
          <a:xfrm>
            <a:off x="5192712" y="34892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D95765-67D4-432F-B747-6E718D6F3C01}"/>
              </a:ext>
            </a:extLst>
          </p:cNvPr>
          <p:cNvCxnSpPr>
            <a:cxnSpLocks/>
            <a:stCxn id="4" idx="4"/>
            <a:endCxn id="5" idx="0"/>
          </p:cNvCxnSpPr>
          <p:nvPr/>
        </p:nvCxnSpPr>
        <p:spPr bwMode="auto">
          <a:xfrm>
            <a:off x="4926012" y="3246437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D7C72673-AF4C-4372-90CE-14F6E50505C4}"/>
              </a:ext>
            </a:extLst>
          </p:cNvPr>
          <p:cNvSpPr/>
          <p:nvPr/>
        </p:nvSpPr>
        <p:spPr bwMode="auto">
          <a:xfrm>
            <a:off x="5954712" y="416855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A07309E-E1E9-4A6A-B4FE-9D6AEBD1B4AA}"/>
              </a:ext>
            </a:extLst>
          </p:cNvPr>
          <p:cNvCxnSpPr>
            <a:cxnSpLocks/>
            <a:stCxn id="5" idx="5"/>
            <a:endCxn id="7" idx="0"/>
          </p:cNvCxnSpPr>
          <p:nvPr/>
        </p:nvCxnSpPr>
        <p:spPr bwMode="auto">
          <a:xfrm>
            <a:off x="5647997" y="3879511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D6C6DD7-7CF8-4E5D-B067-F3EFB627DDD5}"/>
              </a:ext>
            </a:extLst>
          </p:cNvPr>
          <p:cNvSpPr/>
          <p:nvPr/>
        </p:nvSpPr>
        <p:spPr bwMode="auto">
          <a:xfrm>
            <a:off x="6640512" y="4868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F6D1522-1F71-4458-9335-38911C660C52}"/>
              </a:ext>
            </a:extLst>
          </p:cNvPr>
          <p:cNvCxnSpPr>
            <a:cxnSpLocks/>
            <a:stCxn id="7" idx="5"/>
            <a:endCxn id="9" idx="0"/>
          </p:cNvCxnSpPr>
          <p:nvPr/>
        </p:nvCxnSpPr>
        <p:spPr bwMode="auto">
          <a:xfrm>
            <a:off x="6409997" y="4558804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F422035F-F45D-4E1D-B65C-F899AF3D3363}"/>
              </a:ext>
            </a:extLst>
          </p:cNvPr>
          <p:cNvSpPr/>
          <p:nvPr/>
        </p:nvSpPr>
        <p:spPr bwMode="auto">
          <a:xfrm>
            <a:off x="3915885" y="34223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57D0C1F-5CE8-46DD-AF09-502209BF948F}"/>
              </a:ext>
            </a:extLst>
          </p:cNvPr>
          <p:cNvCxnSpPr>
            <a:cxnSpLocks/>
            <a:endCxn id="11" idx="0"/>
          </p:cNvCxnSpPr>
          <p:nvPr/>
        </p:nvCxnSpPr>
        <p:spPr bwMode="auto">
          <a:xfrm flipH="1">
            <a:off x="4182585" y="3156241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E50E8FE-689C-4067-B0EA-F4937BF17799}"/>
              </a:ext>
            </a:extLst>
          </p:cNvPr>
          <p:cNvSpPr/>
          <p:nvPr/>
        </p:nvSpPr>
        <p:spPr bwMode="auto">
          <a:xfrm>
            <a:off x="4679800" y="414558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97C25EB-7C34-4ADC-9E31-DB6FAFECCEEC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4373085" y="3856533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6D3631CD-62AB-42F6-982F-577DDC3454BA}"/>
              </a:ext>
            </a:extLst>
          </p:cNvPr>
          <p:cNvSpPr/>
          <p:nvPr/>
        </p:nvSpPr>
        <p:spPr bwMode="auto">
          <a:xfrm>
            <a:off x="5365600" y="4845049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9FAC92E-2F4B-4467-A919-15D69AEDA93F}"/>
              </a:ext>
            </a:extLst>
          </p:cNvPr>
          <p:cNvCxnSpPr>
            <a:cxnSpLocks/>
            <a:stCxn id="17" idx="5"/>
            <a:endCxn id="19" idx="0"/>
          </p:cNvCxnSpPr>
          <p:nvPr/>
        </p:nvCxnSpPr>
        <p:spPr bwMode="auto">
          <a:xfrm>
            <a:off x="5135085" y="4535826"/>
            <a:ext cx="497215" cy="30922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9785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1" grpId="0" animBg="1"/>
      <p:bldP spid="17" grpId="0" animBg="1"/>
      <p:bldP spid="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Write a function that removes a given element from a BST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What if we want to remove an element that is not in the tree?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200" dirty="0"/>
              <a:t>We’ll have three cases: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he-IL" sz="2200" dirty="0"/>
              <a:t>What if the remove element has no children?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he-IL" sz="2200" dirty="0"/>
              <a:t>What if the remove element has one child?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altLang="he-IL" sz="2200" dirty="0"/>
              <a:t>What if the remove element has two children?</a:t>
            </a:r>
          </a:p>
          <a:p>
            <a:pPr marL="914400" lvl="1" indent="-457200">
              <a:buFont typeface="+mj-lt"/>
              <a:buAutoNum type="alphaLcPeriod"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991138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Removing an element from</a:t>
            </a:r>
            <a:br>
              <a:rPr lang="de-DE" altLang="en-US" dirty="0"/>
            </a:b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Step 1: Get a pointer to the node we want to remove</a:t>
            </a:r>
          </a:p>
          <a:p>
            <a:pPr marL="40005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400050">
              <a:buFont typeface="Wingdings" panose="05000000000000000000" pitchFamily="2" charset="2"/>
              <a:buChar char="Ø"/>
              <a:defRPr/>
            </a:pPr>
            <a:r>
              <a:rPr lang="en-US" altLang="he-IL" sz="2200" dirty="0"/>
              <a:t>Removing a node with no children:</a:t>
            </a:r>
          </a:p>
          <a:p>
            <a:pPr marL="800100" lvl="1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Just remove the vertex, and update its parent.</a:t>
            </a:r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endParaRPr lang="en-US" altLang="he-IL" sz="2200" dirty="0"/>
          </a:p>
          <a:p>
            <a:pPr marL="514350" indent="-457200">
              <a:buFont typeface="Wingdings" panose="05000000000000000000" pitchFamily="2" charset="2"/>
              <a:buChar char="Ø"/>
              <a:defRPr/>
            </a:pPr>
            <a:r>
              <a:rPr lang="en-US" altLang="he-IL" sz="2200" dirty="0"/>
              <a:t>Removing a node with one child: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Update the parent to skip over the removed node, and point to its (unique) child.</a:t>
            </a:r>
          </a:p>
          <a:p>
            <a:pPr marL="457200" lvl="1" indent="0">
              <a:defRPr/>
            </a:pPr>
            <a:endParaRPr lang="en-US" altLang="he-IL" sz="2200" dirty="0"/>
          </a:p>
          <a:p>
            <a:pPr marL="514350" indent="-457200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Note that if the removed node is the root, then we should update the pointer to the root accordingly.</a:t>
            </a:r>
          </a:p>
        </p:txBody>
      </p:sp>
    </p:spTree>
    <p:extLst>
      <p:ext uri="{BB962C8B-B14F-4D97-AF65-F5344CB8AC3E}">
        <p14:creationId xmlns:p14="http://schemas.microsoft.com/office/powerpoint/2010/main" val="989696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no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>
              <a:defRPr/>
            </a:pPr>
            <a:r>
              <a:rPr lang="en-US" altLang="he-IL" sz="2200" dirty="0"/>
              <a:t>	if (tree-&gt; root == node)</a:t>
            </a:r>
          </a:p>
          <a:p>
            <a:pPr lvl="1">
              <a:defRPr/>
            </a:pPr>
            <a:r>
              <a:rPr lang="en-US" altLang="he-IL" sz="2200" dirty="0"/>
              <a:t>	tree-&gt;root = NULL;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>
              <a:defRPr/>
            </a:pPr>
            <a:r>
              <a:rPr lang="en-US" altLang="he-IL" sz="2200" dirty="0"/>
              <a:t>			if (node -&gt;parent-&gt;left == node)</a:t>
            </a:r>
          </a:p>
          <a:p>
            <a:pPr lvl="2">
              <a:defRPr/>
            </a:pPr>
            <a:r>
              <a:rPr lang="en-US" altLang="he-IL" sz="2200" dirty="0"/>
              <a:t>		 node -&gt;parent-&gt;left = NULL;</a:t>
            </a:r>
          </a:p>
          <a:p>
            <a:pPr lvl="1">
              <a:defRPr/>
            </a:pPr>
            <a:r>
              <a:rPr lang="en-US" altLang="he-IL" sz="2200" dirty="0"/>
              <a:t>		else   // node -&gt;parent-&gt;right == node</a:t>
            </a:r>
          </a:p>
          <a:p>
            <a:pPr lvl="2">
              <a:defRPr/>
            </a:pPr>
            <a:r>
              <a:rPr lang="en-US" altLang="he-IL" sz="2200" dirty="0"/>
              <a:t>		 node -&gt;parent-&gt;right = NULL;	</a:t>
            </a:r>
          </a:p>
          <a:p>
            <a:pPr lvl="1">
              <a:defRPr/>
            </a:pPr>
            <a:r>
              <a:rPr lang="en-US" altLang="he-IL" sz="2200" dirty="0"/>
              <a:t>free(node)</a:t>
            </a:r>
          </a:p>
          <a:p>
            <a:pPr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9B5270-F81B-4E70-A4B2-B8AA8ACD82DB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2E435F-45BD-4837-AB99-8D5A42EEC096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32242D-2A2E-456E-A385-54BC79A2C01D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B3EE403-93ED-4593-BC02-CB53A21598FC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9DD5C-7935-42A4-9951-98C88CFEA9D1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27A270-387D-4326-A3D9-7DF7FC3D77CD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CE9FCA-62C0-414D-8962-4E9BF0C23584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9D462AB-65D8-4866-96A3-33C5962FFC0A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1152B-467C-4C75-8F85-534CA618A55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69AD838-05F4-44FF-A435-1BB9952A24E7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2221A4-A1BF-4C0A-910B-F28A320E3D08}"/>
              </a:ext>
            </a:extLst>
          </p:cNvPr>
          <p:cNvCxnSpPr>
            <a:cxnSpLocks/>
            <a:stCxn id="8" idx="3"/>
            <a:endCxn id="14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39456E8-7A31-49E0-AD74-B7500C61A5F5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4AF733-8508-4D13-9D19-C55272CC77E5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6C3A5-7F60-42A2-B085-B0FFD28D775E}"/>
              </a:ext>
            </a:extLst>
          </p:cNvPr>
          <p:cNvCxnSpPr>
            <a:cxnSpLocks/>
          </p:cNvCxnSpPr>
          <p:nvPr/>
        </p:nvCxnSpPr>
        <p:spPr bwMode="auto">
          <a:xfrm flipV="1">
            <a:off x="6536998" y="4787900"/>
            <a:ext cx="681227" cy="88119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8B05D0-0514-46DC-8C6A-046A5C905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114" y="5689761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</p:spTree>
    <p:extLst>
      <p:ext uri="{BB962C8B-B14F-4D97-AF65-F5344CB8AC3E}">
        <p14:creationId xmlns:p14="http://schemas.microsoft.com/office/powerpoint/2010/main" val="4025991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2" grpId="1" animBg="1"/>
      <p:bldP spid="14" grpId="0" animBg="1"/>
      <p:bldP spid="16" grpId="0" animBg="1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 lvl="1">
              <a:defRPr/>
            </a:pPr>
            <a:r>
              <a:rPr lang="en-US" altLang="he-IL" sz="2200" dirty="0"/>
              <a:t>child = </a:t>
            </a:r>
            <a:r>
              <a:rPr lang="en-US" altLang="he-IL" sz="2200" dirty="0" err="1"/>
              <a:t>getChild</a:t>
            </a:r>
            <a:r>
              <a:rPr lang="en-US" altLang="he-IL" sz="2200" dirty="0"/>
              <a:t>(node);</a:t>
            </a:r>
          </a:p>
          <a:p>
            <a:pPr lvl="1">
              <a:defRPr/>
            </a:pPr>
            <a:r>
              <a:rPr lang="en-US" altLang="he-IL" sz="2200" dirty="0"/>
              <a:t>if (tree-&gt;root == 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root = child;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 lvl="2">
              <a:defRPr/>
            </a:pPr>
            <a:r>
              <a:rPr lang="en-US" altLang="he-IL" sz="2200" dirty="0"/>
              <a:t>if (node-&gt;parent-&gt;left == node)</a:t>
            </a:r>
          </a:p>
          <a:p>
            <a:pPr lvl="3">
              <a:defRPr/>
            </a:pPr>
            <a:r>
              <a:rPr lang="en-US" altLang="he-IL" sz="2200" dirty="0"/>
              <a:t>node-&gt;parent-&gt;left = child;</a:t>
            </a:r>
          </a:p>
          <a:p>
            <a:pPr lvl="2">
              <a:defRPr/>
            </a:pPr>
            <a:r>
              <a:rPr lang="en-US" altLang="he-IL" sz="2200" dirty="0"/>
              <a:t>else   // node-&gt;parent-&gt;right == node</a:t>
            </a:r>
          </a:p>
          <a:p>
            <a:pPr lvl="3">
              <a:defRPr/>
            </a:pPr>
            <a:r>
              <a:rPr lang="en-US" altLang="he-IL" sz="2200" dirty="0"/>
              <a:t>node-&gt;parent-&gt;right = child;</a:t>
            </a:r>
          </a:p>
          <a:p>
            <a:pPr lvl="1">
              <a:defRPr/>
            </a:pPr>
            <a:r>
              <a:rPr lang="en-US" altLang="he-IL" sz="2200" dirty="0"/>
              <a:t>free(node)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  <a:p>
            <a:pPr lvl="1"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353C16-AE6C-4AD7-9C18-C3F1CE5130FE}"/>
              </a:ext>
            </a:extLst>
          </p:cNvPr>
          <p:cNvSpPr/>
          <p:nvPr/>
        </p:nvSpPr>
        <p:spPr bwMode="auto">
          <a:xfrm>
            <a:off x="7355592" y="1820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7A61F2-303F-472F-B008-FB484761C25D}"/>
              </a:ext>
            </a:extLst>
          </p:cNvPr>
          <p:cNvSpPr/>
          <p:nvPr/>
        </p:nvSpPr>
        <p:spPr bwMode="auto">
          <a:xfrm>
            <a:off x="7888992" y="25208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28F0D4-83CA-45DB-BD2F-9B9FBB6C2D1A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7622292" y="2278063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ED923B7-FE04-4B39-A58D-D583D01DF502}"/>
              </a:ext>
            </a:extLst>
          </p:cNvPr>
          <p:cNvSpPr/>
          <p:nvPr/>
        </p:nvSpPr>
        <p:spPr bwMode="auto">
          <a:xfrm>
            <a:off x="8650992" y="320018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203896-BEBB-4D3C-8486-251E3D0C8974}"/>
              </a:ext>
            </a:extLst>
          </p:cNvPr>
          <p:cNvCxnSpPr>
            <a:cxnSpLocks/>
            <a:stCxn id="6" idx="5"/>
            <a:endCxn id="8" idx="0"/>
          </p:cNvCxnSpPr>
          <p:nvPr/>
        </p:nvCxnSpPr>
        <p:spPr bwMode="auto">
          <a:xfrm>
            <a:off x="8344277" y="2911137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E785D12-C534-4118-ADF5-16C34DFF5116}"/>
              </a:ext>
            </a:extLst>
          </p:cNvPr>
          <p:cNvGrpSpPr/>
          <p:nvPr/>
        </p:nvGrpSpPr>
        <p:grpSpPr>
          <a:xfrm>
            <a:off x="9106277" y="3590430"/>
            <a:ext cx="763915" cy="766423"/>
            <a:chOff x="9106277" y="3590430"/>
            <a:chExt cx="763915" cy="76642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9962176-EE4E-4636-847E-02CE4139B0C7}"/>
                </a:ext>
              </a:extLst>
            </p:cNvPr>
            <p:cNvSpPr/>
            <p:nvPr/>
          </p:nvSpPr>
          <p:spPr bwMode="auto">
            <a:xfrm>
              <a:off x="9336792" y="389965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69BD524-4DE9-4416-A457-78401D5168D0}"/>
                </a:ext>
              </a:extLst>
            </p:cNvPr>
            <p:cNvCxnSpPr>
              <a:cxnSpLocks/>
              <a:stCxn id="8" idx="5"/>
              <a:endCxn id="10" idx="0"/>
            </p:cNvCxnSpPr>
            <p:nvPr/>
          </p:nvCxnSpPr>
          <p:spPr bwMode="auto">
            <a:xfrm>
              <a:off x="9106277" y="3590430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1E670148-B206-48B6-AF7D-23585E6182CE}"/>
              </a:ext>
            </a:extLst>
          </p:cNvPr>
          <p:cNvSpPr/>
          <p:nvPr/>
        </p:nvSpPr>
        <p:spPr bwMode="auto">
          <a:xfrm>
            <a:off x="6864884" y="25663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F7581C-F103-41F2-A5B8-22FE6BB5907F}"/>
              </a:ext>
            </a:extLst>
          </p:cNvPr>
          <p:cNvCxnSpPr>
            <a:cxnSpLocks/>
            <a:stCxn id="5" idx="4"/>
            <a:endCxn id="12" idx="0"/>
          </p:cNvCxnSpPr>
          <p:nvPr/>
        </p:nvCxnSpPr>
        <p:spPr bwMode="auto">
          <a:xfrm flipH="1">
            <a:off x="7131584" y="2278063"/>
            <a:ext cx="490708" cy="2883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26537-C0E9-45EF-A5BA-EE2766FA94EF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 bwMode="auto">
          <a:xfrm flipH="1">
            <a:off x="6589743" y="2956612"/>
            <a:ext cx="353256" cy="4052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89AFC-E2BD-4F82-BB7C-15D66834D25F}"/>
              </a:ext>
            </a:extLst>
          </p:cNvPr>
          <p:cNvGrpSpPr/>
          <p:nvPr/>
        </p:nvGrpSpPr>
        <p:grpSpPr>
          <a:xfrm>
            <a:off x="5726112" y="3361830"/>
            <a:ext cx="1130331" cy="1123124"/>
            <a:chOff x="5726112" y="3361830"/>
            <a:chExt cx="1130331" cy="11231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96F4AF-EC43-41F8-A7FA-704C42B9C0F6}"/>
                </a:ext>
              </a:extLst>
            </p:cNvPr>
            <p:cNvSpPr/>
            <p:nvPr/>
          </p:nvSpPr>
          <p:spPr bwMode="auto">
            <a:xfrm>
              <a:off x="6323043" y="33618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F05627-6070-458C-A2BC-60575855727B}"/>
                </a:ext>
              </a:extLst>
            </p:cNvPr>
            <p:cNvSpPr/>
            <p:nvPr/>
          </p:nvSpPr>
          <p:spPr bwMode="auto">
            <a:xfrm>
              <a:off x="5726112" y="4027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F3A179-36F4-421B-A24D-7A5D7DE32186}"/>
                </a:ext>
              </a:extLst>
            </p:cNvPr>
            <p:cNvCxnSpPr>
              <a:cxnSpLocks/>
              <a:stCxn id="14" idx="3"/>
              <a:endCxn id="16" idx="7"/>
            </p:cNvCxnSpPr>
            <p:nvPr/>
          </p:nvCxnSpPr>
          <p:spPr bwMode="auto">
            <a:xfrm flipH="1">
              <a:off x="6181397" y="3752075"/>
              <a:ext cx="219761" cy="34263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E44FE8-D6B1-45D5-91F6-88268AC98C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98637" y="3122211"/>
            <a:ext cx="429886" cy="10510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34D67A7-2828-44A9-9B80-8EA3B32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906" y="4197845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3FED57D-81C2-4ABF-BF4C-C496724FD66D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8501" y="3708132"/>
            <a:ext cx="448757" cy="12554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0EFF954-3618-48E6-AA7C-1DDBE0B9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884" y="4988178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remove( 6 )</a:t>
            </a:r>
          </a:p>
        </p:txBody>
      </p:sp>
    </p:spTree>
    <p:extLst>
      <p:ext uri="{BB962C8B-B14F-4D97-AF65-F5344CB8AC3E}">
        <p14:creationId xmlns:p14="http://schemas.microsoft.com/office/powerpoint/2010/main" val="1716221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819E-6 3.77992E-7 L 0.02741 3.77992E-7 C 0.03953 3.77992E-7 0.05481 -0.0294 0.05481 -0.05292 L 0.05481 -0.10584 " pathEditMode="relative" rAng="0" ptsTypes="AAAA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" y="-5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622E-6 0.00063 L -2.3622E-6 0.00084 C -0.00378 0.00189 -0.00756 0.00336 -0.01134 0.00441 C -0.02252 0.00798 -0.03023 0.00525 -0.04425 0.00441 C -0.04567 0.0042 -0.04708 0.00357 -0.0485 0.00315 C -0.05023 0.00252 -0.05212 0.00252 -0.05401 0.00189 C -0.05921 -0.00021 -0.05685 -0.00063 -0.06079 -0.00336 C -0.07338 -0.01239 -0.06551 -0.00525 -0.07181 -0.01134 C -0.07244 -0.0126 -0.0726 -0.01386 -0.07323 -0.01533 C -0.07543 -0.01995 -0.07606 -0.02058 -0.07874 -0.02436 C -0.08567 -0.04389 -0.08252 -0.03213 -0.08016 -0.07056 C -0.08 -0.07518 -0.07764 -0.08127 -0.07606 -0.08505 C -0.07559 -0.08652 -0.07464 -0.08778 -0.07464 -0.08904 L -0.07464 -0.09555 L -0.07464 -0.09555 " pathEditMode="relative" rAng="0" ptsTypes="AAAAAAAAAAAAAAA">
                                      <p:cBhvr>
                                        <p:cTn id="6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7" y="-45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12" grpId="0" animBg="1"/>
      <p:bldP spid="12" grpId="1" animBg="1"/>
      <p:bldP spid="24" grpId="0"/>
      <p:bldP spid="24" grpId="1"/>
      <p:bldP spid="28" grpId="0"/>
      <p:bldP spid="2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Plan for rest of the semester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This week: Binary Search Trees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Starting </a:t>
            </a:r>
            <a:r>
              <a:rPr lang="de-DE" sz="2000">
                <a:latin typeface="Arial" panose="020B0604020202020204" pitchFamily="34" charset="0"/>
                <a:cs typeface="Arial" panose="020B0604020202020204" pitchFamily="34" charset="0"/>
              </a:rPr>
              <a:t>next week: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C++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Last lecture (December 5): Review</a:t>
            </a:r>
          </a:p>
        </p:txBody>
      </p:sp>
    </p:spTree>
    <p:extLst>
      <p:ext uri="{BB962C8B-B14F-4D97-AF65-F5344CB8AC3E}">
        <p14:creationId xmlns:p14="http://schemas.microsoft.com/office/powerpoint/2010/main" val="103383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// next has ≤1 child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7DABD5-9457-4369-BB6F-51B6C7589B8F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045475-3AE0-4703-8AC3-9EEB4BFC172B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0B9109-9577-4111-AEC4-0DE38F8DE34C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FD7FE4-5624-4415-91B1-1A18A5633EC6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D9F5B-F9CE-4C39-B1F3-5F084BBCD744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3A7BFEB-C270-4647-AD72-CE8CE646E19C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90C755-C934-481B-9243-101D0591D43A}"/>
              </a:ext>
            </a:extLst>
          </p:cNvPr>
          <p:cNvCxnSpPr>
            <a:cxnSpLocks/>
            <a:endCxn id="11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7542DF5-BDD5-481E-B50F-C9C5BFAC75DC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0DDE3D-9715-480D-878F-FE88CEF2123C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1B35F54-906B-4263-8297-F01392EAD48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82CEF2-80A8-4DED-8D32-7C28E716C339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68063FC-BE9F-4759-ADF7-5C6DF0388499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81FBF-DA1F-4038-A6DE-E18912064F95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1A33A1-C9D9-4F15-A97D-DA626478B786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 bwMode="auto">
          <a:xfrm>
            <a:off x="6921828" y="2167362"/>
            <a:ext cx="723900" cy="30783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3820F-1AC9-407A-9E57-68166BD19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563" y="17315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remove( 4 )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38A430-C3F3-49C0-BD9D-D084225E386D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9013" y="4737997"/>
            <a:ext cx="762000" cy="9273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BB7137-9802-43E9-AD29-AE3E5EA1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5712724"/>
            <a:ext cx="3240851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Successor of 4 is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049147-4648-4B49-B415-470B85A82CDD}"/>
              </a:ext>
            </a:extLst>
          </p:cNvPr>
          <p:cNvSpPr/>
          <p:nvPr/>
        </p:nvSpPr>
        <p:spPr bwMode="auto">
          <a:xfrm>
            <a:off x="7940210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2607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8583E-6 1.71777E-6 L -3.38583E-6 0.00084 C -0.00472 -0.01386 -0.01039 -0.02751 -0.01464 -0.04137 C -0.01858 -0.0546 -0.02488 -0.08253 -0.02488 -0.08232 C -0.02598 -0.09366 -0.02771 -0.105 -0.02803 -0.11592 C -0.02882 -0.14175 -0.02031 -0.16884 -0.02929 -0.19257 C -0.03228 -0.20055 -0.04393 -0.1827 -0.05149 -0.17745 C -0.05197 -0.17598 -0.05165 -0.1743 -0.05307 -0.17346 C -0.06693 -0.16296 -0.08189 -0.15393 -0.0959 -0.14406 C -0.09685 -0.14343 -0.09732 -0.14196 -0.09905 -0.14133 C -0.11401 -0.13146 -0.12913 -0.12243 -0.14488 -0.11298 C -0.14441 -0.10206 -0.15023 -0.08841 -0.14315 -0.07959 C -0.11937 -0.04767 -0.07842 -0.04305 -0.04393 -0.03402 C -0.01543 -0.03507 0.03307 -0.02751 0.05654 -0.05586 C 0.06441 -0.06573 0.06426 -0.08085 0.06898 -0.09282 C 0.06646 -0.10731 0.06678 -0.12243 0.06268 -0.13671 C 0.05717 -0.15351 0.02646 -0.19509 0.01512 -0.20286 C 0.00788 -0.20748 -0.00094 -0.21105 -0.0074 -0.21714 C -0.01968 -0.22995 -0.01385 -0.22659 -0.02189 -0.23058 L -0.03527 -0.23856 " pathEditMode="relative" rAng="0" ptsTypes="AAAAAAAAAAAAAAAAAAAA">
                                      <p:cBhvr>
                                        <p:cTn id="6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90" y="-118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5" grpId="1" animBg="1"/>
      <p:bldP spid="17" grpId="0" animBg="1"/>
      <p:bldP spid="20" grpId="0"/>
      <p:bldP spid="24" grpId="0"/>
      <p:bldP spid="24" grpId="1"/>
      <p:bldP spid="27" grpId="0" animBg="1"/>
      <p:bldP spid="27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0712" y="3856037"/>
            <a:ext cx="74676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has right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find_successor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BST_t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tree,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(node-&gt;right);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97312" y="4959071"/>
            <a:ext cx="4419600" cy="229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!= NULL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current = node;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while (current -&gt;left != NULL)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 current  = current-&gt;left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return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820852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Comments about find mind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find_min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 err="1"/>
              <a:t>BTnode_t</a:t>
            </a:r>
            <a:r>
              <a:rPr lang="en-US" altLang="he-IL" sz="2200" dirty="0"/>
              <a:t>* current  node;</a:t>
            </a:r>
          </a:p>
          <a:p>
            <a:pPr lvl="1">
              <a:defRPr/>
            </a:pPr>
            <a:r>
              <a:rPr lang="en-US" altLang="he-IL" sz="2200" dirty="0"/>
              <a:t>while (current-&gt;left != NULL)</a:t>
            </a:r>
          </a:p>
          <a:p>
            <a:pPr lvl="1">
              <a:defRPr/>
            </a:pPr>
            <a:r>
              <a:rPr lang="en-US" altLang="he-IL" sz="2200" dirty="0"/>
              <a:t>	current = current-&gt;left</a:t>
            </a:r>
          </a:p>
          <a:p>
            <a:pPr lvl="1">
              <a:defRPr/>
            </a:pPr>
            <a:r>
              <a:rPr lang="en-US" altLang="he-IL" sz="2200" dirty="0"/>
              <a:t>return current</a:t>
            </a:r>
          </a:p>
          <a:p>
            <a:pPr lvl="1">
              <a:defRPr/>
            </a:pPr>
            <a:endParaRPr lang="en-US" altLang="he-IL" sz="2200" dirty="0"/>
          </a:p>
          <a:p>
            <a:pPr>
              <a:defRPr/>
            </a:pPr>
            <a:r>
              <a:rPr lang="en-US" altLang="he-IL" sz="2200" dirty="0"/>
              <a:t>Note that min is not necessarily a leaf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F1FE78-E21E-46AC-A991-BCC7A71338D6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5EFD3D0-F45A-4ECF-B44E-9630395817A1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09306C-E136-4EB2-B1FF-55C854B076EA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5CC5336D-0D9A-4465-A03B-08E916F48797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68F1F4-0B48-4388-8985-EB0A0900E5D8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5DA3EAE-5A94-44E8-AE14-D328D1CEB5F6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1421505-69AE-4129-BA42-0FC2A2F6B66B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05D01C65-56E2-441F-B1D9-5FE0E240CA0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409D130-29E2-4A1D-874A-0F8C22357C74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F1CBDBB-7E0C-4203-8AFC-580C2157DF4B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9858FEE-F83D-42C8-9ED0-8C9967CFA03B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4794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3" grpId="0" animBg="1"/>
      <p:bldP spid="15" grpId="0" animBg="1"/>
      <p:bldP spid="1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Summary so far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Here are the operations we have for BST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Find – runs in time O(depth(tree))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Add – runs in time O(depth(tree))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Remove – runs in time O(depth(tree))</a:t>
            </a:r>
          </a:p>
          <a:p>
            <a:pPr marL="0" indent="0">
              <a:defRPr/>
            </a:pPr>
            <a:r>
              <a:rPr lang="en-US" altLang="he-IL" sz="2200" dirty="0"/>
              <a:t>Suppose we can add n numbers to our data structure, and somehow make the depth O(log(n))</a:t>
            </a:r>
          </a:p>
          <a:p>
            <a:pPr marL="0" indent="0">
              <a:defRPr/>
            </a:pPr>
            <a:r>
              <a:rPr lang="en-US" altLang="he-IL" sz="2200" dirty="0"/>
              <a:t>Then we get a DS with </a:t>
            </a:r>
            <a:r>
              <a:rPr lang="en-US" altLang="he-IL" sz="2200" i="1" dirty="0"/>
              <a:t>insert, remove, find </a:t>
            </a:r>
            <a:r>
              <a:rPr lang="en-US" altLang="he-IL" sz="2200" dirty="0"/>
              <a:t>all take O(log(n)) time.</a:t>
            </a:r>
          </a:p>
        </p:txBody>
      </p:sp>
    </p:spTree>
    <p:extLst>
      <p:ext uri="{BB962C8B-B14F-4D97-AF65-F5344CB8AC3E}">
        <p14:creationId xmlns:p14="http://schemas.microsoft.com/office/powerpoint/2010/main" val="40534997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 data structure for Set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We want a data structure representing a set of numbers:</a:t>
            </a:r>
          </a:p>
          <a:p>
            <a:pPr marL="0" indent="0">
              <a:defRPr/>
            </a:pPr>
            <a:r>
              <a:rPr lang="en-US" altLang="he-IL" sz="2200" dirty="0"/>
              <a:t>Operations: Find, Add, Remove</a:t>
            </a:r>
          </a:p>
          <a:p>
            <a:pPr marL="0" indent="0">
              <a:defRPr/>
            </a:pPr>
            <a:r>
              <a:rPr lang="en-US" altLang="he-IL" sz="2200" dirty="0"/>
              <a:t>Let’s say we use an array</a:t>
            </a:r>
          </a:p>
          <a:p>
            <a:pPr marL="0" indent="0">
              <a:defRPr/>
            </a:pPr>
            <a:r>
              <a:rPr lang="en-US" altLang="he-IL" sz="2200" u="sng" dirty="0"/>
              <a:t>Attempt 1</a:t>
            </a:r>
            <a:r>
              <a:rPr lang="en-US" altLang="he-IL" sz="2200" dirty="0"/>
              <a:t>:</a:t>
            </a:r>
          </a:p>
          <a:p>
            <a:pPr marL="0" indent="0">
              <a:defRPr/>
            </a:pPr>
            <a:r>
              <a:rPr lang="en-US" altLang="he-IL" sz="2200" dirty="0"/>
              <a:t>- insert a new number to the end of the array – O(1)</a:t>
            </a:r>
          </a:p>
          <a:p>
            <a:pPr marL="0" indent="0">
              <a:defRPr/>
            </a:pPr>
            <a:r>
              <a:rPr lang="en-US" altLang="he-IL" sz="2200" dirty="0"/>
              <a:t>- Find/delete – O(n) linear search</a:t>
            </a:r>
          </a:p>
          <a:p>
            <a:pPr marL="0" indent="0">
              <a:defRPr/>
            </a:pPr>
            <a:r>
              <a:rPr lang="en-US" altLang="he-IL" sz="2200" u="sng" dirty="0"/>
              <a:t>Attempt 2</a:t>
            </a:r>
            <a:r>
              <a:rPr lang="en-US" altLang="he-IL" sz="2200" dirty="0"/>
              <a:t>: sorted array</a:t>
            </a:r>
          </a:p>
          <a:p>
            <a:pPr>
              <a:buFontTx/>
              <a:buChar char="-"/>
              <a:defRPr/>
            </a:pPr>
            <a:r>
              <a:rPr lang="en-US" altLang="he-IL" sz="2200" dirty="0"/>
              <a:t>Find O(log(n)) using binary search</a:t>
            </a:r>
          </a:p>
          <a:p>
            <a:pPr>
              <a:buFontTx/>
              <a:buChar char="-"/>
              <a:defRPr/>
            </a:pPr>
            <a:r>
              <a:rPr lang="en-US" altLang="he-IL" sz="2200" dirty="0"/>
              <a:t>Insert/delete – O(n) because we may need to shift the entire array</a:t>
            </a:r>
          </a:p>
          <a:p>
            <a:pPr marL="0" indent="0">
              <a:defRPr/>
            </a:pPr>
            <a:r>
              <a:rPr lang="en-US" altLang="he-IL" sz="2200" u="sng" dirty="0"/>
              <a:t>Using balanced BSTs</a:t>
            </a:r>
            <a:r>
              <a:rPr lang="en-US" altLang="he-IL" sz="2200" dirty="0"/>
              <a:t>: all ops in O(log(n))</a:t>
            </a:r>
          </a:p>
          <a:p>
            <a:pPr>
              <a:buFontTx/>
              <a:buChar char="-"/>
              <a:defRPr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9773417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Balancing a BST</a:t>
            </a:r>
          </a:p>
        </p:txBody>
      </p:sp>
    </p:spTree>
    <p:extLst>
      <p:ext uri="{BB962C8B-B14F-4D97-AF65-F5344CB8AC3E}">
        <p14:creationId xmlns:p14="http://schemas.microsoft.com/office/powerpoint/2010/main" val="8506847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How can we make sure that the tree is balanced?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A  possible solution: have a function </a:t>
            </a:r>
            <a:r>
              <a:rPr lang="en-US" altLang="he-IL" sz="2400" dirty="0" err="1"/>
              <a:t>BST_balance</a:t>
            </a:r>
            <a:r>
              <a:rPr lang="en-US" altLang="he-IL" sz="2400" dirty="0"/>
              <a:t>(</a:t>
            </a:r>
            <a:r>
              <a:rPr lang="en-US" altLang="he-IL" sz="2400" dirty="0" err="1"/>
              <a:t>BST_t</a:t>
            </a:r>
            <a:r>
              <a:rPr lang="en-US" altLang="he-IL" sz="2400" dirty="0"/>
              <a:t>*)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that creates an </a:t>
            </a:r>
            <a:r>
              <a:rPr lang="en-US" altLang="he-IL" sz="2400" i="1" u="sng" dirty="0"/>
              <a:t>equivalent</a:t>
            </a:r>
            <a:r>
              <a:rPr lang="en-US" altLang="he-IL" sz="2400" dirty="0"/>
              <a:t> balanced tree.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i="1" dirty="0"/>
              <a:t>balance()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sorted array with all the values in the tree 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	this is done using </a:t>
            </a:r>
            <a:r>
              <a:rPr lang="en-US" altLang="he-IL" sz="2400" i="1" dirty="0" err="1"/>
              <a:t>inOrder</a:t>
            </a:r>
            <a:r>
              <a:rPr lang="en-US" altLang="he-IL" sz="2400" i="1" dirty="0"/>
              <a:t> traversal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400" dirty="0"/>
              <a:t>     create a new tree from the array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308676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Idea: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1) Set the median to be the root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2) Construct left and right subtrees recursively.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i="1" dirty="0" err="1"/>
              <a:t>addArrayToTree</a:t>
            </a:r>
            <a:r>
              <a:rPr lang="en-US" altLang="he-IL" sz="2200" i="1" dirty="0"/>
              <a:t> ( array , first , last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if first &lt;= last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mid = (</a:t>
            </a:r>
            <a:r>
              <a:rPr lang="en-US" altLang="he-IL" sz="2200" dirty="0" err="1"/>
              <a:t>first+last</a:t>
            </a:r>
            <a:r>
              <a:rPr lang="en-US" altLang="he-IL" sz="2200" dirty="0"/>
              <a:t>)/2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set the root = array[mid]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 as  left subtree ( array , first , mid-1 )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		</a:t>
            </a:r>
            <a:r>
              <a:rPr lang="en-US" altLang="he-IL" sz="2200" dirty="0" err="1"/>
              <a:t>addArrayToTree</a:t>
            </a:r>
            <a:r>
              <a:rPr lang="en-US" altLang="he-IL" sz="2200" dirty="0"/>
              <a:t> as right subtree ( array , mid+1 , last 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3099011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Creating a balanced tree from a sorted array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Example: array = [1,2,3,4,5,6,7]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Root = array[median] = 4</a:t>
            </a:r>
          </a:p>
          <a:p>
            <a:pPr marL="57150" indent="0"/>
            <a:r>
              <a:rPr lang="en-US" altLang="he-IL" sz="2200" dirty="0"/>
              <a:t>Recursively build left from [1,2,3]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Recursively build right from [5,6,7]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6874574-4691-431D-BF04-CABE9A073AB7}"/>
              </a:ext>
            </a:extLst>
          </p:cNvPr>
          <p:cNvSpPr/>
          <p:nvPr/>
        </p:nvSpPr>
        <p:spPr bwMode="auto">
          <a:xfrm>
            <a:off x="6143625" y="33226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AFA8E9C-F112-4954-86D1-E0DBF73EBFE0}"/>
              </a:ext>
            </a:extLst>
          </p:cNvPr>
          <p:cNvSpPr/>
          <p:nvPr/>
        </p:nvSpPr>
        <p:spPr bwMode="auto">
          <a:xfrm>
            <a:off x="5381625" y="41608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3CB5BE5-265A-4922-B454-3C8057D6B262}"/>
              </a:ext>
            </a:extLst>
          </p:cNvPr>
          <p:cNvCxnSpPr>
            <a:cxnSpLocks/>
            <a:stCxn id="4" idx="3"/>
            <a:endCxn id="5" idx="7"/>
          </p:cNvCxnSpPr>
          <p:nvPr/>
        </p:nvCxnSpPr>
        <p:spPr bwMode="auto">
          <a:xfrm flipH="1">
            <a:off x="5836910" y="37128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423CAFB9-97F3-4F8D-815A-81A1AA1FFDF2}"/>
              </a:ext>
            </a:extLst>
          </p:cNvPr>
          <p:cNvSpPr/>
          <p:nvPr/>
        </p:nvSpPr>
        <p:spPr bwMode="auto">
          <a:xfrm>
            <a:off x="7000711" y="41608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15DF5B1-E918-4E9C-AE12-84BEC1C27BE0}"/>
              </a:ext>
            </a:extLst>
          </p:cNvPr>
          <p:cNvCxnSpPr>
            <a:cxnSpLocks/>
            <a:stCxn id="4" idx="5"/>
            <a:endCxn id="7" idx="0"/>
          </p:cNvCxnSpPr>
          <p:nvPr/>
        </p:nvCxnSpPr>
        <p:spPr bwMode="auto">
          <a:xfrm>
            <a:off x="6598910" y="37128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32C09E9-8B89-40D9-B8E9-2EDE62919B1D}"/>
              </a:ext>
            </a:extLst>
          </p:cNvPr>
          <p:cNvSpPr/>
          <p:nvPr/>
        </p:nvSpPr>
        <p:spPr bwMode="auto">
          <a:xfrm>
            <a:off x="4657725" y="50212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623811E-0DE4-47D7-8860-1AECD0960CAE}"/>
              </a:ext>
            </a:extLst>
          </p:cNvPr>
          <p:cNvCxnSpPr>
            <a:cxnSpLocks/>
            <a:endCxn id="9" idx="7"/>
          </p:cNvCxnSpPr>
          <p:nvPr/>
        </p:nvCxnSpPr>
        <p:spPr bwMode="auto">
          <a:xfrm flipH="1">
            <a:off x="5113010" y="45733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DAC3E00B-2DFB-4A2C-BE13-101A2EE8A366}"/>
              </a:ext>
            </a:extLst>
          </p:cNvPr>
          <p:cNvSpPr/>
          <p:nvPr/>
        </p:nvSpPr>
        <p:spPr bwMode="auto">
          <a:xfrm>
            <a:off x="5794237" y="51165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89FB4C6-D0EE-4D8E-9296-AEF1E7B2C50B}"/>
              </a:ext>
            </a:extLst>
          </p:cNvPr>
          <p:cNvCxnSpPr>
            <a:cxnSpLocks/>
            <a:stCxn id="5" idx="5"/>
            <a:endCxn id="11" idx="0"/>
          </p:cNvCxnSpPr>
          <p:nvPr/>
        </p:nvCxnSpPr>
        <p:spPr bwMode="auto">
          <a:xfrm>
            <a:off x="5836910" y="45510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A430DB57-65AB-41BD-BA9A-AEF31B186AD3}"/>
              </a:ext>
            </a:extLst>
          </p:cNvPr>
          <p:cNvSpPr/>
          <p:nvPr/>
        </p:nvSpPr>
        <p:spPr bwMode="auto">
          <a:xfrm>
            <a:off x="6500312" y="51234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1956132-7FDB-403E-B19F-2A56E27A0C7F}"/>
              </a:ext>
            </a:extLst>
          </p:cNvPr>
          <p:cNvCxnSpPr>
            <a:cxnSpLocks/>
            <a:stCxn id="7" idx="3"/>
            <a:endCxn id="13" idx="0"/>
          </p:cNvCxnSpPr>
          <p:nvPr/>
        </p:nvCxnSpPr>
        <p:spPr bwMode="auto">
          <a:xfrm flipH="1">
            <a:off x="6767012" y="45510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7FDFC111-093D-4D52-9B3A-78C9629746AD}"/>
              </a:ext>
            </a:extLst>
          </p:cNvPr>
          <p:cNvSpPr/>
          <p:nvPr/>
        </p:nvSpPr>
        <p:spPr bwMode="auto">
          <a:xfrm>
            <a:off x="7402512" y="51492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6023EF6-4FAF-4873-A81C-5E930C56484C}"/>
              </a:ext>
            </a:extLst>
          </p:cNvPr>
          <p:cNvCxnSpPr>
            <a:cxnSpLocks/>
            <a:endCxn id="15" idx="0"/>
          </p:cNvCxnSpPr>
          <p:nvPr/>
        </p:nvCxnSpPr>
        <p:spPr bwMode="auto">
          <a:xfrm>
            <a:off x="7445185" y="45837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5367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  <p:bldP spid="4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Balancing the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Disadvantages of the solution using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Add responsibility to the user to invoke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()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The user will need to wait linear time in every invocation of </a:t>
            </a:r>
            <a:r>
              <a:rPr lang="en-US" altLang="he-IL" sz="2200" dirty="0" err="1"/>
              <a:t>BST_balance</a:t>
            </a:r>
            <a:r>
              <a:rPr lang="en-US" altLang="he-IL" sz="2200" dirty="0"/>
              <a:t>.</a:t>
            </a:r>
          </a:p>
          <a:p>
            <a:pPr marL="571500" indent="-514350">
              <a:buFont typeface="Arial" panose="020B0604020202020204" pitchFamily="34" charset="0"/>
              <a:buAutoNum type="arabicPeriod"/>
              <a:defRPr/>
            </a:pPr>
            <a:r>
              <a:rPr lang="en-US" altLang="he-IL" sz="2200" dirty="0"/>
              <a:t>A better solution would be to have a </a:t>
            </a:r>
            <a:r>
              <a:rPr lang="en-US" altLang="he-IL" sz="2200" i="1" dirty="0"/>
              <a:t>self-balancing tree</a:t>
            </a:r>
            <a:r>
              <a:rPr lang="en-US" altLang="he-IL" sz="2200" dirty="0"/>
              <a:t> that is makes sure the tree is balanced after each modification (add/remove)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AVL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 err="1">
                <a:solidFill>
                  <a:srgbClr val="FF0000"/>
                </a:solidFill>
              </a:rPr>
              <a:t>Red</a:t>
            </a:r>
            <a:r>
              <a:rPr lang="en-US" altLang="he-IL" sz="2200" dirty="0" err="1"/>
              <a:t>Black</a:t>
            </a:r>
            <a:r>
              <a:rPr lang="en-US" altLang="he-IL" sz="2200" dirty="0"/>
              <a:t> trees</a:t>
            </a:r>
          </a:p>
          <a:p>
            <a:pPr marL="1200150" lvl="2"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2-3 trees</a:t>
            </a:r>
          </a:p>
          <a:p>
            <a:pPr marL="514350" indent="-457200">
              <a:defRPr/>
            </a:pPr>
            <a:r>
              <a:rPr lang="en-US" altLang="he-IL" sz="2200" dirty="0"/>
              <a:t>	Not in scope for this course. </a:t>
            </a:r>
            <a:r>
              <a:rPr lang="en-US" altLang="he-IL" sz="2200"/>
              <a:t>Wait for CMPT 225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640697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Breadth First Search</a:t>
            </a:r>
          </a:p>
        </p:txBody>
      </p:sp>
    </p:spTree>
    <p:extLst>
      <p:ext uri="{BB962C8B-B14F-4D97-AF65-F5344CB8AC3E}">
        <p14:creationId xmlns:p14="http://schemas.microsoft.com/office/powerpoint/2010/main" val="28194642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Practice Problems</a:t>
            </a:r>
          </a:p>
        </p:txBody>
      </p:sp>
    </p:spTree>
    <p:extLst>
      <p:ext uri="{BB962C8B-B14F-4D97-AF65-F5344CB8AC3E}">
        <p14:creationId xmlns:p14="http://schemas.microsoft.com/office/powerpoint/2010/main" val="41962690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/>
              <a:t>BSTs from random insertions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200" u="sng" dirty="0"/>
              <a:t>Fact</a:t>
            </a:r>
            <a:r>
              <a:rPr lang="en-US" altLang="he-IL" sz="2200" dirty="0"/>
              <a:t>: if we insert numbers 1…n is random order, then depth will be O(log(n)) with high probability.</a:t>
            </a:r>
          </a:p>
          <a:p>
            <a:pPr marL="0" indent="0">
              <a:defRPr/>
            </a:pPr>
            <a:endParaRPr lang="en-US" altLang="he-IL" sz="2200" dirty="0"/>
          </a:p>
          <a:p>
            <a:pPr marL="0" indent="0">
              <a:defRPr/>
            </a:pPr>
            <a:r>
              <a:rPr lang="en-US" altLang="he-IL" sz="2200" u="sng" dirty="0"/>
              <a:t>HW (not for grade)</a:t>
            </a:r>
            <a:r>
              <a:rPr lang="en-US" altLang="he-IL" sz="2200" dirty="0"/>
              <a:t>: Test this fact.</a:t>
            </a:r>
          </a:p>
          <a:p>
            <a:pPr marL="0" indent="0">
              <a:defRPr/>
            </a:pPr>
            <a:r>
              <a:rPr lang="en-US" altLang="he-IL" sz="2200" dirty="0"/>
              <a:t>Repeat many times: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200" dirty="0"/>
              <a:t>Sample a random permutation on 1..n (for n=1,000,000)</a:t>
            </a:r>
            <a:br>
              <a:rPr lang="en-US" altLang="he-IL" sz="2200" dirty="0"/>
            </a:br>
            <a:r>
              <a:rPr lang="en-US" altLang="he-IL" sz="2200" dirty="0"/>
              <a:t>(suffices to choose random n numbers, the result will be the same)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200" dirty="0"/>
              <a:t>Create a BST using this permutation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altLang="he-IL" sz="2200" dirty="0"/>
              <a:t>Compute the depth</a:t>
            </a:r>
          </a:p>
          <a:p>
            <a:pPr marL="0" indent="0">
              <a:defRPr/>
            </a:pPr>
            <a:r>
              <a:rPr lang="en-US" altLang="he-IL" sz="2200" dirty="0"/>
              <a:t>Compute the average / maximal / typical depth you are getting</a:t>
            </a:r>
          </a:p>
        </p:txBody>
      </p:sp>
    </p:spTree>
    <p:extLst>
      <p:ext uri="{BB962C8B-B14F-4D97-AF65-F5344CB8AC3E}">
        <p14:creationId xmlns:p14="http://schemas.microsoft.com/office/powerpoint/2010/main" val="203695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/>
              <a:t>Size in O(1) times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2200" u="sng" dirty="0"/>
              <a:t>1) Modify BST so that it has all operations as before</a:t>
            </a:r>
            <a:r>
              <a:rPr lang="en-US" altLang="he-IL" sz="2200" dirty="0"/>
              <a:t> +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int </a:t>
            </a:r>
            <a:r>
              <a:rPr lang="en-US" altLang="he-IL" sz="2200" dirty="0" err="1"/>
              <a:t>BST_size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s) : returns the size of the BST</a:t>
            </a:r>
          </a:p>
          <a:p>
            <a:pPr marL="0" indent="0">
              <a:defRPr/>
            </a:pPr>
            <a:r>
              <a:rPr lang="en-US" altLang="he-IL" sz="2200" dirty="0"/>
              <a:t>The running time of </a:t>
            </a:r>
            <a:r>
              <a:rPr lang="en-US" altLang="he-IL" sz="2200" dirty="0" err="1"/>
              <a:t>BST_size</a:t>
            </a:r>
            <a:r>
              <a:rPr lang="en-US" altLang="he-IL" sz="2200" dirty="0"/>
              <a:t>() needs to be O(1)</a:t>
            </a:r>
          </a:p>
          <a:p>
            <a:pPr marL="0" indent="0">
              <a:defRPr/>
            </a:pPr>
            <a:endParaRPr lang="en-US" altLang="he-IL" sz="2200" dirty="0"/>
          </a:p>
          <a:p>
            <a:pPr marL="0" indent="0">
              <a:defRPr/>
            </a:pPr>
            <a:endParaRPr lang="en-US" altLang="he-IL" sz="2200" dirty="0"/>
          </a:p>
          <a:p>
            <a:pPr marL="0" indent="0">
              <a:defRPr/>
            </a:pPr>
            <a:r>
              <a:rPr lang="en-US" altLang="he-IL" sz="2200" u="sng" dirty="0"/>
              <a:t>2) Modify BST so that it has all operations as before</a:t>
            </a:r>
            <a:r>
              <a:rPr lang="en-US" altLang="he-IL" sz="2200" dirty="0"/>
              <a:t> +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/>
              <a:t>int </a:t>
            </a:r>
            <a:r>
              <a:rPr lang="en-US" altLang="he-IL" sz="2200" dirty="0" err="1"/>
              <a:t>BTnode_size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 :</a:t>
            </a:r>
            <a:br>
              <a:rPr lang="en-US" altLang="he-IL" sz="2200" dirty="0"/>
            </a:br>
            <a:r>
              <a:rPr lang="en-US" altLang="he-IL" sz="2200" dirty="0"/>
              <a:t>		returns the size of the subtree under node</a:t>
            </a:r>
          </a:p>
          <a:p>
            <a:pPr marL="0" indent="0">
              <a:defRPr/>
            </a:pPr>
            <a:r>
              <a:rPr lang="en-US" altLang="he-IL" sz="2200" dirty="0"/>
              <a:t>The running time of </a:t>
            </a:r>
            <a:r>
              <a:rPr lang="en-US" altLang="he-IL" sz="2200" dirty="0" err="1"/>
              <a:t>BTnode_size</a:t>
            </a:r>
            <a:r>
              <a:rPr lang="en-US" altLang="he-IL" sz="2200" dirty="0"/>
              <a:t>() needs to be O(1)</a:t>
            </a:r>
          </a:p>
          <a:p>
            <a:pPr marL="0" indent="0">
              <a:defRPr/>
            </a:pPr>
            <a:endParaRPr lang="en-US" altLang="he-IL" sz="2200" dirty="0"/>
          </a:p>
          <a:p>
            <a:pPr marL="0" indent="0">
              <a:defRPr/>
            </a:pPr>
            <a:endParaRPr lang="en-US" altLang="he-IL" sz="2200" dirty="0"/>
          </a:p>
          <a:p>
            <a:pPr>
              <a:buFontTx/>
              <a:buChar char="-"/>
              <a:defRPr/>
            </a:pPr>
            <a:endParaRPr lang="en-US" altLang="he-IL" sz="2200" dirty="0"/>
          </a:p>
          <a:p>
            <a:pPr marL="0" indent="0">
              <a:defRPr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691515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/>
              <a:t>Set with removals only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altLang="he-IL" sz="1800" u="sng" dirty="0"/>
              <a:t>Design a data structure that supports the following operations</a:t>
            </a:r>
            <a:r>
              <a:rPr lang="en-US" altLang="he-IL" sz="1800" dirty="0"/>
              <a:t>: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1800" dirty="0"/>
              <a:t>set* </a:t>
            </a:r>
            <a:r>
              <a:rPr lang="en-US" altLang="he-IL" sz="1800" dirty="0" err="1"/>
              <a:t>create_set</a:t>
            </a:r>
            <a:r>
              <a:rPr lang="en-US" altLang="he-IL" sz="1800" dirty="0"/>
              <a:t>(int n) : creates a set with n elements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1800" dirty="0"/>
              <a:t>bool </a:t>
            </a:r>
            <a:r>
              <a:rPr lang="en-US" altLang="he-IL" sz="1800" dirty="0" err="1"/>
              <a:t>belongs_to</a:t>
            </a:r>
            <a:r>
              <a:rPr lang="en-US" altLang="he-IL" sz="1800" dirty="0"/>
              <a:t>(set* s, int j) : checks if </a:t>
            </a:r>
            <a:r>
              <a:rPr lang="en-US" altLang="he-IL" sz="1800" dirty="0" err="1"/>
              <a:t>j∈s</a:t>
            </a:r>
            <a:endParaRPr lang="en-US" altLang="he-IL" sz="1800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1800" dirty="0"/>
              <a:t>bool remove(set* s, int j) : 	if </a:t>
            </a:r>
            <a:r>
              <a:rPr lang="en-US" altLang="he-IL" sz="1800" dirty="0" err="1"/>
              <a:t>j∈s</a:t>
            </a:r>
            <a:r>
              <a:rPr lang="en-US" altLang="he-IL" sz="1800" dirty="0"/>
              <a:t>, it removes j and outputs true,</a:t>
            </a:r>
            <a:br>
              <a:rPr lang="en-US" altLang="he-IL" sz="1800" dirty="0"/>
            </a:br>
            <a:r>
              <a:rPr lang="en-US" altLang="he-IL" sz="1800" dirty="0"/>
              <a:t>	  						otherwise, outputs false.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1800" dirty="0" err="1"/>
              <a:t>int</a:t>
            </a:r>
            <a:r>
              <a:rPr lang="en-US" altLang="he-IL" sz="1800" dirty="0"/>
              <a:t> </a:t>
            </a:r>
            <a:r>
              <a:rPr lang="en-US" altLang="he-IL" sz="1800" dirty="0" err="1"/>
              <a:t>remove_kth_largest</a:t>
            </a:r>
            <a:r>
              <a:rPr lang="en-US" altLang="he-IL" sz="1800" dirty="0"/>
              <a:t>(set* s, </a:t>
            </a:r>
            <a:r>
              <a:rPr lang="en-US" altLang="he-IL" sz="1800" dirty="0" err="1"/>
              <a:t>int</a:t>
            </a:r>
            <a:r>
              <a:rPr lang="en-US" altLang="he-IL" sz="1800" dirty="0"/>
              <a:t> k) removes the </a:t>
            </a:r>
            <a:r>
              <a:rPr lang="en-US" altLang="he-IL" sz="1800" dirty="0" err="1"/>
              <a:t>k’th</a:t>
            </a:r>
            <a:r>
              <a:rPr lang="en-US" altLang="he-IL" sz="1800" dirty="0"/>
              <a:t> largest element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1800" dirty="0"/>
              <a:t>int size(set* s) : returns the size of the set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1800" dirty="0"/>
          </a:p>
          <a:p>
            <a:pPr marL="0" indent="0">
              <a:defRPr/>
            </a:pPr>
            <a:r>
              <a:rPr lang="en-US" altLang="he-IL" sz="1800" dirty="0"/>
              <a:t>The running time of </a:t>
            </a:r>
            <a:r>
              <a:rPr lang="en-US" altLang="he-IL" sz="1800" dirty="0" err="1"/>
              <a:t>create_set</a:t>
            </a:r>
            <a:r>
              <a:rPr lang="en-US" altLang="he-IL" sz="1800" dirty="0"/>
              <a:t>() needs to be O(n)</a:t>
            </a:r>
          </a:p>
          <a:p>
            <a:pPr marL="0" indent="0">
              <a:defRPr/>
            </a:pPr>
            <a:r>
              <a:rPr lang="en-US" altLang="he-IL" sz="1800" dirty="0"/>
              <a:t>The running time of size() needs to be O(1)</a:t>
            </a:r>
          </a:p>
          <a:p>
            <a:pPr marL="0" indent="0">
              <a:defRPr/>
            </a:pPr>
            <a:r>
              <a:rPr lang="en-US" altLang="he-IL" sz="1800" dirty="0"/>
              <a:t>The running time of all others should be O(log(n))</a:t>
            </a:r>
          </a:p>
          <a:p>
            <a:pPr>
              <a:buFontTx/>
              <a:buChar char="-"/>
              <a:defRPr/>
            </a:pPr>
            <a:endParaRPr lang="en-US" altLang="he-IL" sz="1800" dirty="0"/>
          </a:p>
          <a:p>
            <a:pPr marL="0" indent="0">
              <a:defRPr/>
            </a:pPr>
            <a:endParaRPr lang="en-US" altLang="he-IL" sz="1800" dirty="0"/>
          </a:p>
        </p:txBody>
      </p:sp>
    </p:spTree>
    <p:extLst>
      <p:ext uri="{BB962C8B-B14F-4D97-AF65-F5344CB8AC3E}">
        <p14:creationId xmlns:p14="http://schemas.microsoft.com/office/powerpoint/2010/main" val="39229743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Recall PreOrder traversal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// prints the tree in </a:t>
            </a:r>
            <a:r>
              <a:rPr lang="en-US" sz="2200" dirty="0" err="1"/>
              <a:t>PreOrder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BTnode</a:t>
            </a:r>
            <a:r>
              <a:rPr lang="en-US" sz="2200" dirty="0"/>
              <a:t> 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root==NULL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1.1 do 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2.2 </a:t>
            </a:r>
            <a:r>
              <a:rPr lang="en-US" sz="2200" dirty="0" err="1"/>
              <a:t>PreOrderTraversal</a:t>
            </a:r>
            <a:r>
              <a:rPr lang="en-US" sz="2200" dirty="0"/>
              <a:t> 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/>
              <a:t>PreOrderTraversal</a:t>
            </a:r>
            <a:r>
              <a:rPr lang="en-US" sz="2200" dirty="0"/>
              <a:t>(</a:t>
            </a:r>
            <a:r>
              <a:rPr lang="en-US" sz="2200" dirty="0" err="1"/>
              <a:t>root.right</a:t>
            </a:r>
            <a:r>
              <a:rPr lang="en-US" sz="2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01613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608" y="2484437"/>
            <a:ext cx="5003263" cy="32575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5751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637" y="2332037"/>
            <a:ext cx="4569875" cy="297537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/>
        </p:nvGraphicFramePr>
        <p:xfrm>
          <a:off x="4202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D3CA347-E431-4055-967A-C775EAD6A7C4}"/>
              </a:ext>
            </a:extLst>
          </p:cNvPr>
          <p:cNvGraphicFramePr>
            <a:graphicFrameLocks noGrp="1"/>
          </p:cNvGraphicFramePr>
          <p:nvPr/>
        </p:nvGraphicFramePr>
        <p:xfrm>
          <a:off x="4964112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BBD3B04-AB03-4E7D-ADD3-ADBDA18F4181}"/>
              </a:ext>
            </a:extLst>
          </p:cNvPr>
          <p:cNvGraphicFramePr>
            <a:graphicFrameLocks noGrp="1"/>
          </p:cNvGraphicFramePr>
          <p:nvPr/>
        </p:nvGraphicFramePr>
        <p:xfrm>
          <a:off x="5726112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F6AF5AA-72CD-4245-81F1-7C366DAF3C41}"/>
              </a:ext>
            </a:extLst>
          </p:cNvPr>
          <p:cNvGraphicFramePr>
            <a:graphicFrameLocks noGrp="1"/>
          </p:cNvGraphicFramePr>
          <p:nvPr/>
        </p:nvGraphicFramePr>
        <p:xfrm>
          <a:off x="6443662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0F0755C-1BB3-456B-BFF5-3546B7828EF4}"/>
              </a:ext>
            </a:extLst>
          </p:cNvPr>
          <p:cNvGraphicFramePr>
            <a:graphicFrameLocks noGrp="1"/>
          </p:cNvGraphicFramePr>
          <p:nvPr/>
        </p:nvGraphicFramePr>
        <p:xfrm>
          <a:off x="7143180" y="5268831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B536C3C-206E-4175-B78E-7AE01D23002A}"/>
              </a:ext>
            </a:extLst>
          </p:cNvPr>
          <p:cNvGraphicFramePr>
            <a:graphicFrameLocks noGrp="1"/>
          </p:cNvGraphicFramePr>
          <p:nvPr/>
        </p:nvGraphicFramePr>
        <p:xfrm>
          <a:off x="7852304" y="52784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4BB1D9C-5429-4259-978B-A734F3EC5BA2}"/>
              </a:ext>
            </a:extLst>
          </p:cNvPr>
          <p:cNvGraphicFramePr>
            <a:graphicFrameLocks noGrp="1"/>
          </p:cNvGraphicFramePr>
          <p:nvPr/>
        </p:nvGraphicFramePr>
        <p:xfrm>
          <a:off x="8601604" y="5303837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5C605A3-B1AE-4BD3-97F6-EB59F341E05D}"/>
              </a:ext>
            </a:extLst>
          </p:cNvPr>
          <p:cNvGraphicFramePr>
            <a:graphicFrameLocks noGrp="1"/>
          </p:cNvGraphicFramePr>
          <p:nvPr/>
        </p:nvGraphicFramePr>
        <p:xfrm>
          <a:off x="9367838" y="5261999"/>
          <a:ext cx="47307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74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274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731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820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17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05016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Tree traversal – non-recursive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Write a non-recursive algorithm that prints </a:t>
            </a:r>
            <a:r>
              <a:rPr lang="en-US" sz="2000" dirty="0" err="1"/>
              <a:t>PreOrder</a:t>
            </a:r>
            <a:r>
              <a:rPr lang="en-US" sz="2000" dirty="0"/>
              <a:t> traversal of a binary tree. </a:t>
            </a:r>
            <a:br>
              <a:rPr lang="en-US" sz="2000" dirty="0"/>
            </a:br>
            <a:endParaRPr lang="en-US" sz="20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 err="1"/>
              <a:t>PreOrder</a:t>
            </a:r>
            <a:r>
              <a:rPr lang="en-US" sz="1800" dirty="0"/>
              <a:t>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s = create stack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err="1"/>
              <a:t>s.push</a:t>
            </a:r>
            <a:r>
              <a:rPr lang="en-US" sz="1800" dirty="0"/>
              <a:t>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While s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node = </a:t>
            </a:r>
            <a:r>
              <a:rPr lang="en-US" sz="1800" dirty="0" err="1"/>
              <a:t>s.pop</a:t>
            </a:r>
            <a:r>
              <a:rPr lang="en-US" sz="1800" dirty="0"/>
              <a:t>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err="1"/>
              <a:t>printf</a:t>
            </a:r>
            <a:r>
              <a:rPr lang="en-US" sz="1800" dirty="0"/>
              <a:t>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 dirty="0"/>
              <a:t>			</a:t>
            </a:r>
            <a:r>
              <a:rPr lang="en-US" sz="1800" dirty="0" err="1"/>
              <a:t>s.push</a:t>
            </a:r>
            <a:r>
              <a:rPr lang="en-US" sz="1800" dirty="0"/>
              <a:t>(node-&gt;left)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F4D59A-CA49-492A-B5D9-DD05433B1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7745" y="4922837"/>
            <a:ext cx="4191000" cy="72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What if we replace the stack with a queue?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1D589B-3C8D-48DD-A717-C1A11108B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6155" y="3170237"/>
            <a:ext cx="4191000" cy="72199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0985165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Breadth First Search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BreadthFirstSearch(root):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 = create queue of nodes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q.enqueue(root)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while q is not empty: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node = q.dequeue()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printf(node-&gt;value)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(node-&gt;left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q.enqueue(node-&gt;left)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if (node-&gt;right != NULL)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1800"/>
              <a:t>			 q.enqueue(node-&gt;right)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D5941D-4B66-400D-ACF3-4845E170A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514" y="731838"/>
            <a:ext cx="3963598" cy="258064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91FCAB-284F-4612-856C-89602DC29DC4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35512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1853271348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25360470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82A78C7-AD5B-4A04-989C-58455FE9E668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050664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994690402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8B8450A-C7D5-4154-9289-D017CB900991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454183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0A62EB3-05D4-4240-9738-63B4178F717D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085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AD2B4D8-9656-4077-9EB8-7565DD1C05CB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5542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4C338EB-12ED-45E1-A891-CB99CA6C5504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0759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78DE991-77D5-40B6-9A94-0A2E1C98E9F5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66093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1A1AFD5-EC21-482B-AF0D-A1BE632B2ED2}"/>
              </a:ext>
            </a:extLst>
          </p:cNvPr>
          <p:cNvGraphicFramePr>
            <a:graphicFrameLocks noGrp="1"/>
          </p:cNvGraphicFramePr>
          <p:nvPr/>
        </p:nvGraphicFramePr>
        <p:xfrm>
          <a:off x="4811712" y="7066597"/>
          <a:ext cx="25146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0">
                  <a:extLst>
                    <a:ext uri="{9D8B030D-6E8A-4147-A177-3AD203B41FA5}">
                      <a16:colId xmlns:a16="http://schemas.microsoft.com/office/drawing/2014/main" val="181007214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602963717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4189584381"/>
                    </a:ext>
                  </a:extLst>
                </a:gridCol>
                <a:gridCol w="628650">
                  <a:extLst>
                    <a:ext uri="{9D8B030D-6E8A-4147-A177-3AD203B41FA5}">
                      <a16:colId xmlns:a16="http://schemas.microsoft.com/office/drawing/2014/main" val="22377764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881803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B11D75DD-C3DC-495A-B5F3-DF2EAEE80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001" y="3398837"/>
            <a:ext cx="2875292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10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5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7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16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Print 25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EBCE02C-1D13-4FEA-929C-325287C58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018" y="6370638"/>
            <a:ext cx="3512694" cy="69596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Implement this algorithm!</a:t>
            </a:r>
          </a:p>
        </p:txBody>
      </p:sp>
    </p:spTree>
    <p:extLst>
      <p:ext uri="{BB962C8B-B14F-4D97-AF65-F5344CB8AC3E}">
        <p14:creationId xmlns:p14="http://schemas.microsoft.com/office/powerpoint/2010/main" val="1596129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3440</TotalTime>
  <Words>2912</Words>
  <Application>Microsoft Office PowerPoint</Application>
  <PresentationFormat>Custom</PresentationFormat>
  <Paragraphs>445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Arial</vt:lpstr>
      <vt:lpstr>Times New Roman</vt:lpstr>
      <vt:lpstr>Wingdings</vt:lpstr>
      <vt:lpstr>Office Theme</vt:lpstr>
      <vt:lpstr>Office Theme</vt:lpstr>
      <vt:lpstr>PowerPoint Presentation</vt:lpstr>
      <vt:lpstr>Assignment 4</vt:lpstr>
      <vt:lpstr>Plan for rest of the semester</vt:lpstr>
      <vt:lpstr>PowerPoint Presentation</vt:lpstr>
      <vt:lpstr>Recall PreOrder traversal</vt:lpstr>
      <vt:lpstr>Tree traversal – non-recursive</vt:lpstr>
      <vt:lpstr>Tree traversal – non-recursive</vt:lpstr>
      <vt:lpstr>Tree traversal – non-recursive</vt:lpstr>
      <vt:lpstr>Breadth First Search</vt:lpstr>
      <vt:lpstr>Breadth First Search</vt:lpstr>
      <vt:lpstr>PowerPoint Presentation</vt:lpstr>
      <vt:lpstr>Binary Search Trees</vt:lpstr>
      <vt:lpstr>Binary Search Trees</vt:lpstr>
      <vt:lpstr>Binary Search Trees</vt:lpstr>
      <vt:lpstr>Not a Binary Search Tree</vt:lpstr>
      <vt:lpstr>Not a Binary Search Tree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Binary Search Trees</vt:lpstr>
      <vt:lpstr>Removing an element from Binary Search Trees</vt:lpstr>
      <vt:lpstr>Removing an element from Binary Search Trees</vt:lpstr>
      <vt:lpstr>Remove node with no children</vt:lpstr>
      <vt:lpstr>Remove node with one child</vt:lpstr>
      <vt:lpstr>Remove node with two children</vt:lpstr>
      <vt:lpstr>Remove node with two children</vt:lpstr>
      <vt:lpstr>Comments about find mind</vt:lpstr>
      <vt:lpstr>Summary so far</vt:lpstr>
      <vt:lpstr>A data structure for Set</vt:lpstr>
      <vt:lpstr>PowerPoint Presentation</vt:lpstr>
      <vt:lpstr>Balancing the tree</vt:lpstr>
      <vt:lpstr>Creating a balanced tree from a sorted array</vt:lpstr>
      <vt:lpstr>Creating a balanced tree from a sorted array</vt:lpstr>
      <vt:lpstr>Balancing the tree</vt:lpstr>
      <vt:lpstr>PowerPoint Presentation</vt:lpstr>
      <vt:lpstr>BSTs from random insertions</vt:lpstr>
      <vt:lpstr>Size in O(1) times</vt:lpstr>
      <vt:lpstr>Set with removals only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1146</cp:revision>
  <cp:lastPrinted>1601-01-01T00:00:00Z</cp:lastPrinted>
  <dcterms:created xsi:type="dcterms:W3CDTF">2017-07-19T19:15:02Z</dcterms:created>
  <dcterms:modified xsi:type="dcterms:W3CDTF">2022-11-14T21:07:48Z</dcterms:modified>
</cp:coreProperties>
</file>