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21"/>
  </p:notesMasterIdLst>
  <p:sldIdLst>
    <p:sldId id="256" r:id="rId3"/>
    <p:sldId id="469" r:id="rId4"/>
    <p:sldId id="512" r:id="rId5"/>
    <p:sldId id="513" r:id="rId6"/>
    <p:sldId id="511" r:id="rId7"/>
    <p:sldId id="474" r:id="rId8"/>
    <p:sldId id="500" r:id="rId9"/>
    <p:sldId id="501" r:id="rId10"/>
    <p:sldId id="502" r:id="rId11"/>
    <p:sldId id="503" r:id="rId12"/>
    <p:sldId id="504" r:id="rId13"/>
    <p:sldId id="505" r:id="rId14"/>
    <p:sldId id="506" r:id="rId15"/>
    <p:sldId id="507" r:id="rId16"/>
    <p:sldId id="508" r:id="rId17"/>
    <p:sldId id="509" r:id="rId18"/>
    <p:sldId id="510" r:id="rId19"/>
    <p:sldId id="291" r:id="rId20"/>
  </p:sldIdLst>
  <p:sldSz cx="10080625" cy="7559675"/>
  <p:notesSz cx="7559675" cy="10691813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4897EEC-6500-40CA-A8A9-6F0C0C346249}" v="3" dt="2022-11-30T22:30:01.01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43" autoAdjust="0"/>
    <p:restoredTop sz="88721" autoAdjust="0"/>
  </p:normalViewPr>
  <p:slideViewPr>
    <p:cSldViewPr>
      <p:cViewPr varScale="1">
        <p:scale>
          <a:sx n="47" d="100"/>
          <a:sy n="47" d="100"/>
        </p:scale>
        <p:origin x="1592" y="4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microsoft.com/office/2016/11/relationships/changesInfo" Target="changesInfos/changesInfo1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gor Shinkar" userId="db6eb1b41a9778dd" providerId="LiveId" clId="{64897EEC-6500-40CA-A8A9-6F0C0C346249}"/>
    <pc:docChg chg="undo redo custSel addSld delSld modSld">
      <pc:chgData name="Igor Shinkar" userId="db6eb1b41a9778dd" providerId="LiveId" clId="{64897EEC-6500-40CA-A8A9-6F0C0C346249}" dt="2022-11-30T22:30:25.047" v="490" actId="20577"/>
      <pc:docMkLst>
        <pc:docMk/>
      </pc:docMkLst>
      <pc:sldChg chg="modSp mod">
        <pc:chgData name="Igor Shinkar" userId="db6eb1b41a9778dd" providerId="LiveId" clId="{64897EEC-6500-40CA-A8A9-6F0C0C346249}" dt="2022-11-29T19:34:12.246" v="1" actId="6549"/>
        <pc:sldMkLst>
          <pc:docMk/>
          <pc:sldMk cId="0" sldId="256"/>
        </pc:sldMkLst>
        <pc:spChg chg="mod">
          <ac:chgData name="Igor Shinkar" userId="db6eb1b41a9778dd" providerId="LiveId" clId="{64897EEC-6500-40CA-A8A9-6F0C0C346249}" dt="2022-11-29T19:34:12.246" v="1" actId="6549"/>
          <ac:spMkLst>
            <pc:docMk/>
            <pc:sldMk cId="0" sldId="256"/>
            <ac:spMk id="4097" creationId="{00000000-0000-0000-0000-000000000000}"/>
          </ac:spMkLst>
        </pc:spChg>
      </pc:sldChg>
      <pc:sldChg chg="add del">
        <pc:chgData name="Igor Shinkar" userId="db6eb1b41a9778dd" providerId="LiveId" clId="{64897EEC-6500-40CA-A8A9-6F0C0C346249}" dt="2022-11-29T19:36:16.472" v="12" actId="47"/>
        <pc:sldMkLst>
          <pc:docMk/>
          <pc:sldMk cId="818719279" sldId="454"/>
        </pc:sldMkLst>
      </pc:sldChg>
      <pc:sldChg chg="add del">
        <pc:chgData name="Igor Shinkar" userId="db6eb1b41a9778dd" providerId="LiveId" clId="{64897EEC-6500-40CA-A8A9-6F0C0C346249}" dt="2022-11-29T19:34:23.766" v="3" actId="47"/>
        <pc:sldMkLst>
          <pc:docMk/>
          <pc:sldMk cId="2066046600" sldId="469"/>
        </pc:sldMkLst>
      </pc:sldChg>
      <pc:sldChg chg="modSp add del mod">
        <pc:chgData name="Igor Shinkar" userId="db6eb1b41a9778dd" providerId="LiveId" clId="{64897EEC-6500-40CA-A8A9-6F0C0C346249}" dt="2022-11-29T19:34:52.210" v="4" actId="6549"/>
        <pc:sldMkLst>
          <pc:docMk/>
          <pc:sldMk cId="68006137" sldId="474"/>
        </pc:sldMkLst>
        <pc:spChg chg="mod">
          <ac:chgData name="Igor Shinkar" userId="db6eb1b41a9778dd" providerId="LiveId" clId="{64897EEC-6500-40CA-A8A9-6F0C0C346249}" dt="2022-11-29T19:34:52.210" v="4" actId="6549"/>
          <ac:spMkLst>
            <pc:docMk/>
            <pc:sldMk cId="68006137" sldId="474"/>
            <ac:spMk id="5122" creationId="{00000000-0000-0000-0000-000000000000}"/>
          </ac:spMkLst>
        </pc:spChg>
      </pc:sldChg>
      <pc:sldChg chg="add del">
        <pc:chgData name="Igor Shinkar" userId="db6eb1b41a9778dd" providerId="LiveId" clId="{64897EEC-6500-40CA-A8A9-6F0C0C346249}" dt="2022-11-29T19:36:18.749" v="13" actId="47"/>
        <pc:sldMkLst>
          <pc:docMk/>
          <pc:sldMk cId="1865687539" sldId="480"/>
        </pc:sldMkLst>
      </pc:sldChg>
      <pc:sldChg chg="add del">
        <pc:chgData name="Igor Shinkar" userId="db6eb1b41a9778dd" providerId="LiveId" clId="{64897EEC-6500-40CA-A8A9-6F0C0C346249}" dt="2022-11-29T19:35:06.552" v="6" actId="47"/>
        <pc:sldMkLst>
          <pc:docMk/>
          <pc:sldMk cId="2918884925" sldId="488"/>
        </pc:sldMkLst>
      </pc:sldChg>
      <pc:sldChg chg="add del">
        <pc:chgData name="Igor Shinkar" userId="db6eb1b41a9778dd" providerId="LiveId" clId="{64897EEC-6500-40CA-A8A9-6F0C0C346249}" dt="2022-11-29T19:35:06.552" v="6" actId="47"/>
        <pc:sldMkLst>
          <pc:docMk/>
          <pc:sldMk cId="1435708417" sldId="490"/>
        </pc:sldMkLst>
      </pc:sldChg>
      <pc:sldChg chg="add del">
        <pc:chgData name="Igor Shinkar" userId="db6eb1b41a9778dd" providerId="LiveId" clId="{64897EEC-6500-40CA-A8A9-6F0C0C346249}" dt="2022-11-29T19:35:06.552" v="6" actId="47"/>
        <pc:sldMkLst>
          <pc:docMk/>
          <pc:sldMk cId="2855377584" sldId="491"/>
        </pc:sldMkLst>
      </pc:sldChg>
      <pc:sldChg chg="add del">
        <pc:chgData name="Igor Shinkar" userId="db6eb1b41a9778dd" providerId="LiveId" clId="{64897EEC-6500-40CA-A8A9-6F0C0C346249}" dt="2022-11-29T19:35:06.552" v="6" actId="47"/>
        <pc:sldMkLst>
          <pc:docMk/>
          <pc:sldMk cId="1387202677" sldId="492"/>
        </pc:sldMkLst>
      </pc:sldChg>
      <pc:sldChg chg="add del">
        <pc:chgData name="Igor Shinkar" userId="db6eb1b41a9778dd" providerId="LiveId" clId="{64897EEC-6500-40CA-A8A9-6F0C0C346249}" dt="2022-11-29T19:35:06.552" v="6" actId="47"/>
        <pc:sldMkLst>
          <pc:docMk/>
          <pc:sldMk cId="2911272639" sldId="493"/>
        </pc:sldMkLst>
      </pc:sldChg>
      <pc:sldChg chg="add del">
        <pc:chgData name="Igor Shinkar" userId="db6eb1b41a9778dd" providerId="LiveId" clId="{64897EEC-6500-40CA-A8A9-6F0C0C346249}" dt="2022-11-29T19:35:06.552" v="6" actId="47"/>
        <pc:sldMkLst>
          <pc:docMk/>
          <pc:sldMk cId="10584945" sldId="494"/>
        </pc:sldMkLst>
      </pc:sldChg>
      <pc:sldChg chg="add del">
        <pc:chgData name="Igor Shinkar" userId="db6eb1b41a9778dd" providerId="LiveId" clId="{64897EEC-6500-40CA-A8A9-6F0C0C346249}" dt="2022-11-29T19:35:06.552" v="6" actId="47"/>
        <pc:sldMkLst>
          <pc:docMk/>
          <pc:sldMk cId="3129862513" sldId="495"/>
        </pc:sldMkLst>
      </pc:sldChg>
      <pc:sldChg chg="add del">
        <pc:chgData name="Igor Shinkar" userId="db6eb1b41a9778dd" providerId="LiveId" clId="{64897EEC-6500-40CA-A8A9-6F0C0C346249}" dt="2022-11-29T19:35:14.724" v="7" actId="47"/>
        <pc:sldMkLst>
          <pc:docMk/>
          <pc:sldMk cId="2609429473" sldId="496"/>
        </pc:sldMkLst>
      </pc:sldChg>
      <pc:sldChg chg="add del">
        <pc:chgData name="Igor Shinkar" userId="db6eb1b41a9778dd" providerId="LiveId" clId="{64897EEC-6500-40CA-A8A9-6F0C0C346249}" dt="2022-11-29T19:35:14.724" v="7" actId="47"/>
        <pc:sldMkLst>
          <pc:docMk/>
          <pc:sldMk cId="3105928948" sldId="497"/>
        </pc:sldMkLst>
      </pc:sldChg>
      <pc:sldChg chg="add del">
        <pc:chgData name="Igor Shinkar" userId="db6eb1b41a9778dd" providerId="LiveId" clId="{64897EEC-6500-40CA-A8A9-6F0C0C346249}" dt="2022-11-29T19:35:14.724" v="7" actId="47"/>
        <pc:sldMkLst>
          <pc:docMk/>
          <pc:sldMk cId="1212050973" sldId="498"/>
        </pc:sldMkLst>
      </pc:sldChg>
      <pc:sldChg chg="modSp add del mod">
        <pc:chgData name="Igor Shinkar" userId="db6eb1b41a9778dd" providerId="LiveId" clId="{64897EEC-6500-40CA-A8A9-6F0C0C346249}" dt="2022-11-29T19:36:15.058" v="11" actId="47"/>
        <pc:sldMkLst>
          <pc:docMk/>
          <pc:sldMk cId="2737707005" sldId="499"/>
        </pc:sldMkLst>
        <pc:spChg chg="mod">
          <ac:chgData name="Igor Shinkar" userId="db6eb1b41a9778dd" providerId="LiveId" clId="{64897EEC-6500-40CA-A8A9-6F0C0C346249}" dt="2022-11-29T19:36:13.687" v="10" actId="21"/>
          <ac:spMkLst>
            <pc:docMk/>
            <pc:sldMk cId="2737707005" sldId="499"/>
            <ac:spMk id="5122" creationId="{00000000-0000-0000-0000-000000000000}"/>
          </ac:spMkLst>
        </pc:spChg>
      </pc:sldChg>
      <pc:sldChg chg="modSp mod">
        <pc:chgData name="Igor Shinkar" userId="db6eb1b41a9778dd" providerId="LiveId" clId="{64897EEC-6500-40CA-A8A9-6F0C0C346249}" dt="2022-11-29T19:40:34.126" v="401" actId="20577"/>
        <pc:sldMkLst>
          <pc:docMk/>
          <pc:sldMk cId="1151773301" sldId="510"/>
        </pc:sldMkLst>
        <pc:spChg chg="mod">
          <ac:chgData name="Igor Shinkar" userId="db6eb1b41a9778dd" providerId="LiveId" clId="{64897EEC-6500-40CA-A8A9-6F0C0C346249}" dt="2022-11-29T19:40:34.126" v="401" actId="20577"/>
          <ac:spMkLst>
            <pc:docMk/>
            <pc:sldMk cId="1151773301" sldId="510"/>
            <ac:spMk id="5122" creationId="{00000000-0000-0000-0000-000000000000}"/>
          </ac:spMkLst>
        </pc:spChg>
      </pc:sldChg>
      <pc:sldChg chg="modSp add mod">
        <pc:chgData name="Igor Shinkar" userId="db6eb1b41a9778dd" providerId="LiveId" clId="{64897EEC-6500-40CA-A8A9-6F0C0C346249}" dt="2022-11-30T22:15:32.786" v="404" actId="255"/>
        <pc:sldMkLst>
          <pc:docMk/>
          <pc:sldMk cId="671529872" sldId="511"/>
        </pc:sldMkLst>
        <pc:spChg chg="mod">
          <ac:chgData name="Igor Shinkar" userId="db6eb1b41a9778dd" providerId="LiveId" clId="{64897EEC-6500-40CA-A8A9-6F0C0C346249}" dt="2022-11-30T22:15:22.553" v="403" actId="20577"/>
          <ac:spMkLst>
            <pc:docMk/>
            <pc:sldMk cId="671529872" sldId="511"/>
            <ac:spMk id="2" creationId="{00000000-0000-0000-0000-000000000000}"/>
          </ac:spMkLst>
        </pc:spChg>
        <pc:spChg chg="mod">
          <ac:chgData name="Igor Shinkar" userId="db6eb1b41a9778dd" providerId="LiveId" clId="{64897EEC-6500-40CA-A8A9-6F0C0C346249}" dt="2022-11-30T22:15:32.786" v="404" actId="255"/>
          <ac:spMkLst>
            <pc:docMk/>
            <pc:sldMk cId="671529872" sldId="511"/>
            <ac:spMk id="3" creationId="{00000000-0000-0000-0000-000000000000}"/>
          </ac:spMkLst>
        </pc:spChg>
      </pc:sldChg>
      <pc:sldChg chg="modSp add del mod">
        <pc:chgData name="Igor Shinkar" userId="db6eb1b41a9778dd" providerId="LiveId" clId="{64897EEC-6500-40CA-A8A9-6F0C0C346249}" dt="2022-11-30T22:30:25.047" v="490" actId="20577"/>
        <pc:sldMkLst>
          <pc:docMk/>
          <pc:sldMk cId="4119460595" sldId="512"/>
        </pc:sldMkLst>
        <pc:spChg chg="mod">
          <ac:chgData name="Igor Shinkar" userId="db6eb1b41a9778dd" providerId="LiveId" clId="{64897EEC-6500-40CA-A8A9-6F0C0C346249}" dt="2022-11-30T22:30:06.524" v="422" actId="6549"/>
          <ac:spMkLst>
            <pc:docMk/>
            <pc:sldMk cId="4119460595" sldId="512"/>
            <ac:spMk id="2" creationId="{00000000-0000-0000-0000-000000000000}"/>
          </ac:spMkLst>
        </pc:spChg>
        <pc:spChg chg="mod">
          <ac:chgData name="Igor Shinkar" userId="db6eb1b41a9778dd" providerId="LiveId" clId="{64897EEC-6500-40CA-A8A9-6F0C0C346249}" dt="2022-11-30T22:30:25.047" v="490" actId="20577"/>
          <ac:spMkLst>
            <pc:docMk/>
            <pc:sldMk cId="4119460595" sldId="512"/>
            <ac:spMk id="3" creationId="{00000000-0000-0000-0000-000000000000}"/>
          </ac:spMkLst>
        </pc:spChg>
      </pc:sldChg>
      <pc:sldChg chg="add del">
        <pc:chgData name="Igor Shinkar" userId="db6eb1b41a9778dd" providerId="LiveId" clId="{64897EEC-6500-40CA-A8A9-6F0C0C346249}" dt="2022-11-29T19:34:55.162" v="5" actId="47"/>
        <pc:sldMkLst>
          <pc:docMk/>
          <pc:sldMk cId="1855579908" sldId="513"/>
        </pc:sldMkLst>
      </pc:sldChg>
      <pc:sldChg chg="add">
        <pc:chgData name="Igor Shinkar" userId="db6eb1b41a9778dd" providerId="LiveId" clId="{64897EEC-6500-40CA-A8A9-6F0C0C346249}" dt="2022-11-30T22:30:01.014" v="405"/>
        <pc:sldMkLst>
          <pc:docMk/>
          <pc:sldMk cId="3551572410" sldId="513"/>
        </pc:sldMkLst>
      </pc:sldChg>
    </pc:docChg>
  </pc:docChgLst>
  <pc:docChgLst>
    <pc:chgData name="Igor Shinkar" userId="db6eb1b41a9778dd" providerId="LiveId" clId="{915622A5-568D-48A2-95A6-FDD22A6A613E}"/>
    <pc:docChg chg="custSel addSld delSld modSld">
      <pc:chgData name="Igor Shinkar" userId="db6eb1b41a9778dd" providerId="LiveId" clId="{915622A5-568D-48A2-95A6-FDD22A6A613E}" dt="2022-11-21T23:47:05.245" v="136" actId="20577"/>
      <pc:docMkLst>
        <pc:docMk/>
      </pc:docMkLst>
      <pc:sldChg chg="modSp mod">
        <pc:chgData name="Igor Shinkar" userId="db6eb1b41a9778dd" providerId="LiveId" clId="{915622A5-568D-48A2-95A6-FDD22A6A613E}" dt="2022-11-20T09:48:14.225" v="11" actId="6549"/>
        <pc:sldMkLst>
          <pc:docMk/>
          <pc:sldMk cId="0" sldId="256"/>
        </pc:sldMkLst>
        <pc:spChg chg="mod">
          <ac:chgData name="Igor Shinkar" userId="db6eb1b41a9778dd" providerId="LiveId" clId="{915622A5-568D-48A2-95A6-FDD22A6A613E}" dt="2022-11-20T09:48:14.225" v="11" actId="6549"/>
          <ac:spMkLst>
            <pc:docMk/>
            <pc:sldMk cId="0" sldId="256"/>
            <ac:spMk id="4097" creationId="{00000000-0000-0000-0000-000000000000}"/>
          </ac:spMkLst>
        </pc:spChg>
      </pc:sldChg>
      <pc:sldChg chg="add">
        <pc:chgData name="Igor Shinkar" userId="db6eb1b41a9778dd" providerId="LiveId" clId="{915622A5-568D-48A2-95A6-FDD22A6A613E}" dt="2022-11-20T09:48:08.470" v="0"/>
        <pc:sldMkLst>
          <pc:docMk/>
          <pc:sldMk cId="2066046600" sldId="469"/>
        </pc:sldMkLst>
      </pc:sldChg>
      <pc:sldChg chg="modSp mod">
        <pc:chgData name="Igor Shinkar" userId="db6eb1b41a9778dd" providerId="LiveId" clId="{915622A5-568D-48A2-95A6-FDD22A6A613E}" dt="2022-11-20T09:48:38.689" v="22" actId="20577"/>
        <pc:sldMkLst>
          <pc:docMk/>
          <pc:sldMk cId="68006137" sldId="474"/>
        </pc:sldMkLst>
        <pc:spChg chg="mod">
          <ac:chgData name="Igor Shinkar" userId="db6eb1b41a9778dd" providerId="LiveId" clId="{915622A5-568D-48A2-95A6-FDD22A6A613E}" dt="2022-11-20T09:48:38.689" v="22" actId="20577"/>
          <ac:spMkLst>
            <pc:docMk/>
            <pc:sldMk cId="68006137" sldId="474"/>
            <ac:spMk id="5122" creationId="{00000000-0000-0000-0000-000000000000}"/>
          </ac:spMkLst>
        </pc:spChg>
      </pc:sldChg>
      <pc:sldChg chg="modSp">
        <pc:chgData name="Igor Shinkar" userId="db6eb1b41a9778dd" providerId="LiveId" clId="{915622A5-568D-48A2-95A6-FDD22A6A613E}" dt="2022-11-21T23:47:05.245" v="136" actId="20577"/>
        <pc:sldMkLst>
          <pc:docMk/>
          <pc:sldMk cId="4228032982" sldId="501"/>
        </pc:sldMkLst>
        <pc:spChg chg="mod">
          <ac:chgData name="Igor Shinkar" userId="db6eb1b41a9778dd" providerId="LiveId" clId="{915622A5-568D-48A2-95A6-FDD22A6A613E}" dt="2022-11-21T23:47:05.245" v="136" actId="20577"/>
          <ac:spMkLst>
            <pc:docMk/>
            <pc:sldMk cId="4228032982" sldId="501"/>
            <ac:spMk id="5122" creationId="{00000000-0000-0000-0000-000000000000}"/>
          </ac:spMkLst>
        </pc:spChg>
      </pc:sldChg>
      <pc:sldChg chg="modSp mod">
        <pc:chgData name="Igor Shinkar" userId="db6eb1b41a9778dd" providerId="LiveId" clId="{915622A5-568D-48A2-95A6-FDD22A6A613E}" dt="2022-11-20T09:49:22.231" v="32" actId="20577"/>
        <pc:sldMkLst>
          <pc:docMk/>
          <pc:sldMk cId="1151773301" sldId="510"/>
        </pc:sldMkLst>
        <pc:spChg chg="mod">
          <ac:chgData name="Igor Shinkar" userId="db6eb1b41a9778dd" providerId="LiveId" clId="{915622A5-568D-48A2-95A6-FDD22A6A613E}" dt="2022-11-20T09:49:22.231" v="32" actId="20577"/>
          <ac:spMkLst>
            <pc:docMk/>
            <pc:sldMk cId="1151773301" sldId="510"/>
            <ac:spMk id="5122" creationId="{00000000-0000-0000-0000-000000000000}"/>
          </ac:spMkLst>
        </pc:spChg>
      </pc:sldChg>
      <pc:sldChg chg="del">
        <pc:chgData name="Igor Shinkar" userId="db6eb1b41a9778dd" providerId="LiveId" clId="{915622A5-568D-48A2-95A6-FDD22A6A613E}" dt="2022-11-20T09:48:19.060" v="12" actId="47"/>
        <pc:sldMkLst>
          <pc:docMk/>
          <pc:sldMk cId="1822380327" sldId="511"/>
        </pc:sldMkLst>
      </pc:sldChg>
      <pc:sldChg chg="add">
        <pc:chgData name="Igor Shinkar" userId="db6eb1b41a9778dd" providerId="LiveId" clId="{915622A5-568D-48A2-95A6-FDD22A6A613E}" dt="2022-11-20T09:48:08.470" v="0"/>
        <pc:sldMkLst>
          <pc:docMk/>
          <pc:sldMk cId="4119460595" sldId="512"/>
        </pc:sldMkLst>
      </pc:sldChg>
      <pc:sldChg chg="modSp add mod">
        <pc:chgData name="Igor Shinkar" userId="db6eb1b41a9778dd" providerId="LiveId" clId="{915622A5-568D-48A2-95A6-FDD22A6A613E}" dt="2022-11-21T22:37:41.231" v="131" actId="20577"/>
        <pc:sldMkLst>
          <pc:docMk/>
          <pc:sldMk cId="1855579908" sldId="513"/>
        </pc:sldMkLst>
        <pc:spChg chg="mod">
          <ac:chgData name="Igor Shinkar" userId="db6eb1b41a9778dd" providerId="LiveId" clId="{915622A5-568D-48A2-95A6-FDD22A6A613E}" dt="2022-11-21T22:34:31.018" v="61" actId="20577"/>
          <ac:spMkLst>
            <pc:docMk/>
            <pc:sldMk cId="1855579908" sldId="513"/>
            <ac:spMk id="2" creationId="{00000000-0000-0000-0000-000000000000}"/>
          </ac:spMkLst>
        </pc:spChg>
        <pc:spChg chg="mod">
          <ac:chgData name="Igor Shinkar" userId="db6eb1b41a9778dd" providerId="LiveId" clId="{915622A5-568D-48A2-95A6-FDD22A6A613E}" dt="2022-11-21T22:37:41.231" v="131" actId="20577"/>
          <ac:spMkLst>
            <pc:docMk/>
            <pc:sldMk cId="1855579908" sldId="513"/>
            <ac:spMk id="3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9" name="AutoShape 7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0" name="AutoShape 8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1" name="AutoShape 9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2" name="AutoShape 10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3" name="Rectangle 1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27650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84" name="Rectangle 1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30913" cy="479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/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0" y="0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4278313" y="0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0" y="10156825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0853912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9459000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45769040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3051905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62102126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93683176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87394088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865500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68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2513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8655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604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6959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32696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628636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7260361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872106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823813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52664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97713" y="720725"/>
            <a:ext cx="2065337" cy="57419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0113" y="720725"/>
            <a:ext cx="6045200" cy="574198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281091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822092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705380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12321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725" y="1949450"/>
            <a:ext cx="4341813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4938" y="1949450"/>
            <a:ext cx="4343400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06876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021587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253673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31491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116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117333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19308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992052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50125" y="684213"/>
            <a:ext cx="2208213" cy="50593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725" y="684213"/>
            <a:ext cx="6477000" cy="505936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78952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41170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3" y="1979613"/>
            <a:ext cx="4054475" cy="44831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6988" y="1979613"/>
            <a:ext cx="4056062" cy="44831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33320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06790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76008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3971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79361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5852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720725"/>
            <a:ext cx="8262937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0113" y="1979613"/>
            <a:ext cx="8262937" cy="448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50323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448050" y="688657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20725" y="684213"/>
            <a:ext cx="84423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1949450"/>
            <a:ext cx="8837613" cy="379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539750" y="6318250"/>
            <a:ext cx="2347913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267075" y="634682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831013" y="634682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s.sfu.ca/~ishinkar/teaching/fall22/cmpt125/assignments.html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s.sfu.ca/~ishinkar/teaching/fall22/cmpt125/exams.html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444625"/>
            <a:ext cx="8855075" cy="5688013"/>
          </a:xfrm>
          <a:ln/>
        </p:spPr>
        <p:txBody>
          <a:bodyPr tIns="31680" anchor="t"/>
          <a:lstStyle/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>CMPT 125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Introduction to Computing Science</a:t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and Programming II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>Lecture 21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  <a:p>
            <a:pPr algn="l"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Operators in C++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400" dirty="0"/>
              <a:t>In C we can define operators acting on objects, such +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4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400" dirty="0">
                <a:latin typeface="+mj-lt"/>
                <a:ea typeface="Courier New"/>
                <a:cs typeface="Courier New"/>
                <a:sym typeface="Courier New"/>
              </a:rPr>
              <a:t>For example,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solidFill>
                  <a:schemeClr val="accent6"/>
                </a:solidFill>
                <a:latin typeface="+mj-lt"/>
                <a:ea typeface="Courier New"/>
                <a:cs typeface="Courier New"/>
                <a:sym typeface="Courier New"/>
              </a:rPr>
              <a:t>   string s("ABC");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solidFill>
                  <a:schemeClr val="accent6"/>
                </a:solidFill>
                <a:latin typeface="+mj-lt"/>
                <a:ea typeface="Courier New"/>
                <a:cs typeface="Courier New"/>
                <a:sym typeface="Courier New"/>
              </a:rPr>
              <a:t>    s = s + “DEFG";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solidFill>
                  <a:schemeClr val="accent6"/>
                </a:solidFill>
                <a:latin typeface="+mj-lt"/>
                <a:ea typeface="Courier New"/>
                <a:cs typeface="Courier New"/>
                <a:sym typeface="Courier New"/>
              </a:rPr>
              <a:t>    </a:t>
            </a:r>
            <a:r>
              <a:rPr lang="en-US" sz="2200" dirty="0" err="1">
                <a:solidFill>
                  <a:schemeClr val="accent6"/>
                </a:solidFill>
                <a:latin typeface="+mj-lt"/>
                <a:ea typeface="Courier New"/>
                <a:cs typeface="Courier New"/>
                <a:sym typeface="Courier New"/>
              </a:rPr>
              <a:t>cout</a:t>
            </a:r>
            <a:r>
              <a:rPr lang="en-US" sz="2200">
                <a:solidFill>
                  <a:schemeClr val="accent6"/>
                </a:solidFill>
                <a:latin typeface="+mj-lt"/>
                <a:ea typeface="Courier New"/>
                <a:cs typeface="Courier New"/>
                <a:sym typeface="Courier New"/>
              </a:rPr>
              <a:t> &lt;&lt; s </a:t>
            </a:r>
            <a:r>
              <a:rPr lang="en-US" sz="2200" dirty="0">
                <a:solidFill>
                  <a:schemeClr val="accent6"/>
                </a:solidFill>
                <a:latin typeface="+mj-lt"/>
                <a:ea typeface="Courier New"/>
                <a:cs typeface="Courier New"/>
                <a:sym typeface="Courier New"/>
              </a:rPr>
              <a:t>;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Will print “ABCDEFG”.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Examples with addition of Points</a:t>
            </a:r>
          </a:p>
        </p:txBody>
      </p:sp>
    </p:spTree>
    <p:extLst>
      <p:ext uri="{BB962C8B-B14F-4D97-AF65-F5344CB8AC3E}">
        <p14:creationId xmlns:p14="http://schemas.microsoft.com/office/powerpoint/2010/main" val="422869778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en-US" altLang="he-IL" sz="65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en" sz="6600" dirty="0"/>
              <a:t>C++ Standard Template Library</a:t>
            </a:r>
            <a:br>
              <a:rPr lang="en" sz="6600" dirty="0"/>
            </a:br>
            <a:r>
              <a:rPr lang="en" sz="6600" dirty="0"/>
              <a:t>(</a:t>
            </a:r>
            <a:r>
              <a:rPr lang="en-US" altLang="he-IL" sz="6500" dirty="0"/>
              <a:t>STL)</a:t>
            </a:r>
            <a:endParaRPr lang="de-DE" altLang="en-US" sz="6500" dirty="0"/>
          </a:p>
        </p:txBody>
      </p:sp>
    </p:spTree>
    <p:extLst>
      <p:ext uri="{BB962C8B-B14F-4D97-AF65-F5344CB8AC3E}">
        <p14:creationId xmlns:p14="http://schemas.microsoft.com/office/powerpoint/2010/main" val="330367502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STL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C++ has a (huge) library with (every possible) standard </a:t>
            </a:r>
            <a:r>
              <a:rPr lang="en" sz="2400" dirty="0"/>
              <a:t>containers, such as linked lists, stacks, queues, priority queues…</a:t>
            </a:r>
          </a:p>
          <a:p>
            <a:pPr>
              <a:buFont typeface="Arial" panose="020B0604020202020204" pitchFamily="34" charset="0"/>
              <a:buChar char="•"/>
            </a:pPr>
            <a:endParaRPr lang="en" altLang="he-IL" sz="24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400" i="1" dirty="0">
                <a:solidFill>
                  <a:schemeClr val="accent2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http://www.cplusplus.com/reference/queue/queue/</a:t>
            </a:r>
          </a:p>
          <a:p>
            <a:pPr marL="0" indent="0"/>
            <a:r>
              <a:rPr lang="en-US" altLang="he-IL" sz="2400" i="1" dirty="0">
                <a:solidFill>
                  <a:schemeClr val="accent2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http://www.cplusplus.com/reference/stack/stack/</a:t>
            </a:r>
          </a:p>
          <a:p>
            <a:pPr marL="0" indent="0"/>
            <a:r>
              <a:rPr lang="en-US" altLang="he-IL" sz="2400" i="1" dirty="0">
                <a:solidFill>
                  <a:schemeClr val="accent2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http://www.cplusplus.com/reference/vector/vector/</a:t>
            </a:r>
          </a:p>
          <a:p>
            <a:pPr marL="0" indent="0"/>
            <a:r>
              <a:rPr lang="en-US" altLang="he-IL" sz="2400" i="1" dirty="0">
                <a:solidFill>
                  <a:schemeClr val="accent2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http://www.cplusplus.com/reference/queue/priority_queue/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400" i="1" dirty="0">
              <a:solidFill>
                <a:schemeClr val="accent2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4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See examples under the links</a:t>
            </a:r>
            <a:endParaRPr lang="en" altLang="he-IL" sz="2400" i="1" dirty="0">
              <a:solidFill>
                <a:schemeClr val="accent2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817068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en-US" altLang="he-IL" sz="65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en-US" altLang="he-IL" sz="6500"/>
              <a:t>Singleton </a:t>
            </a:r>
            <a:r>
              <a:rPr lang="en-US" altLang="he-IL" sz="6500" dirty="0"/>
              <a:t>in C++</a:t>
            </a:r>
            <a:endParaRPr lang="de-DE" altLang="en-US" sz="6500" dirty="0"/>
          </a:p>
        </p:txBody>
      </p:sp>
    </p:spTree>
    <p:extLst>
      <p:ext uri="{BB962C8B-B14F-4D97-AF65-F5344CB8AC3E}">
        <p14:creationId xmlns:p14="http://schemas.microsoft.com/office/powerpoint/2010/main" val="152173385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Singleton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Goal: write a class that allows to have only </a:t>
            </a:r>
            <a:r>
              <a:rPr lang="en-US" altLang="he-IL" sz="2200" b="1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one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object of this class.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2200" dirty="0">
                <a:ea typeface="Arial Unicode MS" panose="020B0604020202020204" pitchFamily="34" charset="-128"/>
                <a:cs typeface="Arial" panose="020B0604020202020204" pitchFamily="34" charset="0"/>
              </a:rPr>
              <a:t>If we want an instance of this class, we should get the </a:t>
            </a:r>
            <a:r>
              <a:rPr lang="en-US" altLang="en-US" sz="2200" b="1" dirty="0">
                <a:solidFill>
                  <a:srgbClr val="FF0000"/>
                </a:solidFill>
                <a:ea typeface="Arial Unicode MS" panose="020B0604020202020204" pitchFamily="34" charset="-128"/>
                <a:cs typeface="Arial" panose="020B0604020202020204" pitchFamily="34" charset="0"/>
              </a:rPr>
              <a:t>same</a:t>
            </a:r>
            <a:r>
              <a:rPr lang="en-US" altLang="en-US" sz="2200" dirty="0">
                <a:ea typeface="Arial Unicode MS" panose="020B0604020202020204" pitchFamily="34" charset="-128"/>
                <a:cs typeface="Arial" panose="020B0604020202020204" pitchFamily="34" charset="0"/>
              </a:rPr>
              <a:t> object as everyone else.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Example: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solidFill>
                  <a:schemeClr val="tx1"/>
                </a:solidFill>
                <a:cs typeface="Courier New" panose="02070309020205020404" pitchFamily="49" charset="0"/>
              </a:rPr>
              <a:t>A class representing a database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solidFill>
                  <a:schemeClr val="tx1"/>
                </a:solidFill>
                <a:cs typeface="Courier New" panose="02070309020205020404" pitchFamily="49" charset="0"/>
              </a:rPr>
              <a:t>A class representing an operating system</a:t>
            </a:r>
            <a:endParaRPr lang="en-US" altLang="he-IL" sz="2200" dirty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Same object will be shared by all users of our application.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How would we implement this?</a:t>
            </a:r>
          </a:p>
        </p:txBody>
      </p:sp>
    </p:spTree>
    <p:extLst>
      <p:ext uri="{BB962C8B-B14F-4D97-AF65-F5344CB8AC3E}">
        <p14:creationId xmlns:p14="http://schemas.microsoft.com/office/powerpoint/2010/main" val="347506147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Singleton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buFont typeface="Arial" panose="020B0604020202020204" pitchFamily="34" charset="0"/>
              <a:buChar char="•"/>
              <a:defRPr/>
            </a:pPr>
            <a:r>
              <a:rPr lang="en-US" altLang="he-IL" sz="2200" i="1" dirty="0">
                <a:ea typeface="Arial Unicode MS" pitchFamily="34" charset="-128"/>
                <a:cs typeface="Times New Roman" pitchFamily="18" charset="0"/>
              </a:rPr>
              <a:t>Singleton 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restricts the instantiation of a class to only </a:t>
            </a:r>
            <a:r>
              <a:rPr lang="en-US" altLang="he-IL" sz="2200" b="1" dirty="0">
                <a:solidFill>
                  <a:srgbClr val="FF0000"/>
                </a:solidFill>
                <a:ea typeface="Arial Unicode MS" pitchFamily="34" charset="-128"/>
                <a:cs typeface="Times New Roman" pitchFamily="18" charset="0"/>
              </a:rPr>
              <a:t>one 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object.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Useful when exactly one object is needed to coordinate actions across the system. </a:t>
            </a:r>
          </a:p>
          <a:p>
            <a:pPr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  <a:defRPr/>
            </a:pPr>
            <a:endParaRPr lang="en-US" sz="2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231417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Singleton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spcAft>
                <a:spcPts val="0"/>
              </a:spcAft>
              <a:defRPr/>
            </a:pP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class Singleton {</a:t>
            </a:r>
          </a:p>
          <a:p>
            <a:pPr marL="0" indent="0">
              <a:spcAft>
                <a:spcPts val="0"/>
              </a:spcAft>
              <a:defRPr/>
            </a:pPr>
            <a:endParaRPr lang="en-US" altLang="he-IL" sz="2200" i="1" dirty="0">
              <a:solidFill>
                <a:srgbClr val="002060"/>
              </a:solidFill>
              <a:latin typeface="Times New Roman" panose="02020603050405020304" pitchFamily="18" charset="0"/>
              <a:ea typeface="Arial Unicode MS" pitchFamily="34" charset="-128"/>
              <a:cs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defRPr/>
            </a:pPr>
            <a:r>
              <a:rPr lang="en-US" altLang="he-IL" sz="2200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	</a:t>
            </a:r>
            <a:r>
              <a:rPr lang="en-US" altLang="he-IL" sz="2200" u="sng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Ingredients</a:t>
            </a:r>
            <a:r>
              <a:rPr lang="en-US" altLang="he-IL" sz="2200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:</a:t>
            </a:r>
          </a:p>
          <a:p>
            <a:pPr marL="0" indent="0">
              <a:spcAft>
                <a:spcPts val="0"/>
              </a:spcAft>
              <a:defRPr/>
            </a:pPr>
            <a:endParaRPr lang="en-US" altLang="he-IL" sz="2200" dirty="0">
              <a:solidFill>
                <a:srgbClr val="002060"/>
              </a:solidFill>
              <a:latin typeface="Times New Roman" panose="02020603050405020304" pitchFamily="18" charset="0"/>
              <a:ea typeface="Arial Unicode MS" pitchFamily="34" charset="-128"/>
              <a:cs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defRPr/>
            </a:pP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		public:</a:t>
            </a:r>
          </a:p>
          <a:p>
            <a:pPr marL="0" indent="0">
              <a:spcAft>
                <a:spcPts val="0"/>
              </a:spcAft>
              <a:defRPr/>
            </a:pPr>
            <a:r>
              <a:rPr lang="en-US" sz="2200" i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			static</a:t>
            </a: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 Singleton </a:t>
            </a:r>
            <a:r>
              <a:rPr lang="en-US" altLang="he-IL" sz="2200" i="1" dirty="0" err="1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getInstance</a:t>
            </a: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()</a:t>
            </a:r>
            <a:r>
              <a:rPr lang="en-US" altLang="he-IL" sz="2200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 {…} // returns the unique instance</a:t>
            </a:r>
          </a:p>
          <a:p>
            <a:pPr marL="0" indent="0">
              <a:spcAft>
                <a:spcPts val="0"/>
              </a:spcAft>
              <a:defRPr/>
            </a:pPr>
            <a:endParaRPr lang="en-US" altLang="he-IL" sz="2200" dirty="0">
              <a:solidFill>
                <a:srgbClr val="002060"/>
              </a:solidFill>
              <a:latin typeface="Times New Roman" panose="02020603050405020304" pitchFamily="18" charset="0"/>
              <a:ea typeface="Arial Unicode MS" pitchFamily="34" charset="-128"/>
              <a:cs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defRPr/>
            </a:pPr>
            <a:r>
              <a:rPr lang="en-US" sz="2200" i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		private:</a:t>
            </a:r>
          </a:p>
          <a:p>
            <a:pPr marL="0" indent="0">
              <a:spcAft>
                <a:spcPts val="0"/>
              </a:spcAft>
              <a:defRPr/>
            </a:pPr>
            <a:r>
              <a:rPr lang="en-US" sz="2200" i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			Singleton() {…} // </a:t>
            </a: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private constructor!</a:t>
            </a:r>
            <a:endParaRPr lang="en-US" dirty="0"/>
          </a:p>
          <a:p>
            <a:pPr marL="0" indent="0">
              <a:spcAft>
                <a:spcPts val="0"/>
              </a:spcAft>
              <a:defRPr/>
            </a:pP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		 	static Singleton instance; </a:t>
            </a:r>
            <a:r>
              <a:rPr lang="en-US" altLang="he-IL" sz="2200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// the unique instance</a:t>
            </a:r>
          </a:p>
          <a:p>
            <a:pPr marL="0" indent="0">
              <a:spcAft>
                <a:spcPts val="0"/>
              </a:spcAft>
              <a:defRPr/>
            </a:pPr>
            <a:r>
              <a:rPr lang="en-US" altLang="he-IL" sz="2200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}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endParaRPr lang="en-US" sz="2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2906712" y="5532437"/>
            <a:ext cx="5802313" cy="1102518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he-IL" sz="2200" i="1" dirty="0">
                <a:cs typeface="Times New Roman" pitchFamily="18" charset="0"/>
              </a:rPr>
              <a:t>static member</a:t>
            </a:r>
            <a:r>
              <a:rPr lang="en-US" altLang="he-IL" sz="2200" dirty="0">
                <a:cs typeface="Times New Roman" pitchFamily="18" charset="0"/>
              </a:rPr>
              <a:t> </a:t>
            </a:r>
            <a:br>
              <a:rPr lang="en-US" altLang="he-IL" sz="2200" dirty="0">
                <a:cs typeface="Times New Roman" pitchFamily="18" charset="0"/>
              </a:rPr>
            </a:br>
            <a:r>
              <a:rPr lang="en-US" altLang="he-IL" sz="2200" dirty="0">
                <a:cs typeface="Times New Roman" pitchFamily="18" charset="0"/>
              </a:rPr>
              <a:t>- belongs to the class -- Singleton::instance</a:t>
            </a:r>
            <a:br>
              <a:rPr lang="en-US" altLang="he-IL" sz="2200" dirty="0">
                <a:cs typeface="Times New Roman" pitchFamily="18" charset="0"/>
              </a:rPr>
            </a:br>
            <a:r>
              <a:rPr lang="en-US" altLang="he-IL" sz="2200" dirty="0">
                <a:cs typeface="Times New Roman" pitchFamily="18" charset="0"/>
              </a:rPr>
              <a:t>- and not to a particular object 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1357081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More on design patterns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104775" indent="0">
              <a:buSzPct val="45000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200" dirty="0"/>
              <a:t>More on design patterns and software design in general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200" dirty="0"/>
              <a:t>CMPT213 - </a:t>
            </a:r>
            <a:r>
              <a:rPr lang="en-US" altLang="en-US" sz="2200" dirty="0"/>
              <a:t>Object Oriented Design in Java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altLang="en-US" sz="2200" dirty="0"/>
              <a:t>CMPT373 - Software Development Methods</a:t>
            </a:r>
          </a:p>
          <a:p>
            <a:pPr marL="504825" lvl="1" indent="0">
              <a:buSzPct val="45000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endParaRPr lang="en-US" altLang="en-US" sz="2200" dirty="0"/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altLang="en-US" sz="2200" dirty="0"/>
              <a:t>My personal recommendation: (you don’t have to trust me)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altLang="en-US" sz="2200" dirty="0"/>
              <a:t>Take CMPT 373 with Nick Sumner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altLang="en-US" sz="2200" dirty="0"/>
              <a:t>Usually challenging courses, and you learn </a:t>
            </a:r>
            <a:r>
              <a:rPr lang="en-US" altLang="en-US" sz="2200"/>
              <a:t>a lot</a:t>
            </a:r>
            <a:endParaRPr lang="en-US" altLang="en-US" sz="2200" dirty="0"/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altLang="en-US" sz="2200" dirty="0"/>
              <a:t>He will tell why Singletons are wrong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altLang="en-US" sz="2200" dirty="0"/>
              <a:t>Still, I think it’s good to be aware of the concept</a:t>
            </a:r>
            <a:endParaRPr lang="de-DE" altLang="en-US" sz="2200" dirty="0"/>
          </a:p>
          <a:p>
            <a:pPr marL="504825" lvl="1" indent="0">
              <a:buSzPct val="45000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endParaRPr lang="de-DE" altLang="en-US" sz="2200" dirty="0"/>
          </a:p>
          <a:p>
            <a:pPr marL="504825" lvl="1" indent="0">
              <a:buSzPct val="45000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endParaRPr lang="de-DE" altLang="en-US" sz="2200" dirty="0"/>
          </a:p>
        </p:txBody>
      </p:sp>
    </p:spTree>
    <p:extLst>
      <p:ext uri="{BB962C8B-B14F-4D97-AF65-F5344CB8AC3E}">
        <p14:creationId xmlns:p14="http://schemas.microsoft.com/office/powerpoint/2010/main" val="115177330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949450"/>
            <a:ext cx="8855075" cy="4808538"/>
          </a:xfrm>
          <a:ln/>
        </p:spPr>
        <p:txBody>
          <a:bodyPr tIns="52920" anchor="t"/>
          <a:lstStyle/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Questions?</a:t>
            </a:r>
          </a:p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Comments?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Assignment 5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Assignment 5 is due to December 2, 23:59</a:t>
            </a:r>
          </a:p>
          <a:p>
            <a:pPr marL="0" indent="0"/>
            <a:r>
              <a:rPr lang="de-DE" sz="18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https://www.cs.sfu.ca/~ishinkar/teaching/fall22/cmpt125/assignments.html</a:t>
            </a:r>
            <a:endParaRPr lang="de-DE" sz="1800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You need to submit </a:t>
            </a:r>
            <a:r>
              <a:rPr lang="de-DE" sz="1800" b="1" dirty="0">
                <a:latin typeface="Arial" panose="020B0604020202020204" pitchFamily="34" charset="0"/>
                <a:cs typeface="Arial" panose="020B0604020202020204" pitchFamily="34" charset="0"/>
              </a:rPr>
              <a:t>one</a:t>
            </a: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 file to Coursys: </a:t>
            </a:r>
            <a:r>
              <a:rPr lang="de-DE" sz="1800" i="1" dirty="0">
                <a:latin typeface="Arial" panose="020B0604020202020204" pitchFamily="34" charset="0"/>
                <a:cs typeface="Arial" panose="020B0604020202020204" pitchFamily="34" charset="0"/>
              </a:rPr>
              <a:t>assignment5.c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Please make sure it compiles in CSIL with the provided makefile</a:t>
            </a:r>
          </a:p>
          <a:p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&gt;&gt; make</a:t>
            </a:r>
          </a:p>
          <a:p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&gt;&gt; ./test_assignment5</a:t>
            </a:r>
          </a:p>
          <a:p>
            <a:r>
              <a:rPr lang="de-DE" sz="1800" u="sng" dirty="0">
                <a:latin typeface="Arial" panose="020B0604020202020204" pitchFamily="34" charset="0"/>
                <a:cs typeface="Arial" panose="020B0604020202020204" pitchFamily="34" charset="0"/>
              </a:rPr>
              <a:t>Topics</a:t>
            </a: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Breaking a string into tokens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Recursion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Binary Search Trees</a:t>
            </a:r>
          </a:p>
          <a:p>
            <a:endParaRPr lang="de-DE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6046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Lab exam emails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I’ll get to them…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One day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0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Sorry </a:t>
            </a:r>
            <a:r>
              <a:rPr lang="en-US" sz="2000"/>
              <a:t>about the delay</a:t>
            </a:r>
            <a:endParaRPr lang="en-US" sz="2000" dirty="0"/>
          </a:p>
          <a:p>
            <a:pPr marL="0" indent="0"/>
            <a:endParaRPr lang="de-DE" sz="2000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94605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Final exam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Tuesday, December 13, 12:00-15:00. Location: Images Theatre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Same format as the midterm and previous exams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The exam is pen and paper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Closed books, no cheat sheets, no calculators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For previous exams look at the course homepage</a:t>
            </a:r>
          </a:p>
          <a:p>
            <a:pPr marL="0" indent="0"/>
            <a:r>
              <a:rPr lang="de-DE" sz="20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https://www.cs.sfu.ca/~ishinkar/teaching/fall22/cmpt125/exams.html</a:t>
            </a:r>
            <a:endParaRPr lang="de-DE" sz="2000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/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Monday, Dec 5 – review before the exam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Send me your questions in advance</a:t>
            </a:r>
          </a:p>
          <a:p>
            <a:pPr marL="0" indent="0"/>
            <a:endParaRPr lang="de-DE" sz="2000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15724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Course Evaluations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Course Evaluations Are Now Open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Your written feedback will be appreciated very much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/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If you have nice things to say about the course, you can also leave feedback on ratemyprofessors.com</a:t>
            </a:r>
          </a:p>
        </p:txBody>
      </p:sp>
    </p:spTree>
    <p:extLst>
      <p:ext uri="{BB962C8B-B14F-4D97-AF65-F5344CB8AC3E}">
        <p14:creationId xmlns:p14="http://schemas.microsoft.com/office/powerpoint/2010/main" val="671529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Today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200" dirty="0"/>
              <a:t>Introduction to C++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200" dirty="0"/>
              <a:t>Inheritance/polymorphisms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200" dirty="0"/>
              <a:t>Working with generic types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200" dirty="0"/>
              <a:t>Singleton</a:t>
            </a:r>
          </a:p>
        </p:txBody>
      </p:sp>
    </p:spTree>
    <p:extLst>
      <p:ext uri="{BB962C8B-B14F-4D97-AF65-F5344CB8AC3E}">
        <p14:creationId xmlns:p14="http://schemas.microsoft.com/office/powerpoint/2010/main" val="6800613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 dirty="0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en-US" altLang="he-IL" sz="6600" dirty="0"/>
              <a:t>Passing arguments</a:t>
            </a:r>
            <a:br>
              <a:rPr lang="en-US" altLang="he-IL" sz="6600" dirty="0"/>
            </a:br>
            <a:r>
              <a:rPr lang="en-US" altLang="he-IL" sz="6600" dirty="0"/>
              <a:t>by reference</a:t>
            </a:r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en-US" altLang="en-US" sz="66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en-US" altLang="en-US" sz="6600" dirty="0"/>
              <a:t>Copy constructors</a:t>
            </a:r>
            <a:endParaRPr lang="de-DE" altLang="en-US" sz="6500" dirty="0"/>
          </a:p>
        </p:txBody>
      </p:sp>
    </p:spTree>
    <p:extLst>
      <p:ext uri="{BB962C8B-B14F-4D97-AF65-F5344CB8AC3E}">
        <p14:creationId xmlns:p14="http://schemas.microsoft.com/office/powerpoint/2010/main" val="137741960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Passing arguments by reference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400" dirty="0"/>
              <a:t>In C we pass arguments to </a:t>
            </a:r>
            <a:r>
              <a:rPr lang="en-US" sz="2400"/>
              <a:t>function by </a:t>
            </a:r>
            <a:r>
              <a:rPr lang="en-US" sz="2400" dirty="0"/>
              <a:t>value or by pointers.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4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400" dirty="0">
                <a:latin typeface="+mj-lt"/>
                <a:ea typeface="Courier New"/>
                <a:cs typeface="Courier New"/>
                <a:sym typeface="Courier New"/>
              </a:rPr>
              <a:t>In C++ we can also pass value by reference.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400" dirty="0">
                <a:latin typeface="+mj-lt"/>
                <a:ea typeface="Courier New"/>
                <a:cs typeface="Courier New"/>
                <a:sym typeface="Courier New"/>
              </a:rPr>
              <a:t>This means, the user sends the variable the same as by value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400" dirty="0">
                <a:latin typeface="+mj-lt"/>
                <a:ea typeface="Courier New"/>
                <a:cs typeface="Courier New"/>
                <a:sym typeface="Courier New"/>
              </a:rPr>
              <a:t>The function gets the address of the variable (and not it’s copy)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4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400" dirty="0">
                <a:latin typeface="+mj-lt"/>
                <a:ea typeface="Courier New"/>
                <a:cs typeface="Courier New"/>
                <a:sym typeface="Courier New"/>
              </a:rPr>
              <a:t>See code examples</a:t>
            </a: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422803298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 dirty="0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en-US" altLang="he-IL" sz="6600"/>
              <a:t>Operators </a:t>
            </a:r>
            <a:r>
              <a:rPr lang="en-US" altLang="he-IL" sz="6600" dirty="0"/>
              <a:t>in C++</a:t>
            </a:r>
            <a:endParaRPr lang="de-DE" altLang="en-US" sz="6500" dirty="0"/>
          </a:p>
        </p:txBody>
      </p:sp>
    </p:spTree>
    <p:extLst>
      <p:ext uri="{BB962C8B-B14F-4D97-AF65-F5344CB8AC3E}">
        <p14:creationId xmlns:p14="http://schemas.microsoft.com/office/powerpoint/2010/main" val="338201394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7428</TotalTime>
  <Words>690</Words>
  <Application>Microsoft Office PowerPoint</Application>
  <PresentationFormat>Custom</PresentationFormat>
  <Paragraphs>115</Paragraphs>
  <Slides>18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Times New Roman</vt:lpstr>
      <vt:lpstr>Wingdings</vt:lpstr>
      <vt:lpstr>Office Theme</vt:lpstr>
      <vt:lpstr>Office Theme</vt:lpstr>
      <vt:lpstr>PowerPoint Presentation</vt:lpstr>
      <vt:lpstr>Assignment 5</vt:lpstr>
      <vt:lpstr>Lab exam emails</vt:lpstr>
      <vt:lpstr>Final exam</vt:lpstr>
      <vt:lpstr>Course Evaluations</vt:lpstr>
      <vt:lpstr>Today</vt:lpstr>
      <vt:lpstr>PowerPoint Presentation</vt:lpstr>
      <vt:lpstr>Passing arguments by reference</vt:lpstr>
      <vt:lpstr>PowerPoint Presentation</vt:lpstr>
      <vt:lpstr>Operators in C++</vt:lpstr>
      <vt:lpstr>PowerPoint Presentation</vt:lpstr>
      <vt:lpstr>STL</vt:lpstr>
      <vt:lpstr>PowerPoint Presentation</vt:lpstr>
      <vt:lpstr>Singleton</vt:lpstr>
      <vt:lpstr>Singleton</vt:lpstr>
      <vt:lpstr>Singleton</vt:lpstr>
      <vt:lpstr>More on design patterns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1475</cp:revision>
  <cp:lastPrinted>1601-01-01T00:00:00Z</cp:lastPrinted>
  <dcterms:created xsi:type="dcterms:W3CDTF">2017-07-19T19:15:02Z</dcterms:created>
  <dcterms:modified xsi:type="dcterms:W3CDTF">2022-11-30T22:30:25Z</dcterms:modified>
</cp:coreProperties>
</file>