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1"/>
  </p:notesMasterIdLst>
  <p:sldIdLst>
    <p:sldId id="256" r:id="rId3"/>
    <p:sldId id="512" r:id="rId4"/>
    <p:sldId id="540" r:id="rId5"/>
    <p:sldId id="541" r:id="rId6"/>
    <p:sldId id="514" r:id="rId7"/>
    <p:sldId id="535" r:id="rId8"/>
    <p:sldId id="515" r:id="rId9"/>
    <p:sldId id="536" r:id="rId10"/>
    <p:sldId id="516" r:id="rId11"/>
    <p:sldId id="517" r:id="rId12"/>
    <p:sldId id="518" r:id="rId13"/>
    <p:sldId id="537" r:id="rId14"/>
    <p:sldId id="519" r:id="rId15"/>
    <p:sldId id="539" r:id="rId16"/>
    <p:sldId id="542" r:id="rId17"/>
    <p:sldId id="543" r:id="rId18"/>
    <p:sldId id="474" r:id="rId19"/>
    <p:sldId id="544" r:id="rId20"/>
    <p:sldId id="521" r:id="rId21"/>
    <p:sldId id="522" r:id="rId22"/>
    <p:sldId id="523" r:id="rId23"/>
    <p:sldId id="524" r:id="rId24"/>
    <p:sldId id="525" r:id="rId25"/>
    <p:sldId id="526" r:id="rId26"/>
    <p:sldId id="527" r:id="rId27"/>
    <p:sldId id="530" r:id="rId28"/>
    <p:sldId id="532" r:id="rId29"/>
    <p:sldId id="291" r:id="rId3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E5316C-4794-41F4-8DCA-2F8A00B65C89}" v="1225" dt="2022-12-05T23:50:50.1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3" autoAdjust="0"/>
    <p:restoredTop sz="92923" autoAdjust="0"/>
  </p:normalViewPr>
  <p:slideViewPr>
    <p:cSldViewPr>
      <p:cViewPr varScale="1">
        <p:scale>
          <a:sx n="78" d="100"/>
          <a:sy n="78" d="100"/>
        </p:scale>
        <p:origin x="64" y="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28E5316C-4794-41F4-8DCA-2F8A00B65C89}"/>
    <pc:docChg chg="undo custSel addSld delSld modSld">
      <pc:chgData name="Igor Shinkar" userId="db6eb1b41a9778dd" providerId="LiveId" clId="{28E5316C-4794-41F4-8DCA-2F8A00B65C89}" dt="2022-12-05T23:50:50.148" v="1866" actId="20577"/>
      <pc:docMkLst>
        <pc:docMk/>
      </pc:docMkLst>
      <pc:sldChg chg="modSp mod">
        <pc:chgData name="Igor Shinkar" userId="db6eb1b41a9778dd" providerId="LiveId" clId="{28E5316C-4794-41F4-8DCA-2F8A00B65C89}" dt="2022-12-05T21:24:19.066" v="13" actId="6549"/>
        <pc:sldMkLst>
          <pc:docMk/>
          <pc:sldMk cId="0" sldId="256"/>
        </pc:sldMkLst>
        <pc:spChg chg="mod">
          <ac:chgData name="Igor Shinkar" userId="db6eb1b41a9778dd" providerId="LiveId" clId="{28E5316C-4794-41F4-8DCA-2F8A00B65C89}" dt="2022-12-05T21:24:19.066" v="13" actId="6549"/>
          <ac:spMkLst>
            <pc:docMk/>
            <pc:sldMk cId="0" sldId="256"/>
            <ac:spMk id="4097" creationId="{00000000-0000-0000-0000-000000000000}"/>
          </ac:spMkLst>
        </pc:spChg>
      </pc:sldChg>
      <pc:sldChg chg="del">
        <pc:chgData name="Igor Shinkar" userId="db6eb1b41a9778dd" providerId="LiveId" clId="{28E5316C-4794-41F4-8DCA-2F8A00B65C89}" dt="2022-12-05T21:30:16.876" v="169" actId="47"/>
        <pc:sldMkLst>
          <pc:docMk/>
          <pc:sldMk cId="744727441" sldId="316"/>
        </pc:sldMkLst>
      </pc:sldChg>
      <pc:sldChg chg="delSp modSp add mod modAnim">
        <pc:chgData name="Igor Shinkar" userId="db6eb1b41a9778dd" providerId="LiveId" clId="{28E5316C-4794-41F4-8DCA-2F8A00B65C89}" dt="2022-12-05T21:41:05.353" v="776" actId="20577"/>
        <pc:sldMkLst>
          <pc:docMk/>
          <pc:sldMk cId="159612943" sldId="474"/>
        </pc:sldMkLst>
        <pc:spChg chg="mod">
          <ac:chgData name="Igor Shinkar" userId="db6eb1b41a9778dd" providerId="LiveId" clId="{28E5316C-4794-41F4-8DCA-2F8A00B65C89}" dt="2022-12-05T21:40:46.009" v="760" actId="1038"/>
          <ac:spMkLst>
            <pc:docMk/>
            <pc:sldMk cId="159612943" sldId="474"/>
            <ac:spMk id="22" creationId="{B11D75DD-C3DC-495A-B5F3-DF2EAEE80EE1}"/>
          </ac:spMkLst>
        </pc:spChg>
        <pc:spChg chg="del">
          <ac:chgData name="Igor Shinkar" userId="db6eb1b41a9778dd" providerId="LiveId" clId="{28E5316C-4794-41F4-8DCA-2F8A00B65C89}" dt="2022-12-05T21:38:17.165" v="705" actId="478"/>
          <ac:spMkLst>
            <pc:docMk/>
            <pc:sldMk cId="159612943" sldId="474"/>
            <ac:spMk id="24" creationId="{9EBCE02C-1D13-4FEA-929C-325287C58C4F}"/>
          </ac:spMkLst>
        </pc:spChg>
        <pc:spChg chg="mod">
          <ac:chgData name="Igor Shinkar" userId="db6eb1b41a9778dd" providerId="LiveId" clId="{28E5316C-4794-41F4-8DCA-2F8A00B65C89}" dt="2022-12-05T21:39:59.262" v="745" actId="20577"/>
          <ac:spMkLst>
            <pc:docMk/>
            <pc:sldMk cId="159612943" sldId="474"/>
            <ac:spMk id="5121" creationId="{00000000-0000-0000-0000-000000000000}"/>
          </ac:spMkLst>
        </pc:spChg>
        <pc:spChg chg="mod">
          <ac:chgData name="Igor Shinkar" userId="db6eb1b41a9778dd" providerId="LiveId" clId="{28E5316C-4794-41F4-8DCA-2F8A00B65C89}" dt="2022-12-05T21:41:05.353" v="776" actId="20577"/>
          <ac:spMkLst>
            <pc:docMk/>
            <pc:sldMk cId="159612943" sldId="474"/>
            <ac:spMk id="5122" creationId="{00000000-0000-0000-0000-000000000000}"/>
          </ac:spMkLst>
        </pc:spChg>
        <pc:graphicFrameChg chg="mod">
          <ac:chgData name="Igor Shinkar" userId="db6eb1b41a9778dd" providerId="LiveId" clId="{28E5316C-4794-41F4-8DCA-2F8A00B65C89}" dt="2022-12-05T21:40:42.470" v="755" actId="1038"/>
          <ac:graphicFrameMkLst>
            <pc:docMk/>
            <pc:sldMk cId="159612943" sldId="474"/>
            <ac:graphicFrameMk id="5" creationId="{3A91FCAB-284F-4612-856C-89602DC29DC4}"/>
          </ac:graphicFrameMkLst>
        </pc:graphicFrameChg>
        <pc:graphicFrameChg chg="mod">
          <ac:chgData name="Igor Shinkar" userId="db6eb1b41a9778dd" providerId="LiveId" clId="{28E5316C-4794-41F4-8DCA-2F8A00B65C89}" dt="2022-12-05T21:40:42.470" v="755" actId="1038"/>
          <ac:graphicFrameMkLst>
            <pc:docMk/>
            <pc:sldMk cId="159612943" sldId="474"/>
            <ac:graphicFrameMk id="13" creationId="{882A78C7-AD5B-4A04-989C-58455FE9E668}"/>
          </ac:graphicFrameMkLst>
        </pc:graphicFrameChg>
        <pc:graphicFrameChg chg="mod">
          <ac:chgData name="Igor Shinkar" userId="db6eb1b41a9778dd" providerId="LiveId" clId="{28E5316C-4794-41F4-8DCA-2F8A00B65C89}" dt="2022-12-05T21:40:42.470" v="755" actId="1038"/>
          <ac:graphicFrameMkLst>
            <pc:docMk/>
            <pc:sldMk cId="159612943" sldId="474"/>
            <ac:graphicFrameMk id="14" creationId="{18B8450A-C7D5-4154-9289-D017CB900991}"/>
          </ac:graphicFrameMkLst>
        </pc:graphicFrameChg>
        <pc:graphicFrameChg chg="mod">
          <ac:chgData name="Igor Shinkar" userId="db6eb1b41a9778dd" providerId="LiveId" clId="{28E5316C-4794-41F4-8DCA-2F8A00B65C89}" dt="2022-12-05T21:40:42.470" v="755" actId="1038"/>
          <ac:graphicFrameMkLst>
            <pc:docMk/>
            <pc:sldMk cId="159612943" sldId="474"/>
            <ac:graphicFrameMk id="17" creationId="{B0A62EB3-05D4-4240-9738-63B4178F717D}"/>
          </ac:graphicFrameMkLst>
        </pc:graphicFrameChg>
        <pc:graphicFrameChg chg="mod">
          <ac:chgData name="Igor Shinkar" userId="db6eb1b41a9778dd" providerId="LiveId" clId="{28E5316C-4794-41F4-8DCA-2F8A00B65C89}" dt="2022-12-05T21:40:42.470" v="755" actId="1038"/>
          <ac:graphicFrameMkLst>
            <pc:docMk/>
            <pc:sldMk cId="159612943" sldId="474"/>
            <ac:graphicFrameMk id="18" creationId="{5AD2B4D8-9656-4077-9EB8-7565DD1C05CB}"/>
          </ac:graphicFrameMkLst>
        </pc:graphicFrameChg>
        <pc:graphicFrameChg chg="mod">
          <ac:chgData name="Igor Shinkar" userId="db6eb1b41a9778dd" providerId="LiveId" clId="{28E5316C-4794-41F4-8DCA-2F8A00B65C89}" dt="2022-12-05T21:40:42.470" v="755" actId="1038"/>
          <ac:graphicFrameMkLst>
            <pc:docMk/>
            <pc:sldMk cId="159612943" sldId="474"/>
            <ac:graphicFrameMk id="19" creationId="{14C338EB-12ED-45E1-A891-CB99CA6C5504}"/>
          </ac:graphicFrameMkLst>
        </pc:graphicFrameChg>
        <pc:graphicFrameChg chg="mod">
          <ac:chgData name="Igor Shinkar" userId="db6eb1b41a9778dd" providerId="LiveId" clId="{28E5316C-4794-41F4-8DCA-2F8A00B65C89}" dt="2022-12-05T21:40:42.470" v="755" actId="1038"/>
          <ac:graphicFrameMkLst>
            <pc:docMk/>
            <pc:sldMk cId="159612943" sldId="474"/>
            <ac:graphicFrameMk id="20" creationId="{778DE991-77D5-40B6-9A94-0A2E1C98E9F5}"/>
          </ac:graphicFrameMkLst>
        </pc:graphicFrameChg>
        <pc:graphicFrameChg chg="mod">
          <ac:chgData name="Igor Shinkar" userId="db6eb1b41a9778dd" providerId="LiveId" clId="{28E5316C-4794-41F4-8DCA-2F8A00B65C89}" dt="2022-12-05T21:40:42.470" v="755" actId="1038"/>
          <ac:graphicFrameMkLst>
            <pc:docMk/>
            <pc:sldMk cId="159612943" sldId="474"/>
            <ac:graphicFrameMk id="21" creationId="{71A1AFD5-EC21-482B-AF0D-A1BE632B2ED2}"/>
          </ac:graphicFrameMkLst>
        </pc:graphicFrameChg>
        <pc:picChg chg="mod">
          <ac:chgData name="Igor Shinkar" userId="db6eb1b41a9778dd" providerId="LiveId" clId="{28E5316C-4794-41F4-8DCA-2F8A00B65C89}" dt="2022-12-05T21:39:25.052" v="731" actId="1076"/>
          <ac:picMkLst>
            <pc:docMk/>
            <pc:sldMk cId="159612943" sldId="474"/>
            <ac:picMk id="4" creationId="{0DD5941D-4B66-400D-ACF3-4845E170A846}"/>
          </ac:picMkLst>
        </pc:picChg>
      </pc:sldChg>
      <pc:sldChg chg="modSp del mod">
        <pc:chgData name="Igor Shinkar" userId="db6eb1b41a9778dd" providerId="LiveId" clId="{28E5316C-4794-41F4-8DCA-2F8A00B65C89}" dt="2022-12-05T21:26:04.323" v="133" actId="47"/>
        <pc:sldMkLst>
          <pc:docMk/>
          <pc:sldMk cId="1822380327" sldId="511"/>
        </pc:sldMkLst>
        <pc:spChg chg="mod">
          <ac:chgData name="Igor Shinkar" userId="db6eb1b41a9778dd" providerId="LiveId" clId="{28E5316C-4794-41F4-8DCA-2F8A00B65C89}" dt="2022-12-05T21:26:02.907" v="132" actId="21"/>
          <ac:spMkLst>
            <pc:docMk/>
            <pc:sldMk cId="1822380327" sldId="511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28E5316C-4794-41F4-8DCA-2F8A00B65C89}" dt="2022-12-05T21:25:17.962" v="126" actId="313"/>
        <pc:sldMkLst>
          <pc:docMk/>
          <pc:sldMk cId="4119460595" sldId="512"/>
        </pc:sldMkLst>
        <pc:spChg chg="mod">
          <ac:chgData name="Igor Shinkar" userId="db6eb1b41a9778dd" providerId="LiveId" clId="{28E5316C-4794-41F4-8DCA-2F8A00B65C89}" dt="2022-12-05T21:24:55.171" v="46" actId="20577"/>
          <ac:spMkLst>
            <pc:docMk/>
            <pc:sldMk cId="4119460595" sldId="512"/>
            <ac:spMk id="2" creationId="{00000000-0000-0000-0000-000000000000}"/>
          </ac:spMkLst>
        </pc:spChg>
        <pc:spChg chg="mod">
          <ac:chgData name="Igor Shinkar" userId="db6eb1b41a9778dd" providerId="LiveId" clId="{28E5316C-4794-41F4-8DCA-2F8A00B65C89}" dt="2022-12-05T21:25:17.962" v="126" actId="313"/>
          <ac:spMkLst>
            <pc:docMk/>
            <pc:sldMk cId="4119460595" sldId="512"/>
            <ac:spMk id="3" creationId="{00000000-0000-0000-0000-000000000000}"/>
          </ac:spMkLst>
        </pc:spChg>
      </pc:sldChg>
      <pc:sldChg chg="del">
        <pc:chgData name="Igor Shinkar" userId="db6eb1b41a9778dd" providerId="LiveId" clId="{28E5316C-4794-41F4-8DCA-2F8A00B65C89}" dt="2022-12-05T21:25:33.879" v="128" actId="47"/>
        <pc:sldMkLst>
          <pc:docMk/>
          <pc:sldMk cId="546644266" sldId="513"/>
        </pc:sldMkLst>
      </pc:sldChg>
      <pc:sldChg chg="modSp modAnim">
        <pc:chgData name="Igor Shinkar" userId="db6eb1b41a9778dd" providerId="LiveId" clId="{28E5316C-4794-41F4-8DCA-2F8A00B65C89}" dt="2022-12-05T22:41:09.644" v="934" actId="20577"/>
        <pc:sldMkLst>
          <pc:docMk/>
          <pc:sldMk cId="2632236156" sldId="514"/>
        </pc:sldMkLst>
        <pc:spChg chg="mod">
          <ac:chgData name="Igor Shinkar" userId="db6eb1b41a9778dd" providerId="LiveId" clId="{28E5316C-4794-41F4-8DCA-2F8A00B65C89}" dt="2022-12-05T22:41:09.644" v="934" actId="20577"/>
          <ac:spMkLst>
            <pc:docMk/>
            <pc:sldMk cId="2632236156" sldId="514"/>
            <ac:spMk id="5122" creationId="{00000000-0000-0000-0000-000000000000}"/>
          </ac:spMkLst>
        </pc:spChg>
      </pc:sldChg>
      <pc:sldChg chg="modSp">
        <pc:chgData name="Igor Shinkar" userId="db6eb1b41a9778dd" providerId="LiveId" clId="{28E5316C-4794-41F4-8DCA-2F8A00B65C89}" dt="2022-12-05T23:00:43.330" v="936" actId="20577"/>
        <pc:sldMkLst>
          <pc:docMk/>
          <pc:sldMk cId="3859773316" sldId="518"/>
        </pc:sldMkLst>
        <pc:spChg chg="mod">
          <ac:chgData name="Igor Shinkar" userId="db6eb1b41a9778dd" providerId="LiveId" clId="{28E5316C-4794-41F4-8DCA-2F8A00B65C89}" dt="2022-12-05T23:00:43.330" v="936" actId="20577"/>
          <ac:spMkLst>
            <pc:docMk/>
            <pc:sldMk cId="3859773316" sldId="518"/>
            <ac:spMk id="5122" creationId="{00000000-0000-0000-0000-000000000000}"/>
          </ac:spMkLst>
        </pc:spChg>
      </pc:sldChg>
      <pc:sldChg chg="modSp modAnim">
        <pc:chgData name="Igor Shinkar" userId="db6eb1b41a9778dd" providerId="LiveId" clId="{28E5316C-4794-41F4-8DCA-2F8A00B65C89}" dt="2022-12-05T23:15:27.598" v="1074" actId="20577"/>
        <pc:sldMkLst>
          <pc:docMk/>
          <pc:sldMk cId="1132778187" sldId="519"/>
        </pc:sldMkLst>
        <pc:spChg chg="mod">
          <ac:chgData name="Igor Shinkar" userId="db6eb1b41a9778dd" providerId="LiveId" clId="{28E5316C-4794-41F4-8DCA-2F8A00B65C89}" dt="2022-12-05T23:15:27.598" v="1074" actId="20577"/>
          <ac:spMkLst>
            <pc:docMk/>
            <pc:sldMk cId="1132778187" sldId="519"/>
            <ac:spMk id="5122" creationId="{00000000-0000-0000-0000-000000000000}"/>
          </ac:spMkLst>
        </pc:spChg>
      </pc:sldChg>
      <pc:sldChg chg="del">
        <pc:chgData name="Igor Shinkar" userId="db6eb1b41a9778dd" providerId="LiveId" clId="{28E5316C-4794-41F4-8DCA-2F8A00B65C89}" dt="2022-12-05T21:27:53.450" v="147" actId="47"/>
        <pc:sldMkLst>
          <pc:docMk/>
          <pc:sldMk cId="3377164601" sldId="520"/>
        </pc:sldMkLst>
      </pc:sldChg>
      <pc:sldChg chg="modAnim">
        <pc:chgData name="Igor Shinkar" userId="db6eb1b41a9778dd" providerId="LiveId" clId="{28E5316C-4794-41F4-8DCA-2F8A00B65C89}" dt="2022-12-05T21:28:22.008" v="148"/>
        <pc:sldMkLst>
          <pc:docMk/>
          <pc:sldMk cId="549636125" sldId="526"/>
        </pc:sldMkLst>
      </pc:sldChg>
      <pc:sldChg chg="del">
        <pc:chgData name="Igor Shinkar" userId="db6eb1b41a9778dd" providerId="LiveId" clId="{28E5316C-4794-41F4-8DCA-2F8A00B65C89}" dt="2022-12-05T21:28:59.206" v="149" actId="47"/>
        <pc:sldMkLst>
          <pc:docMk/>
          <pc:sldMk cId="2394196632" sldId="528"/>
        </pc:sldMkLst>
      </pc:sldChg>
      <pc:sldChg chg="del">
        <pc:chgData name="Igor Shinkar" userId="db6eb1b41a9778dd" providerId="LiveId" clId="{28E5316C-4794-41F4-8DCA-2F8A00B65C89}" dt="2022-12-05T21:28:59.206" v="149" actId="47"/>
        <pc:sldMkLst>
          <pc:docMk/>
          <pc:sldMk cId="1579189532" sldId="529"/>
        </pc:sldMkLst>
      </pc:sldChg>
      <pc:sldChg chg="modSp modAnim">
        <pc:chgData name="Igor Shinkar" userId="db6eb1b41a9778dd" providerId="LiveId" clId="{28E5316C-4794-41F4-8DCA-2F8A00B65C89}" dt="2022-12-05T23:50:50.148" v="1866" actId="20577"/>
        <pc:sldMkLst>
          <pc:docMk/>
          <pc:sldMk cId="392956602" sldId="532"/>
        </pc:sldMkLst>
        <pc:spChg chg="mod">
          <ac:chgData name="Igor Shinkar" userId="db6eb1b41a9778dd" providerId="LiveId" clId="{28E5316C-4794-41F4-8DCA-2F8A00B65C89}" dt="2022-12-05T23:50:50.148" v="1866" actId="20577"/>
          <ac:spMkLst>
            <pc:docMk/>
            <pc:sldMk cId="392956602" sldId="532"/>
            <ac:spMk id="5122" creationId="{00000000-0000-0000-0000-000000000000}"/>
          </ac:spMkLst>
        </pc:spChg>
      </pc:sldChg>
      <pc:sldChg chg="modAnim">
        <pc:chgData name="Igor Shinkar" userId="db6eb1b41a9778dd" providerId="LiveId" clId="{28E5316C-4794-41F4-8DCA-2F8A00B65C89}" dt="2022-12-05T21:27:24.055" v="146"/>
        <pc:sldMkLst>
          <pc:docMk/>
          <pc:sldMk cId="410330439" sldId="536"/>
        </pc:sldMkLst>
      </pc:sldChg>
      <pc:sldChg chg="modSp modAnim">
        <pc:chgData name="Igor Shinkar" userId="db6eb1b41a9778dd" providerId="LiveId" clId="{28E5316C-4794-41F4-8DCA-2F8A00B65C89}" dt="2022-12-05T23:07:36.868" v="967" actId="20577"/>
        <pc:sldMkLst>
          <pc:docMk/>
          <pc:sldMk cId="3091208744" sldId="537"/>
        </pc:sldMkLst>
        <pc:spChg chg="mod">
          <ac:chgData name="Igor Shinkar" userId="db6eb1b41a9778dd" providerId="LiveId" clId="{28E5316C-4794-41F4-8DCA-2F8A00B65C89}" dt="2022-12-05T23:07:36.868" v="967" actId="20577"/>
          <ac:spMkLst>
            <pc:docMk/>
            <pc:sldMk cId="3091208744" sldId="537"/>
            <ac:spMk id="5122" creationId="{00000000-0000-0000-0000-000000000000}"/>
          </ac:spMkLst>
        </pc:spChg>
      </pc:sldChg>
      <pc:sldChg chg="del">
        <pc:chgData name="Igor Shinkar" userId="db6eb1b41a9778dd" providerId="LiveId" clId="{28E5316C-4794-41F4-8DCA-2F8A00B65C89}" dt="2022-12-05T21:29:24.822" v="150" actId="47"/>
        <pc:sldMkLst>
          <pc:docMk/>
          <pc:sldMk cId="931086365" sldId="538"/>
        </pc:sldMkLst>
      </pc:sldChg>
      <pc:sldChg chg="addSp delSp modSp del mod modAnim">
        <pc:chgData name="Igor Shinkar" userId="db6eb1b41a9778dd" providerId="LiveId" clId="{28E5316C-4794-41F4-8DCA-2F8A00B65C89}" dt="2022-12-05T21:35:24.617" v="628" actId="2696"/>
        <pc:sldMkLst>
          <pc:docMk/>
          <pc:sldMk cId="3056038396" sldId="539"/>
        </pc:sldMkLst>
        <pc:spChg chg="add del">
          <ac:chgData name="Igor Shinkar" userId="db6eb1b41a9778dd" providerId="LiveId" clId="{28E5316C-4794-41F4-8DCA-2F8A00B65C89}" dt="2022-12-05T21:30:59.708" v="173"/>
          <ac:spMkLst>
            <pc:docMk/>
            <pc:sldMk cId="3056038396" sldId="539"/>
            <ac:spMk id="2" creationId="{5FE25FFA-87DB-7429-510D-4C1318DA4675}"/>
          </ac:spMkLst>
        </pc:spChg>
        <pc:spChg chg="add del">
          <ac:chgData name="Igor Shinkar" userId="db6eb1b41a9778dd" providerId="LiveId" clId="{28E5316C-4794-41F4-8DCA-2F8A00B65C89}" dt="2022-12-05T21:31:01.261" v="175"/>
          <ac:spMkLst>
            <pc:docMk/>
            <pc:sldMk cId="3056038396" sldId="539"/>
            <ac:spMk id="3" creationId="{31FB3E04-8247-73B1-6017-682E7D591AFC}"/>
          </ac:spMkLst>
        </pc:spChg>
        <pc:spChg chg="mod">
          <ac:chgData name="Igor Shinkar" userId="db6eb1b41a9778dd" providerId="LiveId" clId="{28E5316C-4794-41F4-8DCA-2F8A00B65C89}" dt="2022-12-05T21:34:37.147" v="534" actId="20577"/>
          <ac:spMkLst>
            <pc:docMk/>
            <pc:sldMk cId="3056038396" sldId="539"/>
            <ac:spMk id="5121" creationId="{00000000-0000-0000-0000-000000000000}"/>
          </ac:spMkLst>
        </pc:spChg>
        <pc:spChg chg="mod">
          <ac:chgData name="Igor Shinkar" userId="db6eb1b41a9778dd" providerId="LiveId" clId="{28E5316C-4794-41F4-8DCA-2F8A00B65C89}" dt="2022-12-05T21:35:13.751" v="627" actId="6549"/>
          <ac:spMkLst>
            <pc:docMk/>
            <pc:sldMk cId="3056038396" sldId="539"/>
            <ac:spMk id="5122" creationId="{00000000-0000-0000-0000-000000000000}"/>
          </ac:spMkLst>
        </pc:spChg>
      </pc:sldChg>
      <pc:sldChg chg="add modAnim">
        <pc:chgData name="Igor Shinkar" userId="db6eb1b41a9778dd" providerId="LiveId" clId="{28E5316C-4794-41F4-8DCA-2F8A00B65C89}" dt="2022-12-05T23:18:11.570" v="1076"/>
        <pc:sldMkLst>
          <pc:docMk/>
          <pc:sldMk cId="3880727596" sldId="539"/>
        </pc:sldMkLst>
      </pc:sldChg>
      <pc:sldChg chg="modSp add mod">
        <pc:chgData name="Igor Shinkar" userId="db6eb1b41a9778dd" providerId="LiveId" clId="{28E5316C-4794-41F4-8DCA-2F8A00B65C89}" dt="2022-12-05T21:26:30.113" v="144"/>
        <pc:sldMkLst>
          <pc:docMk/>
          <pc:sldMk cId="3551572410" sldId="540"/>
        </pc:sldMkLst>
        <pc:spChg chg="mod">
          <ac:chgData name="Igor Shinkar" userId="db6eb1b41a9778dd" providerId="LiveId" clId="{28E5316C-4794-41F4-8DCA-2F8A00B65C89}" dt="2022-12-05T21:26:30.113" v="144"/>
          <ac:spMkLst>
            <pc:docMk/>
            <pc:sldMk cId="3551572410" sldId="540"/>
            <ac:spMk id="3" creationId="{00000000-0000-0000-0000-000000000000}"/>
          </ac:spMkLst>
        </pc:spChg>
      </pc:sldChg>
      <pc:sldChg chg="modSp add">
        <pc:chgData name="Igor Shinkar" userId="db6eb1b41a9778dd" providerId="LiveId" clId="{28E5316C-4794-41F4-8DCA-2F8A00B65C89}" dt="2022-12-05T21:25:31.440" v="127" actId="20577"/>
        <pc:sldMkLst>
          <pc:docMk/>
          <pc:sldMk cId="671529872" sldId="541"/>
        </pc:sldMkLst>
        <pc:spChg chg="mod">
          <ac:chgData name="Igor Shinkar" userId="db6eb1b41a9778dd" providerId="LiveId" clId="{28E5316C-4794-41F4-8DCA-2F8A00B65C89}" dt="2022-12-05T21:25:31.440" v="127" actId="20577"/>
          <ac:spMkLst>
            <pc:docMk/>
            <pc:sldMk cId="671529872" sldId="541"/>
            <ac:spMk id="3" creationId="{00000000-0000-0000-0000-000000000000}"/>
          </ac:spMkLst>
        </pc:spChg>
      </pc:sldChg>
      <pc:sldChg chg="addSp modSp add mod modAnim">
        <pc:chgData name="Igor Shinkar" userId="db6eb1b41a9778dd" providerId="LiveId" clId="{28E5316C-4794-41F4-8DCA-2F8A00B65C89}" dt="2022-12-05T23:30:45.936" v="1286" actId="20577"/>
        <pc:sldMkLst>
          <pc:docMk/>
          <pc:sldMk cId="2324634703" sldId="542"/>
        </pc:sldMkLst>
        <pc:spChg chg="add mod">
          <ac:chgData name="Igor Shinkar" userId="db6eb1b41a9778dd" providerId="LiveId" clId="{28E5316C-4794-41F4-8DCA-2F8A00B65C89}" dt="2022-12-05T23:30:45.936" v="1286" actId="20577"/>
          <ac:spMkLst>
            <pc:docMk/>
            <pc:sldMk cId="2324634703" sldId="542"/>
            <ac:spMk id="2" creationId="{CBA001D8-1143-756A-999D-2F41B238979B}"/>
          </ac:spMkLst>
        </pc:spChg>
        <pc:spChg chg="mod">
          <ac:chgData name="Igor Shinkar" userId="db6eb1b41a9778dd" providerId="LiveId" clId="{28E5316C-4794-41F4-8DCA-2F8A00B65C89}" dt="2022-12-05T23:24:38.097" v="1179" actId="20577"/>
          <ac:spMkLst>
            <pc:docMk/>
            <pc:sldMk cId="2324634703" sldId="542"/>
            <ac:spMk id="5122" creationId="{00000000-0000-0000-0000-000000000000}"/>
          </ac:spMkLst>
        </pc:spChg>
      </pc:sldChg>
      <pc:sldChg chg="add del">
        <pc:chgData name="Igor Shinkar" userId="db6eb1b41a9778dd" providerId="LiveId" clId="{28E5316C-4794-41F4-8DCA-2F8A00B65C89}" dt="2022-12-05T21:32:15.234" v="344" actId="47"/>
        <pc:sldMkLst>
          <pc:docMk/>
          <pc:sldMk cId="2861295280" sldId="542"/>
        </pc:sldMkLst>
      </pc:sldChg>
      <pc:sldChg chg="modSp add del mod modAnim">
        <pc:chgData name="Igor Shinkar" userId="db6eb1b41a9778dd" providerId="LiveId" clId="{28E5316C-4794-41F4-8DCA-2F8A00B65C89}" dt="2022-12-05T21:35:24.617" v="628" actId="2696"/>
        <pc:sldMkLst>
          <pc:docMk/>
          <pc:sldMk cId="3659146056" sldId="542"/>
        </pc:sldMkLst>
        <pc:spChg chg="mod">
          <ac:chgData name="Igor Shinkar" userId="db6eb1b41a9778dd" providerId="LiveId" clId="{28E5316C-4794-41F4-8DCA-2F8A00B65C89}" dt="2022-12-05T21:34:40.044" v="535"/>
          <ac:spMkLst>
            <pc:docMk/>
            <pc:sldMk cId="3659146056" sldId="542"/>
            <ac:spMk id="5121" creationId="{00000000-0000-0000-0000-000000000000}"/>
          </ac:spMkLst>
        </pc:spChg>
        <pc:spChg chg="mod">
          <ac:chgData name="Igor Shinkar" userId="db6eb1b41a9778dd" providerId="LiveId" clId="{28E5316C-4794-41F4-8DCA-2F8A00B65C89}" dt="2022-12-05T21:34:07.990" v="500" actId="20577"/>
          <ac:spMkLst>
            <pc:docMk/>
            <pc:sldMk cId="3659146056" sldId="542"/>
            <ac:spMk id="5122" creationId="{00000000-0000-0000-0000-000000000000}"/>
          </ac:spMkLst>
        </pc:spChg>
      </pc:sldChg>
      <pc:sldChg chg="modSp add del mod">
        <pc:chgData name="Igor Shinkar" userId="db6eb1b41a9778dd" providerId="LiveId" clId="{28E5316C-4794-41F4-8DCA-2F8A00B65C89}" dt="2022-12-05T21:35:24.617" v="628" actId="2696"/>
        <pc:sldMkLst>
          <pc:docMk/>
          <pc:sldMk cId="3536497340" sldId="543"/>
        </pc:sldMkLst>
        <pc:spChg chg="mod">
          <ac:chgData name="Igor Shinkar" userId="db6eb1b41a9778dd" providerId="LiveId" clId="{28E5316C-4794-41F4-8DCA-2F8A00B65C89}" dt="2022-12-05T21:34:42.091" v="536"/>
          <ac:spMkLst>
            <pc:docMk/>
            <pc:sldMk cId="3536497340" sldId="543"/>
            <ac:spMk id="5121" creationId="{00000000-0000-0000-0000-000000000000}"/>
          </ac:spMkLst>
        </pc:spChg>
        <pc:spChg chg="mod">
          <ac:chgData name="Igor Shinkar" userId="db6eb1b41a9778dd" providerId="LiveId" clId="{28E5316C-4794-41F4-8DCA-2F8A00B65C89}" dt="2022-12-05T21:34:49.704" v="559" actId="6549"/>
          <ac:spMkLst>
            <pc:docMk/>
            <pc:sldMk cId="3536497340" sldId="543"/>
            <ac:spMk id="5122" creationId="{00000000-0000-0000-0000-000000000000}"/>
          </ac:spMkLst>
        </pc:spChg>
      </pc:sldChg>
      <pc:sldChg chg="modSp add mod">
        <pc:chgData name="Igor Shinkar" userId="db6eb1b41a9778dd" providerId="LiveId" clId="{28E5316C-4794-41F4-8DCA-2F8A00B65C89}" dt="2022-12-05T23:35:49.053" v="1533" actId="20577"/>
        <pc:sldMkLst>
          <pc:docMk/>
          <pc:sldMk cId="3646400897" sldId="543"/>
        </pc:sldMkLst>
        <pc:spChg chg="mod">
          <ac:chgData name="Igor Shinkar" userId="db6eb1b41a9778dd" providerId="LiveId" clId="{28E5316C-4794-41F4-8DCA-2F8A00B65C89}" dt="2022-12-05T23:35:49.053" v="1533" actId="20577"/>
          <ac:spMkLst>
            <pc:docMk/>
            <pc:sldMk cId="3646400897" sldId="543"/>
            <ac:spMk id="5122" creationId="{00000000-0000-0000-0000-000000000000}"/>
          </ac:spMkLst>
        </pc:spChg>
      </pc:sldChg>
      <pc:sldChg chg="delSp modSp add mod delAnim modAnim">
        <pc:chgData name="Igor Shinkar" userId="db6eb1b41a9778dd" providerId="LiveId" clId="{28E5316C-4794-41F4-8DCA-2F8A00B65C89}" dt="2022-12-05T23:40:41.249" v="1694" actId="20577"/>
        <pc:sldMkLst>
          <pc:docMk/>
          <pc:sldMk cId="756197674" sldId="544"/>
        </pc:sldMkLst>
        <pc:spChg chg="mod">
          <ac:chgData name="Igor Shinkar" userId="db6eb1b41a9778dd" providerId="LiveId" clId="{28E5316C-4794-41F4-8DCA-2F8A00B65C89}" dt="2022-12-05T23:40:41.249" v="1694" actId="20577"/>
          <ac:spMkLst>
            <pc:docMk/>
            <pc:sldMk cId="756197674" sldId="544"/>
            <ac:spMk id="22" creationId="{B11D75DD-C3DC-495A-B5F3-DF2EAEE80EE1}"/>
          </ac:spMkLst>
        </pc:spChg>
        <pc:graphicFrameChg chg="del">
          <ac:chgData name="Igor Shinkar" userId="db6eb1b41a9778dd" providerId="LiveId" clId="{28E5316C-4794-41F4-8DCA-2F8A00B65C89}" dt="2022-12-05T23:39:40.179" v="1535" actId="478"/>
          <ac:graphicFrameMkLst>
            <pc:docMk/>
            <pc:sldMk cId="756197674" sldId="544"/>
            <ac:graphicFrameMk id="5" creationId="{3A91FCAB-284F-4612-856C-89602DC29DC4}"/>
          </ac:graphicFrameMkLst>
        </pc:graphicFrameChg>
        <pc:graphicFrameChg chg="del">
          <ac:chgData name="Igor Shinkar" userId="db6eb1b41a9778dd" providerId="LiveId" clId="{28E5316C-4794-41F4-8DCA-2F8A00B65C89}" dt="2022-12-05T23:39:40.179" v="1535" actId="478"/>
          <ac:graphicFrameMkLst>
            <pc:docMk/>
            <pc:sldMk cId="756197674" sldId="544"/>
            <ac:graphicFrameMk id="13" creationId="{882A78C7-AD5B-4A04-989C-58455FE9E668}"/>
          </ac:graphicFrameMkLst>
        </pc:graphicFrameChg>
        <pc:graphicFrameChg chg="del">
          <ac:chgData name="Igor Shinkar" userId="db6eb1b41a9778dd" providerId="LiveId" clId="{28E5316C-4794-41F4-8DCA-2F8A00B65C89}" dt="2022-12-05T23:39:40.179" v="1535" actId="478"/>
          <ac:graphicFrameMkLst>
            <pc:docMk/>
            <pc:sldMk cId="756197674" sldId="544"/>
            <ac:graphicFrameMk id="14" creationId="{18B8450A-C7D5-4154-9289-D017CB900991}"/>
          </ac:graphicFrameMkLst>
        </pc:graphicFrameChg>
        <pc:graphicFrameChg chg="del">
          <ac:chgData name="Igor Shinkar" userId="db6eb1b41a9778dd" providerId="LiveId" clId="{28E5316C-4794-41F4-8DCA-2F8A00B65C89}" dt="2022-12-05T23:39:40.179" v="1535" actId="478"/>
          <ac:graphicFrameMkLst>
            <pc:docMk/>
            <pc:sldMk cId="756197674" sldId="544"/>
            <ac:graphicFrameMk id="17" creationId="{B0A62EB3-05D4-4240-9738-63B4178F717D}"/>
          </ac:graphicFrameMkLst>
        </pc:graphicFrameChg>
        <pc:graphicFrameChg chg="del">
          <ac:chgData name="Igor Shinkar" userId="db6eb1b41a9778dd" providerId="LiveId" clId="{28E5316C-4794-41F4-8DCA-2F8A00B65C89}" dt="2022-12-05T23:39:40.179" v="1535" actId="478"/>
          <ac:graphicFrameMkLst>
            <pc:docMk/>
            <pc:sldMk cId="756197674" sldId="544"/>
            <ac:graphicFrameMk id="18" creationId="{5AD2B4D8-9656-4077-9EB8-7565DD1C05CB}"/>
          </ac:graphicFrameMkLst>
        </pc:graphicFrameChg>
        <pc:graphicFrameChg chg="del">
          <ac:chgData name="Igor Shinkar" userId="db6eb1b41a9778dd" providerId="LiveId" clId="{28E5316C-4794-41F4-8DCA-2F8A00B65C89}" dt="2022-12-05T23:39:40.179" v="1535" actId="478"/>
          <ac:graphicFrameMkLst>
            <pc:docMk/>
            <pc:sldMk cId="756197674" sldId="544"/>
            <ac:graphicFrameMk id="19" creationId="{14C338EB-12ED-45E1-A891-CB99CA6C5504}"/>
          </ac:graphicFrameMkLst>
        </pc:graphicFrameChg>
        <pc:graphicFrameChg chg="del">
          <ac:chgData name="Igor Shinkar" userId="db6eb1b41a9778dd" providerId="LiveId" clId="{28E5316C-4794-41F4-8DCA-2F8A00B65C89}" dt="2022-12-05T23:39:40.179" v="1535" actId="478"/>
          <ac:graphicFrameMkLst>
            <pc:docMk/>
            <pc:sldMk cId="756197674" sldId="544"/>
            <ac:graphicFrameMk id="20" creationId="{778DE991-77D5-40B6-9A94-0A2E1C98E9F5}"/>
          </ac:graphicFrameMkLst>
        </pc:graphicFrameChg>
        <pc:graphicFrameChg chg="del">
          <ac:chgData name="Igor Shinkar" userId="db6eb1b41a9778dd" providerId="LiveId" clId="{28E5316C-4794-41F4-8DCA-2F8A00B65C89}" dt="2022-12-05T23:39:40.179" v="1535" actId="478"/>
          <ac:graphicFrameMkLst>
            <pc:docMk/>
            <pc:sldMk cId="756197674" sldId="544"/>
            <ac:graphicFrameMk id="21" creationId="{71A1AFD5-EC21-482B-AF0D-A1BE632B2ED2}"/>
          </ac:graphicFrameMkLst>
        </pc:graphicFrameChg>
      </pc:sldChg>
      <pc:sldChg chg="modSp add del mod">
        <pc:chgData name="Igor Shinkar" userId="db6eb1b41a9778dd" providerId="LiveId" clId="{28E5316C-4794-41F4-8DCA-2F8A00B65C89}" dt="2022-12-05T21:40:11.081" v="747" actId="47"/>
        <pc:sldMkLst>
          <pc:docMk/>
          <pc:sldMk cId="1994206384" sldId="544"/>
        </pc:sldMkLst>
        <pc:spChg chg="mod">
          <ac:chgData name="Igor Shinkar" userId="db6eb1b41a9778dd" providerId="LiveId" clId="{28E5316C-4794-41F4-8DCA-2F8A00B65C89}" dt="2022-12-05T21:37:55.438" v="700" actId="21"/>
          <ac:spMkLst>
            <pc:docMk/>
            <pc:sldMk cId="1994206384" sldId="544"/>
            <ac:spMk id="5121" creationId="{00000000-0000-0000-0000-000000000000}"/>
          </ac:spMkLst>
        </pc:spChg>
        <pc:spChg chg="mod">
          <ac:chgData name="Igor Shinkar" userId="db6eb1b41a9778dd" providerId="LiveId" clId="{28E5316C-4794-41F4-8DCA-2F8A00B65C89}" dt="2022-12-05T21:37:00.728" v="698" actId="20577"/>
          <ac:spMkLst>
            <pc:docMk/>
            <pc:sldMk cId="1994206384" sldId="544"/>
            <ac:spMk id="5122" creationId="{00000000-0000-0000-0000-000000000000}"/>
          </ac:spMkLst>
        </pc:spChg>
      </pc:sldChg>
    </pc:docChg>
  </pc:docChgLst>
  <pc:docChgLst>
    <pc:chgData name="Igor Shinkar" userId="db6eb1b41a9778dd" providerId="LiveId" clId="{1898B9E4-156F-48D7-9519-F0F0623E84DB}"/>
    <pc:docChg chg="modSld">
      <pc:chgData name="Igor Shinkar" userId="db6eb1b41a9778dd" providerId="LiveId" clId="{1898B9E4-156F-48D7-9519-F0F0623E84DB}" dt="2022-04-04T23:45:59.618" v="367"/>
      <pc:docMkLst>
        <pc:docMk/>
      </pc:docMkLst>
      <pc:sldChg chg="modAnim">
        <pc:chgData name="Igor Shinkar" userId="db6eb1b41a9778dd" providerId="LiveId" clId="{1898B9E4-156F-48D7-9519-F0F0623E84DB}" dt="2022-04-04T23:45:59.618" v="367"/>
        <pc:sldMkLst>
          <pc:docMk/>
          <pc:sldMk cId="113570816" sldId="509"/>
        </pc:sldMkLst>
      </pc:sldChg>
      <pc:sldChg chg="modSp modAnim">
        <pc:chgData name="Igor Shinkar" userId="db6eb1b41a9778dd" providerId="LiveId" clId="{1898B9E4-156F-48D7-9519-F0F0623E84DB}" dt="2022-04-04T23:40:55.037" v="366" actId="20577"/>
        <pc:sldMkLst>
          <pc:docMk/>
          <pc:sldMk cId="1822380327" sldId="511"/>
        </pc:sldMkLst>
        <pc:spChg chg="mod">
          <ac:chgData name="Igor Shinkar" userId="db6eb1b41a9778dd" providerId="LiveId" clId="{1898B9E4-156F-48D7-9519-F0F0623E84DB}" dt="2022-04-04T23:40:55.037" v="366" actId="20577"/>
          <ac:spMkLst>
            <pc:docMk/>
            <pc:sldMk cId="1822380327" sldId="511"/>
            <ac:spMk id="3" creationId="{00000000-0000-0000-0000-000000000000}"/>
          </ac:spMkLst>
        </pc:spChg>
      </pc:sldChg>
      <pc:sldChg chg="modSp">
        <pc:chgData name="Igor Shinkar" userId="db6eb1b41a9778dd" providerId="LiveId" clId="{1898B9E4-156F-48D7-9519-F0F0623E84DB}" dt="2022-04-04T23:30:55.525" v="322" actId="20577"/>
        <pc:sldMkLst>
          <pc:docMk/>
          <pc:sldMk cId="1081396464" sldId="512"/>
        </pc:sldMkLst>
        <pc:spChg chg="mod">
          <ac:chgData name="Igor Shinkar" userId="db6eb1b41a9778dd" providerId="LiveId" clId="{1898B9E4-156F-48D7-9519-F0F0623E84DB}" dt="2022-04-04T23:30:55.525" v="322" actId="20577"/>
          <ac:spMkLst>
            <pc:docMk/>
            <pc:sldMk cId="1081396464" sldId="512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206B6F92-B81A-4254-BE5D-29CC592AA233}"/>
    <pc:docChg chg="custSel addSld delSld modSld sldOrd">
      <pc:chgData name="Igor Shinkar" userId="db6eb1b41a9778dd" providerId="LiveId" clId="{206B6F92-B81A-4254-BE5D-29CC592AA233}" dt="2022-04-07T00:32:46.255" v="355" actId="1076"/>
      <pc:docMkLst>
        <pc:docMk/>
      </pc:docMkLst>
      <pc:sldChg chg="modSp mod">
        <pc:chgData name="Igor Shinkar" userId="db6eb1b41a9778dd" providerId="LiveId" clId="{206B6F92-B81A-4254-BE5D-29CC592AA233}" dt="2022-04-07T00:09:16.711" v="1" actId="6549"/>
        <pc:sldMkLst>
          <pc:docMk/>
          <pc:sldMk cId="0" sldId="256"/>
        </pc:sldMkLst>
        <pc:spChg chg="mod">
          <ac:chgData name="Igor Shinkar" userId="db6eb1b41a9778dd" providerId="LiveId" clId="{206B6F92-B81A-4254-BE5D-29CC592AA233}" dt="2022-04-07T00:09:16.711" v="1" actId="6549"/>
          <ac:spMkLst>
            <pc:docMk/>
            <pc:sldMk cId="0" sldId="256"/>
            <ac:spMk id="4097" creationId="{00000000-0000-0000-0000-000000000000}"/>
          </ac:spMkLst>
        </pc:spChg>
      </pc:sldChg>
      <pc:sldChg chg="modSp mod ord">
        <pc:chgData name="Igor Shinkar" userId="db6eb1b41a9778dd" providerId="LiveId" clId="{206B6F92-B81A-4254-BE5D-29CC592AA233}" dt="2022-04-07T00:32:46.255" v="355" actId="1076"/>
        <pc:sldMkLst>
          <pc:docMk/>
          <pc:sldMk cId="68006137" sldId="474"/>
        </pc:sldMkLst>
        <pc:spChg chg="mod">
          <ac:chgData name="Igor Shinkar" userId="db6eb1b41a9778dd" providerId="LiveId" clId="{206B6F92-B81A-4254-BE5D-29CC592AA233}" dt="2022-04-07T00:32:46.255" v="355" actId="1076"/>
          <ac:spMkLst>
            <pc:docMk/>
            <pc:sldMk cId="68006137" sldId="474"/>
            <ac:spMk id="5121" creationId="{00000000-0000-0000-0000-000000000000}"/>
          </ac:spMkLst>
        </pc:spChg>
        <pc:spChg chg="mod">
          <ac:chgData name="Igor Shinkar" userId="db6eb1b41a9778dd" providerId="LiveId" clId="{206B6F92-B81A-4254-BE5D-29CC592AA233}" dt="2022-04-07T00:10:02.016" v="41" actId="20577"/>
          <ac:spMkLst>
            <pc:docMk/>
            <pc:sldMk cId="68006137" sldId="474"/>
            <ac:spMk id="5122" creationId="{00000000-0000-0000-0000-000000000000}"/>
          </ac:spMkLst>
        </pc:spChg>
      </pc:sldChg>
      <pc:sldChg chg="modSp del mod">
        <pc:chgData name="Igor Shinkar" userId="db6eb1b41a9778dd" providerId="LiveId" clId="{206B6F92-B81A-4254-BE5D-29CC592AA233}" dt="2022-04-07T00:09:48.168" v="16" actId="47"/>
        <pc:sldMkLst>
          <pc:docMk/>
          <pc:sldMk cId="1521733858" sldId="506"/>
        </pc:sldMkLst>
        <pc:spChg chg="mod">
          <ac:chgData name="Igor Shinkar" userId="db6eb1b41a9778dd" providerId="LiveId" clId="{206B6F92-B81A-4254-BE5D-29CC592AA233}" dt="2022-04-07T00:09:33.968" v="15" actId="20577"/>
          <ac:spMkLst>
            <pc:docMk/>
            <pc:sldMk cId="1521733858" sldId="506"/>
            <ac:spMk id="18434" creationId="{00000000-0000-0000-0000-000000000000}"/>
          </ac:spMkLst>
        </pc:spChg>
      </pc:sldChg>
      <pc:sldChg chg="del">
        <pc:chgData name="Igor Shinkar" userId="db6eb1b41a9778dd" providerId="LiveId" clId="{206B6F92-B81A-4254-BE5D-29CC592AA233}" dt="2022-04-07T00:09:50.426" v="17" actId="47"/>
        <pc:sldMkLst>
          <pc:docMk/>
          <pc:sldMk cId="3475061474" sldId="507"/>
        </pc:sldMkLst>
      </pc:sldChg>
      <pc:sldChg chg="del">
        <pc:chgData name="Igor Shinkar" userId="db6eb1b41a9778dd" providerId="LiveId" clId="{206B6F92-B81A-4254-BE5D-29CC592AA233}" dt="2022-04-07T00:09:50.776" v="18" actId="47"/>
        <pc:sldMkLst>
          <pc:docMk/>
          <pc:sldMk cId="602314170" sldId="508"/>
        </pc:sldMkLst>
      </pc:sldChg>
      <pc:sldChg chg="del">
        <pc:chgData name="Igor Shinkar" userId="db6eb1b41a9778dd" providerId="LiveId" clId="{206B6F92-B81A-4254-BE5D-29CC592AA233}" dt="2022-04-07T00:09:50.953" v="19" actId="47"/>
        <pc:sldMkLst>
          <pc:docMk/>
          <pc:sldMk cId="113570816" sldId="509"/>
        </pc:sldMkLst>
      </pc:sldChg>
      <pc:sldChg chg="del">
        <pc:chgData name="Igor Shinkar" userId="db6eb1b41a9778dd" providerId="LiveId" clId="{206B6F92-B81A-4254-BE5D-29CC592AA233}" dt="2022-04-07T00:09:51.637" v="20" actId="47"/>
        <pc:sldMkLst>
          <pc:docMk/>
          <pc:sldMk cId="1151773301" sldId="510"/>
        </pc:sldMkLst>
      </pc:sldChg>
      <pc:sldChg chg="modSp modAnim">
        <pc:chgData name="Igor Shinkar" userId="db6eb1b41a9778dd" providerId="LiveId" clId="{206B6F92-B81A-4254-BE5D-29CC592AA233}" dt="2022-04-07T00:31:10.196" v="354" actId="20577"/>
        <pc:sldMkLst>
          <pc:docMk/>
          <pc:sldMk cId="1822380327" sldId="511"/>
        </pc:sldMkLst>
        <pc:spChg chg="mod">
          <ac:chgData name="Igor Shinkar" userId="db6eb1b41a9778dd" providerId="LiveId" clId="{206B6F92-B81A-4254-BE5D-29CC592AA233}" dt="2022-04-07T00:31:10.196" v="354" actId="20577"/>
          <ac:spMkLst>
            <pc:docMk/>
            <pc:sldMk cId="1822380327" sldId="511"/>
            <ac:spMk id="3" creationId="{00000000-0000-0000-0000-000000000000}"/>
          </ac:spMkLst>
        </pc:spChg>
      </pc:sldChg>
      <pc:sldChg chg="del">
        <pc:chgData name="Igor Shinkar" userId="db6eb1b41a9778dd" providerId="LiveId" clId="{206B6F92-B81A-4254-BE5D-29CC592AA233}" dt="2022-04-07T00:20:33.833" v="149" actId="47"/>
        <pc:sldMkLst>
          <pc:docMk/>
          <pc:sldMk cId="1081396464" sldId="512"/>
        </pc:sldMkLst>
      </pc:sldChg>
      <pc:sldChg chg="modSp add mod modAnim">
        <pc:chgData name="Igor Shinkar" userId="db6eb1b41a9778dd" providerId="LiveId" clId="{206B6F92-B81A-4254-BE5D-29CC592AA233}" dt="2022-04-07T00:27:28.463" v="353" actId="20577"/>
        <pc:sldMkLst>
          <pc:docMk/>
          <pc:sldMk cId="3618063509" sldId="512"/>
        </pc:sldMkLst>
        <pc:spChg chg="mod">
          <ac:chgData name="Igor Shinkar" userId="db6eb1b41a9778dd" providerId="LiveId" clId="{206B6F92-B81A-4254-BE5D-29CC592AA233}" dt="2022-04-07T00:27:28.463" v="353" actId="20577"/>
          <ac:spMkLst>
            <pc:docMk/>
            <pc:sldMk cId="3618063509" sldId="512"/>
            <ac:spMk id="5121" creationId="{00000000-0000-0000-0000-000000000000}"/>
          </ac:spMkLst>
        </pc:spChg>
        <pc:spChg chg="mod">
          <ac:chgData name="Igor Shinkar" userId="db6eb1b41a9778dd" providerId="LiveId" clId="{206B6F92-B81A-4254-BE5D-29CC592AA233}" dt="2022-04-07T00:24:58.768" v="331" actId="6549"/>
          <ac:spMkLst>
            <pc:docMk/>
            <pc:sldMk cId="3618063509" sldId="512"/>
            <ac:spMk id="5122" creationId="{00000000-0000-0000-0000-000000000000}"/>
          </ac:spMkLst>
        </pc:spChg>
      </pc:sldChg>
    </pc:docChg>
  </pc:docChgLst>
  <pc:docChgLst>
    <pc:chgData name="Igor Shinkar" userId="db6eb1b41a9778dd" providerId="LiveId" clId="{ECECF54E-D52E-4064-B213-332304715F2F}"/>
    <pc:docChg chg="undo custSel addSld delSld modSld">
      <pc:chgData name="Igor Shinkar" userId="db6eb1b41a9778dd" providerId="LiveId" clId="{ECECF54E-D52E-4064-B213-332304715F2F}" dt="2022-04-12T01:02:09.013" v="1774" actId="20577"/>
      <pc:docMkLst>
        <pc:docMk/>
      </pc:docMkLst>
      <pc:sldChg chg="modSp add">
        <pc:chgData name="Igor Shinkar" userId="db6eb1b41a9778dd" providerId="LiveId" clId="{ECECF54E-D52E-4064-B213-332304715F2F}" dt="2022-04-12T01:02:09.013" v="1774" actId="20577"/>
        <pc:sldMkLst>
          <pc:docMk/>
          <pc:sldMk cId="744727441" sldId="316"/>
        </pc:sldMkLst>
        <pc:spChg chg="mod">
          <ac:chgData name="Igor Shinkar" userId="db6eb1b41a9778dd" providerId="LiveId" clId="{ECECF54E-D52E-4064-B213-332304715F2F}" dt="2022-04-12T01:02:09.013" v="1774" actId="20577"/>
          <ac:spMkLst>
            <pc:docMk/>
            <pc:sldMk cId="744727441" sldId="316"/>
            <ac:spMk id="6" creationId="{00000000-0000-0000-0000-000000000000}"/>
          </ac:spMkLst>
        </pc:spChg>
      </pc:sldChg>
      <pc:sldChg chg="modSp">
        <pc:chgData name="Igor Shinkar" userId="db6eb1b41a9778dd" providerId="LiveId" clId="{ECECF54E-D52E-4064-B213-332304715F2F}" dt="2022-04-12T00:00:43.768" v="359" actId="6549"/>
        <pc:sldMkLst>
          <pc:docMk/>
          <pc:sldMk cId="3859773316" sldId="518"/>
        </pc:sldMkLst>
        <pc:spChg chg="mod">
          <ac:chgData name="Igor Shinkar" userId="db6eb1b41a9778dd" providerId="LiveId" clId="{ECECF54E-D52E-4064-B213-332304715F2F}" dt="2022-04-12T00:00:43.768" v="359" actId="6549"/>
          <ac:spMkLst>
            <pc:docMk/>
            <pc:sldMk cId="3859773316" sldId="518"/>
            <ac:spMk id="5122" creationId="{00000000-0000-0000-0000-000000000000}"/>
          </ac:spMkLst>
        </pc:spChg>
      </pc:sldChg>
      <pc:sldChg chg="modSp">
        <pc:chgData name="Igor Shinkar" userId="db6eb1b41a9778dd" providerId="LiveId" clId="{ECECF54E-D52E-4064-B213-332304715F2F}" dt="2022-04-12T00:18:58.971" v="816" actId="20577"/>
        <pc:sldMkLst>
          <pc:docMk/>
          <pc:sldMk cId="3867546117" sldId="525"/>
        </pc:sldMkLst>
        <pc:spChg chg="mod">
          <ac:chgData name="Igor Shinkar" userId="db6eb1b41a9778dd" providerId="LiveId" clId="{ECECF54E-D52E-4064-B213-332304715F2F}" dt="2022-04-12T00:18:58.971" v="816" actId="20577"/>
          <ac:spMkLst>
            <pc:docMk/>
            <pc:sldMk cId="3867546117" sldId="525"/>
            <ac:spMk id="5122" creationId="{00000000-0000-0000-0000-000000000000}"/>
          </ac:spMkLst>
        </pc:spChg>
      </pc:sldChg>
      <pc:sldChg chg="modSp">
        <pc:chgData name="Igor Shinkar" userId="db6eb1b41a9778dd" providerId="LiveId" clId="{ECECF54E-D52E-4064-B213-332304715F2F}" dt="2022-04-12T00:21:46.158" v="841" actId="20577"/>
        <pc:sldMkLst>
          <pc:docMk/>
          <pc:sldMk cId="549636125" sldId="526"/>
        </pc:sldMkLst>
        <pc:spChg chg="mod">
          <ac:chgData name="Igor Shinkar" userId="db6eb1b41a9778dd" providerId="LiveId" clId="{ECECF54E-D52E-4064-B213-332304715F2F}" dt="2022-04-12T00:20:33.362" v="822" actId="20577"/>
          <ac:spMkLst>
            <pc:docMk/>
            <pc:sldMk cId="549636125" sldId="526"/>
            <ac:spMk id="8" creationId="{3ED923B7-FE04-4B39-A58D-D583D01DF502}"/>
          </ac:spMkLst>
        </pc:spChg>
        <pc:spChg chg="mod">
          <ac:chgData name="Igor Shinkar" userId="db6eb1b41a9778dd" providerId="LiveId" clId="{ECECF54E-D52E-4064-B213-332304715F2F}" dt="2022-04-12T00:20:29.861" v="820" actId="20577"/>
          <ac:spMkLst>
            <pc:docMk/>
            <pc:sldMk cId="549636125" sldId="526"/>
            <ac:spMk id="10" creationId="{29962176-EE4E-4636-847E-02CE4139B0C7}"/>
          </ac:spMkLst>
        </pc:spChg>
        <pc:spChg chg="mod">
          <ac:chgData name="Igor Shinkar" userId="db6eb1b41a9778dd" providerId="LiveId" clId="{ECECF54E-D52E-4064-B213-332304715F2F}" dt="2022-04-12T00:21:37.942" v="825" actId="20577"/>
          <ac:spMkLst>
            <pc:docMk/>
            <pc:sldMk cId="549636125" sldId="526"/>
            <ac:spMk id="28" creationId="{E0EFF954-3618-48E6-AA7C-1DDBE0B92FEB}"/>
          </ac:spMkLst>
        </pc:spChg>
        <pc:spChg chg="mod">
          <ac:chgData name="Igor Shinkar" userId="db6eb1b41a9778dd" providerId="LiveId" clId="{ECECF54E-D52E-4064-B213-332304715F2F}" dt="2022-04-12T00:21:46.158" v="841" actId="20577"/>
          <ac:spMkLst>
            <pc:docMk/>
            <pc:sldMk cId="549636125" sldId="526"/>
            <ac:spMk id="5122" creationId="{00000000-0000-0000-0000-000000000000}"/>
          </ac:spMkLst>
        </pc:spChg>
      </pc:sldChg>
      <pc:sldChg chg="del">
        <pc:chgData name="Igor Shinkar" userId="db6eb1b41a9778dd" providerId="LiveId" clId="{ECECF54E-D52E-4064-B213-332304715F2F}" dt="2022-04-12T00:30:14.283" v="842" actId="47"/>
        <pc:sldMkLst>
          <pc:docMk/>
          <pc:sldMk cId="1403974332" sldId="531"/>
        </pc:sldMkLst>
      </pc:sldChg>
      <pc:sldChg chg="modSp modAnim">
        <pc:chgData name="Igor Shinkar" userId="db6eb1b41a9778dd" providerId="LiveId" clId="{ECECF54E-D52E-4064-B213-332304715F2F}" dt="2022-04-12T00:42:57.677" v="1320" actId="6549"/>
        <pc:sldMkLst>
          <pc:docMk/>
          <pc:sldMk cId="392956602" sldId="532"/>
        </pc:sldMkLst>
        <pc:spChg chg="mod">
          <ac:chgData name="Igor Shinkar" userId="db6eb1b41a9778dd" providerId="LiveId" clId="{ECECF54E-D52E-4064-B213-332304715F2F}" dt="2022-04-12T00:42:57.677" v="1320" actId="6549"/>
          <ac:spMkLst>
            <pc:docMk/>
            <pc:sldMk cId="392956602" sldId="532"/>
            <ac:spMk id="5122" creationId="{00000000-0000-0000-0000-000000000000}"/>
          </ac:spMkLst>
        </pc:spChg>
      </pc:sldChg>
      <pc:sldChg chg="del modAnim">
        <pc:chgData name="Igor Shinkar" userId="db6eb1b41a9778dd" providerId="LiveId" clId="{ECECF54E-D52E-4064-B213-332304715F2F}" dt="2022-04-12T00:41:27.584" v="1223" actId="47"/>
        <pc:sldMkLst>
          <pc:docMk/>
          <pc:sldMk cId="2402422128" sldId="534"/>
        </pc:sldMkLst>
      </pc:sldChg>
      <pc:sldChg chg="modSp add modAnim">
        <pc:chgData name="Igor Shinkar" userId="db6eb1b41a9778dd" providerId="LiveId" clId="{ECECF54E-D52E-4064-B213-332304715F2F}" dt="2022-04-11T23:43:09.844" v="176" actId="20577"/>
        <pc:sldMkLst>
          <pc:docMk/>
          <pc:sldMk cId="326696613" sldId="535"/>
        </pc:sldMkLst>
        <pc:spChg chg="mod">
          <ac:chgData name="Igor Shinkar" userId="db6eb1b41a9778dd" providerId="LiveId" clId="{ECECF54E-D52E-4064-B213-332304715F2F}" dt="2022-04-11T23:43:09.844" v="176" actId="20577"/>
          <ac:spMkLst>
            <pc:docMk/>
            <pc:sldMk cId="326696613" sldId="535"/>
            <ac:spMk id="5122" creationId="{00000000-0000-0000-0000-000000000000}"/>
          </ac:spMkLst>
        </pc:spChg>
      </pc:sldChg>
      <pc:sldChg chg="addSp modSp add mod modAnim">
        <pc:chgData name="Igor Shinkar" userId="db6eb1b41a9778dd" providerId="LiveId" clId="{ECECF54E-D52E-4064-B213-332304715F2F}" dt="2022-04-11T23:50:51.326" v="354" actId="6549"/>
        <pc:sldMkLst>
          <pc:docMk/>
          <pc:sldMk cId="410330439" sldId="536"/>
        </pc:sldMkLst>
        <pc:spChg chg="add mod">
          <ac:chgData name="Igor Shinkar" userId="db6eb1b41a9778dd" providerId="LiveId" clId="{ECECF54E-D52E-4064-B213-332304715F2F}" dt="2022-04-11T23:50:51.326" v="354" actId="6549"/>
          <ac:spMkLst>
            <pc:docMk/>
            <pc:sldMk cId="410330439" sldId="536"/>
            <ac:spMk id="2" creationId="{CFCE2613-B915-410F-BC74-F336FE8FBC8D}"/>
          </ac:spMkLst>
        </pc:spChg>
        <pc:spChg chg="mod">
          <ac:chgData name="Igor Shinkar" userId="db6eb1b41a9778dd" providerId="LiveId" clId="{ECECF54E-D52E-4064-B213-332304715F2F}" dt="2022-04-11T23:50:40.618" v="349" actId="20577"/>
          <ac:spMkLst>
            <pc:docMk/>
            <pc:sldMk cId="410330439" sldId="536"/>
            <ac:spMk id="5122" creationId="{00000000-0000-0000-0000-000000000000}"/>
          </ac:spMkLst>
        </pc:spChg>
      </pc:sldChg>
      <pc:sldChg chg="modSp add modAnim">
        <pc:chgData name="Igor Shinkar" userId="db6eb1b41a9778dd" providerId="LiveId" clId="{ECECF54E-D52E-4064-B213-332304715F2F}" dt="2022-04-12T00:11:34.844" v="805" actId="113"/>
        <pc:sldMkLst>
          <pc:docMk/>
          <pc:sldMk cId="3091208744" sldId="537"/>
        </pc:sldMkLst>
        <pc:spChg chg="mod">
          <ac:chgData name="Igor Shinkar" userId="db6eb1b41a9778dd" providerId="LiveId" clId="{ECECF54E-D52E-4064-B213-332304715F2F}" dt="2022-04-12T00:11:34.844" v="805" actId="113"/>
          <ac:spMkLst>
            <pc:docMk/>
            <pc:sldMk cId="3091208744" sldId="537"/>
            <ac:spMk id="5122" creationId="{00000000-0000-0000-0000-000000000000}"/>
          </ac:spMkLst>
        </pc:spChg>
      </pc:sldChg>
      <pc:sldChg chg="addSp delSp modSp add mod addAnim delAnim modAnim">
        <pc:chgData name="Igor Shinkar" userId="db6eb1b41a9778dd" providerId="LiveId" clId="{ECECF54E-D52E-4064-B213-332304715F2F}" dt="2022-04-12T00:38:25.441" v="1218" actId="58"/>
        <pc:sldMkLst>
          <pc:docMk/>
          <pc:sldMk cId="931086365" sldId="538"/>
        </pc:sldMkLst>
        <pc:spChg chg="add del mod">
          <ac:chgData name="Igor Shinkar" userId="db6eb1b41a9778dd" providerId="LiveId" clId="{ECECF54E-D52E-4064-B213-332304715F2F}" dt="2022-04-12T00:32:43.647" v="962" actId="1076"/>
          <ac:spMkLst>
            <pc:docMk/>
            <pc:sldMk cId="931086365" sldId="538"/>
            <ac:spMk id="5" creationId="{B344DF42-D270-4FB2-8E64-623A2160B80C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6" creationId="{2DF2A683-87AA-437F-B133-B9C2D43829B4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8" creationId="{0D6A7111-FD24-4C24-AEAB-B4651D220772}"/>
          </ac:spMkLst>
        </pc:spChg>
        <pc:spChg chg="add del mod">
          <ac:chgData name="Igor Shinkar" userId="db6eb1b41a9778dd" providerId="LiveId" clId="{ECECF54E-D52E-4064-B213-332304715F2F}" dt="2022-04-12T00:32:43.647" v="962" actId="1076"/>
          <ac:spMkLst>
            <pc:docMk/>
            <pc:sldMk cId="931086365" sldId="538"/>
            <ac:spMk id="12" creationId="{84EBCC12-0C80-4593-8A4C-F8C3F77C7C2E}"/>
          </ac:spMkLst>
        </pc:spChg>
        <pc:spChg chg="add del mod">
          <ac:chgData name="Igor Shinkar" userId="db6eb1b41a9778dd" providerId="LiveId" clId="{ECECF54E-D52E-4064-B213-332304715F2F}" dt="2022-04-12T00:32:43.647" v="962" actId="1076"/>
          <ac:spMkLst>
            <pc:docMk/>
            <pc:sldMk cId="931086365" sldId="538"/>
            <ac:spMk id="14" creationId="{42B6D267-DB47-4BAB-83E5-434531F39E0A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18" creationId="{9F738AB9-D396-4325-8598-4BD34CFEF4B2}"/>
          </ac:spMkLst>
        </pc:spChg>
        <pc:spChg chg="add mod">
          <ac:chgData name="Igor Shinkar" userId="db6eb1b41a9778dd" providerId="LiveId" clId="{ECECF54E-D52E-4064-B213-332304715F2F}" dt="2022-04-12T00:32:43.647" v="962" actId="1076"/>
          <ac:spMkLst>
            <pc:docMk/>
            <pc:sldMk cId="931086365" sldId="538"/>
            <ac:spMk id="25" creationId="{14418B72-6EDC-43FB-ADCD-0741446ED4AC}"/>
          </ac:spMkLst>
        </pc:spChg>
        <pc:spChg chg="add mod">
          <ac:chgData name="Igor Shinkar" userId="db6eb1b41a9778dd" providerId="LiveId" clId="{ECECF54E-D52E-4064-B213-332304715F2F}" dt="2022-04-12T00:37:48.780" v="1181" actId="1076"/>
          <ac:spMkLst>
            <pc:docMk/>
            <pc:sldMk cId="931086365" sldId="538"/>
            <ac:spMk id="26" creationId="{E07C8A99-4FC4-4735-90CE-74613E846652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29" creationId="{E96F936F-42EF-4E63-8A79-7A5F1796819C}"/>
          </ac:spMkLst>
        </pc:spChg>
        <pc:spChg chg="add mod">
          <ac:chgData name="Igor Shinkar" userId="db6eb1b41a9778dd" providerId="LiveId" clId="{ECECF54E-D52E-4064-B213-332304715F2F}" dt="2022-04-12T00:33:13.023" v="975" actId="1076"/>
          <ac:spMkLst>
            <pc:docMk/>
            <pc:sldMk cId="931086365" sldId="538"/>
            <ac:spMk id="31" creationId="{CF44EEE6-1ADC-48C3-A078-4D144B207E17}"/>
          </ac:spMkLst>
        </pc:spChg>
        <pc:spChg chg="add mod">
          <ac:chgData name="Igor Shinkar" userId="db6eb1b41a9778dd" providerId="LiveId" clId="{ECECF54E-D52E-4064-B213-332304715F2F}" dt="2022-04-12T00:33:18.178" v="978" actId="6549"/>
          <ac:spMkLst>
            <pc:docMk/>
            <pc:sldMk cId="931086365" sldId="538"/>
            <ac:spMk id="32" creationId="{2642B2AE-AB93-4C78-B832-B77F831ED697}"/>
          </ac:spMkLst>
        </pc:spChg>
        <pc:spChg chg="add mod">
          <ac:chgData name="Igor Shinkar" userId="db6eb1b41a9778dd" providerId="LiveId" clId="{ECECF54E-D52E-4064-B213-332304715F2F}" dt="2022-04-12T00:32:47.279" v="964" actId="1076"/>
          <ac:spMkLst>
            <pc:docMk/>
            <pc:sldMk cId="931086365" sldId="538"/>
            <ac:spMk id="34" creationId="{3B902EC5-00F5-49C4-8CE3-2C4DC9B5B56F}"/>
          </ac:spMkLst>
        </pc:spChg>
        <pc:spChg chg="add mod">
          <ac:chgData name="Igor Shinkar" userId="db6eb1b41a9778dd" providerId="LiveId" clId="{ECECF54E-D52E-4064-B213-332304715F2F}" dt="2022-04-12T00:33:20.290" v="980" actId="6549"/>
          <ac:spMkLst>
            <pc:docMk/>
            <pc:sldMk cId="931086365" sldId="538"/>
            <ac:spMk id="37" creationId="{EA3A9AF4-5199-42F7-A3E1-77958066B875}"/>
          </ac:spMkLst>
        </pc:spChg>
        <pc:spChg chg="add mod">
          <ac:chgData name="Igor Shinkar" userId="db6eb1b41a9778dd" providerId="LiveId" clId="{ECECF54E-D52E-4064-B213-332304715F2F}" dt="2022-04-12T00:33:41.891" v="1000" actId="6549"/>
          <ac:spMkLst>
            <pc:docMk/>
            <pc:sldMk cId="931086365" sldId="538"/>
            <ac:spMk id="38" creationId="{33DCA267-762A-4F2D-A859-9E81C33C86AF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42" creationId="{1C332AE3-C025-4D28-8D9D-B65129272FED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47" creationId="{731BA24C-4C95-441A-ABA0-3837876E3A80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50" creationId="{047EAF97-5F8C-4CB7-9E6F-B4E820894266}"/>
          </ac:spMkLst>
        </pc:spChg>
        <pc:spChg chg="mod">
          <ac:chgData name="Igor Shinkar" userId="db6eb1b41a9778dd" providerId="LiveId" clId="{ECECF54E-D52E-4064-B213-332304715F2F}" dt="2022-04-12T00:32:36.905" v="961" actId="6549"/>
          <ac:spMkLst>
            <pc:docMk/>
            <pc:sldMk cId="931086365" sldId="538"/>
            <ac:spMk id="5121" creationId="{00000000-0000-0000-0000-000000000000}"/>
          </ac:spMkLst>
        </pc:spChg>
        <pc:spChg chg="mod">
          <ac:chgData name="Igor Shinkar" userId="db6eb1b41a9778dd" providerId="LiveId" clId="{ECECF54E-D52E-4064-B213-332304715F2F}" dt="2022-04-12T00:38:25.441" v="1218" actId="58"/>
          <ac:spMkLst>
            <pc:docMk/>
            <pc:sldMk cId="931086365" sldId="538"/>
            <ac:spMk id="5122" creationId="{00000000-0000-0000-0000-000000000000}"/>
          </ac:spMkLst>
        </pc:spChg>
        <pc:grpChg chg="add del">
          <ac:chgData name="Igor Shinkar" userId="db6eb1b41a9778dd" providerId="LiveId" clId="{ECECF54E-D52E-4064-B213-332304715F2F}" dt="2022-04-12T00:30:25.733" v="848" actId="478"/>
          <ac:grpSpMkLst>
            <pc:docMk/>
            <pc:sldMk cId="931086365" sldId="538"/>
            <ac:grpSpMk id="41" creationId="{923C719D-6BA5-441B-802E-F78EA5169767}"/>
          </ac:grpSpMkLst>
        </pc:grpChg>
        <pc:cxnChg chg="add del 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7" creationId="{7930D0B2-1C42-469C-9BC5-BA3F9978234D}"/>
          </ac:cxnSpMkLst>
        </pc:cxnChg>
        <pc:cxnChg chg="add del 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9" creationId="{7A048DA9-5A9E-44D8-BECF-F0AC63C2C9C7}"/>
          </ac:cxnSpMkLst>
        </pc:cxnChg>
        <pc:cxnChg chg="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11" creationId="{AAEE707D-1F56-4AE5-9621-68C2BE7AF0D8}"/>
          </ac:cxnSpMkLst>
        </pc:cxnChg>
        <pc:cxnChg chg="add del mod">
          <ac:chgData name="Igor Shinkar" userId="db6eb1b41a9778dd" providerId="LiveId" clId="{ECECF54E-D52E-4064-B213-332304715F2F}" dt="2022-04-12T00:32:43.647" v="962" actId="1076"/>
          <ac:cxnSpMkLst>
            <pc:docMk/>
            <pc:sldMk cId="931086365" sldId="538"/>
            <ac:cxnSpMk id="13" creationId="{7C57A0C0-5F49-4676-A333-C952406C9A05}"/>
          </ac:cxnSpMkLst>
        </pc:cxnChg>
        <pc:cxnChg chg="add del mod">
          <ac:chgData name="Igor Shinkar" userId="db6eb1b41a9778dd" providerId="LiveId" clId="{ECECF54E-D52E-4064-B213-332304715F2F}" dt="2022-04-12T00:32:43.647" v="962" actId="1076"/>
          <ac:cxnSpMkLst>
            <pc:docMk/>
            <pc:sldMk cId="931086365" sldId="538"/>
            <ac:cxnSpMk id="15" creationId="{9A101413-0D09-4FAC-A9AB-ED4A707615C3}"/>
          </ac:cxnSpMkLst>
        </pc:cxnChg>
        <pc:cxnChg chg="add del mod">
          <ac:chgData name="Igor Shinkar" userId="db6eb1b41a9778dd" providerId="LiveId" clId="{ECECF54E-D52E-4064-B213-332304715F2F}" dt="2022-04-12T00:32:43.647" v="962" actId="1076"/>
          <ac:cxnSpMkLst>
            <pc:docMk/>
            <pc:sldMk cId="931086365" sldId="538"/>
            <ac:cxnSpMk id="19" creationId="{D9B20725-0463-4279-988D-D153ED6DF1A2}"/>
          </ac:cxnSpMkLst>
        </pc:cxnChg>
        <pc:cxnChg chg="add mod">
          <ac:chgData name="Igor Shinkar" userId="db6eb1b41a9778dd" providerId="LiveId" clId="{ECECF54E-D52E-4064-B213-332304715F2F}" dt="2022-04-12T00:37:48.780" v="1181" actId="1076"/>
          <ac:cxnSpMkLst>
            <pc:docMk/>
            <pc:sldMk cId="931086365" sldId="538"/>
            <ac:cxnSpMk id="27" creationId="{68C2EEF0-D47C-4298-A874-CACCE7C41168}"/>
          </ac:cxnSpMkLst>
        </pc:cxnChg>
        <pc:cxnChg chg="add del 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30" creationId="{F66A8CA2-991A-467C-A575-6C8F3970E34A}"/>
          </ac:cxnSpMkLst>
        </pc:cxnChg>
        <pc:cxnChg chg="add mod">
          <ac:chgData name="Igor Shinkar" userId="db6eb1b41a9778dd" providerId="LiveId" clId="{ECECF54E-D52E-4064-B213-332304715F2F}" dt="2022-04-12T00:33:16.265" v="976" actId="14100"/>
          <ac:cxnSpMkLst>
            <pc:docMk/>
            <pc:sldMk cId="931086365" sldId="538"/>
            <ac:cxnSpMk id="33" creationId="{7357A525-A985-4B45-B790-BA036AE74DEA}"/>
          </ac:cxnSpMkLst>
        </pc:cxnChg>
        <pc:cxnChg chg="add mod">
          <ac:chgData name="Igor Shinkar" userId="db6eb1b41a9778dd" providerId="LiveId" clId="{ECECF54E-D52E-4064-B213-332304715F2F}" dt="2022-04-12T00:33:03.137" v="970" actId="1076"/>
          <ac:cxnSpMkLst>
            <pc:docMk/>
            <pc:sldMk cId="931086365" sldId="538"/>
            <ac:cxnSpMk id="35" creationId="{884A36A6-1A5F-4F86-9727-A8D3CB7316BD}"/>
          </ac:cxnSpMkLst>
        </pc:cxnChg>
        <pc:cxnChg chg="add mod">
          <ac:chgData name="Igor Shinkar" userId="db6eb1b41a9778dd" providerId="LiveId" clId="{ECECF54E-D52E-4064-B213-332304715F2F}" dt="2022-04-12T00:33:07.011" v="972" actId="1076"/>
          <ac:cxnSpMkLst>
            <pc:docMk/>
            <pc:sldMk cId="931086365" sldId="538"/>
            <ac:cxnSpMk id="36" creationId="{C3EF4F77-2EE0-4AF0-843F-761BD3928CB4}"/>
          </ac:cxnSpMkLst>
        </pc:cxnChg>
        <pc:cxnChg chg="add mod">
          <ac:chgData name="Igor Shinkar" userId="db6eb1b41a9778dd" providerId="LiveId" clId="{ECECF54E-D52E-4064-B213-332304715F2F}" dt="2022-04-12T00:33:01.132" v="969" actId="1076"/>
          <ac:cxnSpMkLst>
            <pc:docMk/>
            <pc:sldMk cId="931086365" sldId="538"/>
            <ac:cxnSpMk id="39" creationId="{AB210820-8EF3-4AC3-A5AF-B3C952EF9429}"/>
          </ac:cxnSpMkLst>
        </pc:cxnChg>
        <pc:cxnChg chg="add del 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43" creationId="{E26D6C95-160B-4BB8-8E0A-2DF21D6B44E5}"/>
          </ac:cxnSpMkLst>
        </pc:cxnChg>
        <pc:cxnChg chg="add del 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46" creationId="{A2BD7084-7A84-4F21-8F06-568751092A9B}"/>
          </ac:cxnSpMkLst>
        </pc:cxnChg>
      </pc:sldChg>
      <pc:sldChg chg="delSp modSp add mod delAnim modAnim">
        <pc:chgData name="Igor Shinkar" userId="db6eb1b41a9778dd" providerId="LiveId" clId="{ECECF54E-D52E-4064-B213-332304715F2F}" dt="2022-04-12T01:00:34.740" v="1773"/>
        <pc:sldMkLst>
          <pc:docMk/>
          <pc:sldMk cId="3056038396" sldId="539"/>
        </pc:sldMkLst>
        <pc:spChg chg="del">
          <ac:chgData name="Igor Shinkar" userId="db6eb1b41a9778dd" providerId="LiveId" clId="{ECECF54E-D52E-4064-B213-332304715F2F}" dt="2022-04-12T00:50:41.369" v="1371" actId="478"/>
          <ac:spMkLst>
            <pc:docMk/>
            <pc:sldMk cId="3056038396" sldId="539"/>
            <ac:spMk id="2" creationId="{00000000-0000-0000-0000-000000000000}"/>
          </ac:spMkLst>
        </pc:spChg>
        <pc:spChg chg="del">
          <ac:chgData name="Igor Shinkar" userId="db6eb1b41a9778dd" providerId="LiveId" clId="{ECECF54E-D52E-4064-B213-332304715F2F}" dt="2022-04-12T00:50:41.369" v="1371" actId="478"/>
          <ac:spMkLst>
            <pc:docMk/>
            <pc:sldMk cId="3056038396" sldId="539"/>
            <ac:spMk id="5" creationId="{00000000-0000-0000-0000-000000000000}"/>
          </ac:spMkLst>
        </pc:spChg>
        <pc:spChg chg="del">
          <ac:chgData name="Igor Shinkar" userId="db6eb1b41a9778dd" providerId="LiveId" clId="{ECECF54E-D52E-4064-B213-332304715F2F}" dt="2022-04-12T00:50:44.121" v="1372" actId="478"/>
          <ac:spMkLst>
            <pc:docMk/>
            <pc:sldMk cId="3056038396" sldId="539"/>
            <ac:spMk id="6" creationId="{00000000-0000-0000-0000-000000000000}"/>
          </ac:spMkLst>
        </pc:spChg>
        <pc:spChg chg="del">
          <ac:chgData name="Igor Shinkar" userId="db6eb1b41a9778dd" providerId="LiveId" clId="{ECECF54E-D52E-4064-B213-332304715F2F}" dt="2022-04-12T00:50:44.121" v="1372" actId="478"/>
          <ac:spMkLst>
            <pc:docMk/>
            <pc:sldMk cId="3056038396" sldId="539"/>
            <ac:spMk id="7" creationId="{00000000-0000-0000-0000-000000000000}"/>
          </ac:spMkLst>
        </pc:spChg>
        <pc:spChg chg="del">
          <ac:chgData name="Igor Shinkar" userId="db6eb1b41a9778dd" providerId="LiveId" clId="{ECECF54E-D52E-4064-B213-332304715F2F}" dt="2022-04-12T00:50:44.121" v="1372" actId="478"/>
          <ac:spMkLst>
            <pc:docMk/>
            <pc:sldMk cId="3056038396" sldId="539"/>
            <ac:spMk id="8" creationId="{00000000-0000-0000-0000-000000000000}"/>
          </ac:spMkLst>
        </pc:spChg>
        <pc:spChg chg="mod">
          <ac:chgData name="Igor Shinkar" userId="db6eb1b41a9778dd" providerId="LiveId" clId="{ECECF54E-D52E-4064-B213-332304715F2F}" dt="2022-04-12T01:00:27.544" v="1770" actId="20577"/>
          <ac:spMkLst>
            <pc:docMk/>
            <pc:sldMk cId="3056038396" sldId="539"/>
            <ac:spMk id="51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0422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47130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7509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037429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8113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1136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7961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65902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3680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4332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655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3787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03877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69017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3211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54611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63971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7326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197901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0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95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5345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3160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3882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3929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7249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exam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Lecture 22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f5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(i=1; i&lt;n; </a:t>
            </a:r>
            <a:r>
              <a:rPr lang="nn-NO" sz="1600" dirty="0">
                <a:solidFill>
                  <a:srgbClr val="FF0000"/>
                </a:solidFill>
              </a:rPr>
              <a:t>i=i*2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for (j=0; j&lt;i; j++)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For each outer iteration we have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inner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total running time is 1+2+4+8+16+…+n/2+n = (1+1/2+1/4+1/8…)n&lt; 2n = O(n)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There are log(n) terms, but the sum is still &lt; 2n</a:t>
            </a:r>
          </a:p>
        </p:txBody>
      </p:sp>
    </p:spTree>
    <p:extLst>
      <p:ext uri="{BB962C8B-B14F-4D97-AF65-F5344CB8AC3E}">
        <p14:creationId xmlns:p14="http://schemas.microsoft.com/office/powerpoint/2010/main" val="23208834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f5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(i=2; </a:t>
            </a:r>
            <a:r>
              <a:rPr lang="nn-NO" sz="1600" dirty="0">
                <a:solidFill>
                  <a:srgbClr val="FF0000"/>
                </a:solidFill>
              </a:rPr>
              <a:t>i*i&lt;n</a:t>
            </a:r>
            <a:r>
              <a:rPr lang="nn-NO" sz="1600" dirty="0"/>
              <a:t>; </a:t>
            </a:r>
            <a:r>
              <a:rPr lang="nn-NO" sz="1600" dirty="0">
                <a:solidFill>
                  <a:schemeClr val="tx1"/>
                </a:solidFill>
              </a:rPr>
              <a:t>i=i+1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O(√n)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u="sng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We iterate 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i+1 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until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*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&gt;=n. This happens when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&gt;=√n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Therefore, there are  √n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7733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int foo(int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if (n&gt;0)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int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, sum = 0;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for(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=0; sum&lt;n ;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++) 	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// note the condition is sum &lt;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	</a:t>
            </a:r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sum = </a:t>
            </a:r>
            <a:r>
              <a:rPr lang="en-US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sum+i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return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i+foo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(n-1);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}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return 0;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running time is: 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T(n) = T(n-1) +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			= O(sqrt(n) + sqrt(n-1) + sqrt(n-2)…)&lt;n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1.5 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=  sqrt ( 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3 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 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b="1" baseline="30000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Tx/>
              <a:buChar char="-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Recursion  - </a:t>
            </a: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</a:rPr>
              <a:t>T(n-1)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Tx/>
              <a:buChar char="-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For loop – definitely less than n. But what is the correct answer?</a:t>
            </a:r>
            <a:b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			After k iterations sum=1+2+3…+k~k</a:t>
            </a:r>
            <a:r>
              <a:rPr lang="en-US" sz="18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/2</a:t>
            </a:r>
            <a:b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			and we stop when </a:t>
            </a: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</a:rPr>
              <a:t>sum&gt;=n  </a:t>
            </a: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 k</a:t>
            </a:r>
            <a:r>
              <a:rPr lang="en-US" sz="1800" b="1" baseline="30000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/2&gt;=n  k&gt;=sqrt(2n)</a:t>
            </a:r>
            <a:b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		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Tx/>
              <a:buChar char="-"/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2087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Merge sort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/>
              <a:t>Q</a:t>
            </a:r>
            <a:r>
              <a:rPr lang="en-US" sz="1800" dirty="0"/>
              <a:t>: Consider the </a:t>
            </a:r>
            <a:r>
              <a:rPr lang="en-US" sz="1800" dirty="0" err="1"/>
              <a:t>MergeSort</a:t>
            </a:r>
            <a:r>
              <a:rPr lang="en-US" sz="1800" dirty="0"/>
              <a:t> we saw in class with O(n) time merge procedure.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/>
              <a:t>What is the running time of </a:t>
            </a:r>
            <a:r>
              <a:rPr lang="en-US" sz="1800" dirty="0" err="1"/>
              <a:t>MergeSort</a:t>
            </a:r>
            <a:r>
              <a:rPr lang="en-US" sz="1800" dirty="0"/>
              <a:t> on a sorted array of length n?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/>
              <a:t>Use big-O notation to state your answer. 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/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/>
              <a:t>Answer</a:t>
            </a:r>
            <a:r>
              <a:rPr lang="en-US" sz="1800" dirty="0"/>
              <a:t>: The running time is O(n log(n)) on sorted arrays of length 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/>
              <a:t>Proof</a:t>
            </a:r>
            <a:r>
              <a:rPr lang="en-US" sz="1800" dirty="0"/>
              <a:t>: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The recursive calls do not depend on the values in the array,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 an array of length n we make 2 recursive calls on subarrays of size n/2.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 the merge procedure we merge the two halves, which takes O(n) time.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Therefore, the total runtime is T(n) = 2T(n/2) + O(n) = O(n log(n))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Can make it O(n) on sorted arrays by checking first if the input is sorted in O(n) time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/>
              <a:t>T(n) =  O(n)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+ </a:t>
            </a:r>
            <a:r>
              <a:rPr lang="en-US" sz="1800" dirty="0"/>
              <a:t>2T(n/2) + O(n)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7781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Get level k of a binary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000" dirty="0"/>
              <a:t>Write an algorithm that gets a Binary Tree a number k and returns all values at level k. What is the running time of your algorithm? 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altLang="en-US" sz="2000" dirty="0"/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000" dirty="0"/>
              <a:t>The question has several aspects: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000" dirty="0"/>
              <a:t>How to solve the problem algorithmically?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000" dirty="0"/>
              <a:t>What is the running time?</a:t>
            </a:r>
            <a:endParaRPr lang="de-DE" altLang="en-US" sz="2000" dirty="0"/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000" dirty="0"/>
              <a:t>How should we represent the output?</a:t>
            </a:r>
          </a:p>
        </p:txBody>
      </p:sp>
    </p:spTree>
    <p:extLst>
      <p:ext uri="{BB962C8B-B14F-4D97-AF65-F5344CB8AC3E}">
        <p14:creationId xmlns:p14="http://schemas.microsoft.com/office/powerpoint/2010/main" val="38807275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Get level k of a binary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Write an algorithm that gets a Binary Tree a number k and returns all values at level k. What is the running time of your algorithm? 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altLang="en-US" sz="2200" dirty="0"/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 err="1"/>
              <a:t>get_level_k</a:t>
            </a:r>
            <a:r>
              <a:rPr lang="en-US" altLang="en-US" sz="2200" dirty="0"/>
              <a:t>(</a:t>
            </a:r>
            <a:r>
              <a:rPr lang="en-US" altLang="en-US" sz="2200" dirty="0" err="1"/>
              <a:t>BTnode_t</a:t>
            </a:r>
            <a:r>
              <a:rPr lang="en-US" altLang="en-US" sz="2200" dirty="0"/>
              <a:t>* root, k):</a:t>
            </a:r>
          </a:p>
          <a:p>
            <a:pPr marL="561975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If root == NULL return EMPTY</a:t>
            </a:r>
          </a:p>
          <a:p>
            <a:pPr marL="561975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If k==0</a:t>
            </a:r>
          </a:p>
          <a:p>
            <a:pPr marL="962025" lvl="1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Return root</a:t>
            </a:r>
          </a:p>
          <a:p>
            <a:pPr marL="561975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Else</a:t>
            </a:r>
          </a:p>
          <a:p>
            <a:pPr marL="962025" lvl="1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L = </a:t>
            </a:r>
            <a:r>
              <a:rPr lang="en-US" altLang="en-US" sz="2200" dirty="0" err="1"/>
              <a:t>get_level_k</a:t>
            </a:r>
            <a:r>
              <a:rPr lang="en-US" altLang="en-US" sz="2200" dirty="0"/>
              <a:t>(root-&gt;left, k-1)</a:t>
            </a:r>
          </a:p>
          <a:p>
            <a:pPr marL="962025" lvl="1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R =</a:t>
            </a:r>
            <a:r>
              <a:rPr lang="de-DE" altLang="en-US" sz="2200" dirty="0"/>
              <a:t> </a:t>
            </a:r>
            <a:r>
              <a:rPr lang="en-US" altLang="en-US" sz="2200" dirty="0" err="1"/>
              <a:t>get_level_k</a:t>
            </a:r>
            <a:r>
              <a:rPr lang="en-US" altLang="en-US" sz="2200" dirty="0"/>
              <a:t>(root-&gt;right , k-1)</a:t>
            </a:r>
          </a:p>
          <a:p>
            <a:pPr marL="962025" lvl="1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Return L+R</a:t>
            </a:r>
          </a:p>
          <a:p>
            <a:pPr marL="962025" lvl="1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BA001D8-1143-756A-999D-2F41B238979B}"/>
              </a:ext>
            </a:extLst>
          </p:cNvPr>
          <p:cNvSpPr/>
          <p:nvPr/>
        </p:nvSpPr>
        <p:spPr bwMode="auto">
          <a:xfrm>
            <a:off x="4735512" y="4008437"/>
            <a:ext cx="5029200" cy="15240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What is the running time?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2200" dirty="0">
                <a:solidFill>
                  <a:schemeClr val="tx1"/>
                </a:solidFill>
              </a:rPr>
              <a:t>O(size of tree) – not tight if k is small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O(2</a:t>
            </a:r>
            <a:r>
              <a:rPr kumimoji="0" lang="en-US" sz="2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</a:t>
            </a: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) – better answer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2200" dirty="0">
                <a:solidFill>
                  <a:schemeClr val="tx1"/>
                </a:solidFill>
              </a:rPr>
              <a:t>O(size of the tree up to level k)</a:t>
            </a:r>
            <a:endParaRPr kumimoji="0" lang="en-CA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46347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Get level k of a binary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000" dirty="0"/>
              <a:t>Write an algorithm that gets a Binary Tree a number k and returns all values at level k. What is the running time of your algorithm? 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altLang="en-US" sz="2000" dirty="0"/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000" dirty="0"/>
              <a:t>1) How should we return the output?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int get_level_k(Btnode_t* root, int k, int* output)  - returns length of the output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2) Define struct array_with_size {...}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array_with_size* get_level_k(Btnode_t* root, int k)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altLang="en-US" sz="2000" dirty="0"/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3) LL_t* get_level_k(Btnode_t* root, int k)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4640089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Depth of 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de-DE" altLang="en-US" sz="1800" dirty="0"/>
              <a:t>Compute depth </a:t>
            </a:r>
            <a:r>
              <a:rPr lang="de-DE" altLang="en-US" sz="1800" b="1" dirty="0"/>
              <a:t>iteratively</a:t>
            </a:r>
            <a:r>
              <a:rPr lang="de-DE" altLang="en-US" sz="1800" dirty="0"/>
              <a:t>. </a:t>
            </a:r>
            <a:r>
              <a:rPr lang="de-DE" altLang="en-US" sz="1800"/>
              <a:t>(Hint: use BFS)</a:t>
            </a:r>
            <a:endParaRPr lang="de-DE" altLang="en-US" sz="1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BreadthFirstSearch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q.enqueue</a:t>
            </a:r>
            <a:r>
              <a:rPr lang="en-US" sz="1800" dirty="0"/>
              <a:t>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 </a:t>
            </a:r>
            <a:r>
              <a:rPr lang="en-US" sz="1800" dirty="0" err="1"/>
              <a:t>q.enqueue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449" y="753904"/>
            <a:ext cx="3963598" cy="258064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356667"/>
              </p:ext>
            </p:extLst>
          </p:nvPr>
        </p:nvGraphicFramePr>
        <p:xfrm>
          <a:off x="5040312" y="33226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82A78C7-AD5B-4A04-989C-58455FE9E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210505"/>
              </p:ext>
            </p:extLst>
          </p:nvPr>
        </p:nvGraphicFramePr>
        <p:xfrm>
          <a:off x="5040312" y="38220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8B8450A-C7D5-4154-9289-D017CB9009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596055"/>
              </p:ext>
            </p:extLst>
          </p:nvPr>
        </p:nvGraphicFramePr>
        <p:xfrm>
          <a:off x="5040312" y="4313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0A62EB3-05D4-4240-9738-63B4178F7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767996"/>
              </p:ext>
            </p:extLst>
          </p:nvPr>
        </p:nvGraphicFramePr>
        <p:xfrm>
          <a:off x="5040312" y="48567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AD2B4D8-9656-4077-9EB8-7565DD1C05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061364"/>
              </p:ext>
            </p:extLst>
          </p:nvPr>
        </p:nvGraphicFramePr>
        <p:xfrm>
          <a:off x="5040312" y="5313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4C338EB-12ED-45E1-A891-CB99CA6C55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580477"/>
              </p:ext>
            </p:extLst>
          </p:nvPr>
        </p:nvGraphicFramePr>
        <p:xfrm>
          <a:off x="5040312" y="5847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78DE991-77D5-40B6-9A94-0A2E1C98E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553687"/>
              </p:ext>
            </p:extLst>
          </p:nvPr>
        </p:nvGraphicFramePr>
        <p:xfrm>
          <a:off x="5040312" y="63807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1A1AFD5-EC21-482B-AF0D-A1BE632B2E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529656"/>
              </p:ext>
            </p:extLst>
          </p:nvPr>
        </p:nvGraphicFramePr>
        <p:xfrm>
          <a:off x="5040312" y="6837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B11D75DD-C3DC-495A-B5F3-DF2EAEE8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7620" y="3243458"/>
            <a:ext cx="287529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</p:spTree>
    <p:extLst>
      <p:ext uri="{BB962C8B-B14F-4D97-AF65-F5344CB8AC3E}">
        <p14:creationId xmlns:p14="http://schemas.microsoft.com/office/powerpoint/2010/main" val="159612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Depth of 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de-DE" altLang="en-US" sz="1800" dirty="0"/>
              <a:t>Compute depth </a:t>
            </a:r>
            <a:r>
              <a:rPr lang="de-DE" altLang="en-US" sz="1800" b="1" dirty="0"/>
              <a:t>iteratively</a:t>
            </a:r>
            <a:r>
              <a:rPr lang="de-DE" altLang="en-US" sz="1800" dirty="0"/>
              <a:t>. (Hint: use BFS)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BreadthFirstSearch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q.enqueue</a:t>
            </a:r>
            <a:r>
              <a:rPr lang="en-US" sz="1800" dirty="0"/>
              <a:t>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 </a:t>
            </a:r>
            <a:r>
              <a:rPr lang="en-US" sz="1800" dirty="0" err="1"/>
              <a:t>q.enqueue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449" y="753904"/>
            <a:ext cx="3963598" cy="258064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11D75DD-C3DC-495A-B5F3-DF2EAEE8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3" y="3259986"/>
            <a:ext cx="4597400" cy="3076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Modify the queue to hold pairs (node, depth)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In the beginning add (root,0)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Tx/>
              <a:buChar char="-"/>
            </a:pPr>
            <a:endParaRPr lang="en-US" altLang="he-IL" sz="2200" i="1" dirty="0">
              <a:solidFill>
                <a:srgbClr val="0000CC"/>
              </a:solidFill>
              <a:latin typeface="+mn-lt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In each iteration get (node,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i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And add (node-&gt;child, i+1)</a:t>
            </a:r>
          </a:p>
        </p:txBody>
      </p:sp>
    </p:spTree>
    <p:extLst>
      <p:ext uri="{BB962C8B-B14F-4D97-AF65-F5344CB8AC3E}">
        <p14:creationId xmlns:p14="http://schemas.microsoft.com/office/powerpoint/2010/main" val="756197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Example 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270614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Emails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 think I replied to all emails about lab exam and assignments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If not, please let me know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Sorry about the delay</a:t>
            </a:r>
          </a:p>
          <a:p>
            <a:pPr marL="0" indent="0"/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460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Example 2: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tree can be</a:t>
            </a:r>
            <a:br>
              <a:rPr lang="en-US" altLang="he-IL" sz="2200" dirty="0"/>
            </a:br>
            <a:r>
              <a:rPr lang="en-US" altLang="he-IL" sz="2200" dirty="0"/>
              <a:t>very skinny / unbalanced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6597301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312" y="1793908"/>
            <a:ext cx="5476875" cy="5181600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 bwMode="auto">
          <a:xfrm rot="10334083">
            <a:off x="4375234" y="2801753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3807477">
            <a:off x="2299669" y="3913512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1410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711" y="1721189"/>
            <a:ext cx="5476875" cy="6162675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sp>
        <p:nvSpPr>
          <p:cNvPr id="3" name="Down Arrow 2"/>
          <p:cNvSpPr/>
          <p:nvPr/>
        </p:nvSpPr>
        <p:spPr bwMode="auto">
          <a:xfrm rot="15052728">
            <a:off x="4809506" y="3203485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8911466">
            <a:off x="4779870" y="4948686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09492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000" dirty="0"/>
              <a:t>Remove (</a:t>
            </a:r>
            <a:r>
              <a:rPr lang="en-US" altLang="he-IL" sz="2000" dirty="0" err="1"/>
              <a:t>BST_t</a:t>
            </a:r>
            <a:r>
              <a:rPr lang="en-US" altLang="he-IL" sz="2000" dirty="0"/>
              <a:t>* tree, </a:t>
            </a:r>
            <a:r>
              <a:rPr lang="en-US" altLang="he-IL" sz="2000" dirty="0" err="1"/>
              <a:t>BTnode_t</a:t>
            </a:r>
            <a:r>
              <a:rPr lang="en-US" altLang="he-IL" sz="2000" dirty="0"/>
              <a:t>* node):</a:t>
            </a:r>
          </a:p>
          <a:p>
            <a:pPr>
              <a:defRPr/>
            </a:pPr>
            <a:r>
              <a:rPr lang="en-US" altLang="he-IL" sz="2000" dirty="0"/>
              <a:t>	if (tree-&gt; root == node)</a:t>
            </a:r>
          </a:p>
          <a:p>
            <a:pPr lvl="1">
              <a:defRPr/>
            </a:pPr>
            <a:r>
              <a:rPr lang="en-US" altLang="he-IL" sz="2000" dirty="0"/>
              <a:t>	tree-&gt;root = NULL;</a:t>
            </a:r>
          </a:p>
          <a:p>
            <a:pPr lvl="1">
              <a:defRPr/>
            </a:pPr>
            <a:r>
              <a:rPr lang="en-US" altLang="he-IL" sz="2000" dirty="0"/>
              <a:t>else</a:t>
            </a:r>
          </a:p>
          <a:p>
            <a:pPr>
              <a:defRPr/>
            </a:pPr>
            <a:r>
              <a:rPr lang="en-US" altLang="he-IL" sz="2000" dirty="0"/>
              <a:t>			if (node -&gt;parent-&gt;left == node)</a:t>
            </a:r>
          </a:p>
          <a:p>
            <a:pPr lvl="2">
              <a:defRPr/>
            </a:pPr>
            <a:r>
              <a:rPr lang="en-US" altLang="he-IL" sz="2000" dirty="0"/>
              <a:t>		 </a:t>
            </a:r>
            <a:r>
              <a:rPr lang="en-US" altLang="he-IL" sz="2000" dirty="0" err="1"/>
              <a:t>set_left_child</a:t>
            </a:r>
            <a:r>
              <a:rPr lang="en-US" altLang="he-IL" sz="2000" dirty="0"/>
              <a:t>(node-&gt;parent, NULL)</a:t>
            </a:r>
          </a:p>
          <a:p>
            <a:pPr lvl="1">
              <a:defRPr/>
            </a:pPr>
            <a:r>
              <a:rPr lang="en-US" altLang="he-IL" sz="2000" dirty="0"/>
              <a:t>		else   // node -&gt;parent-&gt;right == node</a:t>
            </a:r>
          </a:p>
          <a:p>
            <a:pPr lvl="2">
              <a:defRPr/>
            </a:pPr>
            <a:r>
              <a:rPr lang="en-US" altLang="he-IL" sz="2000" dirty="0"/>
              <a:t>		 </a:t>
            </a:r>
            <a:r>
              <a:rPr lang="en-US" altLang="he-IL" sz="2000" dirty="0" err="1"/>
              <a:t>set_right_child</a:t>
            </a:r>
            <a:r>
              <a:rPr lang="en-US" altLang="he-IL" sz="2000" dirty="0"/>
              <a:t>(node-&gt;parent, NULL)</a:t>
            </a:r>
          </a:p>
          <a:p>
            <a:pPr lvl="1">
              <a:defRPr/>
            </a:pPr>
            <a:r>
              <a:rPr lang="en-US" altLang="he-IL" sz="2000" dirty="0"/>
              <a:t>free(node)</a:t>
            </a:r>
          </a:p>
          <a:p>
            <a:pPr>
              <a:defRPr/>
            </a:pPr>
            <a:endParaRPr lang="en-US" altLang="he-IL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536998" y="4787900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114" y="5689761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3867546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400" dirty="0"/>
              <a:t>Remove (</a:t>
            </a:r>
            <a:r>
              <a:rPr lang="en-US" altLang="he-IL" sz="2400" dirty="0" err="1"/>
              <a:t>BST_t</a:t>
            </a:r>
            <a:r>
              <a:rPr lang="en-US" altLang="he-IL" sz="2400" dirty="0"/>
              <a:t>* tree, </a:t>
            </a:r>
            <a:r>
              <a:rPr lang="en-US" altLang="he-IL" sz="2400" dirty="0" err="1"/>
              <a:t>BTnode_t</a:t>
            </a:r>
            <a:r>
              <a:rPr lang="en-US" altLang="he-IL" sz="2400" dirty="0"/>
              <a:t>* node):</a:t>
            </a:r>
          </a:p>
          <a:p>
            <a:pPr lvl="1">
              <a:defRPr/>
            </a:pPr>
            <a:r>
              <a:rPr lang="en-US" altLang="he-IL" sz="2400" dirty="0"/>
              <a:t>child = </a:t>
            </a:r>
            <a:r>
              <a:rPr lang="en-US" altLang="he-IL" sz="2400" dirty="0" err="1"/>
              <a:t>getChild</a:t>
            </a:r>
            <a:r>
              <a:rPr lang="en-US" altLang="he-IL" sz="2400" dirty="0"/>
              <a:t>(node);</a:t>
            </a:r>
          </a:p>
          <a:p>
            <a:pPr lvl="1">
              <a:defRPr/>
            </a:pPr>
            <a:r>
              <a:rPr lang="en-US" altLang="he-IL" sz="2400" dirty="0"/>
              <a:t>if (tree-&gt;root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dirty="0"/>
              <a:t>root = child;</a:t>
            </a:r>
          </a:p>
          <a:p>
            <a:pPr lvl="1">
              <a:defRPr/>
            </a:pPr>
            <a:r>
              <a:rPr lang="en-US" altLang="he-IL" sz="2400" dirty="0"/>
              <a:t>else</a:t>
            </a:r>
          </a:p>
          <a:p>
            <a:pPr lvl="2">
              <a:defRPr/>
            </a:pPr>
            <a:r>
              <a:rPr lang="en-US" altLang="he-IL" dirty="0"/>
              <a:t>if (node-&gt;parent-&gt;left == node)</a:t>
            </a:r>
          </a:p>
          <a:p>
            <a:pPr lvl="3">
              <a:defRPr/>
            </a:pPr>
            <a:r>
              <a:rPr lang="en-US" altLang="he-IL" sz="2400" dirty="0" err="1"/>
              <a:t>set_left_child</a:t>
            </a:r>
            <a:r>
              <a:rPr lang="en-US" altLang="he-IL" sz="2400" dirty="0"/>
              <a:t>(node-&gt;parent, child);</a:t>
            </a:r>
          </a:p>
          <a:p>
            <a:pPr lvl="2">
              <a:defRPr/>
            </a:pPr>
            <a:r>
              <a:rPr lang="en-US" altLang="he-IL" dirty="0"/>
              <a:t>else   // node-&gt;parent-&gt;right == node</a:t>
            </a:r>
          </a:p>
          <a:p>
            <a:pPr lvl="3">
              <a:defRPr/>
            </a:pPr>
            <a:r>
              <a:rPr lang="en-US" altLang="he-IL" sz="2400" dirty="0" err="1"/>
              <a:t>set_right_child</a:t>
            </a:r>
            <a:r>
              <a:rPr lang="en-US" altLang="he-IL" sz="2400" dirty="0"/>
              <a:t>(node-&gt;parent, child);</a:t>
            </a:r>
          </a:p>
          <a:p>
            <a:pPr lvl="1">
              <a:defRPr/>
            </a:pPr>
            <a:r>
              <a:rPr lang="en-US" altLang="he-IL" sz="2400" dirty="0"/>
              <a:t>free(node)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dirty="0"/>
          </a:p>
          <a:p>
            <a:pPr lvl="1">
              <a:defRPr/>
            </a:pPr>
            <a:endParaRPr lang="en-US" altLang="he-IL" sz="24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10" idx="7"/>
            <a:endCxn id="8" idx="4"/>
          </p:cNvCxnSpPr>
          <p:nvPr/>
        </p:nvCxnSpPr>
        <p:spPr bwMode="auto">
          <a:xfrm flipV="1">
            <a:off x="8549312" y="3657385"/>
            <a:ext cx="368380" cy="42242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9962176-EE4E-4636-847E-02CE4139B0C7}"/>
              </a:ext>
            </a:extLst>
          </p:cNvPr>
          <p:cNvSpPr/>
          <p:nvPr/>
        </p:nvSpPr>
        <p:spPr bwMode="auto">
          <a:xfrm>
            <a:off x="8094027" y="401285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9BD524-4DE9-4416-A457-78401D5168D0}"/>
              </a:ext>
            </a:extLst>
          </p:cNvPr>
          <p:cNvCxnSpPr>
            <a:cxnSpLocks/>
            <a:stCxn id="8" idx="0"/>
            <a:endCxn id="6" idx="5"/>
          </p:cNvCxnSpPr>
          <p:nvPr/>
        </p:nvCxnSpPr>
        <p:spPr bwMode="auto">
          <a:xfrm flipH="1" flipV="1"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remove( 7` )</a:t>
            </a:r>
          </a:p>
        </p:txBody>
      </p:sp>
    </p:spTree>
    <p:extLst>
      <p:ext uri="{BB962C8B-B14F-4D97-AF65-F5344CB8AC3E}">
        <p14:creationId xmlns:p14="http://schemas.microsoft.com/office/powerpoint/2010/main" val="5496361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0.0063 L 0.05795 -0.1071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9" y="-56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40195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9449E-6 1.81856E-6 L 4.09449E-6 0.00084 C -0.0052 -0.01386 -0.01103 -0.02751 -0.01528 -0.04137 C -0.01922 -0.05502 -0.02504 -0.08253 -0.02504 -0.08232 C -0.02615 -0.09366 -0.02804 -0.105 -0.02819 -0.11592 C -0.02993 -0.14175 -0.02111 -0.16905 -0.02993 -0.19299 C -0.02678 -0.21 -0.02756 -0.20139 -0.02662 -0.2079 C -0.02741 -0.21546 -0.0337 -0.23226 -0.03559 -0.23856 " pathEditMode="relative" rAng="0" ptsTypes="AAAAAAAA">
                                      <p:cBhvr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0" y="-118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BST 1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List: 4, 2, 8, 1, 3 , 6, 5, 9, 10, 7</a:t>
            </a:r>
          </a:p>
          <a:p>
            <a:pPr marL="0" indent="0">
              <a:defRPr/>
            </a:pPr>
            <a:endParaRPr lang="en-US" sz="2200" dirty="0"/>
          </a:p>
          <a:p>
            <a:pPr marL="0" indent="0">
              <a:defRPr/>
            </a:pPr>
            <a:r>
              <a:rPr lang="en-US" sz="2200" dirty="0"/>
              <a:t>Remove 5 from the tree</a:t>
            </a:r>
          </a:p>
          <a:p>
            <a:pPr marL="0" indent="0">
              <a:defRPr/>
            </a:pPr>
            <a:r>
              <a:rPr lang="en-US" sz="2200" dirty="0"/>
              <a:t>Remove 9 from the tree</a:t>
            </a:r>
          </a:p>
          <a:p>
            <a:pPr marL="0" indent="0">
              <a:defRPr/>
            </a:pPr>
            <a:r>
              <a:rPr lang="en-US" sz="2200" dirty="0"/>
              <a:t>Remove 4 from the tree</a:t>
            </a:r>
          </a:p>
          <a:p>
            <a:pPr marL="457200" indent="-457200">
              <a:buAutoNum type="arabicPlain" startAt="2"/>
              <a:defRPr/>
            </a:pPr>
            <a:endParaRPr lang="en-US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44DF42-D270-4FB2-8E64-623A2160B80C}"/>
              </a:ext>
            </a:extLst>
          </p:cNvPr>
          <p:cNvSpPr/>
          <p:nvPr/>
        </p:nvSpPr>
        <p:spPr bwMode="auto">
          <a:xfrm>
            <a:off x="6411912" y="28512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30D0B2-1C42-469C-9BC5-BA3F9978234D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6678612" y="3308408"/>
            <a:ext cx="762000" cy="2102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D6A7111-FD24-4C24-AEAB-B4651D220772}"/>
              </a:ext>
            </a:extLst>
          </p:cNvPr>
          <p:cNvSpPr/>
          <p:nvPr/>
        </p:nvSpPr>
        <p:spPr bwMode="auto">
          <a:xfrm>
            <a:off x="7642197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048DA9-5A9E-44D8-BECF-F0AC63C2C9C7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 bwMode="auto">
          <a:xfrm>
            <a:off x="7440612" y="3975866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23C719D-6BA5-441B-802E-F78EA5169767}"/>
              </a:ext>
            </a:extLst>
          </p:cNvPr>
          <p:cNvGrpSpPr/>
          <p:nvPr/>
        </p:nvGrpSpPr>
        <p:grpSpPr>
          <a:xfrm>
            <a:off x="8088312" y="4863043"/>
            <a:ext cx="533400" cy="1021087"/>
            <a:chOff x="8088312" y="4863043"/>
            <a:chExt cx="533400" cy="102108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8D7C07-2281-408A-94B4-909FC41B6011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AEE707D-1F56-4AE5-9621-68C2BE7AF0D8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 bwMode="auto">
            <a:xfrm>
              <a:off x="8097482" y="4863043"/>
              <a:ext cx="257530" cy="5638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4EBCC12-0C80-4593-8A4C-F8C3F77C7C2E}"/>
              </a:ext>
            </a:extLst>
          </p:cNvPr>
          <p:cNvSpPr/>
          <p:nvPr/>
        </p:nvSpPr>
        <p:spPr bwMode="auto">
          <a:xfrm>
            <a:off x="5668485" y="348428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57A0C0-5F49-4676-A333-C952406C9A05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 flipH="1">
            <a:off x="5935185" y="321821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2B6D267-DB47-4BAB-83E5-434531F39E0A}"/>
              </a:ext>
            </a:extLst>
          </p:cNvPr>
          <p:cNvSpPr/>
          <p:nvPr/>
        </p:nvSpPr>
        <p:spPr bwMode="auto">
          <a:xfrm>
            <a:off x="5164750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101413-0D09-4FAC-A9AB-ED4A707615C3}"/>
              </a:ext>
            </a:extLst>
          </p:cNvPr>
          <p:cNvCxnSpPr>
            <a:cxnSpLocks/>
            <a:stCxn id="12" idx="4"/>
            <a:endCxn id="14" idx="0"/>
          </p:cNvCxnSpPr>
          <p:nvPr/>
        </p:nvCxnSpPr>
        <p:spPr bwMode="auto">
          <a:xfrm flipH="1">
            <a:off x="5431450" y="3941482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F738AB9-D396-4325-8598-4BD34CFEF4B2}"/>
              </a:ext>
            </a:extLst>
          </p:cNvPr>
          <p:cNvSpPr/>
          <p:nvPr/>
        </p:nvSpPr>
        <p:spPr bwMode="auto">
          <a:xfrm>
            <a:off x="6063641" y="4420172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B20725-0463-4279-988D-D153ED6DF1A2}"/>
              </a:ext>
            </a:extLst>
          </p:cNvPr>
          <p:cNvCxnSpPr>
            <a:cxnSpLocks/>
            <a:stCxn id="12" idx="4"/>
            <a:endCxn id="18" idx="0"/>
          </p:cNvCxnSpPr>
          <p:nvPr/>
        </p:nvCxnSpPr>
        <p:spPr bwMode="auto">
          <a:xfrm>
            <a:off x="5935185" y="3941482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E96F936F-42EF-4E63-8A79-7A5F1796819C}"/>
              </a:ext>
            </a:extLst>
          </p:cNvPr>
          <p:cNvSpPr/>
          <p:nvPr/>
        </p:nvSpPr>
        <p:spPr bwMode="auto">
          <a:xfrm>
            <a:off x="6833513" y="44387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66A8CA2-991A-467C-A575-6C8F3970E34A}"/>
              </a:ext>
            </a:extLst>
          </p:cNvPr>
          <p:cNvCxnSpPr>
            <a:cxnSpLocks/>
            <a:stCxn id="6" idx="4"/>
            <a:endCxn id="29" idx="0"/>
          </p:cNvCxnSpPr>
          <p:nvPr/>
        </p:nvCxnSpPr>
        <p:spPr bwMode="auto">
          <a:xfrm flipH="1">
            <a:off x="7100213" y="3975866"/>
            <a:ext cx="340399" cy="46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1C332AE3-C025-4D28-8D9D-B65129272FED}"/>
              </a:ext>
            </a:extLst>
          </p:cNvPr>
          <p:cNvSpPr/>
          <p:nvPr/>
        </p:nvSpPr>
        <p:spPr bwMode="auto">
          <a:xfrm>
            <a:off x="6392322" y="53142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26D6C95-160B-4BB8-8E0A-2DF21D6B44E5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6659022" y="4895966"/>
            <a:ext cx="362490" cy="4182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2DF2A683-87AA-437F-B133-B9C2D43829B4}"/>
              </a:ext>
            </a:extLst>
          </p:cNvPr>
          <p:cNvSpPr/>
          <p:nvPr/>
        </p:nvSpPr>
        <p:spPr bwMode="auto">
          <a:xfrm>
            <a:off x="7173912" y="35186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BD7084-7A84-4F21-8F06-568751092A9B}"/>
              </a:ext>
            </a:extLst>
          </p:cNvPr>
          <p:cNvCxnSpPr>
            <a:cxnSpLocks/>
            <a:stCxn id="29" idx="5"/>
            <a:endCxn id="47" idx="0"/>
          </p:cNvCxnSpPr>
          <p:nvPr/>
        </p:nvCxnSpPr>
        <p:spPr bwMode="auto">
          <a:xfrm>
            <a:off x="7288798" y="4829011"/>
            <a:ext cx="299309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731BA24C-4C95-441A-ABA0-3837876E3A80}"/>
              </a:ext>
            </a:extLst>
          </p:cNvPr>
          <p:cNvSpPr/>
          <p:nvPr/>
        </p:nvSpPr>
        <p:spPr bwMode="auto">
          <a:xfrm>
            <a:off x="7321407" y="541275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47EAF97-5F8C-4CB7-9E6F-B4E820894266}"/>
              </a:ext>
            </a:extLst>
          </p:cNvPr>
          <p:cNvSpPr/>
          <p:nvPr/>
        </p:nvSpPr>
        <p:spPr bwMode="auto">
          <a:xfrm>
            <a:off x="6821830" y="443054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87334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78 0.00084 L -0.04961 -0.1236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9" y="-6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3701E-7 2.32675E-6 L -0.03921 -0.2070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9" y="-10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9449E-6 4.9265E-6 L -0.04961 -0.12999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8" y="-67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8" grpId="1" animBg="1"/>
      <p:bldP spid="12" grpId="0" animBg="1"/>
      <p:bldP spid="14" grpId="0" animBg="1"/>
      <p:bldP spid="18" grpId="0" animBg="1"/>
      <p:bldP spid="29" grpId="0" animBg="1"/>
      <p:bldP spid="29" grpId="1" animBg="1"/>
      <p:bldP spid="42" grpId="0" animBg="1"/>
      <p:bldP spid="42" grpId="1" animBg="1"/>
      <p:bldP spid="6" grpId="0" animBg="1"/>
      <p:bldP spid="47" grpId="0" animBg="1"/>
      <p:bldP spid="47" grpId="1" animBg="1"/>
      <p:bldP spid="50" grpId="0" animBg="1"/>
      <p:bldP spid="50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Queues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Write the states of the queue for this execution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queue_t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* q =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queue_create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();	[]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1);	</a:t>
            </a:r>
            <a:r>
              <a:rPr lang="en-US" sz="1800">
                <a:solidFill>
                  <a:srgbClr val="002060"/>
                </a:solidFill>
                <a:cs typeface="Times New Roman" panose="02020603050405020304" pitchFamily="18" charset="0"/>
              </a:rPr>
              <a:t>	     &lt;-	[1]    &lt;- 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2);				[1,2]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3);				[1,2,3]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4);				[1,2,3,4]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dequeue(q);					[2,3,4]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5);				[2,3,4,5]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1);				[2,3,4,5,1]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dequeue(q);					[3,4,5,1]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1);				[3,4,5,1,1]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3);				[3,4,5,1,1,3]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dequeue(q);					[4,5,1,1,3]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566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Final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Tuesday, December 13, 12:00-15:00. Location: Images Theatre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Same format as the midterm and previous exams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is pen and paper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books, no cheat sheets, no calculators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look at the course homepage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https://www.cs.sfu.ca/~ishinkar/teaching/fall22/cmpt125/exams.html</a:t>
            </a:r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learned.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piazza, leetcode, google for “intro to CS in C“.</a:t>
            </a:r>
          </a:p>
          <a:p>
            <a:pPr marL="0" indent="0"/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72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Course Evaluations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Course Evaluations Are Now Open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Your written feedback will be appreciated very much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 can also leave feedback on ratemyprofessors.com</a:t>
            </a:r>
          </a:p>
        </p:txBody>
      </p:sp>
    </p:spTree>
    <p:extLst>
      <p:ext uri="{BB962C8B-B14F-4D97-AF65-F5344CB8AC3E}">
        <p14:creationId xmlns:p14="http://schemas.microsoft.com/office/powerpoint/2010/main" val="67152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Q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Let f(n) = 1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+2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 Prove that f(n) = O(n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Proof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Need to show that there is a constant c such that f(n) &lt;= cn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for all n&gt;1.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We’ll show that f(n)&lt;=n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(i.e., we take c=1).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Indeed, there are n terms, each &lt;=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Therefore,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f(n) = 1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+2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(n-1)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 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&lt;=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n*n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=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n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4</a:t>
            </a:r>
            <a:endParaRPr lang="en-US" sz="2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Fact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is the tight answer.</a:t>
            </a: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Proof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f(n) &gt; (n/2)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+ (n/2 + 1)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+ (n/2 + 2)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 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+ … + n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	&gt; (n/2) * (n/2)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 =  n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/16</a:t>
            </a:r>
            <a:endParaRPr lang="en-US" sz="2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2361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Q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write a function that gets n, and has running time 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f(n) = 1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+2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foo(int 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for </a:t>
            </a:r>
            <a:r>
              <a:rPr 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=1…n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for j=1…</a:t>
            </a:r>
            <a:r>
              <a:rPr lang="en-US" sz="22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	for k=1…</a:t>
            </a:r>
            <a:r>
              <a:rPr lang="en-US" sz="22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		for l=1…i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			print(</a:t>
            </a:r>
            <a:r>
              <a:rPr lang="en-US" sz="22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j+k+l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26696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Q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T(n) = T(n/2) + n, and T(1)=1.    Prove that T(n) = O(n)</a:t>
            </a:r>
          </a:p>
          <a:p>
            <a:pPr marL="0" indent="0">
              <a:defRPr/>
            </a:pPr>
            <a:endParaRPr lang="en-US" sz="2200" u="sng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Proof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Let’s prove that T(n)&lt;=2n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Let’s suppose that n is a power of 2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= T(n/2) + 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= (T(n/4) + n/2) + n = T(n/4) + (n/2+n)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                     = T(n/8) + (n/4+n/2+n)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                     = T(n/16) + (n/8+n/4+n/2+n)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... = T(2) + (4+8…n/2+n) = T(1) + (2+ 4+8…n/2+n)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= (1+1/2+1/4+1/8+1/16…)*n &lt; 2n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612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Q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Write bar(n) with running time T(n) = T(n/2) + n, and T(1)=1. </a:t>
            </a:r>
          </a:p>
          <a:p>
            <a:pPr marL="0" indent="0">
              <a:defRPr/>
            </a:pPr>
            <a:endParaRPr lang="en-US" sz="2200" u="sng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bar(8)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1 2 3 4 5 6 7 8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1 2 3 4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1 2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CE2613-B915-410F-BC74-F336FE8FBC8D}"/>
              </a:ext>
            </a:extLst>
          </p:cNvPr>
          <p:cNvSpPr txBox="1"/>
          <p:nvPr/>
        </p:nvSpPr>
        <p:spPr>
          <a:xfrm>
            <a:off x="5148262" y="3017837"/>
            <a:ext cx="2863850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defRPr/>
            </a:pPr>
            <a:r>
              <a:rPr lang="en-US" sz="20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bar(n)</a:t>
            </a: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if n==0</a:t>
            </a: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return</a:t>
            </a: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for </a:t>
            </a:r>
            <a:r>
              <a:rPr lang="en-US" sz="20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1..n</a:t>
            </a: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print </a:t>
            </a:r>
            <a:r>
              <a:rPr lang="en-US" sz="20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endParaRPr lang="en-US" sz="20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bar(n/2)</a:t>
            </a:r>
          </a:p>
        </p:txBody>
      </p:sp>
    </p:spTree>
    <p:extLst>
      <p:ext uri="{BB962C8B-B14F-4D97-AF65-F5344CB8AC3E}">
        <p14:creationId xmlns:p14="http://schemas.microsoft.com/office/powerpoint/2010/main" val="4103304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(i=0; i&lt;n; i++)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for (j=1; j&lt;i; </a:t>
            </a:r>
            <a:r>
              <a:rPr lang="nn-NO" sz="1600" dirty="0">
                <a:solidFill>
                  <a:srgbClr val="FF0000"/>
                </a:solidFill>
              </a:rPr>
              <a:t>j=j*2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O(n log(n))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u="sng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We have n iterations of the outer for loop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For each outer iteration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=0..n-1 we have O(log(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)) &lt; log(n) inner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So the total running time is O(# outer iterations) * O(log(n) = O(n log(n))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Remark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the O(n log(n)) in the tight answer: Look at the last n/2 iterations: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=n/2…n-1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In each them the inner loop makes &gt; log(n/2) = log(n)-1&gt;log(n)/2 steps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 sum&gt;(n/2)*(log(n)/2) &gt; n log(n)/4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9308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7595</TotalTime>
  <Words>2587</Words>
  <Application>Microsoft Office PowerPoint</Application>
  <PresentationFormat>Custom</PresentationFormat>
  <Paragraphs>327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Times New Roman</vt:lpstr>
      <vt:lpstr>Office Theme</vt:lpstr>
      <vt:lpstr>Office Theme</vt:lpstr>
      <vt:lpstr>PowerPoint Presentation</vt:lpstr>
      <vt:lpstr>Emails</vt:lpstr>
      <vt:lpstr>Final exam</vt:lpstr>
      <vt:lpstr>Course Evaluations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Merge sort</vt:lpstr>
      <vt:lpstr>Get level k of a binary tree</vt:lpstr>
      <vt:lpstr>Get level k of a binary tree</vt:lpstr>
      <vt:lpstr>Get level k of a binary tree</vt:lpstr>
      <vt:lpstr>Depth of a tree</vt:lpstr>
      <vt:lpstr>Depth of a tree</vt:lpstr>
      <vt:lpstr>Binary Search Trees</vt:lpstr>
      <vt:lpstr>Binary Search Trees</vt:lpstr>
      <vt:lpstr>Not a Binary Search Tree</vt:lpstr>
      <vt:lpstr>Not a Binary Search Tree</vt:lpstr>
      <vt:lpstr>Remove node with no children</vt:lpstr>
      <vt:lpstr>Remove node with one child</vt:lpstr>
      <vt:lpstr>Remove node with two children</vt:lpstr>
      <vt:lpstr>BST 1</vt:lpstr>
      <vt:lpstr>Queues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1520</cp:revision>
  <cp:lastPrinted>1601-01-01T00:00:00Z</cp:lastPrinted>
  <dcterms:created xsi:type="dcterms:W3CDTF">2017-07-19T19:15:02Z</dcterms:created>
  <dcterms:modified xsi:type="dcterms:W3CDTF">2022-12-05T23:50:50Z</dcterms:modified>
</cp:coreProperties>
</file>