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265" r:id="rId4"/>
    <p:sldId id="336" r:id="rId5"/>
    <p:sldId id="337" r:id="rId6"/>
    <p:sldId id="381" r:id="rId7"/>
    <p:sldId id="338" r:id="rId8"/>
    <p:sldId id="266" r:id="rId9"/>
    <p:sldId id="347" r:id="rId10"/>
    <p:sldId id="344" r:id="rId11"/>
    <p:sldId id="280" r:id="rId12"/>
    <p:sldId id="349" r:id="rId13"/>
    <p:sldId id="403" r:id="rId14"/>
    <p:sldId id="350" r:id="rId15"/>
    <p:sldId id="352" r:id="rId16"/>
    <p:sldId id="380" r:id="rId17"/>
    <p:sldId id="379" r:id="rId18"/>
    <p:sldId id="399" r:id="rId19"/>
    <p:sldId id="396" r:id="rId20"/>
    <p:sldId id="397" r:id="rId21"/>
    <p:sldId id="400" r:id="rId22"/>
    <p:sldId id="351" r:id="rId23"/>
    <p:sldId id="281" r:id="rId24"/>
    <p:sldId id="339" r:id="rId25"/>
    <p:sldId id="284" r:id="rId26"/>
    <p:sldId id="291" r:id="rId27"/>
    <p:sldId id="346" r:id="rId28"/>
    <p:sldId id="294" r:id="rId29"/>
    <p:sldId id="295" r:id="rId30"/>
    <p:sldId id="371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709524-021E-44B8-9750-13F7861BD8A2}" v="905" dt="2025-09-04T16:00:01.6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delSld">
      <pc:chgData name="Igor Shinkar" userId="db6eb1b41a9778dd" providerId="LiveId" clId="{76B3E91C-0679-4375-A7EE-E585006D98D0}" dt="2025-09-08T01:50:36.203" v="1" actId="47"/>
      <pc:docMkLst>
        <pc:docMk/>
      </pc:docMkLst>
      <pc:sldChg chg="del">
        <pc:chgData name="Igor Shinkar" userId="db6eb1b41a9778dd" providerId="LiveId" clId="{76B3E91C-0679-4375-A7EE-E585006D98D0}" dt="2025-09-08T01:50:31.298" v="0" actId="47"/>
        <pc:sldMkLst>
          <pc:docMk/>
          <pc:sldMk cId="0" sldId="296"/>
        </pc:sldMkLst>
      </pc:sldChg>
      <pc:sldChg chg="del">
        <pc:chgData name="Igor Shinkar" userId="db6eb1b41a9778dd" providerId="LiveId" clId="{76B3E91C-0679-4375-A7EE-E585006D98D0}" dt="2025-09-08T01:50:31.298" v="0" actId="47"/>
        <pc:sldMkLst>
          <pc:docMk/>
          <pc:sldMk cId="788721129" sldId="345"/>
        </pc:sldMkLst>
      </pc:sldChg>
      <pc:sldChg chg="del">
        <pc:chgData name="Igor Shinkar" userId="db6eb1b41a9778dd" providerId="LiveId" clId="{76B3E91C-0679-4375-A7EE-E585006D98D0}" dt="2025-09-08T01:50:31.298" v="0" actId="47"/>
        <pc:sldMkLst>
          <pc:docMk/>
          <pc:sldMk cId="606593500" sldId="353"/>
        </pc:sldMkLst>
      </pc:sldChg>
      <pc:sldChg chg="del">
        <pc:chgData name="Igor Shinkar" userId="db6eb1b41a9778dd" providerId="LiveId" clId="{76B3E91C-0679-4375-A7EE-E585006D98D0}" dt="2025-09-08T01:50:36.203" v="1" actId="47"/>
        <pc:sldMkLst>
          <pc:docMk/>
          <pc:sldMk cId="91333291" sldId="354"/>
        </pc:sldMkLst>
      </pc:sldChg>
      <pc:sldChg chg="del">
        <pc:chgData name="Igor Shinkar" userId="db6eb1b41a9778dd" providerId="LiveId" clId="{76B3E91C-0679-4375-A7EE-E585006D98D0}" dt="2025-09-08T01:50:36.203" v="1" actId="47"/>
        <pc:sldMkLst>
          <pc:docMk/>
          <pc:sldMk cId="3753932703" sldId="355"/>
        </pc:sldMkLst>
      </pc:sldChg>
      <pc:sldChg chg="del">
        <pc:chgData name="Igor Shinkar" userId="db6eb1b41a9778dd" providerId="LiveId" clId="{76B3E91C-0679-4375-A7EE-E585006D98D0}" dt="2025-09-08T01:50:36.203" v="1" actId="47"/>
        <pc:sldMkLst>
          <pc:docMk/>
          <pc:sldMk cId="1920152688" sldId="356"/>
        </pc:sldMkLst>
      </pc:sldChg>
      <pc:sldChg chg="del">
        <pc:chgData name="Igor Shinkar" userId="db6eb1b41a9778dd" providerId="LiveId" clId="{76B3E91C-0679-4375-A7EE-E585006D98D0}" dt="2025-09-08T01:50:36.203" v="1" actId="47"/>
        <pc:sldMkLst>
          <pc:docMk/>
          <pc:sldMk cId="3689432736" sldId="357"/>
        </pc:sldMkLst>
      </pc:sldChg>
      <pc:sldChg chg="del">
        <pc:chgData name="Igor Shinkar" userId="db6eb1b41a9778dd" providerId="LiveId" clId="{76B3E91C-0679-4375-A7EE-E585006D98D0}" dt="2025-09-08T01:50:36.203" v="1" actId="47"/>
        <pc:sldMkLst>
          <pc:docMk/>
          <pc:sldMk cId="3007215929" sldId="358"/>
        </pc:sldMkLst>
      </pc:sldChg>
    </pc:docChg>
  </pc:docChgLst>
  <pc:docChgLst>
    <pc:chgData name="Igor Shinkar" userId="db6eb1b41a9778dd" providerId="LiveId" clId="{FE709524-021E-44B8-9750-13F7861BD8A2}"/>
    <pc:docChg chg="addSld delSld modSld">
      <pc:chgData name="Igor Shinkar" userId="db6eb1b41a9778dd" providerId="LiveId" clId="{FE709524-021E-44B8-9750-13F7861BD8A2}" dt="2025-09-04T16:00:01.649" v="1028" actId="20577"/>
      <pc:docMkLst>
        <pc:docMk/>
      </pc:docMkLst>
      <pc:sldChg chg="modSp mod">
        <pc:chgData name="Igor Shinkar" userId="db6eb1b41a9778dd" providerId="LiveId" clId="{FE709524-021E-44B8-9750-13F7861BD8A2}" dt="2025-09-03T21:47:55.916" v="979" actId="20577"/>
        <pc:sldMkLst>
          <pc:docMk/>
          <pc:sldMk cId="0" sldId="256"/>
        </pc:sldMkLst>
        <pc:spChg chg="mod">
          <ac:chgData name="Igor Shinkar" userId="db6eb1b41a9778dd" providerId="LiveId" clId="{FE709524-021E-44B8-9750-13F7861BD8A2}" dt="2025-09-03T21:47:55.916" v="979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FE709524-021E-44B8-9750-13F7861BD8A2}" dt="2025-09-03T05:01:36.904" v="106" actId="20577"/>
        <pc:sldMkLst>
          <pc:docMk/>
          <pc:sldMk cId="0" sldId="265"/>
        </pc:sldMkLst>
        <pc:spChg chg="mod">
          <ac:chgData name="Igor Shinkar" userId="db6eb1b41a9778dd" providerId="LiveId" clId="{FE709524-021E-44B8-9750-13F7861BD8A2}" dt="2025-09-03T05:01:36.904" v="106" actId="20577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FE709524-021E-44B8-9750-13F7861BD8A2}" dt="2025-09-03T05:05:12.933" v="219" actId="20577"/>
        <pc:sldMkLst>
          <pc:docMk/>
          <pc:sldMk cId="0" sldId="266"/>
        </pc:sldMkLst>
        <pc:spChg chg="mod">
          <ac:chgData name="Igor Shinkar" userId="db6eb1b41a9778dd" providerId="LiveId" clId="{FE709524-021E-44B8-9750-13F7861BD8A2}" dt="2025-09-03T05:05:12.933" v="219" actId="20577"/>
          <ac:spMkLst>
            <pc:docMk/>
            <pc:sldMk cId="0" sldId="266"/>
            <ac:spMk id="3" creationId="{00000000-0000-0000-0000-000000000000}"/>
          </ac:spMkLst>
        </pc:spChg>
      </pc:sldChg>
      <pc:sldChg chg="del">
        <pc:chgData name="Igor Shinkar" userId="db6eb1b41a9778dd" providerId="LiveId" clId="{FE709524-021E-44B8-9750-13F7861BD8A2}" dt="2025-09-03T05:05:19.953" v="221" actId="47"/>
        <pc:sldMkLst>
          <pc:docMk/>
          <pc:sldMk cId="0" sldId="279"/>
        </pc:sldMkLst>
      </pc:sldChg>
      <pc:sldChg chg="modSp mod">
        <pc:chgData name="Igor Shinkar" userId="db6eb1b41a9778dd" providerId="LiveId" clId="{FE709524-021E-44B8-9750-13F7861BD8A2}" dt="2025-09-04T05:13:48.249" v="1021"/>
        <pc:sldMkLst>
          <pc:docMk/>
          <pc:sldMk cId="0" sldId="295"/>
        </pc:sldMkLst>
        <pc:spChg chg="mod">
          <ac:chgData name="Igor Shinkar" userId="db6eb1b41a9778dd" providerId="LiveId" clId="{FE709524-021E-44B8-9750-13F7861BD8A2}" dt="2025-09-04T05:13:48.249" v="1021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FE709524-021E-44B8-9750-13F7861BD8A2}" dt="2025-09-03T05:02:57.347" v="133" actId="6549"/>
        <pc:sldMkLst>
          <pc:docMk/>
          <pc:sldMk cId="947332408" sldId="336"/>
        </pc:sldMkLst>
        <pc:spChg chg="mod">
          <ac:chgData name="Igor Shinkar" userId="db6eb1b41a9778dd" providerId="LiveId" clId="{FE709524-021E-44B8-9750-13F7861BD8A2}" dt="2025-09-03T05:02:57.347" v="133" actId="6549"/>
          <ac:spMkLst>
            <pc:docMk/>
            <pc:sldMk cId="947332408" sldId="33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FE709524-021E-44B8-9750-13F7861BD8A2}" dt="2025-09-04T05:03:20.769" v="980" actId="20577"/>
        <pc:sldMkLst>
          <pc:docMk/>
          <pc:sldMk cId="2237389832" sldId="337"/>
        </pc:sldMkLst>
        <pc:spChg chg="mod">
          <ac:chgData name="Igor Shinkar" userId="db6eb1b41a9778dd" providerId="LiveId" clId="{FE709524-021E-44B8-9750-13F7861BD8A2}" dt="2025-09-04T05:03:20.769" v="980" actId="20577"/>
          <ac:spMkLst>
            <pc:docMk/>
            <pc:sldMk cId="2237389832" sldId="33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FE709524-021E-44B8-9750-13F7861BD8A2}" dt="2025-09-04T05:04:03.495" v="983"/>
        <pc:sldMkLst>
          <pc:docMk/>
          <pc:sldMk cId="2907227556" sldId="338"/>
        </pc:sldMkLst>
        <pc:spChg chg="mod">
          <ac:chgData name="Igor Shinkar" userId="db6eb1b41a9778dd" providerId="LiveId" clId="{FE709524-021E-44B8-9750-13F7861BD8A2}" dt="2025-09-03T05:04:55.316" v="211" actId="6549"/>
          <ac:spMkLst>
            <pc:docMk/>
            <pc:sldMk cId="2907227556" sldId="338"/>
            <ac:spMk id="3" creationId="{00000000-0000-0000-0000-000000000000}"/>
          </ac:spMkLst>
        </pc:spChg>
      </pc:sldChg>
      <pc:sldChg chg="del">
        <pc:chgData name="Igor Shinkar" userId="db6eb1b41a9778dd" providerId="LiveId" clId="{FE709524-021E-44B8-9750-13F7861BD8A2}" dt="2025-09-03T05:05:16.405" v="220" actId="47"/>
        <pc:sldMkLst>
          <pc:docMk/>
          <pc:sldMk cId="3182775996" sldId="348"/>
        </pc:sldMkLst>
      </pc:sldChg>
      <pc:sldChg chg="modSp mod">
        <pc:chgData name="Igor Shinkar" userId="db6eb1b41a9778dd" providerId="LiveId" clId="{FE709524-021E-44B8-9750-13F7861BD8A2}" dt="2025-09-04T15:50:04.917" v="1026" actId="1038"/>
        <pc:sldMkLst>
          <pc:docMk/>
          <pc:sldMk cId="2140960747" sldId="352"/>
        </pc:sldMkLst>
        <pc:spChg chg="mod">
          <ac:chgData name="Igor Shinkar" userId="db6eb1b41a9778dd" providerId="LiveId" clId="{FE709524-021E-44B8-9750-13F7861BD8A2}" dt="2025-09-04T15:49:59.936" v="1023" actId="20577"/>
          <ac:spMkLst>
            <pc:docMk/>
            <pc:sldMk cId="2140960747" sldId="352"/>
            <ac:spMk id="3" creationId="{00000000-0000-0000-0000-000000000000}"/>
          </ac:spMkLst>
        </pc:spChg>
        <pc:spChg chg="mod">
          <ac:chgData name="Igor Shinkar" userId="db6eb1b41a9778dd" providerId="LiveId" clId="{FE709524-021E-44B8-9750-13F7861BD8A2}" dt="2025-09-04T15:50:04.917" v="1026" actId="1038"/>
          <ac:spMkLst>
            <pc:docMk/>
            <pc:sldMk cId="2140960747" sldId="352"/>
            <ac:spMk id="4" creationId="{00000000-0000-0000-0000-000000000000}"/>
          </ac:spMkLst>
        </pc:spChg>
      </pc:sldChg>
      <pc:sldChg chg="modSp">
        <pc:chgData name="Igor Shinkar" userId="db6eb1b41a9778dd" providerId="LiveId" clId="{FE709524-021E-44B8-9750-13F7861BD8A2}" dt="2025-09-04T16:00:01.649" v="1028" actId="20577"/>
        <pc:sldMkLst>
          <pc:docMk/>
          <pc:sldMk cId="2141125278" sldId="379"/>
        </pc:sldMkLst>
        <pc:spChg chg="mod">
          <ac:chgData name="Igor Shinkar" userId="db6eb1b41a9778dd" providerId="LiveId" clId="{FE709524-021E-44B8-9750-13F7861BD8A2}" dt="2025-09-04T16:00:01.649" v="1028" actId="20577"/>
          <ac:spMkLst>
            <pc:docMk/>
            <pc:sldMk cId="2141125278" sldId="379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FE709524-021E-44B8-9750-13F7861BD8A2}" dt="2025-09-04T15:51:56.419" v="1027" actId="20577"/>
        <pc:sldMkLst>
          <pc:docMk/>
          <pc:sldMk cId="3177879701" sldId="380"/>
        </pc:sldMkLst>
        <pc:spChg chg="mod">
          <ac:chgData name="Igor Shinkar" userId="db6eb1b41a9778dd" providerId="LiveId" clId="{FE709524-021E-44B8-9750-13F7861BD8A2}" dt="2025-09-04T15:51:56.419" v="1027" actId="20577"/>
          <ac:spMkLst>
            <pc:docMk/>
            <pc:sldMk cId="3177879701" sldId="380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FE709524-021E-44B8-9750-13F7861BD8A2}" dt="2025-09-04T05:03:40.800" v="982" actId="20577"/>
        <pc:sldMkLst>
          <pc:docMk/>
          <pc:sldMk cId="1216435146" sldId="381"/>
        </pc:sldMkLst>
        <pc:spChg chg="mod">
          <ac:chgData name="Igor Shinkar" userId="db6eb1b41a9778dd" providerId="LiveId" clId="{FE709524-021E-44B8-9750-13F7861BD8A2}" dt="2025-09-03T05:06:12.150" v="289" actId="6549"/>
          <ac:spMkLst>
            <pc:docMk/>
            <pc:sldMk cId="1216435146" sldId="381"/>
            <ac:spMk id="2" creationId="{520F6E31-12C4-984E-8C68-49E66F25289A}"/>
          </ac:spMkLst>
        </pc:spChg>
        <pc:spChg chg="mod">
          <ac:chgData name="Igor Shinkar" userId="db6eb1b41a9778dd" providerId="LiveId" clId="{FE709524-021E-44B8-9750-13F7861BD8A2}" dt="2025-09-04T05:03:40.800" v="982" actId="20577"/>
          <ac:spMkLst>
            <pc:docMk/>
            <pc:sldMk cId="1216435146" sldId="381"/>
            <ac:spMk id="3" creationId="{C9B23F39-62F9-3140-ABEF-A6455CF2595D}"/>
          </ac:spMkLst>
        </pc:spChg>
      </pc:sldChg>
      <pc:sldChg chg="modSp add">
        <pc:chgData name="Igor Shinkar" userId="db6eb1b41a9778dd" providerId="LiveId" clId="{FE709524-021E-44B8-9750-13F7861BD8A2}" dt="2025-09-04T05:06:26.253" v="986" actId="20577"/>
        <pc:sldMkLst>
          <pc:docMk/>
          <pc:sldMk cId="4071789526" sldId="396"/>
        </pc:sldMkLst>
        <pc:spChg chg="mod">
          <ac:chgData name="Igor Shinkar" userId="db6eb1b41a9778dd" providerId="LiveId" clId="{FE709524-021E-44B8-9750-13F7861BD8A2}" dt="2025-09-04T05:06:26.253" v="986" actId="20577"/>
          <ac:spMkLst>
            <pc:docMk/>
            <pc:sldMk cId="4071789526" sldId="396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FE709524-021E-44B8-9750-13F7861BD8A2}" dt="2025-09-03T05:23:44.402" v="911" actId="20577"/>
        <pc:sldMkLst>
          <pc:docMk/>
          <pc:sldMk cId="883822957" sldId="397"/>
        </pc:sldMkLst>
        <pc:spChg chg="mod">
          <ac:chgData name="Igor Shinkar" userId="db6eb1b41a9778dd" providerId="LiveId" clId="{FE709524-021E-44B8-9750-13F7861BD8A2}" dt="2025-09-03T05:23:44.402" v="911" actId="20577"/>
          <ac:spMkLst>
            <pc:docMk/>
            <pc:sldMk cId="883822957" sldId="397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FE709524-021E-44B8-9750-13F7861BD8A2}" dt="2025-09-03T05:22:54.466" v="876" actId="20577"/>
        <pc:sldMkLst>
          <pc:docMk/>
          <pc:sldMk cId="2285894972" sldId="399"/>
        </pc:sldMkLst>
        <pc:spChg chg="mod">
          <ac:chgData name="Igor Shinkar" userId="db6eb1b41a9778dd" providerId="LiveId" clId="{FE709524-021E-44B8-9750-13F7861BD8A2}" dt="2025-09-03T05:22:54.466" v="876" actId="20577"/>
          <ac:spMkLst>
            <pc:docMk/>
            <pc:sldMk cId="2285894972" sldId="399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FE709524-021E-44B8-9750-13F7861BD8A2}" dt="2025-09-03T05:25:20.938" v="969" actId="20577"/>
        <pc:sldMkLst>
          <pc:docMk/>
          <pc:sldMk cId="43117280" sldId="400"/>
        </pc:sldMkLst>
        <pc:spChg chg="mod">
          <ac:chgData name="Igor Shinkar" userId="db6eb1b41a9778dd" providerId="LiveId" clId="{FE709524-021E-44B8-9750-13F7861BD8A2}" dt="2025-09-03T05:25:20.938" v="969" actId="20577"/>
          <ac:spMkLst>
            <pc:docMk/>
            <pc:sldMk cId="43117280" sldId="400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FE709524-021E-44B8-9750-13F7861BD8A2}" dt="2025-09-03T05:14:18.914" v="852" actId="20577"/>
        <pc:sldMkLst>
          <pc:docMk/>
          <pc:sldMk cId="79124144" sldId="403"/>
        </pc:sldMkLst>
        <pc:spChg chg="mod">
          <ac:chgData name="Igor Shinkar" userId="db6eb1b41a9778dd" providerId="LiveId" clId="{FE709524-021E-44B8-9750-13F7861BD8A2}" dt="2025-09-03T05:14:18.914" v="852" actId="20577"/>
          <ac:spMkLst>
            <pc:docMk/>
            <pc:sldMk cId="79124144" sldId="403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6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35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5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03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389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19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28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624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97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7875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BB0C-E24B-AFE9-52C7-80CE791B7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F885AF-03F8-0B3A-487D-FAAF5A95E7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CC0784-314A-D860-5F75-554968D961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91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da124@sfu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mailto:hsa223@sfu.ca" TargetMode="External"/><Relationship Id="rId5" Type="http://schemas.openxmlformats.org/officeDocument/2006/relationships/hyperlink" Target="mailto:mrs274@sfu.ca" TargetMode="External"/><Relationship Id="rId4" Type="http://schemas.openxmlformats.org/officeDocument/2006/relationships/hyperlink" Target="mailto:rpa94@sfu.c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125/info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</p:spTree>
    <p:extLst>
      <p:ext uri="{BB962C8B-B14F-4D97-AF65-F5344CB8AC3E}">
        <p14:creationId xmlns:p14="http://schemas.microsoft.com/office/powerpoint/2010/main" val="2348734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 quick survey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120 in the last 2 years?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120 longer than 2 years ago?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skipped CMPT 120?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130 in Surrey?</a:t>
            </a:r>
          </a:p>
        </p:txBody>
      </p:sp>
    </p:spTree>
    <p:extLst>
      <p:ext uri="{BB962C8B-B14F-4D97-AF65-F5344CB8AC3E}">
        <p14:creationId xmlns:p14="http://schemas.microsoft.com/office/powerpoint/2010/main" val="7912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types (integer, float, char, 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Conditions (if/else)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Loops (for, 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Functions, passing 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[develop-&gt;test-&gt;debug] cycle</a:t>
            </a:r>
          </a:p>
        </p:txBody>
      </p:sp>
    </p:spTree>
    <p:extLst>
      <p:ext uri="{BB962C8B-B14F-4D97-AF65-F5344CB8AC3E}">
        <p14:creationId xmlns:p14="http://schemas.microsoft.com/office/powerpoint/2010/main" val="146810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should be comfortable solving the following problems (in Python, Java...) :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decide if it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is_palindrome(“ABCDCBA“) needs to return True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is_palindrome(“ABCDB“) needs to return False</a:t>
            </a:r>
            <a:b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longest_substring_palindrome(“ABCBDB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max_number([1,2,8,8,1,1,0]) needs to return “8821110“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959329" y="4704910"/>
            <a:ext cx="589281" cy="243840"/>
          </a:xfrm>
          <a:prstGeom prst="roundRect">
            <a:avLst/>
          </a:prstGeom>
          <a:solidFill>
            <a:srgbClr val="FF0000">
              <a:alpha val="35000"/>
            </a:srgb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longest_substring_palindrome(“ABCBDB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code runs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time.</a:t>
            </a: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you solve it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7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max_number([1,2,8,8,1,1,0]) needs to return “8821110“</a:t>
            </a: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Sort, and then turn it into a string.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Why is it bad? 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A1: it modifies the given array, which is not nice to the user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A2: sorting is not very fast.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count the number of 0‘s, number of 1‘s... , number of 9‘s.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Similar to sorting, but there are only 10 numbers, so the task is easier.</a:t>
            </a:r>
          </a:p>
        </p:txBody>
      </p:sp>
    </p:spTree>
    <p:extLst>
      <p:ext uri="{BB962C8B-B14F-4D97-AF65-F5344CB8AC3E}">
        <p14:creationId xmlns:p14="http://schemas.microsoft.com/office/powerpoint/2010/main" val="21411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On using the interweb/chatGPT/etc</a:t>
            </a:r>
          </a:p>
        </p:txBody>
      </p:sp>
    </p:spTree>
    <p:extLst>
      <p:ext uri="{BB962C8B-B14F-4D97-AF65-F5344CB8AC3E}">
        <p14:creationId xmlns:p14="http://schemas.microsoft.com/office/powerpoint/2010/main" val="2285894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Honestly, you should solve the problems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googling/chatGPT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407178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lvl="0">
              <a:buSzPct val="100000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8838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TBA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where: TASC1 9017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or just talk to me after the class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Using other people/tools to solve your homework/exam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chegg.com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 that still a thing?) and </a:t>
            </a:r>
            <a:r>
              <a:rPr lang="de-DE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ChatGPT</a:t>
            </a:r>
            <a:r>
              <a:rPr lang="de-DE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similar services.</a:t>
            </a:r>
          </a:p>
          <a:p>
            <a:pPr>
              <a:buSzPct val="100000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  <a:p>
            <a:pPr>
              <a:buSzPct val="100000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 most importantly, remember:</a:t>
            </a:r>
          </a:p>
          <a:p>
            <a:pPr algn="ctr">
              <a:buSzPct val="100000"/>
            </a:pPr>
            <a:r>
              <a:rPr lang="en-US" sz="1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only cheating if you get caught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Ok, let‘s start...</a:t>
            </a:r>
          </a:p>
        </p:txBody>
      </p:sp>
    </p:spTree>
    <p:extLst>
      <p:ext uri="{BB962C8B-B14F-4D97-AF65-F5344CB8AC3E}">
        <p14:creationId xmlns:p14="http://schemas.microsoft.com/office/powerpoint/2010/main" val="2355508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component</a:t>
            </a:r>
          </a:p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An 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						(and some C++).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C and 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one instruction 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Errors 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C/C++: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32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them.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declared.</a:t>
            </a:r>
          </a:p>
          <a:p>
            <a:pPr lvl="0">
              <a:buSzPct val="45000"/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long y = 10;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printf("The sum of %d and %ld is %d", x, y, x+y);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– 4 bytes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	-- 8 bits range between -128 to 127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1 byte = 8 bits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can store 2</a:t>
            </a:r>
            <a:r>
              <a:rPr lang="de-DE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8*4=32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different values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The range of </a:t>
            </a: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CA" sz="2400" dirty="0"/>
              <a:t>[-2</a:t>
            </a:r>
            <a:r>
              <a:rPr lang="en-CA" sz="2400" baseline="30000" dirty="0"/>
              <a:t>31</a:t>
            </a:r>
            <a:r>
              <a:rPr lang="en-CA" sz="2400" dirty="0"/>
              <a:t>, 2</a:t>
            </a:r>
            <a:r>
              <a:rPr lang="en-CA" sz="2400" baseline="30000" dirty="0"/>
              <a:t>31</a:t>
            </a:r>
            <a:r>
              <a:rPr lang="en-CA" sz="2400" dirty="0"/>
              <a:t>-1] =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CA" sz="2400" dirty="0"/>
              <a:t>-2147483648, 2147483647]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Mohammadreza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Doroodian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mda124@sfu.ca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/>
              <a:t>Ryan Peng </a:t>
            </a:r>
            <a:r>
              <a:rPr lang="en-CA" sz="2200" dirty="0">
                <a:hlinkClick r:id="rId4"/>
              </a:rPr>
              <a:t>rpa94@sfu.ca </a:t>
            </a:r>
            <a:endParaRPr lang="en-CA" sz="2200" dirty="0"/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/>
              <a:t>Mohammad Reza Sadeghian </a:t>
            </a:r>
            <a:r>
              <a:rPr lang="en-CA" sz="2200" dirty="0">
                <a:hlinkClick r:id="rId5"/>
              </a:rPr>
              <a:t>mrs27@sfu.ca </a:t>
            </a:r>
            <a:endParaRPr lang="en-CA" sz="2200" dirty="0"/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/>
              <a:t>Harsimran Singh </a:t>
            </a:r>
            <a:r>
              <a:rPr lang="en-CA" sz="2200" dirty="0">
                <a:hlinkClick r:id="rId6"/>
              </a:rPr>
              <a:t>hsa223@sfu.ca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hours/format: TBA look at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5 programming assignments, every ~2 weeks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Tuesday, October 28, during the regular Tuesday class. 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Lab exam: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November 18 and November 20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during the tutorials. 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info is on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63F40-F576-F45C-E42C-1A01CC93C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F6E31-12C4-984E-8C68-49E66F2528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Lecture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23F39-62F9-3140-ABEF-A6455CF2595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Tuesdays 8:30 - 10:20 lectures will be in person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Thursdays lectures will be recorded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 not come for the Thursdays 8:30 lectures in person (except for today)</a:t>
            </a:r>
          </a:p>
          <a:p>
            <a:pPr lvl="0"/>
            <a:b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labs will be in person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attend the 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Make sure you are comfortable with using the CSIL computers.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them for the lab exam.</a:t>
            </a:r>
          </a:p>
        </p:txBody>
      </p:sp>
    </p:spTree>
    <p:extLst>
      <p:ext uri="{BB962C8B-B14F-4D97-AF65-F5344CB8AC3E}">
        <p14:creationId xmlns:p14="http://schemas.microsoft.com/office/powerpoint/2010/main" val="121643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a previous offering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40%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In-lab exam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- 20% - Each HW is worth 4% of the final grade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Learning Outcomes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to write 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</a:p>
        </p:txBody>
      </p:sp>
    </p:spTree>
    <p:extLst>
      <p:ext uri="{BB962C8B-B14F-4D97-AF65-F5344CB8AC3E}">
        <p14:creationId xmlns:p14="http://schemas.microsoft.com/office/powerpoint/2010/main" val="28040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983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lectures: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code using VS code on my laptop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the lab: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learn to compile code on CSIL machines: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Compile code in Linux using gcc / makefile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use an IDE that allows debugging with breakpoints, running code step-by-step, inspect variables during the execution, etc...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653280" y="1127760"/>
            <a:ext cx="4526719" cy="12063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I encourage you NOT to use repl.it.</a:t>
            </a:r>
          </a:p>
          <a:p>
            <a:r>
              <a:rPr lang="en-US" sz="2000" dirty="0">
                <a:solidFill>
                  <a:schemeClr val="tx1"/>
                </a:solidFill>
              </a:rPr>
              <a:t>Sometimes the code runs ok in repl.it,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but doesn’t work in a real environment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1931</TotalTime>
  <Words>1650</Words>
  <Application>Microsoft Office PowerPoint</Application>
  <PresentationFormat>Custom</PresentationFormat>
  <Paragraphs>207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Albany</vt:lpstr>
      <vt:lpstr>Arial</vt:lpstr>
      <vt:lpstr>Calibri</vt:lpstr>
      <vt:lpstr>StarSymbol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Lecture format</vt:lpstr>
      <vt:lpstr>General information</vt:lpstr>
      <vt:lpstr>Grading</vt:lpstr>
      <vt:lpstr>Learning Outcomes</vt:lpstr>
      <vt:lpstr>Coding</vt:lpstr>
      <vt:lpstr>PowerPoint Presentation</vt:lpstr>
      <vt:lpstr>PowerPoint Presentation</vt:lpstr>
      <vt:lpstr>A quick survey</vt:lpstr>
      <vt:lpstr>Prerequisites – CMPT 120</vt:lpstr>
      <vt:lpstr>Examples of prerequisites</vt:lpstr>
      <vt:lpstr>Examples of prerequisites</vt:lpstr>
      <vt:lpstr>Examples of prerequisites</vt:lpstr>
      <vt:lpstr>PowerPoint Presentation</vt:lpstr>
      <vt:lpstr>On using the interweb</vt:lpstr>
      <vt:lpstr>Working with other students</vt:lpstr>
      <vt:lpstr>Academic integrity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434</cp:revision>
  <dcterms:created xsi:type="dcterms:W3CDTF">2017-07-19T12:15:02Z</dcterms:created>
  <dcterms:modified xsi:type="dcterms:W3CDTF">2025-09-08T01:50:37Z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