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handoutMasterIdLst>
    <p:handoutMasterId r:id="rId33"/>
  </p:handoutMasterIdLst>
  <p:sldIdLst>
    <p:sldId id="256" r:id="rId3"/>
    <p:sldId id="345" r:id="rId4"/>
    <p:sldId id="296" r:id="rId5"/>
    <p:sldId id="353" r:id="rId6"/>
    <p:sldId id="354" r:id="rId7"/>
    <p:sldId id="355" r:id="rId8"/>
    <p:sldId id="356" r:id="rId9"/>
    <p:sldId id="357" r:id="rId10"/>
    <p:sldId id="358" r:id="rId11"/>
    <p:sldId id="359" r:id="rId12"/>
    <p:sldId id="360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68" r:id="rId21"/>
    <p:sldId id="369" r:id="rId22"/>
    <p:sldId id="370" r:id="rId23"/>
    <p:sldId id="372" r:id="rId24"/>
    <p:sldId id="373" r:id="rId25"/>
    <p:sldId id="374" r:id="rId26"/>
    <p:sldId id="375" r:id="rId27"/>
    <p:sldId id="376" r:id="rId28"/>
    <p:sldId id="377" r:id="rId29"/>
    <p:sldId id="378" r:id="rId30"/>
    <p:sldId id="371" r:id="rId31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263ABD-F620-4FD4-A0CB-0C9842085465}" v="23" dt="2025-09-09T17:05:40.2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23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microsoft.com/office/2015/10/relationships/revisionInfo" Target="revisionInfo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76B3E91C-0679-4375-A7EE-E585006D98D0}"/>
    <pc:docChg chg="undo custSel addSld delSld modSld">
      <pc:chgData name="Igor Shinkar" userId="db6eb1b41a9778dd" providerId="LiveId" clId="{76B3E91C-0679-4375-A7EE-E585006D98D0}" dt="2025-09-14T20:44:30.385" v="44" actId="47"/>
      <pc:docMkLst>
        <pc:docMk/>
      </pc:docMkLst>
      <pc:sldChg chg="modSp mod">
        <pc:chgData name="Igor Shinkar" userId="db6eb1b41a9778dd" providerId="LiveId" clId="{76B3E91C-0679-4375-A7EE-E585006D98D0}" dt="2025-09-08T01:53:15.747" v="9" actId="20577"/>
        <pc:sldMkLst>
          <pc:docMk/>
          <pc:sldMk cId="0" sldId="256"/>
        </pc:sldMkLst>
        <pc:spChg chg="mod">
          <ac:chgData name="Igor Shinkar" userId="db6eb1b41a9778dd" providerId="LiveId" clId="{76B3E91C-0679-4375-A7EE-E585006D98D0}" dt="2025-09-08T01:53:15.747" v="9" actId="20577"/>
          <ac:spMkLst>
            <pc:docMk/>
            <pc:sldMk cId="0" sldId="256"/>
            <ac:spMk id="2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09-08T01:53:26.582" v="10"/>
        <pc:sldMkLst>
          <pc:docMk/>
          <pc:sldMk cId="0" sldId="296"/>
        </pc:sldMkLst>
      </pc:sldChg>
      <pc:sldChg chg="add">
        <pc:chgData name="Igor Shinkar" userId="db6eb1b41a9778dd" providerId="LiveId" clId="{76B3E91C-0679-4375-A7EE-E585006D98D0}" dt="2025-09-08T01:53:26.582" v="10"/>
        <pc:sldMkLst>
          <pc:docMk/>
          <pc:sldMk cId="788721129" sldId="345"/>
        </pc:sldMkLst>
      </pc:sldChg>
      <pc:sldChg chg="add">
        <pc:chgData name="Igor Shinkar" userId="db6eb1b41a9778dd" providerId="LiveId" clId="{76B3E91C-0679-4375-A7EE-E585006D98D0}" dt="2025-09-08T01:53:26.582" v="10"/>
        <pc:sldMkLst>
          <pc:docMk/>
          <pc:sldMk cId="606593500" sldId="353"/>
        </pc:sldMkLst>
      </pc:sldChg>
      <pc:sldChg chg="add">
        <pc:chgData name="Igor Shinkar" userId="db6eb1b41a9778dd" providerId="LiveId" clId="{76B3E91C-0679-4375-A7EE-E585006D98D0}" dt="2025-09-08T01:53:26.582" v="10"/>
        <pc:sldMkLst>
          <pc:docMk/>
          <pc:sldMk cId="91333291" sldId="354"/>
        </pc:sldMkLst>
      </pc:sldChg>
      <pc:sldChg chg="add">
        <pc:chgData name="Igor Shinkar" userId="db6eb1b41a9778dd" providerId="LiveId" clId="{76B3E91C-0679-4375-A7EE-E585006D98D0}" dt="2025-09-08T01:53:26.582" v="10"/>
        <pc:sldMkLst>
          <pc:docMk/>
          <pc:sldMk cId="3753932703" sldId="355"/>
        </pc:sldMkLst>
      </pc:sldChg>
      <pc:sldChg chg="add">
        <pc:chgData name="Igor Shinkar" userId="db6eb1b41a9778dd" providerId="LiveId" clId="{76B3E91C-0679-4375-A7EE-E585006D98D0}" dt="2025-09-08T01:53:26.582" v="10"/>
        <pc:sldMkLst>
          <pc:docMk/>
          <pc:sldMk cId="1920152688" sldId="356"/>
        </pc:sldMkLst>
      </pc:sldChg>
      <pc:sldChg chg="add">
        <pc:chgData name="Igor Shinkar" userId="db6eb1b41a9778dd" providerId="LiveId" clId="{76B3E91C-0679-4375-A7EE-E585006D98D0}" dt="2025-09-08T01:53:26.582" v="10"/>
        <pc:sldMkLst>
          <pc:docMk/>
          <pc:sldMk cId="3689432736" sldId="357"/>
        </pc:sldMkLst>
      </pc:sldChg>
      <pc:sldChg chg="add">
        <pc:chgData name="Igor Shinkar" userId="db6eb1b41a9778dd" providerId="LiveId" clId="{76B3E91C-0679-4375-A7EE-E585006D98D0}" dt="2025-09-08T01:53:26.582" v="10"/>
        <pc:sldMkLst>
          <pc:docMk/>
          <pc:sldMk cId="3007215929" sldId="358"/>
        </pc:sldMkLst>
      </pc:sldChg>
      <pc:sldChg chg="modSp">
        <pc:chgData name="Igor Shinkar" userId="db6eb1b41a9778dd" providerId="LiveId" clId="{76B3E91C-0679-4375-A7EE-E585006D98D0}" dt="2025-09-09T16:18:29.855" v="25" actId="207"/>
        <pc:sldMkLst>
          <pc:docMk/>
          <pc:sldMk cId="2496531620" sldId="363"/>
        </pc:sldMkLst>
        <pc:spChg chg="mod">
          <ac:chgData name="Igor Shinkar" userId="db6eb1b41a9778dd" providerId="LiveId" clId="{76B3E91C-0679-4375-A7EE-E585006D98D0}" dt="2025-09-09T16:18:29.855" v="25" actId="207"/>
          <ac:spMkLst>
            <pc:docMk/>
            <pc:sldMk cId="2496531620" sldId="363"/>
            <ac:spMk id="3" creationId="{00000000-0000-0000-0000-000000000000}"/>
          </ac:spMkLst>
        </pc:spChg>
      </pc:sldChg>
      <pc:sldChg chg="modSp">
        <pc:chgData name="Igor Shinkar" userId="db6eb1b41a9778dd" providerId="LiveId" clId="{76B3E91C-0679-4375-A7EE-E585006D98D0}" dt="2025-09-09T16:25:54.484" v="31" actId="207"/>
        <pc:sldMkLst>
          <pc:docMk/>
          <pc:sldMk cId="3695232865" sldId="365"/>
        </pc:sldMkLst>
        <pc:spChg chg="mod">
          <ac:chgData name="Igor Shinkar" userId="db6eb1b41a9778dd" providerId="LiveId" clId="{76B3E91C-0679-4375-A7EE-E585006D98D0}" dt="2025-09-09T16:25:54.484" v="31" actId="207"/>
          <ac:spMkLst>
            <pc:docMk/>
            <pc:sldMk cId="3695232865" sldId="365"/>
            <ac:spMk id="3" creationId="{00000000-0000-0000-0000-000000000000}"/>
          </ac:spMkLst>
        </pc:spChg>
      </pc:sldChg>
      <pc:sldChg chg="addSp delSp modSp mod">
        <pc:chgData name="Igor Shinkar" userId="db6eb1b41a9778dd" providerId="LiveId" clId="{76B3E91C-0679-4375-A7EE-E585006D98D0}" dt="2025-09-09T17:05:49.615" v="43" actId="9405"/>
        <pc:sldMkLst>
          <pc:docMk/>
          <pc:sldMk cId="282340421" sldId="369"/>
        </pc:sldMkLst>
        <pc:grpChg chg="mod">
          <ac:chgData name="Igor Shinkar" userId="db6eb1b41a9778dd" providerId="LiveId" clId="{76B3E91C-0679-4375-A7EE-E585006D98D0}" dt="2025-09-09T17:05:40.263" v="39"/>
          <ac:grpSpMkLst>
            <pc:docMk/>
            <pc:sldMk cId="282340421" sldId="369"/>
            <ac:grpSpMk id="10" creationId="{5380AE67-3AB6-7326-9D4E-338CC613F524}"/>
          </ac:grpSpMkLst>
        </pc:grpChg>
        <pc:inkChg chg="add mod">
          <ac:chgData name="Igor Shinkar" userId="db6eb1b41a9778dd" providerId="LiveId" clId="{76B3E91C-0679-4375-A7EE-E585006D98D0}" dt="2025-09-09T17:05:40.263" v="39"/>
          <ac:inkMkLst>
            <pc:docMk/>
            <pc:sldMk cId="282340421" sldId="369"/>
            <ac:inkMk id="2" creationId="{A7E8D331-B37E-3480-BAF2-C631015DBAAD}"/>
          </ac:inkMkLst>
        </pc:inkChg>
        <pc:inkChg chg="add mod">
          <ac:chgData name="Igor Shinkar" userId="db6eb1b41a9778dd" providerId="LiveId" clId="{76B3E91C-0679-4375-A7EE-E585006D98D0}" dt="2025-09-09T17:05:40.263" v="39"/>
          <ac:inkMkLst>
            <pc:docMk/>
            <pc:sldMk cId="282340421" sldId="369"/>
            <ac:inkMk id="3" creationId="{3ED469EF-2BF3-5921-544E-EE17FBCFD46F}"/>
          </ac:inkMkLst>
        </pc:inkChg>
        <pc:inkChg chg="add mod">
          <ac:chgData name="Igor Shinkar" userId="db6eb1b41a9778dd" providerId="LiveId" clId="{76B3E91C-0679-4375-A7EE-E585006D98D0}" dt="2025-09-09T17:05:40.263" v="39"/>
          <ac:inkMkLst>
            <pc:docMk/>
            <pc:sldMk cId="282340421" sldId="369"/>
            <ac:inkMk id="6" creationId="{384AA44F-3CBD-B712-6DEA-F2B0CB57D9C5}"/>
          </ac:inkMkLst>
        </pc:inkChg>
        <pc:inkChg chg="add mod">
          <ac:chgData name="Igor Shinkar" userId="db6eb1b41a9778dd" providerId="LiveId" clId="{76B3E91C-0679-4375-A7EE-E585006D98D0}" dt="2025-09-09T17:05:40.263" v="39"/>
          <ac:inkMkLst>
            <pc:docMk/>
            <pc:sldMk cId="282340421" sldId="369"/>
            <ac:inkMk id="7" creationId="{46B8C92C-FC20-C584-CCF1-BE7D3462EB17}"/>
          </ac:inkMkLst>
        </pc:inkChg>
        <pc:inkChg chg="add mod">
          <ac:chgData name="Igor Shinkar" userId="db6eb1b41a9778dd" providerId="LiveId" clId="{76B3E91C-0679-4375-A7EE-E585006D98D0}" dt="2025-09-09T17:05:40.263" v="39"/>
          <ac:inkMkLst>
            <pc:docMk/>
            <pc:sldMk cId="282340421" sldId="369"/>
            <ac:inkMk id="9" creationId="{DD4BF281-856D-83E9-64C0-ED1F756F50B6}"/>
          </ac:inkMkLst>
        </pc:inkChg>
        <pc:inkChg chg="add">
          <ac:chgData name="Igor Shinkar" userId="db6eb1b41a9778dd" providerId="LiveId" clId="{76B3E91C-0679-4375-A7EE-E585006D98D0}" dt="2025-09-09T17:05:47.830" v="42" actId="9405"/>
          <ac:inkMkLst>
            <pc:docMk/>
            <pc:sldMk cId="282340421" sldId="369"/>
            <ac:inkMk id="12" creationId="{707B4506-55B1-7915-8C6F-98883FC4A215}"/>
          </ac:inkMkLst>
        </pc:inkChg>
        <pc:inkChg chg="add">
          <ac:chgData name="Igor Shinkar" userId="db6eb1b41a9778dd" providerId="LiveId" clId="{76B3E91C-0679-4375-A7EE-E585006D98D0}" dt="2025-09-09T17:05:49.615" v="43" actId="9405"/>
          <ac:inkMkLst>
            <pc:docMk/>
            <pc:sldMk cId="282340421" sldId="369"/>
            <ac:inkMk id="13" creationId="{2E52EEFA-E0EC-B2DA-1483-3559E13F8B3F}"/>
          </ac:inkMkLst>
        </pc:inkChg>
      </pc:sldChg>
      <pc:sldChg chg="add">
        <pc:chgData name="Igor Shinkar" userId="db6eb1b41a9778dd" providerId="LiveId" clId="{76B3E91C-0679-4375-A7EE-E585006D98D0}" dt="2025-09-08T02:09:05.132" v="14"/>
        <pc:sldMkLst>
          <pc:docMk/>
          <pc:sldMk cId="744316145" sldId="373"/>
        </pc:sldMkLst>
      </pc:sldChg>
      <pc:sldChg chg="add del">
        <pc:chgData name="Igor Shinkar" userId="db6eb1b41a9778dd" providerId="LiveId" clId="{76B3E91C-0679-4375-A7EE-E585006D98D0}" dt="2025-09-08T02:08:43.981" v="12" actId="47"/>
        <pc:sldMkLst>
          <pc:docMk/>
          <pc:sldMk cId="2326406774" sldId="373"/>
        </pc:sldMkLst>
      </pc:sldChg>
      <pc:sldChg chg="add del">
        <pc:chgData name="Igor Shinkar" userId="db6eb1b41a9778dd" providerId="LiveId" clId="{76B3E91C-0679-4375-A7EE-E585006D98D0}" dt="2025-09-08T02:08:43.981" v="12" actId="47"/>
        <pc:sldMkLst>
          <pc:docMk/>
          <pc:sldMk cId="0" sldId="374"/>
        </pc:sldMkLst>
      </pc:sldChg>
      <pc:sldChg chg="add">
        <pc:chgData name="Igor Shinkar" userId="db6eb1b41a9778dd" providerId="LiveId" clId="{76B3E91C-0679-4375-A7EE-E585006D98D0}" dt="2025-09-08T02:09:05.132" v="14"/>
        <pc:sldMkLst>
          <pc:docMk/>
          <pc:sldMk cId="3664171252" sldId="374"/>
        </pc:sldMkLst>
      </pc:sldChg>
      <pc:sldChg chg="add del">
        <pc:chgData name="Igor Shinkar" userId="db6eb1b41a9778dd" providerId="LiveId" clId="{76B3E91C-0679-4375-A7EE-E585006D98D0}" dt="2025-09-08T02:08:43.981" v="12" actId="47"/>
        <pc:sldMkLst>
          <pc:docMk/>
          <pc:sldMk cId="1360373834" sldId="375"/>
        </pc:sldMkLst>
      </pc:sldChg>
      <pc:sldChg chg="add">
        <pc:chgData name="Igor Shinkar" userId="db6eb1b41a9778dd" providerId="LiveId" clId="{76B3E91C-0679-4375-A7EE-E585006D98D0}" dt="2025-09-08T02:09:05.132" v="14"/>
        <pc:sldMkLst>
          <pc:docMk/>
          <pc:sldMk cId="3062298778" sldId="375"/>
        </pc:sldMkLst>
      </pc:sldChg>
      <pc:sldChg chg="add del">
        <pc:chgData name="Igor Shinkar" userId="db6eb1b41a9778dd" providerId="LiveId" clId="{76B3E91C-0679-4375-A7EE-E585006D98D0}" dt="2025-09-08T02:08:43.981" v="12" actId="47"/>
        <pc:sldMkLst>
          <pc:docMk/>
          <pc:sldMk cId="928091616" sldId="376"/>
        </pc:sldMkLst>
      </pc:sldChg>
      <pc:sldChg chg="add">
        <pc:chgData name="Igor Shinkar" userId="db6eb1b41a9778dd" providerId="LiveId" clId="{76B3E91C-0679-4375-A7EE-E585006D98D0}" dt="2025-09-08T02:09:05.132" v="14"/>
        <pc:sldMkLst>
          <pc:docMk/>
          <pc:sldMk cId="2695635821" sldId="376"/>
        </pc:sldMkLst>
      </pc:sldChg>
      <pc:sldChg chg="add del">
        <pc:chgData name="Igor Shinkar" userId="db6eb1b41a9778dd" providerId="LiveId" clId="{76B3E91C-0679-4375-A7EE-E585006D98D0}" dt="2025-09-08T02:08:43.981" v="12" actId="47"/>
        <pc:sldMkLst>
          <pc:docMk/>
          <pc:sldMk cId="1156861540" sldId="377"/>
        </pc:sldMkLst>
      </pc:sldChg>
      <pc:sldChg chg="add">
        <pc:chgData name="Igor Shinkar" userId="db6eb1b41a9778dd" providerId="LiveId" clId="{76B3E91C-0679-4375-A7EE-E585006D98D0}" dt="2025-09-08T02:09:05.132" v="14"/>
        <pc:sldMkLst>
          <pc:docMk/>
          <pc:sldMk cId="1954218361" sldId="377"/>
        </pc:sldMkLst>
      </pc:sldChg>
      <pc:sldChg chg="add del">
        <pc:chgData name="Igor Shinkar" userId="db6eb1b41a9778dd" providerId="LiveId" clId="{76B3E91C-0679-4375-A7EE-E585006D98D0}" dt="2025-09-08T02:08:48.636" v="13" actId="47"/>
        <pc:sldMkLst>
          <pc:docMk/>
          <pc:sldMk cId="719804827" sldId="378"/>
        </pc:sldMkLst>
      </pc:sldChg>
      <pc:sldChg chg="add">
        <pc:chgData name="Igor Shinkar" userId="db6eb1b41a9778dd" providerId="LiveId" clId="{76B3E91C-0679-4375-A7EE-E585006D98D0}" dt="2025-09-08T02:09:05.132" v="14"/>
        <pc:sldMkLst>
          <pc:docMk/>
          <pc:sldMk cId="1158103340" sldId="378"/>
        </pc:sldMkLst>
      </pc:sldChg>
      <pc:sldChg chg="add del">
        <pc:chgData name="Igor Shinkar" userId="db6eb1b41a9778dd" providerId="LiveId" clId="{76B3E91C-0679-4375-A7EE-E585006D98D0}" dt="2025-09-08T02:08:48.636" v="13" actId="47"/>
        <pc:sldMkLst>
          <pc:docMk/>
          <pc:sldMk cId="442782582" sldId="379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3739203414" sldId="379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188046652" sldId="380"/>
        </pc:sldMkLst>
      </pc:sldChg>
      <pc:sldChg chg="add del">
        <pc:chgData name="Igor Shinkar" userId="db6eb1b41a9778dd" providerId="LiveId" clId="{76B3E91C-0679-4375-A7EE-E585006D98D0}" dt="2025-09-08T02:08:48.636" v="13" actId="47"/>
        <pc:sldMkLst>
          <pc:docMk/>
          <pc:sldMk cId="3973148207" sldId="380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530809784" sldId="381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2124213335" sldId="382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2535691784" sldId="383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4290440070" sldId="384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997177874" sldId="385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4020494261" sldId="386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1392902402" sldId="387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20471621" sldId="388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2516957213" sldId="389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1345013147" sldId="390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1866678450" sldId="391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891231000" sldId="394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3919942581" sldId="400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4225423405" sldId="401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345584852" sldId="402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2007212554" sldId="403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4114959001" sldId="404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455572213" sldId="405"/>
        </pc:sldMkLst>
      </pc:sldChg>
      <pc:sldChg chg="add del">
        <pc:chgData name="Igor Shinkar" userId="db6eb1b41a9778dd" providerId="LiveId" clId="{76B3E91C-0679-4375-A7EE-E585006D98D0}" dt="2025-09-14T20:44:30.385" v="44" actId="47"/>
        <pc:sldMkLst>
          <pc:docMk/>
          <pc:sldMk cId="1151942419" sldId="406"/>
        </pc:sldMkLst>
      </pc:sldChg>
    </pc:docChg>
  </pc:docChgLst>
  <pc:docChgLst>
    <pc:chgData name="Igor Shinkar" userId="db6eb1b41a9778dd" providerId="LiveId" clId="{48BFD24C-40D0-4F47-83B0-C22B6D37AD2C}"/>
    <pc:docChg chg="modSld">
      <pc:chgData name="Igor Shinkar" userId="db6eb1b41a9778dd" providerId="LiveId" clId="{48BFD24C-40D0-4F47-83B0-C22B6D37AD2C}" dt="2022-01-10T18:56:48.790" v="231" actId="1076"/>
      <pc:docMkLst>
        <pc:docMk/>
      </pc:docMkLst>
      <pc:sldChg chg="modSp modAnim">
        <pc:chgData name="Igor Shinkar" userId="db6eb1b41a9778dd" providerId="LiveId" clId="{48BFD24C-40D0-4F47-83B0-C22B6D37AD2C}" dt="2022-01-10T17:46:44.652" v="10" actId="20577"/>
        <pc:sldMkLst>
          <pc:docMk/>
          <pc:sldMk cId="947332408" sldId="336"/>
        </pc:sldMkLst>
      </pc:sldChg>
      <pc:sldChg chg="modSp mod">
        <pc:chgData name="Igor Shinkar" userId="db6eb1b41a9778dd" providerId="LiveId" clId="{48BFD24C-40D0-4F47-83B0-C22B6D37AD2C}" dt="2022-01-10T18:55:04.556" v="101" actId="14100"/>
        <pc:sldMkLst>
          <pc:docMk/>
          <pc:sldMk cId="2804230959" sldId="344"/>
        </pc:sldMkLst>
      </pc:sldChg>
      <pc:sldChg chg="modSp modAnim">
        <pc:chgData name="Igor Shinkar" userId="db6eb1b41a9778dd" providerId="LiveId" clId="{48BFD24C-40D0-4F47-83B0-C22B6D37AD2C}" dt="2022-01-10T17:49:46.322" v="46" actId="6549"/>
        <pc:sldMkLst>
          <pc:docMk/>
          <pc:sldMk cId="3182775996" sldId="348"/>
        </pc:sldMkLst>
      </pc:sldChg>
      <pc:sldChg chg="modSp">
        <pc:chgData name="Igor Shinkar" userId="db6eb1b41a9778dd" providerId="LiveId" clId="{48BFD24C-40D0-4F47-83B0-C22B6D37AD2C}" dt="2022-01-10T17:50:25.269" v="50" actId="255"/>
        <pc:sldMkLst>
          <pc:docMk/>
          <pc:sldMk cId="2140960747" sldId="352"/>
        </pc:sldMkLst>
      </pc:sldChg>
      <pc:sldChg chg="addSp modSp mod modAnim">
        <pc:chgData name="Igor Shinkar" userId="db6eb1b41a9778dd" providerId="LiveId" clId="{48BFD24C-40D0-4F47-83B0-C22B6D37AD2C}" dt="2022-01-10T18:56:48.790" v="231" actId="1076"/>
        <pc:sldMkLst>
          <pc:docMk/>
          <pc:sldMk cId="4024270974" sldId="364"/>
        </pc:sldMkLst>
      </pc:sldChg>
    </pc:docChg>
  </pc:docChgLst>
  <pc:docChgLst>
    <pc:chgData name="Igor Shinkar" userId="db6eb1b41a9778dd" providerId="LiveId" clId="{649A4E92-44EC-45EB-8FF2-69F24769BFD4}"/>
    <pc:docChg chg="undo custSel modSld">
      <pc:chgData name="Igor Shinkar" userId="db6eb1b41a9778dd" providerId="LiveId" clId="{649A4E92-44EC-45EB-8FF2-69F24769BFD4}" dt="2022-01-13T02:02:23.465" v="132" actId="20577"/>
      <pc:docMkLst>
        <pc:docMk/>
      </pc:docMkLst>
      <pc:sldChg chg="modSp modAnim">
        <pc:chgData name="Igor Shinkar" userId="db6eb1b41a9778dd" providerId="LiveId" clId="{649A4E92-44EC-45EB-8FF2-69F24769BFD4}" dt="2022-01-13T01:36:51.798" v="38" actId="20577"/>
        <pc:sldMkLst>
          <pc:docMk/>
          <pc:sldMk cId="2496531620" sldId="363"/>
        </pc:sldMkLst>
      </pc:sldChg>
      <pc:sldChg chg="addSp modSp mod modAnim">
        <pc:chgData name="Igor Shinkar" userId="db6eb1b41a9778dd" providerId="LiveId" clId="{649A4E92-44EC-45EB-8FF2-69F24769BFD4}" dt="2022-01-13T01:43:30.784" v="45" actId="20577"/>
        <pc:sldMkLst>
          <pc:docMk/>
          <pc:sldMk cId="4024270974" sldId="364"/>
        </pc:sldMkLst>
      </pc:sldChg>
      <pc:sldChg chg="modSp modAnim">
        <pc:chgData name="Igor Shinkar" userId="db6eb1b41a9778dd" providerId="LiveId" clId="{649A4E92-44EC-45EB-8FF2-69F24769BFD4}" dt="2022-01-13T01:55:52.569" v="116" actId="255"/>
        <pc:sldMkLst>
          <pc:docMk/>
          <pc:sldMk cId="2909314086" sldId="366"/>
        </pc:sldMkLst>
      </pc:sldChg>
      <pc:sldChg chg="modSp">
        <pc:chgData name="Igor Shinkar" userId="db6eb1b41a9778dd" providerId="LiveId" clId="{649A4E92-44EC-45EB-8FF2-69F24769BFD4}" dt="2022-01-13T02:02:23.465" v="132" actId="20577"/>
        <pc:sldMkLst>
          <pc:docMk/>
          <pc:sldMk cId="282340421" sldId="36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9053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9053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5275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09T17:05:30.100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2151 6830 24575,'1'-11'0,"0"0"0,1 0 0,0 0 0,0 0 0,7-17 0,-3 10 0,52-142-33,102-194 0,-138 306-19,151-295-192,15-35 1,-25-11 136,-143 323 107,-2 0 0,-4-1 0,10-104 0,-7-207 0,-16 343 0,-81-1708-397,68 1632 444,-4 1-1,-5 1 0,-66-199 0,43 198 57,-4 2 0,-5 2-1,-5 2 1,-4 3 0,-4 3-1,-4 3 1,-5 3 0,-87-83-1,136 152-102,-1 1 0,-44-27 0,41 29 0,1 0 0,-35-34 0,21 12 0,-71-52 0,92 78 0,-2 1 0,0 1 0,-1 2 0,0 0 0,-39-12 0,-33-2 0,-158-19 0,124 25 0,-12-11 0,89 17 0,-1 3 0,-79-6 0,28 4 0,70 8 0,-52-2 0,77 5 0,0 1 0,0-1 0,0-1 0,0 1 0,1-2 0,-1 0 0,1 0 0,0-1 0,-10-6 0,-26-11 0,33 17 0,-107-50 0,107 47 0,1 1 0,0-2 0,0 1 0,0-2 0,1 0 0,-18-20 0,12 10-455,0 1 0,-27-24 0,27 30-6371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09T17:05:31.933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1 328 24575,'-1'-85'0,"3"-99"0,-2 181 0,0 0 0,0 0 0,0 1 0,1-1 0,-1 1 0,1-1 0,0 0 0,-1 1 0,1-1 0,0 1 0,0-1 0,1 1 0,-1 0 0,1 0 0,-1-1 0,1 1 0,0 0 0,-1 0 0,5-3 0,-3 4 0,0 0 0,0 0 0,-1 0 0,1 0 0,0 1 0,0-1 0,0 1 0,0 0 0,0 0 0,0 0 0,0 0 0,0 0 0,0 1 0,0-1 0,-1 1 0,1 0 0,4 1 0,87 35 49,-65-25-520,0 0-1,57 13 1,-68-22-6355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09T17:05:34.316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4679 4240 24575,'-6'-13'0,"-2"1"0,0 1 0,-13-17 0,-3-2 0,-691-921 0,707 941 0,-105-143 0,-94-170 0,195 301 0,-384-624 0,329 550 0,-5 3 0,-4 4 0,-3 3 0,-131-110 0,-351-275 0,505 423 0,-2 2 0,-111-68 0,-281-115 0,362 185 0,-128-88 0,185 112 0,-121-62 0,67 39 0,62 32 0,0 1 0,-1 1 0,0 1 0,0 1 0,-1 1 0,-36-4 0,32 5 0,0-2 0,-46-17 0,-7-2 0,41 16 0,0-2 0,0-2 0,-58-29 0,84 36 22,0 1 0,0 0 0,-26-5 0,-5-2-1475,29 6-5373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09T17:05:35.848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100 605 24575,'-2'-1'0,"1"0"0,0 0 0,-1 0 0,1 0 0,0 0 0,-1-1 0,1 1 0,0 0 0,0-1 0,0 1 0,0-1 0,0 1 0,1-1 0,-1 1 0,0-1 0,1 1 0,-1-1 0,1 0 0,-1-1 0,0 0 0,-16-52 0,-11-64 0,9 36 0,15 64 0,0-1 0,1 0 0,1 0 0,1 0 0,0 0 0,2 0 0,0 0 0,6-28 0,-4 30 0,-2 10 0,0 1 0,1 0 0,0 0 0,0 0 0,5-12 0,-5 17 0,-1 0 0,1 0 0,-1 0 0,1 0 0,0 0 0,0 0 0,0 0 0,0 1 0,0-1 0,0 1 0,0-1 0,1 1 0,-1 0 0,0 0 0,1 0 0,-1 0 0,1 0 0,-1 1 0,1-1 0,3 0 0,35-2 0,1 1 0,65 6 0,-10 0 0,61-4-1365,-131 0-5461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09T17:05:39.265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6434 2237 24575,'-161'-1'0,"0"-6"0,-262-46 0,-345-134 0,631 151 0,-332-99 0,-253-59 0,698 189 0,-688-171 0,477 97 0,40 12 0,-225-46 0,335 96 0,-183-39 0,183 35 0,-91-37 0,34 2 0,-189-103 0,218 99 0,-29-17 0,115 60 0,2-1 0,0 0 0,-27-27 0,14 7 0,2-2 0,-38-53 0,48 60 0,-1 2 0,-2 0 0,-1 2 0,-53-39 0,45 31 0,28 26 0,-1 0 0,-21-15 0,30 24 0,-1 0 0,0 0 0,0 0 0,0 1 0,0-1 0,-1 1 0,1 0 0,0 0 0,-1 0 0,1 0 0,-1 1 0,1-1 0,0 1 0,-1 0 0,1 0 0,-7 1 0,8 0 0,0 0 0,0 0 0,-1 0 0,1 0 0,0 0 0,0 0 0,0 1 0,0-1 0,1 1 0,-1-1 0,0 1 0,1 0 0,-1 0 0,1 0 0,-1 0 0,1 0 0,0 0 0,0 0 0,0 0 0,0 0 0,0 1 0,1-1 0,-1 0 0,1 1 0,-1-1 0,1 5 0,-2 9 0,1 0 0,2 30 0,0-30 0,3 148 0,-4-510 0,-1 343 0,1-1 0,0 1 0,1 0 0,-1 0 0,0 0 0,1 0 0,0 0 0,-1 0 0,1 0 0,1 0 0,-1 0 0,0 1 0,1-1 0,-1 0 0,1 1 0,0-1 0,0 1 0,0 0 0,0-1 0,0 1 0,4-3 0,-1 3 0,0-1 0,0 1 0,0 0 0,0 0 0,1 0 0,-1 1 0,1 0 0,-1 0 0,1 0 0,0 1 0,5 0 0,3 0 0,-1 0 0,1 1 0,0 0 0,-1 1 0,1 1 0,-1 0 0,0 1 0,0 0 0,0 1 0,13 7 0,-24-10-105,0 0 0,0-1 0,0 1 0,0 0 0,0 0 0,0 0 0,-1 0 0,1 0 0,-1 0 0,1 1 0,-1-1 0,1 3 0,4 11-6721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09T17:05:47.829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8913 24575,'83'-97'0,"-25"25"0,609-701-2736,-475 550 2984,631-691-248,-201 233 11,-64-50-650,-271 256 362,-220 345 347,87-247 0,-124 281 514,-5-1 0,-5-1 0,-3-1 0,-5-1 0,-1-182 0,-17 157-634,-5 1 0,-6 0 0,-5 1-1,-46-148 1,35 176 50,-65-128 0,-12-34 0,-113-281 0,210 513 0,0 0 0,-2 1 0,-1 0 0,0 1 0,-2 1 0,-1 1 0,0 1 0,-2 0 0,0 2 0,-47-32 0,-31-20 0,-30-19 0,83 62 0,1-1 0,1-3 0,-75-69 0,93 68 0,1-1 0,2 0 0,1-2 0,-27-59 0,2 5 0,-36-86 0,55 111 0,-38-65 0,38 83 0,2-2 0,2-1 0,-21-62 0,-29-62-336,58 139-693,5 9-5797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09T17:05:49.615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2 429 24575,'-1'-83'0,"3"-94"0,15 75 0,-11 74 0,-6 26 0,0 1 0,0-1 0,1 0 0,-1 0 0,0 1 0,1-1 0,-1 0 0,1 0 0,0 1 0,0-1 0,0 1 0,-1-1 0,1 1 0,1-1 0,-1 1 0,0-1 0,0 1 0,0 0 0,1 0 0,-1 0 0,1-1 0,-1 1 0,1 1 0,-1-1 0,1 0 0,2-1 0,-2 2 0,1 1 0,0-1 0,0 0 0,-1 1 0,1-1 0,0 1 0,-1 0 0,1 0 0,-1 0 0,1 0 0,-1 0 0,0 1 0,1-1 0,-1 1 0,0-1 0,3 4 0,66 56 0,46 35 0,-111-92-273,0 0 0,0 1 0,-1 0 0,9 10 0,-3 1-6553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6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n-US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412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1325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879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6664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1128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428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084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564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1982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461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73238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7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18156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3279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9" name="Google Shape;139;p1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32598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11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6882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11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73386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29059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12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09208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p13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80468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4189306995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3" name="Google Shape;163;g4189306995_0_44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59332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575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265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181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916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388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120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127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9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0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110410" y="720720"/>
            <a:ext cx="2070101" cy="575944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900117" y="720720"/>
            <a:ext cx="6057899" cy="575944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48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156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484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238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2072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22446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241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1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378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40686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16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82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374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3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362821" y="684208"/>
            <a:ext cx="2212976" cy="507524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20720" y="684208"/>
            <a:ext cx="6489697" cy="50752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8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6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900117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116516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6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1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0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99998" y="719998"/>
            <a:ext cx="8280001" cy="10799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99998" y="1979996"/>
            <a:ext cx="8280001" cy="45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19998" y="683998"/>
            <a:ext cx="8460001" cy="10234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de-D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19998" y="1949043"/>
            <a:ext cx="8855643" cy="381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6318723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67361" y="6347161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831363" y="6347161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customXml" Target="../ink/ink4.xml"/><Relationship Id="rId1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719998" y="1445035"/>
            <a:ext cx="8855643" cy="6063198"/>
          </a:xfrm>
        </p:spPr>
        <p:txBody>
          <a:bodyPr>
            <a:spAutoFit/>
          </a:bodyPr>
          <a:lstStyle/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CMPT 125</a:t>
            </a:r>
          </a:p>
          <a:p>
            <a:pPr lvl="0" algn="ctr"/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Computing Science</a:t>
            </a:r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Programming II</a:t>
            </a:r>
          </a:p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02</a:t>
            </a:r>
          </a:p>
          <a:p>
            <a:pPr lvl="0" algn="ctr"/>
            <a:endParaRPr lang="de-DE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3600" dirty="0">
              <a:solidFill>
                <a:srgbClr val="99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>
              <a:buSzPct val="100000"/>
            </a:pPr>
            <a:endParaRPr lang="de-DE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buSzPct val="100000"/>
            </a:pPr>
            <a:r>
              <a:rPr lang="de-DE" sz="6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Arrays</a:t>
            </a:r>
          </a:p>
        </p:txBody>
      </p:sp>
    </p:spTree>
    <p:extLst>
      <p:ext uri="{BB962C8B-B14F-4D97-AF65-F5344CB8AC3E}">
        <p14:creationId xmlns:p14="http://schemas.microsoft.com/office/powerpoint/2010/main" val="17148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Arrays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An array represents a list of elements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The list is of a fixed length – once created cannot be resized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All elements have the same type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Access by array[index]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The indexing is [0]..[length-1]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74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Arrays - example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main() {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array[7];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for (int i=0; i &lt; 7; i++) {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array[i] = i+5;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}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printf("array[3] = %d\n", array[3]);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// array[3] = 8</a:t>
            </a: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array[3] = 66;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printf("array[3] = %d\n", array[3]);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// array[3] = 66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…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SzPct val="100000"/>
            </a:pP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3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Initializing arrays at declaration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main() {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array[7];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for (int i=0; i &lt; 7; i++) {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array[i] = i+5;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}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…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main() {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array[7] = {5, 6, 7, 8, 9, 10, 11};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70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Iterating through an array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main() {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i;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array[10] = {0, 1, 8, 2, 18, 3, 6, 2, 2, -4};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for (i = 0; i &lt; 10; i++) 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printf( "array[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%d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= 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%d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\n", </a:t>
            </a:r>
            <a: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array[i]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);</a:t>
            </a:r>
          </a:p>
          <a:p>
            <a:pPr lvl="0"/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for (i = 0; i &lt; 10; i++) 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printf( "array[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%d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= 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%d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\n", </a:t>
            </a:r>
            <a: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*(array+i)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);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  <a:p>
            <a:pPr lvl="0"/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53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Array – represenation in C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38883"/>
            <a:ext cx="8855643" cy="4808162"/>
          </a:xfrm>
        </p:spPr>
        <p:txBody>
          <a:bodyPr/>
          <a:lstStyle/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The variable of type </a:t>
            </a:r>
            <a:r>
              <a:rPr lang="de-DE" sz="2200" i="1" u="sng" dirty="0">
                <a:latin typeface="Arial" panose="020B0604020202020204" pitchFamily="34" charset="0"/>
                <a:cs typeface="Arial" panose="020B0604020202020204" pitchFamily="34" charset="0"/>
              </a:rPr>
              <a:t>array of ints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is really a </a:t>
            </a:r>
            <a:r>
              <a:rPr lang="de-DE" sz="2200" i="1" u="sng" dirty="0">
                <a:latin typeface="Arial" panose="020B0604020202020204" pitchFamily="34" charset="0"/>
                <a:cs typeface="Arial" panose="020B0604020202020204" pitchFamily="34" charset="0"/>
              </a:rPr>
              <a:t>pointer to int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It points to the zero‘th element of the array</a:t>
            </a:r>
          </a:p>
          <a:p>
            <a:pPr lvl="0">
              <a:buSzPct val="45000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The elements are stored in the memory in a contiguous block 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starting from the position </a:t>
            </a:r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arr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>
              <a:buSzPct val="45000"/>
            </a:pPr>
            <a:r>
              <a:rPr lang="de-DE" sz="22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Arithmetics of pointers: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Note that size of int = 4 bytes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This means that </a:t>
            </a:r>
            <a:r>
              <a:rPr lang="de-DE" sz="2200" i="1" u="sng" dirty="0">
                <a:latin typeface="Arial" panose="020B0604020202020204" pitchFamily="34" charset="0"/>
                <a:cs typeface="Arial" panose="020B0604020202020204" pitchFamily="34" charset="0"/>
              </a:rPr>
              <a:t>arr+i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really increases by </a:t>
            </a:r>
            <a:r>
              <a:rPr lang="de-DE" sz="2200" i="1" u="sng" dirty="0">
                <a:latin typeface="Arial" panose="020B0604020202020204" pitchFamily="34" charset="0"/>
                <a:cs typeface="Arial" panose="020B0604020202020204" pitchFamily="34" charset="0"/>
              </a:rPr>
              <a:t>i*sizeof(int)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de-DE" sz="2200" i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arr[10] = {6, 1, 8, 2, 18, 3, 2, 2, -4};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int* arr_ptr = arr;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 point to element 6 in the array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4AB1C3F-629F-410C-AD5D-927CFDF10EDE}"/>
              </a:ext>
            </a:extLst>
          </p:cNvPr>
          <p:cNvSpPr/>
          <p:nvPr/>
        </p:nvSpPr>
        <p:spPr>
          <a:xfrm>
            <a:off x="5459396" y="5056734"/>
            <a:ext cx="3901231" cy="82670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>
                <a:solidFill>
                  <a:schemeClr val="tx1"/>
                </a:solidFill>
              </a:rPr>
              <a:t>This is a super important slide!</a:t>
            </a:r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820C8E8C-F677-432A-B3F3-33E09426B9EE}"/>
              </a:ext>
            </a:extLst>
          </p:cNvPr>
          <p:cNvSpPr/>
          <p:nvPr/>
        </p:nvSpPr>
        <p:spPr>
          <a:xfrm>
            <a:off x="2346004" y="6439664"/>
            <a:ext cx="6256575" cy="61476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>
                <a:solidFill>
                  <a:schemeClr val="tx1"/>
                </a:solidFill>
              </a:rPr>
              <a:t>I’ll repeat: </a:t>
            </a:r>
            <a:r>
              <a:rPr lang="en-US" sz="2200" dirty="0" err="1">
                <a:solidFill>
                  <a:schemeClr val="tx1"/>
                </a:solidFill>
              </a:rPr>
              <a:t>arr</a:t>
            </a:r>
            <a:r>
              <a:rPr lang="en-US" sz="2200" dirty="0">
                <a:solidFill>
                  <a:schemeClr val="tx1"/>
                </a:solidFill>
              </a:rPr>
              <a:t> is just a pointer to the zeroth element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41AAAF4-9BA1-4E3C-927D-EC7E30300FF5}"/>
              </a:ext>
            </a:extLst>
          </p:cNvPr>
          <p:cNvSpPr/>
          <p:nvPr/>
        </p:nvSpPr>
        <p:spPr>
          <a:xfrm>
            <a:off x="601578" y="2319064"/>
            <a:ext cx="5510463" cy="57027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2427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Iterating through an array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main() {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i;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array[10] = {0, 1, 8, 2, 18, 3, 6, 2, 2, -4};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for (i = 0; i &lt; 10; i++) {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printf("array[</a:t>
            </a:r>
            <a:r>
              <a:rPr lang="de-DE" sz="2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%d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 = </a:t>
            </a:r>
            <a:r>
              <a:rPr lang="de-DE" sz="22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%d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\n", </a:t>
            </a:r>
            <a:r>
              <a:rPr lang="de-DE" sz="2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2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*(array+i)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}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23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Iterating through an array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/>
            <a: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main() {</a:t>
            </a:r>
          </a:p>
          <a:p>
            <a:pPr lvl="0"/>
            <a: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arr[10] = {0, 1, 8, 2, 18, 3, 6, 2, 2, -4};</a:t>
            </a:r>
          </a:p>
          <a:p>
            <a:pPr lvl="0"/>
            <a: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int* first = arr;</a:t>
            </a:r>
            <a:b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int* last = arr + 9;</a:t>
            </a:r>
            <a:b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int* iter;</a:t>
            </a:r>
          </a:p>
          <a:p>
            <a:pPr lvl="0"/>
            <a: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for (iter = first; iter &lt;= last; iter++) </a:t>
            </a:r>
          </a:p>
          <a:p>
            <a:pPr lvl="0"/>
            <a: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printf("%d is at the address %p \n",  *iter, iter);</a:t>
            </a:r>
            <a:b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...</a:t>
            </a:r>
          </a:p>
          <a:p>
            <a:pPr lvl="0"/>
            <a:r>
              <a:rPr lang="de-DE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could also do the same using indices, but the goal was to see how pointers work</a:t>
            </a:r>
          </a:p>
          <a:p>
            <a:pPr lvl="0"/>
            <a: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iter;</a:t>
            </a:r>
          </a:p>
          <a:p>
            <a:pPr lvl="0"/>
            <a: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for (iter = 0; iter &lt;= 9; iter++) </a:t>
            </a:r>
          </a:p>
          <a:p>
            <a:pPr lvl="0"/>
            <a: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printf("%d \n", arr[iter]);</a:t>
            </a:r>
            <a:br>
              <a:rPr lang="de-DE" sz="1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18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18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31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Changing values in an array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main() {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array[10] = {0, 1, 8, 2, 18, 3, 6, 2, 2, -4};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printf("array[3] = %d\n", array[3]);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// array[3] = 2;</a:t>
            </a: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array[3] = 66;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printf("array[3] = %d\n", array[3]);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// array[3] = 66;</a:t>
            </a: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*(array+3) = 25;</a:t>
            </a:r>
          </a:p>
          <a:p>
            <a:pPr lvl="0"/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printf("array[3] = %d\n", array[3]);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// array[3] = 25;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93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Array bounds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/>
            <a:endParaRPr lang="de-DE" sz="20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2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array[10] = {0, 1, 8, 2, 18, 3, 6, 2, 2, -4};</a:t>
            </a:r>
          </a:p>
          <a:p>
            <a:pPr lvl="0"/>
            <a:endParaRPr lang="de-DE" sz="20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Q: What happens when trying to access </a:t>
            </a:r>
            <a:r>
              <a:rPr lang="de-DE" sz="2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array[-1]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de-DE" sz="2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array[10]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0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A: Will return </a:t>
            </a: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garbage data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crash</a:t>
            </a:r>
            <a:br>
              <a:rPr lang="de-DE" sz="2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0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82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SzPct val="45000"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br>
              <a:rPr lang="de-DE" altLang="en-US" sz="8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en-US" sz="8000" dirty="0">
                <a:latin typeface="Arial" panose="020B0604020202020204" pitchFamily="34" charset="0"/>
                <a:cs typeface="Arial" panose="020B0604020202020204" pitchFamily="34" charset="0"/>
              </a:rPr>
              <a:t>Pointers and References</a:t>
            </a:r>
          </a:p>
        </p:txBody>
      </p:sp>
    </p:spTree>
    <p:extLst>
      <p:ext uri="{BB962C8B-B14F-4D97-AF65-F5344CB8AC3E}">
        <p14:creationId xmlns:p14="http://schemas.microsoft.com/office/powerpoint/2010/main" val="7887211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13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l">
              <a:buSzPts val="1080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Using pointers to access an array</a:t>
            </a:r>
          </a:p>
        </p:txBody>
      </p:sp>
      <p:sp>
        <p:nvSpPr>
          <p:cNvPr id="124" name="Google Shape;124;p19"/>
          <p:cNvSpPr txBox="1">
            <a:spLocks noGrp="1"/>
          </p:cNvSpPr>
          <p:nvPr>
            <p:ph type="body" idx="4294967295"/>
          </p:nvPr>
        </p:nvSpPr>
        <p:spPr>
          <a:xfrm>
            <a:off x="720000" y="1938880"/>
            <a:ext cx="8855640" cy="466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  <a:buSzPts val="1080"/>
            </a:pP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main()  {</a:t>
            </a:r>
            <a:b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arr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[10] = {4, 8, 5, 20, 12, 16, 6, 7, 8, 9};</a:t>
            </a:r>
            <a:b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endParaRPr lang="en-US" sz="2000" b="0" i="0" u="none" strike="noStrike" cap="none" dirty="0">
              <a:solidFill>
                <a:srgbClr val="0F0FCF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SzPts val="1080"/>
            </a:pP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* 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ptr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= 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arr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;</a:t>
            </a:r>
            <a:b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0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000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printf</a:t>
            </a:r>
            <a:r>
              <a:rPr lang="en-US" sz="20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("*</a:t>
            </a:r>
            <a:r>
              <a:rPr lang="en-US" sz="2000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ptr</a:t>
            </a:r>
            <a:r>
              <a:rPr lang="en-US" sz="20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 = %d\n",  *</a:t>
            </a:r>
            <a:r>
              <a:rPr lang="en-US" sz="2000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ptr</a:t>
            </a:r>
            <a:r>
              <a:rPr lang="en-US" sz="20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); // prints 4</a:t>
            </a:r>
            <a:br>
              <a:rPr lang="en-US" sz="20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endParaRPr lang="en-US" sz="2000" dirty="0">
              <a:solidFill>
                <a:srgbClr val="0F0FCF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lvl="0" algn="l">
              <a:spcAft>
                <a:spcPts val="0"/>
              </a:spcAft>
              <a:buSzPts val="1080"/>
            </a:pP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ptr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= arr+2;</a:t>
            </a:r>
            <a:b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printf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("*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ptr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 = %d\n",  *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ptr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); // prints 5</a:t>
            </a:r>
            <a:b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endParaRPr lang="en-US" sz="2000" dirty="0">
              <a:solidFill>
                <a:srgbClr val="0F0FCF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lvl="0" algn="l">
              <a:spcAft>
                <a:spcPts val="0"/>
              </a:spcAft>
              <a:buSzPts val="1080"/>
            </a:pP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ptr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= </a:t>
            </a:r>
            <a:r>
              <a:rPr lang="en-US" sz="20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ptr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+3;</a:t>
            </a:r>
            <a:b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printf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("*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ptr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 = %d\n",  *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ptr</a:t>
            </a:r>
            <a:r>
              <a:rPr lang="en-US" sz="20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); // prints 16</a:t>
            </a:r>
          </a:p>
          <a:p>
            <a:pPr lvl="0" algn="l">
              <a:spcAft>
                <a:spcPts val="0"/>
              </a:spcAft>
              <a:buSzPts val="1080"/>
            </a:pPr>
            <a:b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ptr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= &amp;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arr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[9];</a:t>
            </a:r>
            <a:b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printf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("*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ptr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 = %d\n",  *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ptr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); </a:t>
            </a:r>
            <a:r>
              <a:rPr lang="en-US" sz="2000" b="0" i="0" u="none" strike="noStrike" cap="none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// prints 9</a:t>
            </a:r>
            <a:b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endParaRPr sz="2000" b="0" i="0" u="none" strike="noStrike" cap="none" dirty="0">
              <a:solidFill>
                <a:srgbClr val="0F0FCF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457200" marR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0393"/>
              </a:buClr>
              <a:buSzPts val="9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arr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= &amp;</a:t>
            </a:r>
            <a:r>
              <a:rPr lang="en-US" sz="20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arr</a:t>
            </a: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[5]; </a:t>
            </a:r>
            <a:b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0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}</a:t>
            </a:r>
            <a:endParaRPr sz="2000" b="0" i="0" u="none" strike="noStrike" cap="none" dirty="0">
              <a:solidFill>
                <a:srgbClr val="0F0FCF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0" y="6181713"/>
            <a:ext cx="520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NO!! Array cannot be reassigned.</a:t>
            </a:r>
            <a:br>
              <a:rPr lang="en-US" sz="24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Array is a </a:t>
            </a:r>
            <a:r>
              <a:rPr lang="en-US" sz="24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constant </a:t>
            </a:r>
            <a:r>
              <a:rPr lang="en-US" sz="24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pointer</a:t>
            </a:r>
            <a:endParaRPr lang="en-CA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380AE67-3AB6-7326-9D4E-338CC613F524}"/>
              </a:ext>
            </a:extLst>
          </p:cNvPr>
          <p:cNvGrpSpPr/>
          <p:nvPr/>
        </p:nvGrpSpPr>
        <p:grpSpPr>
          <a:xfrm>
            <a:off x="3216953" y="2460681"/>
            <a:ext cx="2997000" cy="2596680"/>
            <a:chOff x="3216953" y="2460681"/>
            <a:chExt cx="2997000" cy="259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" name="Ink 1">
                  <a:extLst>
                    <a:ext uri="{FF2B5EF4-FFF2-40B4-BE49-F238E27FC236}">
                      <a16:creationId xmlns:a16="http://schemas.microsoft.com/office/drawing/2014/main" id="{A7E8D331-B37E-3480-BAF2-C631015DBAAD}"/>
                    </a:ext>
                  </a:extLst>
                </p14:cNvPr>
                <p14:cNvContentPartPr/>
                <p14:nvPr/>
              </p14:nvContentPartPr>
              <p14:xfrm>
                <a:off x="5122433" y="2598561"/>
                <a:ext cx="1091520" cy="2458800"/>
              </p14:xfrm>
            </p:contentPart>
          </mc:Choice>
          <mc:Fallback xmlns="">
            <p:pic>
              <p:nvPicPr>
                <p:cNvPr id="2" name="Ink 1">
                  <a:extLst>
                    <a:ext uri="{FF2B5EF4-FFF2-40B4-BE49-F238E27FC236}">
                      <a16:creationId xmlns:a16="http://schemas.microsoft.com/office/drawing/2014/main" id="{A7E8D331-B37E-3480-BAF2-C631015DBAAD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116313" y="2592441"/>
                  <a:ext cx="1103760" cy="247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3ED469EF-2BF3-5921-544E-EE17FBCFD46F}"/>
                    </a:ext>
                  </a:extLst>
                </p14:cNvPr>
                <p14:cNvContentPartPr/>
                <p14:nvPr/>
              </p14:nvContentPartPr>
              <p14:xfrm>
                <a:off x="5112713" y="2559681"/>
                <a:ext cx="121680" cy="11808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3ED469EF-2BF3-5921-544E-EE17FBCFD46F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106593" y="2553561"/>
                  <a:ext cx="13392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384AA44F-3CBD-B712-6DEA-F2B0CB57D9C5}"/>
                    </a:ext>
                  </a:extLst>
                </p14:cNvPr>
                <p14:cNvContentPartPr/>
                <p14:nvPr/>
              </p14:nvContentPartPr>
              <p14:xfrm>
                <a:off x="3876473" y="2570121"/>
                <a:ext cx="1684440" cy="152640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384AA44F-3CBD-B712-6DEA-F2B0CB57D9C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870353" y="2564001"/>
                  <a:ext cx="1696680" cy="153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46B8C92C-FC20-C584-CCF1-BE7D3462EB17}"/>
                    </a:ext>
                  </a:extLst>
                </p14:cNvPr>
                <p14:cNvContentPartPr/>
                <p14:nvPr/>
              </p14:nvContentPartPr>
              <p14:xfrm>
                <a:off x="3817793" y="2506761"/>
                <a:ext cx="197280" cy="21780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46B8C92C-FC20-C584-CCF1-BE7D3462EB17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811673" y="2500641"/>
                  <a:ext cx="20952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DD4BF281-856D-83E9-64C0-ED1F756F50B6}"/>
                    </a:ext>
                  </a:extLst>
                </p14:cNvPr>
                <p14:cNvContentPartPr/>
                <p14:nvPr/>
              </p14:nvContentPartPr>
              <p14:xfrm>
                <a:off x="3216953" y="2460681"/>
                <a:ext cx="2316600" cy="80532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DD4BF281-856D-83E9-64C0-ED1F756F50B6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210833" y="2454561"/>
                  <a:ext cx="2328840" cy="817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707B4506-55B1-7915-8C6F-98883FC4A215}"/>
                  </a:ext>
                </a:extLst>
              </p14:cNvPr>
              <p14:cNvContentPartPr/>
              <p14:nvPr/>
            </p14:nvContentPartPr>
            <p14:xfrm>
              <a:off x="5579273" y="2688561"/>
              <a:ext cx="1305720" cy="32086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707B4506-55B1-7915-8C6F-98883FC4A21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573153" y="2682441"/>
                <a:ext cx="1317960" cy="322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2E52EEFA-E0EC-B2DA-1483-3559E13F8B3F}"/>
                  </a:ext>
                </a:extLst>
              </p14:cNvPr>
              <p14:cNvContentPartPr/>
              <p14:nvPr/>
            </p14:nvContentPartPr>
            <p14:xfrm>
              <a:off x="6176153" y="2635281"/>
              <a:ext cx="120960" cy="15480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2E52EEFA-E0EC-B2DA-1483-3559E13F8B3F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170033" y="2629161"/>
                <a:ext cx="133200" cy="167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234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Arrays - recap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An array represents a list of elements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The list is of a fixed length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All elements have the same type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Access by array[index]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The indexing is [0]..[length-1]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The variable of type </a:t>
            </a:r>
            <a:r>
              <a:rPr lang="de-DE" sz="2200" i="1" u="sng" dirty="0">
                <a:latin typeface="Arial" panose="020B0604020202020204" pitchFamily="34" charset="0"/>
                <a:cs typeface="Arial" panose="020B0604020202020204" pitchFamily="34" charset="0"/>
              </a:rPr>
              <a:t>array of ints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is really a </a:t>
            </a:r>
            <a:r>
              <a:rPr lang="de-DE" sz="2200" i="1" u="sng" dirty="0">
                <a:latin typeface="Arial" panose="020B0604020202020204" pitchFamily="34" charset="0"/>
                <a:cs typeface="Arial" panose="020B0604020202020204" pitchFamily="34" charset="0"/>
              </a:rPr>
              <a:t>constant pointer to int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Can use pointers to access an array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i="1" dirty="0">
                <a:latin typeface="Arial" panose="020B0604020202020204" pitchFamily="34" charset="0"/>
                <a:cs typeface="Arial" panose="020B0604020202020204" pitchFamily="34" charset="0"/>
              </a:rPr>
              <a:t>ptr = arr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, sets ptr to point to the zero‘th entry of the array.</a:t>
            </a:r>
          </a:p>
          <a:p>
            <a:pPr lvl="0">
              <a:buSzPct val="100000"/>
            </a:pP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90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2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>
                <a:latin typeface="Arial"/>
                <a:ea typeface="Arial"/>
                <a:cs typeface="Arial"/>
                <a:sym typeface="Arial"/>
              </a:rPr>
              <a:t>Examples</a:t>
            </a:r>
            <a:endParaRPr sz="4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22"/>
          <p:cNvSpPr txBox="1">
            <a:spLocks noGrp="1"/>
          </p:cNvSpPr>
          <p:nvPr>
            <p:ph type="body" idx="4294967295"/>
          </p:nvPr>
        </p:nvSpPr>
        <p:spPr>
          <a:xfrm>
            <a:off x="720000" y="1949040"/>
            <a:ext cx="8855640" cy="4808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R="0" lvl="0" algn="l">
              <a:spcBef>
                <a:spcPts val="0"/>
              </a:spcBef>
              <a:spcAft>
                <a:spcPts val="0"/>
              </a:spcAft>
              <a:buSzPts val="1080"/>
            </a:pPr>
            <a:r>
              <a:rPr lang="en-US" sz="2400" b="0" i="0" u="none" strike="noStrike" cap="none" dirty="0">
                <a:latin typeface="Arial"/>
                <a:ea typeface="Arial"/>
                <a:cs typeface="Arial"/>
                <a:sym typeface="Arial"/>
              </a:rPr>
              <a:t>Write a function that gets an array of floats of 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length n a</a:t>
            </a:r>
            <a:r>
              <a:rPr lang="en-US" sz="2400" b="0" i="0" u="none" strike="noStrike" cap="none" dirty="0">
                <a:latin typeface="Arial"/>
                <a:ea typeface="Arial"/>
                <a:cs typeface="Arial"/>
                <a:sym typeface="Arial"/>
              </a:rPr>
              <a:t>nd outputs the average of the numbers.</a:t>
            </a:r>
            <a:endParaRPr dirty="0"/>
          </a:p>
          <a:p>
            <a:pPr marL="0" marR="0" lvl="0" indent="0" algn="l" rtl="0">
              <a:spcBef>
                <a:spcPts val="1417"/>
              </a:spcBef>
              <a:spcAft>
                <a:spcPts val="0"/>
              </a:spcAft>
              <a:buNone/>
            </a:pPr>
            <a:r>
              <a:rPr lang="en-US" sz="2200" b="0" i="0" u="none" strike="noStrike" cap="none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float average(float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[],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 n)</a:t>
            </a:r>
            <a:endParaRPr sz="2200" b="0" i="0" u="none" strike="noStrike" cap="none" dirty="0">
              <a:solidFill>
                <a:srgbClr val="0F0FCF"/>
              </a:solidFill>
              <a:latin typeface="Arial"/>
              <a:ea typeface="Arial"/>
              <a:cs typeface="Arial"/>
              <a:sym typeface="Arial"/>
            </a:endParaRPr>
          </a:p>
          <a:p>
            <a:pPr marR="0" lvl="0" algn="l" rtl="0">
              <a:spcBef>
                <a:spcPts val="1417"/>
              </a:spcBef>
              <a:spcAft>
                <a:spcPts val="0"/>
              </a:spcAft>
              <a:buSzPts val="1080"/>
            </a:pPr>
            <a:br>
              <a:rPr lang="en-US" sz="2400" b="0" i="0" u="none" strike="noStrike" cap="none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2400" b="0" i="0" u="none" strike="noStrike" cap="none" dirty="0">
                <a:latin typeface="Arial"/>
                <a:ea typeface="Arial"/>
                <a:cs typeface="Arial"/>
                <a:sym typeface="Arial"/>
              </a:rPr>
              <a:t>Write a function that gets two arrays of </a:t>
            </a:r>
            <a:r>
              <a:rPr lang="en-US" sz="2400" b="0" i="0" u="none" strike="noStrike" cap="none" dirty="0" err="1">
                <a:latin typeface="Arial"/>
                <a:ea typeface="Arial"/>
                <a:cs typeface="Arial"/>
                <a:sym typeface="Arial"/>
              </a:rPr>
              <a:t>ints</a:t>
            </a:r>
            <a:r>
              <a:rPr lang="en-US" sz="2400" b="0" i="0" u="none" strike="noStrike" cap="none" dirty="0">
                <a:latin typeface="Arial"/>
                <a:ea typeface="Arial"/>
                <a:cs typeface="Arial"/>
                <a:sym typeface="Arial"/>
              </a:rPr>
              <a:t> of length n and copies all data from one array into the other.</a:t>
            </a:r>
          </a:p>
          <a:p>
            <a:pPr marL="0" marR="0" lvl="0" indent="0" algn="l" rtl="0">
              <a:spcBef>
                <a:spcPts val="1417"/>
              </a:spcBef>
              <a:spcAft>
                <a:spcPts val="0"/>
              </a:spcAft>
              <a:buSzPts val="1080"/>
            </a:pPr>
            <a:br>
              <a:rPr lang="en-US" sz="2400" b="0" i="0" u="none" strike="noStrike" cap="none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2200" b="0" i="0" u="none" strike="noStrike" cap="none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void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array_copy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dest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[],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src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[],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/>
                <a:ea typeface="Arial"/>
                <a:cs typeface="Arial"/>
                <a:sym typeface="Arial"/>
              </a:rPr>
              <a:t> n) </a:t>
            </a:r>
            <a:br>
              <a:rPr lang="en-US" sz="2200" b="0" i="0" u="none" strike="noStrike" cap="none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</a:br>
            <a:endParaRPr sz="2200" b="1" i="0" u="none" strike="noStrike" cap="none" dirty="0">
              <a:solidFill>
                <a:srgbClr val="2F549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775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3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>
                <a:latin typeface="Arial"/>
                <a:ea typeface="Arial"/>
                <a:cs typeface="Arial"/>
                <a:sym typeface="Arial"/>
              </a:rPr>
              <a:t>Examples</a:t>
            </a:r>
            <a:endParaRPr sz="4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23"/>
          <p:cNvSpPr txBox="1">
            <a:spLocks noGrp="1"/>
          </p:cNvSpPr>
          <p:nvPr>
            <p:ph type="body" idx="4294967295"/>
          </p:nvPr>
        </p:nvSpPr>
        <p:spPr>
          <a:xfrm>
            <a:off x="720000" y="1949040"/>
            <a:ext cx="8855640" cy="4808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l">
              <a:spcAft>
                <a:spcPts val="0"/>
              </a:spcAft>
              <a:buSzPts val="1080"/>
            </a:pPr>
            <a:r>
              <a:rPr lang="en-US" sz="2200" b="0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Write a function that gets an array of floats of length 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</a:t>
            </a:r>
            <a:r>
              <a:rPr lang="en-US" sz="2200" b="0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and outputs the average of the numbers.</a:t>
            </a:r>
            <a:br>
              <a:rPr lang="en-US" sz="2200" b="0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endParaRPr lang="en-US" sz="22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SzPts val="1080"/>
            </a:pPr>
            <a:r>
              <a:rPr lang="en-US" sz="2200" dirty="0">
                <a:solidFill>
                  <a:srgbClr val="2F5496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200" strike="sngStrik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float average(float </a:t>
            </a:r>
            <a:r>
              <a:rPr lang="en-US" sz="2200" strike="sngStrik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ar</a:t>
            </a:r>
            <a:r>
              <a:rPr lang="en-US" sz="2200" strike="sngStrik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[], </a:t>
            </a:r>
            <a:r>
              <a:rPr lang="en-US" sz="2200" strike="sngStrik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200" strike="sngStrik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n)</a:t>
            </a: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SzPts val="1080"/>
            </a:pPr>
            <a:endParaRPr lang="en-US" sz="2200" strike="sngStrike" dirty="0">
              <a:solidFill>
                <a:srgbClr val="0F0FCF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SzPts val="1080"/>
            </a:pPr>
            <a:r>
              <a:rPr lang="en-US" sz="2200" dirty="0">
                <a:solidFill>
                  <a:srgbClr val="2F5496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float average(float </a:t>
            </a:r>
            <a:r>
              <a:rPr lang="en-US" sz="2200" dirty="0" err="1">
                <a:solidFill>
                  <a:srgbClr val="FF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const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2200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ar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[], </a:t>
            </a:r>
            <a:r>
              <a:rPr lang="en-US" sz="2200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n)</a:t>
            </a: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SzPts val="1080"/>
            </a:pPr>
            <a:br>
              <a:rPr lang="en-US" sz="2200" b="1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200" b="1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OR</a:t>
            </a:r>
            <a:br>
              <a:rPr lang="en-US" sz="2200" b="1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200" dirty="0">
                <a:solidFill>
                  <a:srgbClr val="2F5496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float average(</a:t>
            </a:r>
            <a:r>
              <a:rPr lang="en-US" sz="2200" dirty="0" err="1">
                <a:solidFill>
                  <a:srgbClr val="FF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const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float* </a:t>
            </a:r>
            <a:r>
              <a:rPr lang="en-US" sz="2200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ar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</a:t>
            </a:r>
            <a:r>
              <a:rPr lang="en-US" sz="2200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n)</a:t>
            </a:r>
          </a:p>
        </p:txBody>
      </p:sp>
    </p:spTree>
    <p:extLst>
      <p:ext uri="{BB962C8B-B14F-4D97-AF65-F5344CB8AC3E}">
        <p14:creationId xmlns:p14="http://schemas.microsoft.com/office/powerpoint/2010/main" val="74431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3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>
                <a:latin typeface="Arial"/>
                <a:ea typeface="Arial"/>
                <a:cs typeface="Arial"/>
                <a:sym typeface="Arial"/>
              </a:rPr>
              <a:t>Examples</a:t>
            </a:r>
            <a:endParaRPr sz="4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23"/>
          <p:cNvSpPr txBox="1">
            <a:spLocks noGrp="1"/>
          </p:cNvSpPr>
          <p:nvPr>
            <p:ph type="body" idx="4294967295"/>
          </p:nvPr>
        </p:nvSpPr>
        <p:spPr>
          <a:xfrm>
            <a:off x="720000" y="1949040"/>
            <a:ext cx="8855640" cy="4808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l">
              <a:spcAft>
                <a:spcPts val="0"/>
              </a:spcAft>
              <a:buSzPts val="1080"/>
            </a:pPr>
            <a:r>
              <a:rPr lang="en-US" sz="22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Write a function that gets two arrays of </a:t>
            </a:r>
            <a:r>
              <a:rPr lang="en-US" sz="2200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ints</a:t>
            </a:r>
            <a:r>
              <a:rPr lang="en-US" sz="22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of length 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</a:t>
            </a:r>
            <a:r>
              <a:rPr lang="en-US" sz="22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and copies all data from one array into the other</a:t>
            </a:r>
            <a:r>
              <a:rPr lang="en-US" sz="2200" b="0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.</a:t>
            </a:r>
            <a:br>
              <a:rPr lang="en-US" sz="2200" b="0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endParaRPr lang="en-US" sz="22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lvl="0" algn="l">
              <a:spcAft>
                <a:spcPts val="0"/>
              </a:spcAft>
              <a:buSzPts val="1080"/>
            </a:pPr>
            <a:r>
              <a:rPr lang="en-US" sz="2200" dirty="0">
                <a:solidFill>
                  <a:srgbClr val="2F5496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200" strike="sngStrik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void </a:t>
            </a:r>
            <a:r>
              <a:rPr lang="en-US" sz="2200" strike="sngStrik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array_copy</a:t>
            </a:r>
            <a:r>
              <a:rPr lang="en-US" sz="2200" strike="sngStrik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(</a:t>
            </a:r>
            <a:r>
              <a:rPr lang="en-US" sz="2200" strike="sngStrik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200" strike="sngStrik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2200" strike="sngStrik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dest</a:t>
            </a:r>
            <a:r>
              <a:rPr lang="en-US" sz="2200" strike="sngStrik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[], </a:t>
            </a:r>
            <a:r>
              <a:rPr lang="en-US" sz="2200" strike="sngStrik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200" strike="sngStrik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2200" strike="sngStrik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src</a:t>
            </a:r>
            <a:r>
              <a:rPr lang="en-US" sz="2200" strike="sngStrik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[], </a:t>
            </a:r>
            <a:r>
              <a:rPr lang="en-US" sz="2200" strike="sngStrik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200" strike="sngStrik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n)</a:t>
            </a:r>
          </a:p>
          <a:p>
            <a:pPr lvl="0" algn="l">
              <a:spcAft>
                <a:spcPts val="0"/>
              </a:spcAft>
              <a:buSzPts val="1080"/>
            </a:pPr>
            <a:endParaRPr lang="en-US" sz="2200" strike="sngStrike" dirty="0">
              <a:solidFill>
                <a:srgbClr val="0F0FCF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lvl="0" algn="l">
              <a:spcAft>
                <a:spcPts val="0"/>
              </a:spcAft>
              <a:buSzPts val="1080"/>
            </a:pPr>
            <a:r>
              <a:rPr lang="en-US" sz="2200" dirty="0">
                <a:solidFill>
                  <a:srgbClr val="2F5496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void </a:t>
            </a:r>
            <a:r>
              <a:rPr lang="en-US" sz="2200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array_copy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(</a:t>
            </a:r>
            <a:r>
              <a:rPr lang="en-US" sz="2200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2200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dest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[], </a:t>
            </a:r>
            <a:r>
              <a:rPr lang="en-US" sz="2200" dirty="0" err="1">
                <a:solidFill>
                  <a:srgbClr val="FF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const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2200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2200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src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[], </a:t>
            </a:r>
            <a:r>
              <a:rPr lang="en-US" sz="2200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n)</a:t>
            </a:r>
          </a:p>
          <a:p>
            <a:pPr lvl="0" algn="l">
              <a:spcAft>
                <a:spcPts val="0"/>
              </a:spcAft>
              <a:buSzPts val="1080"/>
            </a:pPr>
            <a:br>
              <a:rPr lang="en-US" sz="2200" b="1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200" b="1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OR</a:t>
            </a:r>
            <a:br>
              <a:rPr lang="en-US" sz="2200" b="1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-US" sz="2200" b="1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void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array_copy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(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*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dest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FF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const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*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src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n) </a:t>
            </a:r>
          </a:p>
          <a:p>
            <a:pPr lvl="0" algn="l">
              <a:spcAft>
                <a:spcPts val="0"/>
              </a:spcAft>
              <a:buSzPts val="1080"/>
            </a:pPr>
            <a:endParaRPr lang="en-US" sz="2200" dirty="0">
              <a:solidFill>
                <a:srgbClr val="0F0FCF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lvl="0" algn="l">
              <a:spcAft>
                <a:spcPts val="0"/>
              </a:spcAft>
              <a:buSzPts val="1080"/>
            </a:pPr>
            <a:r>
              <a:rPr lang="en-US" sz="22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Note that we are doing “deep copy”, i.e. copying all values inside, and not the pointer to the beginning of the array.</a:t>
            </a:r>
            <a:endParaRPr sz="2200" dirty="0">
              <a:solidFill>
                <a:srgbClr val="0F0F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17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SzPct val="45000"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br>
              <a:rPr lang="de-DE" altLang="en-US" sz="8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en-US" sz="8000" dirty="0">
                <a:latin typeface="Arial" panose="020B0604020202020204" pitchFamily="34" charset="0"/>
                <a:cs typeface="Arial" panose="020B0604020202020204" pitchFamily="34" charset="0"/>
              </a:rPr>
              <a:t>Constants</a:t>
            </a:r>
          </a:p>
        </p:txBody>
      </p:sp>
    </p:spTree>
    <p:extLst>
      <p:ext uri="{BB962C8B-B14F-4D97-AF65-F5344CB8AC3E}">
        <p14:creationId xmlns:p14="http://schemas.microsoft.com/office/powerpoint/2010/main" val="30622987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4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>
                <a:latin typeface="Arial"/>
                <a:ea typeface="Arial"/>
                <a:cs typeface="Arial"/>
                <a:sym typeface="Arial"/>
              </a:rPr>
              <a:t>Constant variables</a:t>
            </a:r>
            <a:endParaRPr/>
          </a:p>
        </p:txBody>
      </p:sp>
      <p:sp>
        <p:nvSpPr>
          <p:cNvPr id="154" name="Google Shape;154;p24"/>
          <p:cNvSpPr txBox="1">
            <a:spLocks noGrp="1"/>
          </p:cNvSpPr>
          <p:nvPr>
            <p:ph type="body" idx="4294967295"/>
          </p:nvPr>
        </p:nvSpPr>
        <p:spPr>
          <a:xfrm>
            <a:off x="720000" y="19490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l">
              <a:spcAft>
                <a:spcPts val="0"/>
              </a:spcAft>
              <a:buClr>
                <a:srgbClr val="0070C0"/>
              </a:buClr>
              <a:buSzPts val="990"/>
            </a:pP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</a:t>
            </a:r>
            <a:r>
              <a:rPr lang="en-US" sz="24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</a:t>
            </a: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main()  {</a:t>
            </a:r>
          </a:p>
          <a:p>
            <a:pPr lvl="0" algn="l">
              <a:spcAft>
                <a:spcPts val="0"/>
              </a:spcAft>
              <a:buClr>
                <a:srgbClr val="0070C0"/>
              </a:buClr>
              <a:buSzPts val="990"/>
            </a:pP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   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const</a:t>
            </a: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2400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</a:t>
            </a: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ONE = 1;</a:t>
            </a:r>
          </a:p>
          <a:p>
            <a:pPr lvl="0" algn="l">
              <a:spcAft>
                <a:spcPts val="0"/>
              </a:spcAft>
              <a:buClr>
                <a:srgbClr val="0070C0"/>
              </a:buClr>
              <a:buSzPts val="990"/>
            </a:pP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    </a:t>
            </a:r>
            <a:r>
              <a:rPr lang="en-US" sz="2400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</a:t>
            </a: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const</a:t>
            </a: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TWO = 2;</a:t>
            </a:r>
            <a:b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 </a:t>
            </a:r>
            <a:endParaRPr lang="en-US" sz="2400" dirty="0">
              <a:solidFill>
                <a:srgbClr val="0F0FCF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lvl="0" algn="l">
              <a:spcAft>
                <a:spcPts val="0"/>
              </a:spcAft>
              <a:buClr>
                <a:srgbClr val="0070C0"/>
              </a:buClr>
              <a:buSzPts val="990"/>
            </a:pP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    ONE = 5; </a:t>
            </a:r>
            <a:r>
              <a:rPr lang="en-US" sz="2400" b="1" i="0" u="none" strike="noStrike" cap="none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// NO! Modifying the value is not allowed</a:t>
            </a:r>
          </a:p>
          <a:p>
            <a:pPr lvl="0" algn="l">
              <a:spcAft>
                <a:spcPts val="0"/>
              </a:spcAft>
              <a:buClr>
                <a:srgbClr val="0070C0"/>
              </a:buClr>
              <a:buSzPts val="990"/>
            </a:pPr>
            <a:endParaRPr lang="en-US" sz="2400" b="0" i="0" u="none" strike="noStrike" cap="none" dirty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lvl="0" algn="l">
              <a:spcAft>
                <a:spcPts val="0"/>
              </a:spcAft>
              <a:buClr>
                <a:srgbClr val="0070C0"/>
              </a:buClr>
              <a:buSzPts val="990"/>
            </a:pP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    return 0;</a:t>
            </a:r>
          </a:p>
          <a:p>
            <a:pPr lvl="0" algn="l">
              <a:spcAft>
                <a:spcPts val="0"/>
              </a:spcAft>
              <a:buClr>
                <a:srgbClr val="0070C0"/>
              </a:buClr>
              <a:buSzPts val="990"/>
            </a:pP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}</a:t>
            </a:r>
            <a:br>
              <a:rPr lang="en-US" sz="2400" b="0" i="0" u="none" strike="noStrike" cap="none" dirty="0">
                <a:solidFill>
                  <a:srgbClr val="0070C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endParaRPr lang="en-US" sz="2400" b="0" i="0" u="none" strike="noStrike" cap="none" dirty="0">
              <a:solidFill>
                <a:srgbClr val="0070C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9563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>
                <a:latin typeface="Arial"/>
                <a:ea typeface="Arial"/>
                <a:cs typeface="Arial"/>
                <a:sym typeface="Arial"/>
              </a:rPr>
              <a:t>Constant pointers</a:t>
            </a:r>
            <a:endParaRPr sz="4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25"/>
          <p:cNvSpPr txBox="1">
            <a:spLocks noGrp="1"/>
          </p:cNvSpPr>
          <p:nvPr>
            <p:ph type="body" idx="4294967295"/>
          </p:nvPr>
        </p:nvSpPr>
        <p:spPr>
          <a:xfrm>
            <a:off x="720000" y="1949040"/>
            <a:ext cx="8855640" cy="4808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2200"/>
            </a:pPr>
            <a:r>
              <a:rPr lang="en-US" sz="220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can also define a constant pointers using </a:t>
            </a:r>
            <a:r>
              <a:rPr lang="en-US" sz="220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20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</a:t>
            </a:r>
            <a:r>
              <a:rPr lang="en-US" sz="220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const_ptr</a:t>
            </a:r>
            <a:r>
              <a:rPr lang="en-US" sz="22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en-US" sz="220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20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a[]</a:t>
            </a:r>
            <a:r>
              <a:rPr lang="en-US" sz="220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roughly equivalent to </a:t>
            </a:r>
            <a:r>
              <a:rPr lang="en-US" sz="220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int* const</a:t>
            </a:r>
            <a:r>
              <a:rPr lang="en-US" sz="2200" i="0" u="none" strike="noStrike" cap="none" dirty="0">
                <a:solidFill>
                  <a:srgbClr val="1403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200" i="0" u="none" strike="noStrike" cap="none" dirty="0">
                <a:solidFill>
                  <a:srgbClr val="14039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 the difference between </a:t>
            </a:r>
            <a:r>
              <a:rPr lang="en-US" sz="2200" i="1" u="sng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 int*</a:t>
            </a:r>
            <a:r>
              <a:rPr lang="en-US" sz="220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200" i="1" u="sng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int* const</a:t>
            </a:r>
            <a:r>
              <a:rPr lang="en-US" sz="22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>
              <a:spcBef>
                <a:spcPts val="1417"/>
              </a:spcBef>
              <a:spcAft>
                <a:spcPts val="0"/>
              </a:spcAft>
              <a:buClr>
                <a:srgbClr val="140393"/>
              </a:buClr>
              <a:buSzPts val="990"/>
            </a:pPr>
            <a:r>
              <a:rPr lang="en-US" sz="2200" b="1" i="1" u="sng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</a:t>
            </a:r>
            <a:r>
              <a:rPr lang="en-US" sz="2200" b="1" i="1" u="sng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* </a:t>
            </a:r>
            <a:r>
              <a:rPr lang="en-US" sz="2200" b="1" i="1" u="sng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const</a:t>
            </a:r>
            <a:r>
              <a:rPr lang="en-US" sz="2200" b="1" i="0" u="sng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is a constant pointer</a:t>
            </a:r>
            <a:br>
              <a:rPr lang="en-US" sz="2200" b="1" i="0" u="sng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2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x, y;</a:t>
            </a:r>
            <a:b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int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*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const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const_ptr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= &amp;x;</a:t>
            </a:r>
            <a:b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</a:t>
            </a:r>
            <a:r>
              <a:rPr lang="en-US" sz="2200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const_ptr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= &amp;y; </a:t>
            </a:r>
            <a:r>
              <a:rPr lang="en-US" sz="2200" b="0" i="0" u="none" strike="noStrike" cap="none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// NO! Modifying the pointer is not allowed</a:t>
            </a:r>
            <a:endParaRPr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1417"/>
              </a:spcBef>
              <a:buClr>
                <a:srgbClr val="140393"/>
              </a:buClr>
              <a:buSzPts val="990"/>
            </a:pPr>
            <a:r>
              <a:rPr lang="en-US" sz="2200" b="1" i="1" u="sng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const int*</a:t>
            </a:r>
            <a:r>
              <a:rPr lang="en-US" sz="2200" b="1" i="0" u="sng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is a pointer to a constant</a:t>
            </a:r>
            <a:br>
              <a:rPr lang="en-US" sz="2200" b="1" i="0" u="sng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200" b="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const int 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ONE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= 1; int a = 3;</a:t>
            </a:r>
            <a:b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const int* 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ptr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= &amp;ONE;</a:t>
            </a:r>
            <a:b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*</a:t>
            </a:r>
            <a:r>
              <a:rPr lang="en-US" sz="2200" b="0" i="0" u="none" strike="noStrike" cap="none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ptr</a:t>
            </a:r>
            <a:r>
              <a:rPr lang="en-US" sz="22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= 8; </a:t>
            </a:r>
            <a:r>
              <a:rPr lang="en-US" sz="2200" b="0" i="0" u="none" strike="noStrike" cap="none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// NO! Modifying the data is not allowed</a:t>
            </a:r>
            <a:br>
              <a:rPr lang="en-US" sz="2200" b="0" i="0" u="none" strike="noStrike" cap="none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200" b="0" i="0" u="none" strike="noStrike" cap="none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</a:t>
            </a:r>
            <a:r>
              <a:rPr lang="en-US" sz="2200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ptr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= &amp;a; // ok to point elsewhere</a:t>
            </a:r>
            <a:b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*</a:t>
            </a:r>
            <a:r>
              <a:rPr lang="en-US" sz="2200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ptr</a:t>
            </a:r>
            <a:r>
              <a:rPr lang="en-US" sz="22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= 20; </a:t>
            </a:r>
            <a:r>
              <a:rPr lang="en-US" sz="2200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// NO! </a:t>
            </a:r>
            <a:r>
              <a:rPr lang="en-US" sz="2200" dirty="0" err="1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ptr</a:t>
            </a:r>
            <a:r>
              <a:rPr lang="en-US" sz="2200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is still not allowed to modifying data</a:t>
            </a:r>
            <a:br>
              <a:rPr lang="en-US" sz="2200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endParaRPr sz="2200" b="0" i="0" u="none" strike="noStrike" cap="none" dirty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62865" marR="0" lvl="0" algn="l" rtl="0">
              <a:spcBef>
                <a:spcPts val="1417"/>
              </a:spcBef>
              <a:spcAft>
                <a:spcPts val="0"/>
              </a:spcAft>
              <a:buSzPts val="990"/>
            </a:pPr>
            <a:endParaRPr sz="2200" b="1" i="0" u="none" strike="noStrike" cap="none" dirty="0">
              <a:solidFill>
                <a:schemeClr val="dk1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89241" y="3445721"/>
            <a:ext cx="2697320" cy="652999"/>
          </a:xfrm>
          <a:prstGeom prst="rect">
            <a:avLst/>
          </a:prstGeom>
          <a:gradFill>
            <a:gsLst>
              <a:gs pos="0">
                <a:srgbClr val="FFFF66"/>
              </a:gs>
              <a:gs pos="100000">
                <a:srgbClr val="FFFFCC"/>
              </a:gs>
            </a:gsLst>
            <a:lin ang="5400000"/>
          </a:gra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1" i="0" u="none" strike="noStrike" kern="1200" dirty="0">
                <a:ln>
                  <a:noFill/>
                </a:ln>
                <a:latin typeface="Arial" pitchFamily="18"/>
                <a:ea typeface="Arial Unicode MS" pitchFamily="2"/>
                <a:cs typeface="Tahoma" pitchFamily="2"/>
              </a:rPr>
              <a:t>(</a:t>
            </a:r>
            <a:r>
              <a:rPr lang="en-US" sz="2200" b="1" i="0" u="none" strike="noStrike" kern="1200" dirty="0" err="1">
                <a:ln>
                  <a:noFill/>
                </a:ln>
                <a:latin typeface="Arial" pitchFamily="18"/>
                <a:ea typeface="Arial Unicode MS" pitchFamily="2"/>
                <a:cs typeface="Tahoma" pitchFamily="2"/>
              </a:rPr>
              <a:t>int</a:t>
            </a:r>
            <a:r>
              <a:rPr lang="en-US" sz="2200" b="1" i="0" u="none" strike="noStrike" kern="1200" dirty="0">
                <a:ln>
                  <a:noFill/>
                </a:ln>
                <a:latin typeface="Arial" pitchFamily="18"/>
                <a:ea typeface="Arial Unicode MS" pitchFamily="2"/>
                <a:cs typeface="Tahoma" pitchFamily="2"/>
              </a:rPr>
              <a:t>*) </a:t>
            </a:r>
            <a:r>
              <a:rPr lang="en-US" sz="2200" b="1" i="0" u="none" strike="noStrike" kern="1200" dirty="0" err="1">
                <a:ln>
                  <a:noFill/>
                </a:ln>
                <a:latin typeface="Arial" pitchFamily="18"/>
                <a:ea typeface="Arial Unicode MS" pitchFamily="2"/>
                <a:cs typeface="Tahoma" pitchFamily="2"/>
              </a:rPr>
              <a:t>const</a:t>
            </a:r>
            <a:endParaRPr lang="en-US" sz="2200" b="1" i="0" u="none" strike="noStrike" kern="1200" dirty="0">
              <a:ln>
                <a:noFill/>
              </a:ln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40659" y="5268901"/>
            <a:ext cx="2697320" cy="652999"/>
          </a:xfrm>
          <a:prstGeom prst="rect">
            <a:avLst/>
          </a:prstGeom>
          <a:gradFill>
            <a:gsLst>
              <a:gs pos="0">
                <a:srgbClr val="FFFF66"/>
              </a:gs>
              <a:gs pos="100000">
                <a:srgbClr val="FFFFCC"/>
              </a:gs>
            </a:gsLst>
            <a:lin ang="5400000"/>
          </a:gra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1" i="0" u="none" strike="noStrike" kern="1200" dirty="0">
                <a:ln>
                  <a:noFill/>
                </a:ln>
                <a:latin typeface="Arial" pitchFamily="18"/>
                <a:ea typeface="Arial Unicode MS" pitchFamily="2"/>
                <a:cs typeface="Tahoma" pitchFamily="2"/>
              </a:rPr>
              <a:t>(</a:t>
            </a:r>
            <a:r>
              <a:rPr lang="en-US" sz="2200" b="1" i="0" u="none" strike="noStrike" kern="1200" dirty="0" err="1">
                <a:ln>
                  <a:noFill/>
                </a:ln>
                <a:latin typeface="Arial" pitchFamily="18"/>
                <a:ea typeface="Arial Unicode MS" pitchFamily="2"/>
                <a:cs typeface="Tahoma" pitchFamily="2"/>
              </a:rPr>
              <a:t>const</a:t>
            </a:r>
            <a:r>
              <a:rPr lang="en-US" sz="2200" b="1" i="0" u="none" strike="noStrike" kern="1200" dirty="0">
                <a:ln>
                  <a:noFill/>
                </a:ln>
                <a:latin typeface="Arial" pitchFamily="18"/>
                <a:ea typeface="Arial Unicode MS" pitchFamily="2"/>
                <a:cs typeface="Tahoma" pitchFamily="2"/>
              </a:rPr>
              <a:t> </a:t>
            </a:r>
            <a:r>
              <a:rPr lang="en-US" sz="2200" b="1" i="0" u="none" strike="noStrike" kern="1200" dirty="0" err="1">
                <a:ln>
                  <a:noFill/>
                </a:ln>
                <a:latin typeface="Arial" pitchFamily="18"/>
                <a:ea typeface="Arial Unicode MS" pitchFamily="2"/>
                <a:cs typeface="Tahoma" pitchFamily="2"/>
              </a:rPr>
              <a:t>int</a:t>
            </a:r>
            <a:r>
              <a:rPr lang="en-US" sz="2200" b="1" i="0" u="none" strike="noStrike" kern="1200" dirty="0">
                <a:ln>
                  <a:noFill/>
                </a:ln>
                <a:latin typeface="Arial" pitchFamily="18"/>
                <a:ea typeface="Arial Unicode MS" pitchFamily="2"/>
                <a:cs typeface="Tahoma" pitchFamily="2"/>
              </a:rPr>
              <a:t>)*</a:t>
            </a:r>
          </a:p>
        </p:txBody>
      </p:sp>
    </p:spTree>
    <p:extLst>
      <p:ext uri="{BB962C8B-B14F-4D97-AF65-F5344CB8AC3E}">
        <p14:creationId xmlns:p14="http://schemas.microsoft.com/office/powerpoint/2010/main" val="195421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>
                <a:latin typeface="Arial"/>
                <a:ea typeface="Arial"/>
                <a:cs typeface="Arial"/>
                <a:sym typeface="Arial"/>
              </a:rPr>
              <a:t>Constant pointers</a:t>
            </a:r>
            <a:endParaRPr sz="4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26"/>
          <p:cNvSpPr txBox="1">
            <a:spLocks noGrp="1"/>
          </p:cNvSpPr>
          <p:nvPr>
            <p:ph type="body" idx="4294967295"/>
          </p:nvPr>
        </p:nvSpPr>
        <p:spPr>
          <a:xfrm>
            <a:off x="720000" y="19490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</a:pPr>
            <a:r>
              <a:rPr lang="en-US" sz="2400" i="0" u="none" strike="noStrike" cap="none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’s wrong with this code?</a:t>
            </a:r>
            <a:br>
              <a:rPr lang="en-US" sz="2400" b="1" i="0" u="sng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br>
              <a:rPr lang="en-US" sz="2400" b="1" i="0" u="sng" strike="noStrike" cap="none" dirty="0">
                <a:solidFill>
                  <a:schemeClr val="dk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</a:t>
            </a: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void foo(int* a)</a:t>
            </a: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 </a:t>
            </a: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{</a:t>
            </a:r>
            <a:b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	</a:t>
            </a: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…</a:t>
            </a: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do something</a:t>
            </a: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…</a:t>
            </a:r>
            <a:b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}</a:t>
            </a:r>
            <a:b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</a:t>
            </a:r>
            <a:b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int main() 	{</a:t>
            </a:r>
            <a:b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	const int x</a:t>
            </a: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= 5</a:t>
            </a: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;</a:t>
            </a:r>
            <a:b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	foo(&amp;x);  </a:t>
            </a:r>
            <a:r>
              <a:rPr lang="en-US" sz="2400" b="0" i="0" u="none" strike="noStrike" cap="none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// NO</a:t>
            </a:r>
            <a:br>
              <a:rPr lang="en-US" sz="2400" b="0" i="0" u="none" strike="noStrike" cap="none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	</a:t>
            </a: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…</a:t>
            </a:r>
            <a:b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	int* </a:t>
            </a:r>
            <a:r>
              <a:rPr lang="en-US" sz="2400" dirty="0" err="1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ptr</a:t>
            </a: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= &amp;x;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// NO</a:t>
            </a:r>
          </a:p>
          <a:p>
            <a:pPr algn="l">
              <a:spcAft>
                <a:spcPts val="0"/>
              </a:spcAft>
              <a:buClr>
                <a:schemeClr val="dk1"/>
              </a:buClr>
              <a:buSzPts val="2200"/>
            </a:pPr>
            <a:r>
              <a:rPr lang="en-US" sz="2400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	const int* ptr2 = &amp;x;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// THIS IS OK!</a:t>
            </a: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</a:pPr>
            <a: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	}</a:t>
            </a:r>
            <a:br>
              <a:rPr lang="en-US" sz="2400" b="0" i="0" u="none" strike="noStrike" cap="none" dirty="0">
                <a:solidFill>
                  <a:srgbClr val="0F0FC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endParaRPr sz="2400" b="1" i="0" u="none" strike="noStrike" cap="none" dirty="0">
              <a:solidFill>
                <a:srgbClr val="0F0FCF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581033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 anchorCtr="1"/>
          <a:lstStyle/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Comments?</a:t>
            </a:r>
          </a:p>
        </p:txBody>
      </p:sp>
    </p:spTree>
    <p:extLst>
      <p:ext uri="{BB962C8B-B14F-4D97-AF65-F5344CB8AC3E}">
        <p14:creationId xmlns:p14="http://schemas.microsoft.com/office/powerpoint/2010/main" val="1845010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Pointers and References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Each variable is stored in a unique location in the memory.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Its address is represented by a number (can be accessed using pointers and references).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Thus, a variable has 3 main features: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- type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- value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- address in memory</a:t>
            </a:r>
          </a:p>
          <a:p>
            <a:pPr marL="342900" lvl="0" indent="-34290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Address can be store in a variable explicitly</a:t>
            </a:r>
          </a:p>
          <a:p>
            <a:pPr lvl="0">
              <a:spcAft>
                <a:spcPts val="300"/>
              </a:spcAft>
              <a:buSzPct val="100000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x = 5;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int* px = &amp;x;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// </a:t>
            </a:r>
            <a:r>
              <a:rPr lang="de-DE" sz="2200" i="1" dirty="0">
                <a:latin typeface="Arial" panose="020B0604020202020204" pitchFamily="34" charset="0"/>
                <a:cs typeface="Arial" panose="020B0604020202020204" pitchFamily="34" charset="0"/>
              </a:rPr>
              <a:t>pointer to the location of x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printf("The address of %d is %p", x, px);</a:t>
            </a:r>
          </a:p>
          <a:p>
            <a:pPr lvl="0">
              <a:buSzPct val="45000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&gt;&gt;     The address of 5 is 0x9a58af3c4</a:t>
            </a:r>
          </a:p>
        </p:txBody>
      </p:sp>
      <p:sp>
        <p:nvSpPr>
          <p:cNvPr id="4" name="Rectangle 3"/>
          <p:cNvSpPr/>
          <p:nvPr/>
        </p:nvSpPr>
        <p:spPr>
          <a:xfrm>
            <a:off x="6938566" y="3276855"/>
            <a:ext cx="3048714" cy="1188719"/>
          </a:xfrm>
          <a:prstGeom prst="rect">
            <a:avLst/>
          </a:prstGeom>
          <a:gradFill>
            <a:gsLst>
              <a:gs pos="0">
                <a:srgbClr val="FFFF66"/>
              </a:gs>
              <a:gs pos="100000">
                <a:srgbClr val="FFFFCC"/>
              </a:gs>
            </a:gsLst>
            <a:lin ang="5400000"/>
          </a:gra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1" i="0" u="none" strike="noStrike" kern="1200" dirty="0">
                <a:ln>
                  <a:noFill/>
                </a:ln>
                <a:latin typeface="Arial" pitchFamily="18"/>
                <a:ea typeface="Arial Unicode MS" pitchFamily="2"/>
                <a:cs typeface="Tahoma" pitchFamily="2"/>
              </a:rPr>
              <a:t>%p prints the address</a:t>
            </a: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1" dirty="0">
                <a:latin typeface="Arial" pitchFamily="18"/>
                <a:ea typeface="Arial Unicode MS" pitchFamily="2"/>
                <a:cs typeface="Tahoma" pitchFamily="2"/>
              </a:rPr>
              <a:t>(value of the pointer)</a:t>
            </a:r>
            <a:endParaRPr lang="en-US" sz="2200" b="1" i="0" u="none" strike="noStrike" kern="1200" dirty="0">
              <a:ln>
                <a:noFill/>
              </a:ln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traight Connector 4"/>
          <p:cNvSpPr/>
          <p:nvPr/>
        </p:nvSpPr>
        <p:spPr>
          <a:xfrm flipH="1">
            <a:off x="5425439" y="3921761"/>
            <a:ext cx="1513128" cy="201168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Pointers and References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28723"/>
            <a:ext cx="8855643" cy="4808162"/>
          </a:xfrm>
        </p:spPr>
        <p:txBody>
          <a:bodyPr/>
          <a:lstStyle/>
          <a:p>
            <a:pPr lvl="0">
              <a:buSzPct val="45000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Dereferencing:</a:t>
            </a:r>
          </a:p>
          <a:p>
            <a:pPr lvl="0">
              <a:buSzPct val="45000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x = 5;  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// variable x has value 5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printf("x = %d", x);</a:t>
            </a:r>
          </a:p>
          <a:p>
            <a:pPr lvl="0">
              <a:buSzPct val="45000"/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int* px = &amp;x;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// pointer to the location of x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printf("The value at the address %p is %d", px, *px);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SzPct val="45000"/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*px = 7;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 // dereferencing, changing the value at the address px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printf("x = %d", x);</a:t>
            </a:r>
          </a:p>
          <a:p>
            <a:pPr lvl="0">
              <a:buSzPct val="45000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&gt;&gt;      	x = 5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&gt;&gt;	The value at the address 0x73b8df7a3 is 5</a:t>
            </a: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&gt;&gt;	x = 7</a:t>
            </a:r>
          </a:p>
        </p:txBody>
      </p:sp>
    </p:spTree>
    <p:extLst>
      <p:ext uri="{BB962C8B-B14F-4D97-AF65-F5344CB8AC3E}">
        <p14:creationId xmlns:p14="http://schemas.microsoft.com/office/powerpoint/2010/main" val="60659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Pointers and References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Remember the difference: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Variable – the data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Pointers – the address</a:t>
            </a:r>
          </a:p>
          <a:p>
            <a:pPr lvl="0">
              <a:buSzPct val="45000"/>
              <a:buFont typeface="StarSymbol"/>
              <a:buChar char="●"/>
            </a:pP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05840" y="4389120"/>
            <a:ext cx="2194560" cy="1280160"/>
          </a:xfrm>
          <a:prstGeom prst="rect">
            <a:avLst/>
          </a:prstGeom>
          <a:solidFill>
            <a:srgbClr val="99CCFF"/>
          </a:solidFill>
          <a:ln w="0" cap="flat">
            <a:solidFill>
              <a:srgbClr val="000000"/>
            </a:solidFill>
            <a:prstDash val="solid"/>
            <a:miter/>
          </a:ln>
        </p:spPr>
        <p:txBody>
          <a:bodyPr vert="horz" wrap="none" lIns="90004" tIns="44997" rIns="90004" bIns="44997" anchor="ctr" anchorCtr="1" compatLnSpc="0">
            <a:noAutofit/>
          </a:bodyPr>
          <a:lstStyle/>
          <a:p>
            <a: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Arial" pitchFamily="18"/>
                <a:ea typeface="Arial Unicode MS" pitchFamily="2"/>
                <a:cs typeface="Tahoma" pitchFamily="2"/>
              </a:rPr>
              <a:t>Variables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852160" y="4425119"/>
            <a:ext cx="2194560" cy="1280160"/>
          </a:xfrm>
          <a:prstGeom prst="rect">
            <a:avLst/>
          </a:prstGeom>
          <a:solidFill>
            <a:srgbClr val="99CCFF"/>
          </a:solidFill>
          <a:ln w="0" cap="flat">
            <a:solidFill>
              <a:srgbClr val="000000"/>
            </a:solidFill>
            <a:prstDash val="solid"/>
            <a:miter/>
          </a:ln>
        </p:spPr>
        <p:txBody>
          <a:bodyPr vert="horz" wrap="none" lIns="90004" tIns="44997" rIns="90004" bIns="44997" anchor="ctr" anchorCtr="1" compatLnSpc="0">
            <a:noAutofit/>
          </a:bodyPr>
          <a:lstStyle/>
          <a:p>
            <a: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0" baseline="0">
                <a:solidFill>
                  <a:srgbClr val="000000"/>
                </a:solidFill>
                <a:uFillTx/>
                <a:latin typeface="Arial" pitchFamily="18"/>
                <a:ea typeface="Arial Unicode MS" pitchFamily="2"/>
                <a:cs typeface="Tahoma" pitchFamily="2"/>
              </a:rPr>
              <a:t>Pointers</a:t>
            </a:r>
          </a:p>
        </p:txBody>
      </p:sp>
      <p:sp>
        <p:nvSpPr>
          <p:cNvPr id="6" name="Straight Connector 5"/>
          <p:cNvSpPr/>
          <p:nvPr/>
        </p:nvSpPr>
        <p:spPr>
          <a:xfrm>
            <a:off x="3200400" y="4663440"/>
            <a:ext cx="265176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0" cap="flat">
            <a:solidFill>
              <a:srgbClr val="000000"/>
            </a:solidFill>
            <a:prstDash val="solid"/>
            <a:miter/>
            <a:tailEnd type="arrow"/>
          </a:ln>
        </p:spPr>
        <p:txBody>
          <a:bodyPr vert="horz" wrap="none" lIns="90004" tIns="44997" rIns="90004" bIns="44997" anchor="ctr" anchorCtr="1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7" name="Straight Connector 6"/>
          <p:cNvSpPr/>
          <p:nvPr/>
        </p:nvSpPr>
        <p:spPr>
          <a:xfrm flipH="1">
            <a:off x="3200400" y="5394960"/>
            <a:ext cx="265176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0" cap="flat">
            <a:solidFill>
              <a:srgbClr val="000000"/>
            </a:solidFill>
            <a:prstDash val="solid"/>
            <a:miter/>
            <a:tailEnd type="arrow"/>
          </a:ln>
        </p:spPr>
        <p:txBody>
          <a:bodyPr vert="horz" wrap="none" lIns="90004" tIns="44997" rIns="90004" bIns="44997" anchor="ctr" anchorCtr="1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08399" y="4186799"/>
            <a:ext cx="2560320" cy="11444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0004" tIns="44997" rIns="90004" bIns="44997" anchor="t" anchorCtr="0" compatLnSpc="0">
            <a:sp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0" baseline="0">
                <a:solidFill>
                  <a:srgbClr val="000000"/>
                </a:solidFill>
                <a:uFillTx/>
                <a:latin typeface="Arial" pitchFamily="18"/>
                <a:ea typeface="Arial Unicode MS" pitchFamily="2"/>
                <a:cs typeface="Tahoma" pitchFamily="2"/>
              </a:rPr>
              <a:t>Use &amp; (get address)</a:t>
            </a:r>
          </a:p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1200" cap="none" spc="0" baseline="0">
                <a:solidFill>
                  <a:srgbClr val="000000"/>
                </a:solidFill>
                <a:uFillTx/>
                <a:latin typeface="Arial" pitchFamily="18"/>
                <a:ea typeface="Arial Unicode MS" pitchFamily="2"/>
                <a:cs typeface="Tahoma" pitchFamily="2"/>
              </a:rPr>
              <a:t>Use * (dereference)</a:t>
            </a:r>
          </a:p>
        </p:txBody>
      </p:sp>
    </p:spTree>
    <p:extLst>
      <p:ext uri="{BB962C8B-B14F-4D97-AF65-F5344CB8AC3E}">
        <p14:creationId xmlns:p14="http://schemas.microsoft.com/office/powerpoint/2010/main" val="91333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Why are pointers useful?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Allows us to modify parameters in a function</a:t>
            </a:r>
          </a:p>
          <a:p>
            <a:pPr lvl="0">
              <a:spcAft>
                <a:spcPts val="0"/>
              </a:spcAft>
            </a:pP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void swap(int a, int b) {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tmp = a;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 = b;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 = tmp;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  <a:p>
            <a:pPr lvl="0">
              <a:spcAft>
                <a:spcPts val="0"/>
              </a:spcAft>
            </a:pP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main() {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x = 2;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y = 3;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swap(x,y);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// the values will not change!!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pPr lvl="0">
              <a:spcAft>
                <a:spcPts val="0"/>
              </a:spcAft>
            </a:pP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93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Why are pointers useful?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5112355"/>
          </a:xfrm>
        </p:spPr>
        <p:txBody>
          <a:bodyPr/>
          <a:lstStyle/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Allows us to modify parameters in a function</a:t>
            </a:r>
          </a:p>
          <a:p>
            <a:pPr>
              <a:spcAft>
                <a:spcPts val="0"/>
              </a:spcAft>
            </a:pP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void swap(int* pa, int* pb) {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tmp = *pa;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*pa = *pb;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// dereferencing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*pb = tmp;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// dereferencing again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  <a:p>
            <a:pPr lvl="0">
              <a:spcAft>
                <a:spcPts val="0"/>
              </a:spcAft>
            </a:pP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main() {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a = 2;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b = 3;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swap(a,b); 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WRONG!!! wrong type of parameters</a:t>
            </a:r>
            <a:b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(though it will compile on some compilers)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15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Why are pointers useful?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5112355"/>
          </a:xfrm>
        </p:spPr>
        <p:txBody>
          <a:bodyPr/>
          <a:lstStyle/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Allows us to modify parameters in a function</a:t>
            </a:r>
          </a:p>
          <a:p>
            <a:pPr>
              <a:spcAft>
                <a:spcPts val="0"/>
              </a:spcAft>
            </a:pPr>
            <a:b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void swap</a:t>
            </a:r>
            <a:r>
              <a:rPr lang="de-DE" sz="220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(int *pa</a:t>
            </a: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int* pb) {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tmp = *pa;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*pa = *pb;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// dereferencing</a:t>
            </a: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*pb = tmp;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// dereferencing again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  <a:p>
            <a:pPr lvl="0">
              <a:spcAft>
                <a:spcPts val="0"/>
              </a:spcAft>
            </a:pP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 main() {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a = 2;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int b = 3;</a:t>
            </a:r>
          </a:p>
          <a:p>
            <a:pPr lvl="0">
              <a:spcAft>
                <a:spcPts val="0"/>
              </a:spcAft>
            </a:pPr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swap(&amp;a, &amp;b);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// the values </a:t>
            </a:r>
            <a:r>
              <a:rPr lang="de-DE" sz="2200" b="1" dirty="0">
                <a:solidFill>
                  <a:srgbClr val="FF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change!! 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b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2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  <a:p>
            <a:pPr lvl="0"/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4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Why are pointers useful?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Allows modifying parameters in a function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Allows us to pass large objects to a function with a single pointer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Optimization - avoids duplicating data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Arrays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Strings</a:t>
            </a:r>
          </a:p>
          <a:p>
            <a:pPr marL="342900" lvl="0" indent="-342900">
              <a:buSzPct val="45000"/>
              <a:buFont typeface="Arial" panose="020B0604020202020204" pitchFamily="34" charset="0"/>
              <a:buChar char="•"/>
            </a:pP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ct val="45000"/>
              <a:buFont typeface="Arial" panose="020B0604020202020204" pitchFamily="34" charset="0"/>
              <a:buChar char="•"/>
            </a:pPr>
            <a:endParaRPr lang="de-DE" sz="22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21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a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yt blackand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../../../Program%20Files%20(x86)/OpenOffice%204/share/template/en-US/layout/lyt-water.otp</Template>
  <TotalTime>1853</TotalTime>
  <Words>2262</Words>
  <Application>Microsoft Office PowerPoint</Application>
  <PresentationFormat>Custom</PresentationFormat>
  <Paragraphs>194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Albany</vt:lpstr>
      <vt:lpstr>Arial</vt:lpstr>
      <vt:lpstr>Calibri</vt:lpstr>
      <vt:lpstr>StarSymbol</vt:lpstr>
      <vt:lpstr>Times New Roman</vt:lpstr>
      <vt:lpstr>water</vt:lpstr>
      <vt:lpstr>lyt blackandwhite</vt:lpstr>
      <vt:lpstr>PowerPoint Presentation</vt:lpstr>
      <vt:lpstr>PowerPoint Presentation</vt:lpstr>
      <vt:lpstr>Pointers and References</vt:lpstr>
      <vt:lpstr>Pointers and References</vt:lpstr>
      <vt:lpstr>Pointers and References</vt:lpstr>
      <vt:lpstr>Why are pointers useful?</vt:lpstr>
      <vt:lpstr>Why are pointers useful?</vt:lpstr>
      <vt:lpstr>Why are pointers useful?</vt:lpstr>
      <vt:lpstr>Why are pointers useful?</vt:lpstr>
      <vt:lpstr>PowerPoint Presentation</vt:lpstr>
      <vt:lpstr>Arrays</vt:lpstr>
      <vt:lpstr>Arrays - example</vt:lpstr>
      <vt:lpstr>Initializing arrays at declaration</vt:lpstr>
      <vt:lpstr>Iterating through an array</vt:lpstr>
      <vt:lpstr>Array – represenation in C</vt:lpstr>
      <vt:lpstr>Iterating through an array</vt:lpstr>
      <vt:lpstr>Iterating through an array</vt:lpstr>
      <vt:lpstr>Changing values in an array</vt:lpstr>
      <vt:lpstr>Array bounds</vt:lpstr>
      <vt:lpstr>Using pointers to access an array</vt:lpstr>
      <vt:lpstr>Arrays - recap</vt:lpstr>
      <vt:lpstr>Examples</vt:lpstr>
      <vt:lpstr>Examples</vt:lpstr>
      <vt:lpstr>Examples</vt:lpstr>
      <vt:lpstr>PowerPoint Presentation</vt:lpstr>
      <vt:lpstr>Constant variables</vt:lpstr>
      <vt:lpstr>Constant pointers</vt:lpstr>
      <vt:lpstr>Constant pointers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439</cp:revision>
  <dcterms:created xsi:type="dcterms:W3CDTF">2017-07-19T12:15:02Z</dcterms:created>
  <dcterms:modified xsi:type="dcterms:W3CDTF">2025-09-14T20:44:31Z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