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55"/>
  </p:notesMasterIdLst>
  <p:handoutMasterIdLst>
    <p:handoutMasterId r:id="rId56"/>
  </p:handoutMasterIdLst>
  <p:sldIdLst>
    <p:sldId id="256" r:id="rId3"/>
    <p:sldId id="379" r:id="rId4"/>
    <p:sldId id="380" r:id="rId5"/>
    <p:sldId id="381" r:id="rId6"/>
    <p:sldId id="382" r:id="rId7"/>
    <p:sldId id="383" r:id="rId8"/>
    <p:sldId id="384" r:id="rId9"/>
    <p:sldId id="385" r:id="rId10"/>
    <p:sldId id="386" r:id="rId11"/>
    <p:sldId id="387" r:id="rId12"/>
    <p:sldId id="388" r:id="rId13"/>
    <p:sldId id="389" r:id="rId14"/>
    <p:sldId id="394" r:id="rId15"/>
    <p:sldId id="390" r:id="rId16"/>
    <p:sldId id="391" r:id="rId17"/>
    <p:sldId id="400" r:id="rId18"/>
    <p:sldId id="401" r:id="rId19"/>
    <p:sldId id="402" r:id="rId20"/>
    <p:sldId id="403" r:id="rId21"/>
    <p:sldId id="404" r:id="rId22"/>
    <p:sldId id="405" r:id="rId23"/>
    <p:sldId id="406" r:id="rId24"/>
    <p:sldId id="392" r:id="rId25"/>
    <p:sldId id="393" r:id="rId26"/>
    <p:sldId id="407" r:id="rId27"/>
    <p:sldId id="408" r:id="rId28"/>
    <p:sldId id="409" r:id="rId29"/>
    <p:sldId id="410" r:id="rId30"/>
    <p:sldId id="411" r:id="rId31"/>
    <p:sldId id="412" r:id="rId32"/>
    <p:sldId id="413" r:id="rId33"/>
    <p:sldId id="414" r:id="rId34"/>
    <p:sldId id="415" r:id="rId35"/>
    <p:sldId id="416" r:id="rId36"/>
    <p:sldId id="417" r:id="rId37"/>
    <p:sldId id="418" r:id="rId38"/>
    <p:sldId id="419" r:id="rId39"/>
    <p:sldId id="428" r:id="rId40"/>
    <p:sldId id="429" r:id="rId41"/>
    <p:sldId id="430" r:id="rId42"/>
    <p:sldId id="431" r:id="rId43"/>
    <p:sldId id="420" r:id="rId44"/>
    <p:sldId id="421" r:id="rId45"/>
    <p:sldId id="432" r:id="rId46"/>
    <p:sldId id="422" r:id="rId47"/>
    <p:sldId id="423" r:id="rId48"/>
    <p:sldId id="424" r:id="rId49"/>
    <p:sldId id="425" r:id="rId50"/>
    <p:sldId id="426" r:id="rId51"/>
    <p:sldId id="427" r:id="rId52"/>
    <p:sldId id="433" r:id="rId53"/>
    <p:sldId id="371" r:id="rId54"/>
  </p:sldIdLst>
  <p:sldSz cx="10080625" cy="7559675"/>
  <p:notesSz cx="7559675" cy="106918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9CAD204-66F4-489A-9D20-7ACE173C7A27}" v="155" dt="2025-09-17T02:58:06.73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2" d="100"/>
          <a:sy n="82" d="100"/>
        </p:scale>
        <p:origin x="677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slide" Target="slides/slide48.xml"/><Relationship Id="rId55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slide" Target="slides/slide51.xml"/><Relationship Id="rId58" Type="http://schemas.openxmlformats.org/officeDocument/2006/relationships/viewProps" Target="viewProps.xml"/><Relationship Id="rId5" Type="http://schemas.openxmlformats.org/officeDocument/2006/relationships/slide" Target="slides/slide3.xml"/><Relationship Id="rId61" Type="http://schemas.microsoft.com/office/2016/11/relationships/changesInfo" Target="changesInfos/changesInfo1.xml"/><Relationship Id="rId19" Type="http://schemas.openxmlformats.org/officeDocument/2006/relationships/slide" Target="slides/slide1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openxmlformats.org/officeDocument/2006/relationships/handoutMaster" Target="handoutMasters/handoutMaster1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59" Type="http://schemas.openxmlformats.org/officeDocument/2006/relationships/theme" Target="theme/theme1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54" Type="http://schemas.openxmlformats.org/officeDocument/2006/relationships/slide" Target="slides/slide52.xml"/><Relationship Id="rId62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presProps" Target="presProps.xml"/><Relationship Id="rId10" Type="http://schemas.openxmlformats.org/officeDocument/2006/relationships/slide" Target="slides/slide8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Relationship Id="rId6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Igor Shinkar" userId="db6eb1b41a9778dd" providerId="LiveId" clId="{76B3E91C-0679-4375-A7EE-E585006D98D0}"/>
    <pc:docChg chg="undo custSel addSld delSld modSld">
      <pc:chgData name="Igor Shinkar" userId="db6eb1b41a9778dd" providerId="LiveId" clId="{76B3E91C-0679-4375-A7EE-E585006D98D0}" dt="2025-09-17T02:58:06.731" v="205"/>
      <pc:docMkLst>
        <pc:docMk/>
      </pc:docMkLst>
      <pc:sldChg chg="modSp mod">
        <pc:chgData name="Igor Shinkar" userId="db6eb1b41a9778dd" providerId="LiveId" clId="{76B3E91C-0679-4375-A7EE-E585006D98D0}" dt="2025-09-14T20:44:40.276" v="45" actId="6549"/>
        <pc:sldMkLst>
          <pc:docMk/>
          <pc:sldMk cId="0" sldId="256"/>
        </pc:sldMkLst>
        <pc:spChg chg="mod">
          <ac:chgData name="Igor Shinkar" userId="db6eb1b41a9778dd" providerId="LiveId" clId="{76B3E91C-0679-4375-A7EE-E585006D98D0}" dt="2025-09-14T20:44:40.276" v="45" actId="6549"/>
          <ac:spMkLst>
            <pc:docMk/>
            <pc:sldMk cId="0" sldId="256"/>
            <ac:spMk id="2" creationId="{00000000-0000-0000-0000-000000000000}"/>
          </ac:spMkLst>
        </pc:spChg>
      </pc:sldChg>
      <pc:sldChg chg="add del">
        <pc:chgData name="Igor Shinkar" userId="db6eb1b41a9778dd" providerId="LiveId" clId="{76B3E91C-0679-4375-A7EE-E585006D98D0}" dt="2025-09-14T20:44:52.001" v="46" actId="47"/>
        <pc:sldMkLst>
          <pc:docMk/>
          <pc:sldMk cId="0" sldId="296"/>
        </pc:sldMkLst>
      </pc:sldChg>
      <pc:sldChg chg="add del">
        <pc:chgData name="Igor Shinkar" userId="db6eb1b41a9778dd" providerId="LiveId" clId="{76B3E91C-0679-4375-A7EE-E585006D98D0}" dt="2025-09-14T20:45:08.566" v="50" actId="47"/>
        <pc:sldMkLst>
          <pc:docMk/>
          <pc:sldMk cId="788721129" sldId="345"/>
        </pc:sldMkLst>
      </pc:sldChg>
      <pc:sldChg chg="add del">
        <pc:chgData name="Igor Shinkar" userId="db6eb1b41a9778dd" providerId="LiveId" clId="{76B3E91C-0679-4375-A7EE-E585006D98D0}" dt="2025-09-14T20:44:52.001" v="46" actId="47"/>
        <pc:sldMkLst>
          <pc:docMk/>
          <pc:sldMk cId="606593500" sldId="353"/>
        </pc:sldMkLst>
      </pc:sldChg>
      <pc:sldChg chg="add del">
        <pc:chgData name="Igor Shinkar" userId="db6eb1b41a9778dd" providerId="LiveId" clId="{76B3E91C-0679-4375-A7EE-E585006D98D0}" dt="2025-09-14T20:44:52.001" v="46" actId="47"/>
        <pc:sldMkLst>
          <pc:docMk/>
          <pc:sldMk cId="91333291" sldId="354"/>
        </pc:sldMkLst>
      </pc:sldChg>
      <pc:sldChg chg="add del">
        <pc:chgData name="Igor Shinkar" userId="db6eb1b41a9778dd" providerId="LiveId" clId="{76B3E91C-0679-4375-A7EE-E585006D98D0}" dt="2025-09-14T20:44:52.001" v="46" actId="47"/>
        <pc:sldMkLst>
          <pc:docMk/>
          <pc:sldMk cId="3753932703" sldId="355"/>
        </pc:sldMkLst>
      </pc:sldChg>
      <pc:sldChg chg="add del">
        <pc:chgData name="Igor Shinkar" userId="db6eb1b41a9778dd" providerId="LiveId" clId="{76B3E91C-0679-4375-A7EE-E585006D98D0}" dt="2025-09-14T20:44:52.001" v="46" actId="47"/>
        <pc:sldMkLst>
          <pc:docMk/>
          <pc:sldMk cId="1920152688" sldId="356"/>
        </pc:sldMkLst>
      </pc:sldChg>
      <pc:sldChg chg="add del">
        <pc:chgData name="Igor Shinkar" userId="db6eb1b41a9778dd" providerId="LiveId" clId="{76B3E91C-0679-4375-A7EE-E585006D98D0}" dt="2025-09-14T20:44:52.001" v="46" actId="47"/>
        <pc:sldMkLst>
          <pc:docMk/>
          <pc:sldMk cId="3689432736" sldId="357"/>
        </pc:sldMkLst>
      </pc:sldChg>
      <pc:sldChg chg="add del">
        <pc:chgData name="Igor Shinkar" userId="db6eb1b41a9778dd" providerId="LiveId" clId="{76B3E91C-0679-4375-A7EE-E585006D98D0}" dt="2025-09-14T20:44:52.001" v="46" actId="47"/>
        <pc:sldMkLst>
          <pc:docMk/>
          <pc:sldMk cId="3007215929" sldId="358"/>
        </pc:sldMkLst>
      </pc:sldChg>
      <pc:sldChg chg="del">
        <pc:chgData name="Igor Shinkar" userId="db6eb1b41a9778dd" providerId="LiveId" clId="{76B3E91C-0679-4375-A7EE-E585006D98D0}" dt="2025-09-14T20:44:52.001" v="46" actId="47"/>
        <pc:sldMkLst>
          <pc:docMk/>
          <pc:sldMk cId="1714802396" sldId="359"/>
        </pc:sldMkLst>
      </pc:sldChg>
      <pc:sldChg chg="del">
        <pc:chgData name="Igor Shinkar" userId="db6eb1b41a9778dd" providerId="LiveId" clId="{76B3E91C-0679-4375-A7EE-E585006D98D0}" dt="2025-09-14T20:44:52.001" v="46" actId="47"/>
        <pc:sldMkLst>
          <pc:docMk/>
          <pc:sldMk cId="2271745252" sldId="360"/>
        </pc:sldMkLst>
      </pc:sldChg>
      <pc:sldChg chg="del">
        <pc:chgData name="Igor Shinkar" userId="db6eb1b41a9778dd" providerId="LiveId" clId="{76B3E91C-0679-4375-A7EE-E585006D98D0}" dt="2025-09-14T20:44:52.001" v="46" actId="47"/>
        <pc:sldMkLst>
          <pc:docMk/>
          <pc:sldMk cId="118034174" sldId="361"/>
        </pc:sldMkLst>
      </pc:sldChg>
      <pc:sldChg chg="del">
        <pc:chgData name="Igor Shinkar" userId="db6eb1b41a9778dd" providerId="LiveId" clId="{76B3E91C-0679-4375-A7EE-E585006D98D0}" dt="2025-09-14T20:44:52.001" v="46" actId="47"/>
        <pc:sldMkLst>
          <pc:docMk/>
          <pc:sldMk cId="2370701524" sldId="362"/>
        </pc:sldMkLst>
      </pc:sldChg>
      <pc:sldChg chg="modSp del">
        <pc:chgData name="Igor Shinkar" userId="db6eb1b41a9778dd" providerId="LiveId" clId="{76B3E91C-0679-4375-A7EE-E585006D98D0}" dt="2025-09-14T20:44:52.001" v="46" actId="47"/>
        <pc:sldMkLst>
          <pc:docMk/>
          <pc:sldMk cId="2496531620" sldId="363"/>
        </pc:sldMkLst>
      </pc:sldChg>
      <pc:sldChg chg="del">
        <pc:chgData name="Igor Shinkar" userId="db6eb1b41a9778dd" providerId="LiveId" clId="{76B3E91C-0679-4375-A7EE-E585006D98D0}" dt="2025-09-14T20:44:52.001" v="46" actId="47"/>
        <pc:sldMkLst>
          <pc:docMk/>
          <pc:sldMk cId="4024270974" sldId="364"/>
        </pc:sldMkLst>
      </pc:sldChg>
      <pc:sldChg chg="modSp del">
        <pc:chgData name="Igor Shinkar" userId="db6eb1b41a9778dd" providerId="LiveId" clId="{76B3E91C-0679-4375-A7EE-E585006D98D0}" dt="2025-09-14T20:44:52.001" v="46" actId="47"/>
        <pc:sldMkLst>
          <pc:docMk/>
          <pc:sldMk cId="3695232865" sldId="365"/>
        </pc:sldMkLst>
      </pc:sldChg>
      <pc:sldChg chg="del">
        <pc:chgData name="Igor Shinkar" userId="db6eb1b41a9778dd" providerId="LiveId" clId="{76B3E91C-0679-4375-A7EE-E585006D98D0}" dt="2025-09-14T20:44:52.001" v="46" actId="47"/>
        <pc:sldMkLst>
          <pc:docMk/>
          <pc:sldMk cId="2909314086" sldId="366"/>
        </pc:sldMkLst>
      </pc:sldChg>
      <pc:sldChg chg="del">
        <pc:chgData name="Igor Shinkar" userId="db6eb1b41a9778dd" providerId="LiveId" clId="{76B3E91C-0679-4375-A7EE-E585006D98D0}" dt="2025-09-14T20:44:52.001" v="46" actId="47"/>
        <pc:sldMkLst>
          <pc:docMk/>
          <pc:sldMk cId="1686932405" sldId="367"/>
        </pc:sldMkLst>
      </pc:sldChg>
      <pc:sldChg chg="del">
        <pc:chgData name="Igor Shinkar" userId="db6eb1b41a9778dd" providerId="LiveId" clId="{76B3E91C-0679-4375-A7EE-E585006D98D0}" dt="2025-09-14T20:44:52.001" v="46" actId="47"/>
        <pc:sldMkLst>
          <pc:docMk/>
          <pc:sldMk cId="2889828294" sldId="368"/>
        </pc:sldMkLst>
      </pc:sldChg>
      <pc:sldChg chg="addSp delSp modSp del mod">
        <pc:chgData name="Igor Shinkar" userId="db6eb1b41a9778dd" providerId="LiveId" clId="{76B3E91C-0679-4375-A7EE-E585006D98D0}" dt="2025-09-14T20:44:52.001" v="46" actId="47"/>
        <pc:sldMkLst>
          <pc:docMk/>
          <pc:sldMk cId="282340421" sldId="369"/>
        </pc:sldMkLst>
      </pc:sldChg>
      <pc:sldChg chg="del">
        <pc:chgData name="Igor Shinkar" userId="db6eb1b41a9778dd" providerId="LiveId" clId="{76B3E91C-0679-4375-A7EE-E585006D98D0}" dt="2025-09-14T20:44:52.001" v="46" actId="47"/>
        <pc:sldMkLst>
          <pc:docMk/>
          <pc:sldMk cId="650908644" sldId="370"/>
        </pc:sldMkLst>
      </pc:sldChg>
      <pc:sldChg chg="del">
        <pc:chgData name="Igor Shinkar" userId="db6eb1b41a9778dd" providerId="LiveId" clId="{76B3E91C-0679-4375-A7EE-E585006D98D0}" dt="2025-09-14T20:44:52.001" v="46" actId="47"/>
        <pc:sldMkLst>
          <pc:docMk/>
          <pc:sldMk cId="2537759320" sldId="372"/>
        </pc:sldMkLst>
      </pc:sldChg>
      <pc:sldChg chg="add del">
        <pc:chgData name="Igor Shinkar" userId="db6eb1b41a9778dd" providerId="LiveId" clId="{76B3E91C-0679-4375-A7EE-E585006D98D0}" dt="2025-09-14T20:44:52.001" v="46" actId="47"/>
        <pc:sldMkLst>
          <pc:docMk/>
          <pc:sldMk cId="744316145" sldId="373"/>
        </pc:sldMkLst>
      </pc:sldChg>
      <pc:sldChg chg="add del">
        <pc:chgData name="Igor Shinkar" userId="db6eb1b41a9778dd" providerId="LiveId" clId="{76B3E91C-0679-4375-A7EE-E585006D98D0}" dt="2025-09-08T02:08:43.981" v="12" actId="47"/>
        <pc:sldMkLst>
          <pc:docMk/>
          <pc:sldMk cId="2326406774" sldId="373"/>
        </pc:sldMkLst>
      </pc:sldChg>
      <pc:sldChg chg="add del">
        <pc:chgData name="Igor Shinkar" userId="db6eb1b41a9778dd" providerId="LiveId" clId="{76B3E91C-0679-4375-A7EE-E585006D98D0}" dt="2025-09-08T02:08:43.981" v="12" actId="47"/>
        <pc:sldMkLst>
          <pc:docMk/>
          <pc:sldMk cId="0" sldId="374"/>
        </pc:sldMkLst>
      </pc:sldChg>
      <pc:sldChg chg="add del">
        <pc:chgData name="Igor Shinkar" userId="db6eb1b41a9778dd" providerId="LiveId" clId="{76B3E91C-0679-4375-A7EE-E585006D98D0}" dt="2025-09-14T20:44:52.001" v="46" actId="47"/>
        <pc:sldMkLst>
          <pc:docMk/>
          <pc:sldMk cId="3664171252" sldId="374"/>
        </pc:sldMkLst>
      </pc:sldChg>
      <pc:sldChg chg="add del">
        <pc:chgData name="Igor Shinkar" userId="db6eb1b41a9778dd" providerId="LiveId" clId="{76B3E91C-0679-4375-A7EE-E585006D98D0}" dt="2025-09-08T02:08:43.981" v="12" actId="47"/>
        <pc:sldMkLst>
          <pc:docMk/>
          <pc:sldMk cId="1360373834" sldId="375"/>
        </pc:sldMkLst>
      </pc:sldChg>
      <pc:sldChg chg="add del">
        <pc:chgData name="Igor Shinkar" userId="db6eb1b41a9778dd" providerId="LiveId" clId="{76B3E91C-0679-4375-A7EE-E585006D98D0}" dt="2025-09-14T20:44:52.001" v="46" actId="47"/>
        <pc:sldMkLst>
          <pc:docMk/>
          <pc:sldMk cId="3062298778" sldId="375"/>
        </pc:sldMkLst>
      </pc:sldChg>
      <pc:sldChg chg="add del">
        <pc:chgData name="Igor Shinkar" userId="db6eb1b41a9778dd" providerId="LiveId" clId="{76B3E91C-0679-4375-A7EE-E585006D98D0}" dt="2025-09-08T02:08:43.981" v="12" actId="47"/>
        <pc:sldMkLst>
          <pc:docMk/>
          <pc:sldMk cId="928091616" sldId="376"/>
        </pc:sldMkLst>
      </pc:sldChg>
      <pc:sldChg chg="add del">
        <pc:chgData name="Igor Shinkar" userId="db6eb1b41a9778dd" providerId="LiveId" clId="{76B3E91C-0679-4375-A7EE-E585006D98D0}" dt="2025-09-14T20:44:52.001" v="46" actId="47"/>
        <pc:sldMkLst>
          <pc:docMk/>
          <pc:sldMk cId="2695635821" sldId="376"/>
        </pc:sldMkLst>
      </pc:sldChg>
      <pc:sldChg chg="add del">
        <pc:chgData name="Igor Shinkar" userId="db6eb1b41a9778dd" providerId="LiveId" clId="{76B3E91C-0679-4375-A7EE-E585006D98D0}" dt="2025-09-08T02:08:43.981" v="12" actId="47"/>
        <pc:sldMkLst>
          <pc:docMk/>
          <pc:sldMk cId="1156861540" sldId="377"/>
        </pc:sldMkLst>
      </pc:sldChg>
      <pc:sldChg chg="add del">
        <pc:chgData name="Igor Shinkar" userId="db6eb1b41a9778dd" providerId="LiveId" clId="{76B3E91C-0679-4375-A7EE-E585006D98D0}" dt="2025-09-14T20:44:52.001" v="46" actId="47"/>
        <pc:sldMkLst>
          <pc:docMk/>
          <pc:sldMk cId="1954218361" sldId="377"/>
        </pc:sldMkLst>
      </pc:sldChg>
      <pc:sldChg chg="add del">
        <pc:chgData name="Igor Shinkar" userId="db6eb1b41a9778dd" providerId="LiveId" clId="{76B3E91C-0679-4375-A7EE-E585006D98D0}" dt="2025-09-08T02:08:48.636" v="13" actId="47"/>
        <pc:sldMkLst>
          <pc:docMk/>
          <pc:sldMk cId="719804827" sldId="378"/>
        </pc:sldMkLst>
      </pc:sldChg>
      <pc:sldChg chg="add del">
        <pc:chgData name="Igor Shinkar" userId="db6eb1b41a9778dd" providerId="LiveId" clId="{76B3E91C-0679-4375-A7EE-E585006D98D0}" dt="2025-09-14T20:44:52.001" v="46" actId="47"/>
        <pc:sldMkLst>
          <pc:docMk/>
          <pc:sldMk cId="1158103340" sldId="378"/>
        </pc:sldMkLst>
      </pc:sldChg>
      <pc:sldChg chg="add del">
        <pc:chgData name="Igor Shinkar" userId="db6eb1b41a9778dd" providerId="LiveId" clId="{76B3E91C-0679-4375-A7EE-E585006D98D0}" dt="2025-09-08T02:08:48.636" v="13" actId="47"/>
        <pc:sldMkLst>
          <pc:docMk/>
          <pc:sldMk cId="442782582" sldId="379"/>
        </pc:sldMkLst>
      </pc:sldChg>
      <pc:sldChg chg="modSp add mod">
        <pc:chgData name="Igor Shinkar" userId="db6eb1b41a9778dd" providerId="LiveId" clId="{76B3E91C-0679-4375-A7EE-E585006D98D0}" dt="2025-09-14T20:45:06.877" v="49" actId="255"/>
        <pc:sldMkLst>
          <pc:docMk/>
          <pc:sldMk cId="3739203414" sldId="379"/>
        </pc:sldMkLst>
        <pc:spChg chg="mod">
          <ac:chgData name="Igor Shinkar" userId="db6eb1b41a9778dd" providerId="LiveId" clId="{76B3E91C-0679-4375-A7EE-E585006D98D0}" dt="2025-09-14T20:45:06.877" v="49" actId="255"/>
          <ac:spMkLst>
            <pc:docMk/>
            <pc:sldMk cId="3739203414" sldId="379"/>
            <ac:spMk id="3" creationId="{00000000-0000-0000-0000-000000000000}"/>
          </ac:spMkLst>
        </pc:spChg>
      </pc:sldChg>
      <pc:sldChg chg="add">
        <pc:chgData name="Igor Shinkar" userId="db6eb1b41a9778dd" providerId="LiveId" clId="{76B3E91C-0679-4375-A7EE-E585006D98D0}" dt="2025-09-08T02:09:05.132" v="14"/>
        <pc:sldMkLst>
          <pc:docMk/>
          <pc:sldMk cId="188046652" sldId="380"/>
        </pc:sldMkLst>
      </pc:sldChg>
      <pc:sldChg chg="add del">
        <pc:chgData name="Igor Shinkar" userId="db6eb1b41a9778dd" providerId="LiveId" clId="{76B3E91C-0679-4375-A7EE-E585006D98D0}" dt="2025-09-08T02:08:48.636" v="13" actId="47"/>
        <pc:sldMkLst>
          <pc:docMk/>
          <pc:sldMk cId="3973148207" sldId="380"/>
        </pc:sldMkLst>
      </pc:sldChg>
      <pc:sldChg chg="add">
        <pc:chgData name="Igor Shinkar" userId="db6eb1b41a9778dd" providerId="LiveId" clId="{76B3E91C-0679-4375-A7EE-E585006D98D0}" dt="2025-09-08T02:09:05.132" v="14"/>
        <pc:sldMkLst>
          <pc:docMk/>
          <pc:sldMk cId="530809784" sldId="381"/>
        </pc:sldMkLst>
      </pc:sldChg>
      <pc:sldChg chg="add">
        <pc:chgData name="Igor Shinkar" userId="db6eb1b41a9778dd" providerId="LiveId" clId="{76B3E91C-0679-4375-A7EE-E585006D98D0}" dt="2025-09-08T02:09:05.132" v="14"/>
        <pc:sldMkLst>
          <pc:docMk/>
          <pc:sldMk cId="2124213335" sldId="382"/>
        </pc:sldMkLst>
      </pc:sldChg>
      <pc:sldChg chg="add">
        <pc:chgData name="Igor Shinkar" userId="db6eb1b41a9778dd" providerId="LiveId" clId="{76B3E91C-0679-4375-A7EE-E585006D98D0}" dt="2025-09-08T02:09:05.132" v="14"/>
        <pc:sldMkLst>
          <pc:docMk/>
          <pc:sldMk cId="2535691784" sldId="383"/>
        </pc:sldMkLst>
      </pc:sldChg>
      <pc:sldChg chg="add">
        <pc:chgData name="Igor Shinkar" userId="db6eb1b41a9778dd" providerId="LiveId" clId="{76B3E91C-0679-4375-A7EE-E585006D98D0}" dt="2025-09-08T02:09:05.132" v="14"/>
        <pc:sldMkLst>
          <pc:docMk/>
          <pc:sldMk cId="4290440070" sldId="384"/>
        </pc:sldMkLst>
      </pc:sldChg>
      <pc:sldChg chg="add">
        <pc:chgData name="Igor Shinkar" userId="db6eb1b41a9778dd" providerId="LiveId" clId="{76B3E91C-0679-4375-A7EE-E585006D98D0}" dt="2025-09-08T02:09:05.132" v="14"/>
        <pc:sldMkLst>
          <pc:docMk/>
          <pc:sldMk cId="997177874" sldId="385"/>
        </pc:sldMkLst>
      </pc:sldChg>
      <pc:sldChg chg="add">
        <pc:chgData name="Igor Shinkar" userId="db6eb1b41a9778dd" providerId="LiveId" clId="{76B3E91C-0679-4375-A7EE-E585006D98D0}" dt="2025-09-08T02:09:05.132" v="14"/>
        <pc:sldMkLst>
          <pc:docMk/>
          <pc:sldMk cId="4020494261" sldId="386"/>
        </pc:sldMkLst>
      </pc:sldChg>
      <pc:sldChg chg="add">
        <pc:chgData name="Igor Shinkar" userId="db6eb1b41a9778dd" providerId="LiveId" clId="{76B3E91C-0679-4375-A7EE-E585006D98D0}" dt="2025-09-08T02:09:05.132" v="14"/>
        <pc:sldMkLst>
          <pc:docMk/>
          <pc:sldMk cId="1392902402" sldId="387"/>
        </pc:sldMkLst>
      </pc:sldChg>
      <pc:sldChg chg="add">
        <pc:chgData name="Igor Shinkar" userId="db6eb1b41a9778dd" providerId="LiveId" clId="{76B3E91C-0679-4375-A7EE-E585006D98D0}" dt="2025-09-08T02:09:05.132" v="14"/>
        <pc:sldMkLst>
          <pc:docMk/>
          <pc:sldMk cId="20471621" sldId="388"/>
        </pc:sldMkLst>
      </pc:sldChg>
      <pc:sldChg chg="add">
        <pc:chgData name="Igor Shinkar" userId="db6eb1b41a9778dd" providerId="LiveId" clId="{76B3E91C-0679-4375-A7EE-E585006D98D0}" dt="2025-09-08T02:09:05.132" v="14"/>
        <pc:sldMkLst>
          <pc:docMk/>
          <pc:sldMk cId="2516957213" sldId="389"/>
        </pc:sldMkLst>
      </pc:sldChg>
      <pc:sldChg chg="add">
        <pc:chgData name="Igor Shinkar" userId="db6eb1b41a9778dd" providerId="LiveId" clId="{76B3E91C-0679-4375-A7EE-E585006D98D0}" dt="2025-09-08T02:09:05.132" v="14"/>
        <pc:sldMkLst>
          <pc:docMk/>
          <pc:sldMk cId="1345013147" sldId="390"/>
        </pc:sldMkLst>
      </pc:sldChg>
      <pc:sldChg chg="add">
        <pc:chgData name="Igor Shinkar" userId="db6eb1b41a9778dd" providerId="LiveId" clId="{76B3E91C-0679-4375-A7EE-E585006D98D0}" dt="2025-09-08T02:09:05.132" v="14"/>
        <pc:sldMkLst>
          <pc:docMk/>
          <pc:sldMk cId="1866678450" sldId="391"/>
        </pc:sldMkLst>
      </pc:sldChg>
      <pc:sldChg chg="add">
        <pc:chgData name="Igor Shinkar" userId="db6eb1b41a9778dd" providerId="LiveId" clId="{76B3E91C-0679-4375-A7EE-E585006D98D0}" dt="2025-09-14T20:46:45.242" v="51"/>
        <pc:sldMkLst>
          <pc:docMk/>
          <pc:sldMk cId="4052986367" sldId="392"/>
        </pc:sldMkLst>
      </pc:sldChg>
      <pc:sldChg chg="add">
        <pc:chgData name="Igor Shinkar" userId="db6eb1b41a9778dd" providerId="LiveId" clId="{76B3E91C-0679-4375-A7EE-E585006D98D0}" dt="2025-09-14T20:46:45.242" v="51"/>
        <pc:sldMkLst>
          <pc:docMk/>
          <pc:sldMk cId="2775695175" sldId="393"/>
        </pc:sldMkLst>
      </pc:sldChg>
      <pc:sldChg chg="add">
        <pc:chgData name="Igor Shinkar" userId="db6eb1b41a9778dd" providerId="LiveId" clId="{76B3E91C-0679-4375-A7EE-E585006D98D0}" dt="2025-09-09T15:17:16.279" v="15"/>
        <pc:sldMkLst>
          <pc:docMk/>
          <pc:sldMk cId="891231000" sldId="394"/>
        </pc:sldMkLst>
      </pc:sldChg>
      <pc:sldChg chg="add">
        <pc:chgData name="Igor Shinkar" userId="db6eb1b41a9778dd" providerId="LiveId" clId="{76B3E91C-0679-4375-A7EE-E585006D98D0}" dt="2025-09-09T15:17:46.507" v="16"/>
        <pc:sldMkLst>
          <pc:docMk/>
          <pc:sldMk cId="3919942581" sldId="400"/>
        </pc:sldMkLst>
      </pc:sldChg>
      <pc:sldChg chg="add">
        <pc:chgData name="Igor Shinkar" userId="db6eb1b41a9778dd" providerId="LiveId" clId="{76B3E91C-0679-4375-A7EE-E585006D98D0}" dt="2025-09-09T15:17:46.507" v="16"/>
        <pc:sldMkLst>
          <pc:docMk/>
          <pc:sldMk cId="4225423405" sldId="401"/>
        </pc:sldMkLst>
      </pc:sldChg>
      <pc:sldChg chg="add">
        <pc:chgData name="Igor Shinkar" userId="db6eb1b41a9778dd" providerId="LiveId" clId="{76B3E91C-0679-4375-A7EE-E585006D98D0}" dt="2025-09-09T15:17:46.507" v="16"/>
        <pc:sldMkLst>
          <pc:docMk/>
          <pc:sldMk cId="345584852" sldId="402"/>
        </pc:sldMkLst>
      </pc:sldChg>
      <pc:sldChg chg="add">
        <pc:chgData name="Igor Shinkar" userId="db6eb1b41a9778dd" providerId="LiveId" clId="{76B3E91C-0679-4375-A7EE-E585006D98D0}" dt="2025-09-09T15:17:46.507" v="16"/>
        <pc:sldMkLst>
          <pc:docMk/>
          <pc:sldMk cId="2007212554" sldId="403"/>
        </pc:sldMkLst>
      </pc:sldChg>
      <pc:sldChg chg="add">
        <pc:chgData name="Igor Shinkar" userId="db6eb1b41a9778dd" providerId="LiveId" clId="{76B3E91C-0679-4375-A7EE-E585006D98D0}" dt="2025-09-09T15:17:46.507" v="16"/>
        <pc:sldMkLst>
          <pc:docMk/>
          <pc:sldMk cId="4114959001" sldId="404"/>
        </pc:sldMkLst>
      </pc:sldChg>
      <pc:sldChg chg="add">
        <pc:chgData name="Igor Shinkar" userId="db6eb1b41a9778dd" providerId="LiveId" clId="{76B3E91C-0679-4375-A7EE-E585006D98D0}" dt="2025-09-09T15:17:46.507" v="16"/>
        <pc:sldMkLst>
          <pc:docMk/>
          <pc:sldMk cId="455572213" sldId="405"/>
        </pc:sldMkLst>
      </pc:sldChg>
      <pc:sldChg chg="add">
        <pc:chgData name="Igor Shinkar" userId="db6eb1b41a9778dd" providerId="LiveId" clId="{76B3E91C-0679-4375-A7EE-E585006D98D0}" dt="2025-09-09T15:17:46.507" v="16"/>
        <pc:sldMkLst>
          <pc:docMk/>
          <pc:sldMk cId="1151942419" sldId="406"/>
        </pc:sldMkLst>
      </pc:sldChg>
      <pc:sldChg chg="add">
        <pc:chgData name="Igor Shinkar" userId="db6eb1b41a9778dd" providerId="LiveId" clId="{76B3E91C-0679-4375-A7EE-E585006D98D0}" dt="2025-09-14T20:48:43.585" v="52"/>
        <pc:sldMkLst>
          <pc:docMk/>
          <pc:sldMk cId="755469886" sldId="407"/>
        </pc:sldMkLst>
      </pc:sldChg>
      <pc:sldChg chg="add">
        <pc:chgData name="Igor Shinkar" userId="db6eb1b41a9778dd" providerId="LiveId" clId="{76B3E91C-0679-4375-A7EE-E585006D98D0}" dt="2025-09-14T20:48:43.585" v="52"/>
        <pc:sldMkLst>
          <pc:docMk/>
          <pc:sldMk cId="232227262" sldId="408"/>
        </pc:sldMkLst>
      </pc:sldChg>
      <pc:sldChg chg="add">
        <pc:chgData name="Igor Shinkar" userId="db6eb1b41a9778dd" providerId="LiveId" clId="{76B3E91C-0679-4375-A7EE-E585006D98D0}" dt="2025-09-14T20:48:43.585" v="52"/>
        <pc:sldMkLst>
          <pc:docMk/>
          <pc:sldMk cId="2323365033" sldId="409"/>
        </pc:sldMkLst>
      </pc:sldChg>
      <pc:sldChg chg="add">
        <pc:chgData name="Igor Shinkar" userId="db6eb1b41a9778dd" providerId="LiveId" clId="{76B3E91C-0679-4375-A7EE-E585006D98D0}" dt="2025-09-14T20:48:43.585" v="52"/>
        <pc:sldMkLst>
          <pc:docMk/>
          <pc:sldMk cId="2529356356" sldId="410"/>
        </pc:sldMkLst>
      </pc:sldChg>
      <pc:sldChg chg="add">
        <pc:chgData name="Igor Shinkar" userId="db6eb1b41a9778dd" providerId="LiveId" clId="{76B3E91C-0679-4375-A7EE-E585006D98D0}" dt="2025-09-14T20:48:43.585" v="52"/>
        <pc:sldMkLst>
          <pc:docMk/>
          <pc:sldMk cId="3944969279" sldId="411"/>
        </pc:sldMkLst>
      </pc:sldChg>
      <pc:sldChg chg="add">
        <pc:chgData name="Igor Shinkar" userId="db6eb1b41a9778dd" providerId="LiveId" clId="{76B3E91C-0679-4375-A7EE-E585006D98D0}" dt="2025-09-14T20:48:43.585" v="52"/>
        <pc:sldMkLst>
          <pc:docMk/>
          <pc:sldMk cId="2562676136" sldId="412"/>
        </pc:sldMkLst>
      </pc:sldChg>
      <pc:sldChg chg="add">
        <pc:chgData name="Igor Shinkar" userId="db6eb1b41a9778dd" providerId="LiveId" clId="{76B3E91C-0679-4375-A7EE-E585006D98D0}" dt="2025-09-14T20:48:43.585" v="52"/>
        <pc:sldMkLst>
          <pc:docMk/>
          <pc:sldMk cId="4019367259" sldId="413"/>
        </pc:sldMkLst>
      </pc:sldChg>
      <pc:sldChg chg="add">
        <pc:chgData name="Igor Shinkar" userId="db6eb1b41a9778dd" providerId="LiveId" clId="{76B3E91C-0679-4375-A7EE-E585006D98D0}" dt="2025-09-14T20:48:43.585" v="52"/>
        <pc:sldMkLst>
          <pc:docMk/>
          <pc:sldMk cId="3174345477" sldId="414"/>
        </pc:sldMkLst>
      </pc:sldChg>
      <pc:sldChg chg="add">
        <pc:chgData name="Igor Shinkar" userId="db6eb1b41a9778dd" providerId="LiveId" clId="{76B3E91C-0679-4375-A7EE-E585006D98D0}" dt="2025-09-14T20:48:43.585" v="52"/>
        <pc:sldMkLst>
          <pc:docMk/>
          <pc:sldMk cId="3517908898" sldId="415"/>
        </pc:sldMkLst>
      </pc:sldChg>
      <pc:sldChg chg="add">
        <pc:chgData name="Igor Shinkar" userId="db6eb1b41a9778dd" providerId="LiveId" clId="{76B3E91C-0679-4375-A7EE-E585006D98D0}" dt="2025-09-14T20:48:43.585" v="52"/>
        <pc:sldMkLst>
          <pc:docMk/>
          <pc:sldMk cId="3555671180" sldId="416"/>
        </pc:sldMkLst>
      </pc:sldChg>
      <pc:sldChg chg="add">
        <pc:chgData name="Igor Shinkar" userId="db6eb1b41a9778dd" providerId="LiveId" clId="{76B3E91C-0679-4375-A7EE-E585006D98D0}" dt="2025-09-14T20:48:43.585" v="52"/>
        <pc:sldMkLst>
          <pc:docMk/>
          <pc:sldMk cId="4138645983" sldId="417"/>
        </pc:sldMkLst>
      </pc:sldChg>
      <pc:sldChg chg="add">
        <pc:chgData name="Igor Shinkar" userId="db6eb1b41a9778dd" providerId="LiveId" clId="{76B3E91C-0679-4375-A7EE-E585006D98D0}" dt="2025-09-14T20:48:43.585" v="52"/>
        <pc:sldMkLst>
          <pc:docMk/>
          <pc:sldMk cId="2074446107" sldId="418"/>
        </pc:sldMkLst>
      </pc:sldChg>
      <pc:sldChg chg="modSp add">
        <pc:chgData name="Igor Shinkar" userId="db6eb1b41a9778dd" providerId="LiveId" clId="{76B3E91C-0679-4375-A7EE-E585006D98D0}" dt="2025-09-16T17:08:18.022" v="73" actId="20577"/>
        <pc:sldMkLst>
          <pc:docMk/>
          <pc:sldMk cId="3731781033" sldId="419"/>
        </pc:sldMkLst>
        <pc:spChg chg="mod">
          <ac:chgData name="Igor Shinkar" userId="db6eb1b41a9778dd" providerId="LiveId" clId="{76B3E91C-0679-4375-A7EE-E585006D98D0}" dt="2025-09-16T17:08:18.022" v="73" actId="20577"/>
          <ac:spMkLst>
            <pc:docMk/>
            <pc:sldMk cId="3731781033" sldId="419"/>
            <ac:spMk id="222" creationId="{00000000-0000-0000-0000-000000000000}"/>
          </ac:spMkLst>
        </pc:spChg>
      </pc:sldChg>
      <pc:sldChg chg="modSp add modAnim">
        <pc:chgData name="Igor Shinkar" userId="db6eb1b41a9778dd" providerId="LiveId" clId="{76B3E91C-0679-4375-A7EE-E585006D98D0}" dt="2025-09-17T02:58:06.731" v="205"/>
        <pc:sldMkLst>
          <pc:docMk/>
          <pc:sldMk cId="2361866115" sldId="420"/>
        </pc:sldMkLst>
        <pc:spChg chg="mod">
          <ac:chgData name="Igor Shinkar" userId="db6eb1b41a9778dd" providerId="LiveId" clId="{76B3E91C-0679-4375-A7EE-E585006D98D0}" dt="2025-09-17T02:57:56.266" v="204" actId="20577"/>
          <ac:spMkLst>
            <pc:docMk/>
            <pc:sldMk cId="2361866115" sldId="420"/>
            <ac:spMk id="222" creationId="{00000000-0000-0000-0000-000000000000}"/>
          </ac:spMkLst>
        </pc:spChg>
      </pc:sldChg>
      <pc:sldChg chg="add">
        <pc:chgData name="Igor Shinkar" userId="db6eb1b41a9778dd" providerId="LiveId" clId="{76B3E91C-0679-4375-A7EE-E585006D98D0}" dt="2025-09-14T20:48:43.585" v="52"/>
        <pc:sldMkLst>
          <pc:docMk/>
          <pc:sldMk cId="2588851558" sldId="421"/>
        </pc:sldMkLst>
      </pc:sldChg>
      <pc:sldChg chg="add">
        <pc:chgData name="Igor Shinkar" userId="db6eb1b41a9778dd" providerId="LiveId" clId="{76B3E91C-0679-4375-A7EE-E585006D98D0}" dt="2025-09-14T20:48:43.585" v="52"/>
        <pc:sldMkLst>
          <pc:docMk/>
          <pc:sldMk cId="2085097882" sldId="422"/>
        </pc:sldMkLst>
      </pc:sldChg>
      <pc:sldChg chg="add">
        <pc:chgData name="Igor Shinkar" userId="db6eb1b41a9778dd" providerId="LiveId" clId="{76B3E91C-0679-4375-A7EE-E585006D98D0}" dt="2025-09-14T20:48:43.585" v="52"/>
        <pc:sldMkLst>
          <pc:docMk/>
          <pc:sldMk cId="2066053962" sldId="423"/>
        </pc:sldMkLst>
      </pc:sldChg>
      <pc:sldChg chg="add">
        <pc:chgData name="Igor Shinkar" userId="db6eb1b41a9778dd" providerId="LiveId" clId="{76B3E91C-0679-4375-A7EE-E585006D98D0}" dt="2025-09-14T20:48:43.585" v="52"/>
        <pc:sldMkLst>
          <pc:docMk/>
          <pc:sldMk cId="3324608809" sldId="424"/>
        </pc:sldMkLst>
      </pc:sldChg>
      <pc:sldChg chg="add">
        <pc:chgData name="Igor Shinkar" userId="db6eb1b41a9778dd" providerId="LiveId" clId="{76B3E91C-0679-4375-A7EE-E585006D98D0}" dt="2025-09-14T20:48:43.585" v="52"/>
        <pc:sldMkLst>
          <pc:docMk/>
          <pc:sldMk cId="138217884" sldId="425"/>
        </pc:sldMkLst>
      </pc:sldChg>
      <pc:sldChg chg="add">
        <pc:chgData name="Igor Shinkar" userId="db6eb1b41a9778dd" providerId="LiveId" clId="{76B3E91C-0679-4375-A7EE-E585006D98D0}" dt="2025-09-14T20:48:43.585" v="52"/>
        <pc:sldMkLst>
          <pc:docMk/>
          <pc:sldMk cId="3343457622" sldId="426"/>
        </pc:sldMkLst>
      </pc:sldChg>
      <pc:sldChg chg="add">
        <pc:chgData name="Igor Shinkar" userId="db6eb1b41a9778dd" providerId="LiveId" clId="{76B3E91C-0679-4375-A7EE-E585006D98D0}" dt="2025-09-14T20:48:43.585" v="52"/>
        <pc:sldMkLst>
          <pc:docMk/>
          <pc:sldMk cId="4215104272" sldId="427"/>
        </pc:sldMkLst>
      </pc:sldChg>
      <pc:sldChg chg="modSp add">
        <pc:chgData name="Igor Shinkar" userId="db6eb1b41a9778dd" providerId="LiveId" clId="{76B3E91C-0679-4375-A7EE-E585006D98D0}" dt="2025-09-16T17:09:42.197" v="75" actId="114"/>
        <pc:sldMkLst>
          <pc:docMk/>
          <pc:sldMk cId="297709413" sldId="428"/>
        </pc:sldMkLst>
        <pc:spChg chg="mod">
          <ac:chgData name="Igor Shinkar" userId="db6eb1b41a9778dd" providerId="LiveId" clId="{76B3E91C-0679-4375-A7EE-E585006D98D0}" dt="2025-09-16T17:09:42.197" v="75" actId="114"/>
          <ac:spMkLst>
            <pc:docMk/>
            <pc:sldMk cId="297709413" sldId="428"/>
            <ac:spMk id="222" creationId="{00000000-0000-0000-0000-000000000000}"/>
          </ac:spMkLst>
        </pc:spChg>
      </pc:sldChg>
      <pc:sldChg chg="add">
        <pc:chgData name="Igor Shinkar" userId="db6eb1b41a9778dd" providerId="LiveId" clId="{76B3E91C-0679-4375-A7EE-E585006D98D0}" dt="2025-09-14T20:48:43.585" v="52"/>
        <pc:sldMkLst>
          <pc:docMk/>
          <pc:sldMk cId="169612943" sldId="429"/>
        </pc:sldMkLst>
      </pc:sldChg>
      <pc:sldChg chg="add">
        <pc:chgData name="Igor Shinkar" userId="db6eb1b41a9778dd" providerId="LiveId" clId="{76B3E91C-0679-4375-A7EE-E585006D98D0}" dt="2025-09-14T20:48:43.585" v="52"/>
        <pc:sldMkLst>
          <pc:docMk/>
          <pc:sldMk cId="1471667777" sldId="430"/>
        </pc:sldMkLst>
      </pc:sldChg>
      <pc:sldChg chg="add">
        <pc:chgData name="Igor Shinkar" userId="db6eb1b41a9778dd" providerId="LiveId" clId="{76B3E91C-0679-4375-A7EE-E585006D98D0}" dt="2025-09-14T20:48:43.585" v="52"/>
        <pc:sldMkLst>
          <pc:docMk/>
          <pc:sldMk cId="3979979894" sldId="431"/>
        </pc:sldMkLst>
      </pc:sldChg>
      <pc:sldChg chg="add">
        <pc:chgData name="Igor Shinkar" userId="db6eb1b41a9778dd" providerId="LiveId" clId="{76B3E91C-0679-4375-A7EE-E585006D98D0}" dt="2025-09-14T20:48:43.585" v="52"/>
        <pc:sldMkLst>
          <pc:docMk/>
          <pc:sldMk cId="537220032" sldId="432"/>
        </pc:sldMkLst>
      </pc:sldChg>
      <pc:sldChg chg="add">
        <pc:chgData name="Igor Shinkar" userId="db6eb1b41a9778dd" providerId="LiveId" clId="{76B3E91C-0679-4375-A7EE-E585006D98D0}" dt="2025-09-14T20:48:43.585" v="52"/>
        <pc:sldMkLst>
          <pc:docMk/>
          <pc:sldMk cId="2825409263" sldId="433"/>
        </pc:sldMkLst>
      </pc:sldChg>
    </pc:docChg>
  </pc:docChgLst>
  <pc:docChgLst>
    <pc:chgData name="Igor Shinkar" userId="db6eb1b41a9778dd" providerId="LiveId" clId="{48BFD24C-40D0-4F47-83B0-C22B6D37AD2C}"/>
    <pc:docChg chg="modSld">
      <pc:chgData name="Igor Shinkar" userId="db6eb1b41a9778dd" providerId="LiveId" clId="{48BFD24C-40D0-4F47-83B0-C22B6D37AD2C}" dt="2022-01-10T18:56:48.790" v="231" actId="1076"/>
      <pc:docMkLst>
        <pc:docMk/>
      </pc:docMkLst>
      <pc:sldChg chg="modSp modAnim">
        <pc:chgData name="Igor Shinkar" userId="db6eb1b41a9778dd" providerId="LiveId" clId="{48BFD24C-40D0-4F47-83B0-C22B6D37AD2C}" dt="2022-01-10T17:46:44.652" v="10" actId="20577"/>
        <pc:sldMkLst>
          <pc:docMk/>
          <pc:sldMk cId="947332408" sldId="336"/>
        </pc:sldMkLst>
      </pc:sldChg>
      <pc:sldChg chg="modSp mod">
        <pc:chgData name="Igor Shinkar" userId="db6eb1b41a9778dd" providerId="LiveId" clId="{48BFD24C-40D0-4F47-83B0-C22B6D37AD2C}" dt="2022-01-10T18:55:04.556" v="101" actId="14100"/>
        <pc:sldMkLst>
          <pc:docMk/>
          <pc:sldMk cId="2804230959" sldId="344"/>
        </pc:sldMkLst>
      </pc:sldChg>
      <pc:sldChg chg="modSp modAnim">
        <pc:chgData name="Igor Shinkar" userId="db6eb1b41a9778dd" providerId="LiveId" clId="{48BFD24C-40D0-4F47-83B0-C22B6D37AD2C}" dt="2022-01-10T17:49:46.322" v="46" actId="6549"/>
        <pc:sldMkLst>
          <pc:docMk/>
          <pc:sldMk cId="3182775996" sldId="348"/>
        </pc:sldMkLst>
      </pc:sldChg>
      <pc:sldChg chg="modSp">
        <pc:chgData name="Igor Shinkar" userId="db6eb1b41a9778dd" providerId="LiveId" clId="{48BFD24C-40D0-4F47-83B0-C22B6D37AD2C}" dt="2022-01-10T17:50:25.269" v="50" actId="255"/>
        <pc:sldMkLst>
          <pc:docMk/>
          <pc:sldMk cId="2140960747" sldId="352"/>
        </pc:sldMkLst>
      </pc:sldChg>
      <pc:sldChg chg="addSp modSp mod modAnim">
        <pc:chgData name="Igor Shinkar" userId="db6eb1b41a9778dd" providerId="LiveId" clId="{48BFD24C-40D0-4F47-83B0-C22B6D37AD2C}" dt="2022-01-10T18:56:48.790" v="231" actId="1076"/>
        <pc:sldMkLst>
          <pc:docMk/>
          <pc:sldMk cId="4024270974" sldId="364"/>
        </pc:sldMkLst>
      </pc:sldChg>
    </pc:docChg>
  </pc:docChgLst>
  <pc:docChgLst>
    <pc:chgData name="Igor Shinkar" userId="db6eb1b41a9778dd" providerId="LiveId" clId="{649A4E92-44EC-45EB-8FF2-69F24769BFD4}"/>
    <pc:docChg chg="undo custSel modSld">
      <pc:chgData name="Igor Shinkar" userId="db6eb1b41a9778dd" providerId="LiveId" clId="{649A4E92-44EC-45EB-8FF2-69F24769BFD4}" dt="2022-01-13T02:02:23.465" v="132" actId="20577"/>
      <pc:docMkLst>
        <pc:docMk/>
      </pc:docMkLst>
      <pc:sldChg chg="modSp modAnim">
        <pc:chgData name="Igor Shinkar" userId="db6eb1b41a9778dd" providerId="LiveId" clId="{649A4E92-44EC-45EB-8FF2-69F24769BFD4}" dt="2022-01-13T01:36:51.798" v="38" actId="20577"/>
        <pc:sldMkLst>
          <pc:docMk/>
          <pc:sldMk cId="2496531620" sldId="363"/>
        </pc:sldMkLst>
      </pc:sldChg>
      <pc:sldChg chg="addSp modSp mod modAnim">
        <pc:chgData name="Igor Shinkar" userId="db6eb1b41a9778dd" providerId="LiveId" clId="{649A4E92-44EC-45EB-8FF2-69F24769BFD4}" dt="2022-01-13T01:43:30.784" v="45" actId="20577"/>
        <pc:sldMkLst>
          <pc:docMk/>
          <pc:sldMk cId="4024270974" sldId="364"/>
        </pc:sldMkLst>
      </pc:sldChg>
      <pc:sldChg chg="modSp modAnim">
        <pc:chgData name="Igor Shinkar" userId="db6eb1b41a9778dd" providerId="LiveId" clId="{649A4E92-44EC-45EB-8FF2-69F24769BFD4}" dt="2022-01-13T01:55:52.569" v="116" actId="255"/>
        <pc:sldMkLst>
          <pc:docMk/>
          <pc:sldMk cId="2909314086" sldId="366"/>
        </pc:sldMkLst>
      </pc:sldChg>
      <pc:sldChg chg="modSp">
        <pc:chgData name="Igor Shinkar" userId="db6eb1b41a9778dd" providerId="LiveId" clId="{649A4E92-44EC-45EB-8FF2-69F24769BFD4}" dt="2022-01-13T02:02:23.465" v="132" actId="20577"/>
        <pc:sldMkLst>
          <pc:docMk/>
          <pc:sldMk cId="282340421" sldId="369"/>
        </pc:sldMkLst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501" cy="534101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t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Date Placeholder 2"/>
          <p:cNvSpPr txBox="1">
            <a:spLocks noGrp="1"/>
          </p:cNvSpPr>
          <p:nvPr>
            <p:ph type="dt" sz="quarter" idx="1"/>
          </p:nvPr>
        </p:nvSpPr>
        <p:spPr>
          <a:xfrm>
            <a:off x="4279053" y="0"/>
            <a:ext cx="3280501" cy="534101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t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4" name="Footer Placeholder 3"/>
          <p:cNvSpPr txBox="1">
            <a:spLocks noGrp="1"/>
          </p:cNvSpPr>
          <p:nvPr>
            <p:ph type="ftr" sz="quarter" idx="2"/>
          </p:nvPr>
        </p:nvSpPr>
        <p:spPr>
          <a:xfrm>
            <a:off x="0" y="10157658"/>
            <a:ext cx="3280501" cy="534101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b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5" name="Slide Number Placeholder 4"/>
          <p:cNvSpPr txBox="1">
            <a:spLocks noGrp="1"/>
          </p:cNvSpPr>
          <p:nvPr>
            <p:ph type="sldNum" sz="quarter" idx="3"/>
          </p:nvPr>
        </p:nvSpPr>
        <p:spPr>
          <a:xfrm>
            <a:off x="4279053" y="10157658"/>
            <a:ext cx="3280501" cy="534101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b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310527505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>
          <a:xfrm>
            <a:off x="1107000" y="812517"/>
            <a:ext cx="5345280" cy="4008958"/>
          </a:xfrm>
          <a:prstGeom prst="rect">
            <a:avLst/>
          </a:prstGeom>
          <a:noFill/>
          <a:ln>
            <a:noFill/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3"/>
          </p:nvPr>
        </p:nvSpPr>
        <p:spPr>
          <a:xfrm>
            <a:off x="755998" y="5078522"/>
            <a:ext cx="6047640" cy="4811042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lvl="0"/>
            <a:endParaRPr lang="en-US"/>
          </a:p>
        </p:txBody>
      </p:sp>
      <p:sp>
        <p:nvSpPr>
          <p:cNvPr id="4" name="Header Placeholder 3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5" name="Date Placeholder 4"/>
          <p:cNvSpPr txBox="1">
            <a:spLocks noGrp="1"/>
          </p:cNvSpPr>
          <p:nvPr>
            <p:ph type="dt" idx="1"/>
          </p:nvPr>
        </p:nvSpPr>
        <p:spPr>
          <a:xfrm>
            <a:off x="4278962" y="0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4"/>
          </p:nvPr>
        </p:nvSpPr>
        <p:spPr>
          <a:xfrm>
            <a:off x="0" y="10157402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b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5"/>
          </p:nvPr>
        </p:nvSpPr>
        <p:spPr>
          <a:xfrm>
            <a:off x="4278962" y="10157402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b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53625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215999" marR="0" lvl="0" indent="-215999" defTabSz="914400" rtl="0" fontAlgn="auto" hangingPunct="0">
      <a:lnSpc>
        <a:spcPct val="100000"/>
      </a:lnSpc>
      <a:spcBef>
        <a:spcPts val="0"/>
      </a:spcBef>
      <a:spcAft>
        <a:spcPts val="0"/>
      </a:spcAft>
      <a:buNone/>
      <a:tabLst/>
      <a:defRPr lang="en-US" sz="2000" b="0" i="0" u="none" strike="noStrike" kern="1200" cap="none" spc="0" baseline="0">
        <a:solidFill>
          <a:srgbClr val="000000"/>
        </a:solidFill>
        <a:uFillTx/>
        <a:latin typeface="Arial" pitchFamily="18"/>
        <a:ea typeface="Arial Unicode MS" pitchFamily="2"/>
        <a:cs typeface="Tahoma" pitchFamily="2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755998" y="5078522"/>
            <a:ext cx="6047640" cy="4811399"/>
          </a:xfrm>
        </p:spPr>
        <p:txBody>
          <a:bodyPr>
            <a:sp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Google Shape;212;g4189306995_0_3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3" name="Google Shape;213;g4189306995_0_31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37925278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Google Shape;212;g4189306995_0_3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3" name="Google Shape;213;g4189306995_0_31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04827568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Google Shape;212;g4189306995_0_3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3" name="Google Shape;213;g4189306995_0_31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25486646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Google Shape;212;g4189306995_0_3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3" name="Google Shape;213;g4189306995_0_31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69201545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Google Shape;212;g4189306995_0_3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3" name="Google Shape;213;g4189306995_0_31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32799683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09197348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750094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96090692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31014249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343874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513254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98159454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993427966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69351152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4468549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070036580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7201107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905436370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468109732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0083510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66316467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g4189306995_0_4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81" name="Google Shape;181;g4189306995_0_49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570270703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003549726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2088006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58568997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832593996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4207661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349731857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007939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02145395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922102394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18308939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g4189306995_0_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87" name="Google Shape;187;g4189306995_0_13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985021912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664566052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716598608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684606715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55035177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238083153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4939716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7069553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791212254"/>
      </p:ext>
    </p:extLst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de-DE" sz="2810">
              <a:latin typeface="Albany" pitchFamily="18"/>
            </a:endParaRPr>
          </a:p>
        </p:txBody>
      </p:sp>
    </p:spTree>
    <p:extLst>
      <p:ext uri="{BB962C8B-B14F-4D97-AF65-F5344CB8AC3E}">
        <p14:creationId xmlns:p14="http://schemas.microsoft.com/office/powerpoint/2010/main" val="560157847"/>
      </p:ext>
    </p:extLst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20512993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g4189306995_0_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87" name="Google Shape;187;g4189306995_0_13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216946558"/>
      </p:ext>
    </p:extLst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785847667"/>
      </p:ext>
    </p:extLst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287514981"/>
      </p:ext>
    </p:extLst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557519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g4189306995_0_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87" name="Google Shape;187;g4189306995_0_13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76061866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g4189306995_0_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93" name="Google Shape;193;g4189306995_0_19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50844122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g4189306995_2_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99" name="Google Shape;199;g4189306995_2_13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27026260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Google Shape;204;g4189306995_2_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05" name="Google Shape;205;g4189306995_2_6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7634346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ctrTitle"/>
          </p:nvPr>
        </p:nvSpPr>
        <p:spPr>
          <a:xfrm>
            <a:off x="1260472" y="1236661"/>
            <a:ext cx="7559673" cy="2632072"/>
          </a:xfrm>
        </p:spPr>
        <p:txBody>
          <a:bodyPr anchor="b"/>
          <a:lstStyle>
            <a:lvl1pPr>
              <a:defRPr sz="60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 txBox="1">
            <a:spLocks noGrp="1"/>
          </p:cNvSpPr>
          <p:nvPr>
            <p:ph type="subTitle" idx="1"/>
          </p:nvPr>
        </p:nvSpPr>
        <p:spPr>
          <a:xfrm>
            <a:off x="1260472" y="3970333"/>
            <a:ext cx="7559673" cy="1825627"/>
          </a:xfrm>
        </p:spPr>
        <p:txBody>
          <a:bodyPr anchorCtr="1"/>
          <a:lstStyle>
            <a:lvl1pPr algn="ctr">
              <a:defRPr sz="2400"/>
            </a:lvl1pPr>
          </a:lstStyle>
          <a:p>
            <a:pPr lvl="0"/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20932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89016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 txBox="1">
            <a:spLocks noGrp="1"/>
          </p:cNvSpPr>
          <p:nvPr>
            <p:ph type="title" orient="vert"/>
          </p:nvPr>
        </p:nvSpPr>
        <p:spPr>
          <a:xfrm>
            <a:off x="7110410" y="720720"/>
            <a:ext cx="2070101" cy="5759448"/>
          </a:xfrm>
        </p:spPr>
        <p:txBody>
          <a:bodyPr vert="eaVert"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>
          <a:xfrm>
            <a:off x="900117" y="720720"/>
            <a:ext cx="6057899" cy="5759448"/>
          </a:xfrm>
        </p:spPr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564838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ctrTitle"/>
          </p:nvPr>
        </p:nvSpPr>
        <p:spPr>
          <a:xfrm>
            <a:off x="1260472" y="1236661"/>
            <a:ext cx="7559673" cy="2632072"/>
          </a:xfrm>
        </p:spPr>
        <p:txBody>
          <a:bodyPr anchor="b"/>
          <a:lstStyle>
            <a:lvl1pPr>
              <a:defRPr lang="en-US" sz="60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 txBox="1">
            <a:spLocks noGrp="1"/>
          </p:cNvSpPr>
          <p:nvPr>
            <p:ph type="subTitle" idx="1"/>
          </p:nvPr>
        </p:nvSpPr>
        <p:spPr>
          <a:xfrm>
            <a:off x="1260472" y="3970333"/>
            <a:ext cx="7559673" cy="1825627"/>
          </a:xfrm>
        </p:spPr>
        <p:txBody>
          <a:bodyPr anchorCtr="1"/>
          <a:lstStyle>
            <a:lvl1pPr algn="ctr">
              <a:defRPr sz="2400"/>
            </a:lvl1pPr>
          </a:lstStyle>
          <a:p>
            <a:pPr lvl="0"/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1915646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/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1348461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87391" y="1884358"/>
            <a:ext cx="8694736" cy="3144841"/>
          </a:xfrm>
        </p:spPr>
        <p:txBody>
          <a:bodyPr anchor="b"/>
          <a:lstStyle>
            <a:lvl1pPr>
              <a:defRPr lang="en-US" sz="60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687391" y="5059366"/>
            <a:ext cx="8694736" cy="1652585"/>
          </a:xfrm>
        </p:spPr>
        <p:txBody>
          <a:bodyPr/>
          <a:lstStyle>
            <a:lvl1pPr>
              <a:defRPr sz="2400">
                <a:solidFill>
                  <a:srgbClr val="898989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9323863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720720" y="1949445"/>
            <a:ext cx="4351336" cy="3810003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5224460" y="1949445"/>
            <a:ext cx="4351336" cy="3810003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3624159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403222"/>
            <a:ext cx="8694736" cy="1460497"/>
          </a:xfrm>
        </p:spPr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693736" y="1852610"/>
            <a:ext cx="4265611" cy="908054"/>
          </a:xfrm>
        </p:spPr>
        <p:txBody>
          <a:bodyPr anchor="b"/>
          <a:lstStyle>
            <a:lvl1pPr>
              <a:defRPr sz="2400" b="1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693736" y="2760665"/>
            <a:ext cx="4265611" cy="406241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 txBox="1">
            <a:spLocks noGrp="1"/>
          </p:cNvSpPr>
          <p:nvPr>
            <p:ph type="body" idx="3"/>
          </p:nvPr>
        </p:nvSpPr>
        <p:spPr>
          <a:xfrm>
            <a:off x="5103815" y="1852610"/>
            <a:ext cx="4284658" cy="908054"/>
          </a:xfrm>
        </p:spPr>
        <p:txBody>
          <a:bodyPr anchor="b"/>
          <a:lstStyle>
            <a:lvl1pPr>
              <a:defRPr sz="2400" b="1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 txBox="1">
            <a:spLocks noGrp="1"/>
          </p:cNvSpPr>
          <p:nvPr>
            <p:ph idx="4"/>
          </p:nvPr>
        </p:nvSpPr>
        <p:spPr>
          <a:xfrm>
            <a:off x="5103815" y="2760665"/>
            <a:ext cx="4284658" cy="406241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8" name="Footer Placeholder 7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9" name="Slide Number Placeholder 8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823183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4" name="Footer Placeholder 3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Slide Number Placeholder 4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2237870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3" name="Footer Placeholder 2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4" name="Slide Number Placeholder 3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58540686"/>
      </p:ext>
    </p:extLst>
  </p:cSld>
  <p:clrMapOvr>
    <a:masterClrMapping/>
  </p:clrMapOvr>
  <p:hf sldNum="0" hdr="0" ftr="0" dt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503240"/>
            <a:ext cx="3251204" cy="1765304"/>
          </a:xfrm>
        </p:spPr>
        <p:txBody>
          <a:bodyPr anchor="b"/>
          <a:lstStyle>
            <a:lvl1pPr>
              <a:defRPr lang="en-US" sz="32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4286249" y="1089022"/>
            <a:ext cx="5102223" cy="5372100"/>
          </a:xfrm>
        </p:spPr>
        <p:txBody>
          <a:bodyPr/>
          <a:lstStyle>
            <a:lvl1pPr>
              <a:defRPr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693736" y="2268534"/>
            <a:ext cx="3251204" cy="4200525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161636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/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528271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503240"/>
            <a:ext cx="3251204" cy="1765304"/>
          </a:xfrm>
        </p:spPr>
        <p:txBody>
          <a:bodyPr anchor="b"/>
          <a:lstStyle>
            <a:lvl1pPr>
              <a:defRPr lang="en-US" sz="32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 txBox="1">
            <a:spLocks noGrp="1"/>
          </p:cNvSpPr>
          <p:nvPr>
            <p:ph type="pic" idx="1"/>
          </p:nvPr>
        </p:nvSpPr>
        <p:spPr>
          <a:xfrm>
            <a:off x="4286249" y="1089022"/>
            <a:ext cx="5102223" cy="5372100"/>
          </a:xfrm>
        </p:spPr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693736" y="2268534"/>
            <a:ext cx="3251204" cy="4200525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5737479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8753502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 txBox="1">
            <a:spLocks noGrp="1"/>
          </p:cNvSpPr>
          <p:nvPr>
            <p:ph type="title" orient="vert"/>
          </p:nvPr>
        </p:nvSpPr>
        <p:spPr>
          <a:xfrm>
            <a:off x="7362821" y="684208"/>
            <a:ext cx="2212976" cy="5075240"/>
          </a:xfrm>
        </p:spPr>
        <p:txBody>
          <a:bodyPr vert="eaVert"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>
          <a:xfrm>
            <a:off x="720720" y="684208"/>
            <a:ext cx="6489697" cy="5075240"/>
          </a:xfrm>
        </p:spPr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140830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87391" y="1884358"/>
            <a:ext cx="8694736" cy="3144841"/>
          </a:xfrm>
        </p:spPr>
        <p:txBody>
          <a:bodyPr anchor="b"/>
          <a:lstStyle>
            <a:lvl1pPr>
              <a:defRPr sz="60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687391" y="5059366"/>
            <a:ext cx="8694736" cy="1652585"/>
          </a:xfrm>
        </p:spPr>
        <p:txBody>
          <a:bodyPr/>
          <a:lstStyle>
            <a:lvl1pPr>
              <a:defRPr sz="2400">
                <a:solidFill>
                  <a:srgbClr val="898989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75666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900117" y="1979611"/>
            <a:ext cx="4063995" cy="4500557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5116516" y="1979611"/>
            <a:ext cx="4063995" cy="4500557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20674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403222"/>
            <a:ext cx="8694736" cy="1460497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693736" y="1852610"/>
            <a:ext cx="4265611" cy="908054"/>
          </a:xfrm>
        </p:spPr>
        <p:txBody>
          <a:bodyPr anchor="b"/>
          <a:lstStyle>
            <a:lvl1pPr>
              <a:defRPr sz="2400" b="1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693736" y="2760665"/>
            <a:ext cx="4265611" cy="406241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 txBox="1">
            <a:spLocks noGrp="1"/>
          </p:cNvSpPr>
          <p:nvPr>
            <p:ph type="body" idx="3"/>
          </p:nvPr>
        </p:nvSpPr>
        <p:spPr>
          <a:xfrm>
            <a:off x="5103815" y="1852610"/>
            <a:ext cx="4284658" cy="908054"/>
          </a:xfrm>
        </p:spPr>
        <p:txBody>
          <a:bodyPr anchor="b"/>
          <a:lstStyle>
            <a:lvl1pPr>
              <a:defRPr sz="2400" b="1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 txBox="1">
            <a:spLocks noGrp="1"/>
          </p:cNvSpPr>
          <p:nvPr>
            <p:ph idx="4"/>
          </p:nvPr>
        </p:nvSpPr>
        <p:spPr>
          <a:xfrm>
            <a:off x="5103815" y="2760665"/>
            <a:ext cx="4284658" cy="406241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8" name="Footer Placeholder 7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9" name="Slide Number Placeholder 8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44149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Footer Placeholder 3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Slide Number Placeholder 4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82053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3" name="Footer Placeholder 2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Slide Number Placeholder 3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6946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503240"/>
            <a:ext cx="3251204" cy="1765304"/>
          </a:xfrm>
        </p:spPr>
        <p:txBody>
          <a:bodyPr anchor="b"/>
          <a:lstStyle>
            <a:lvl1pPr>
              <a:defRPr sz="32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4286249" y="1089022"/>
            <a:ext cx="5102223" cy="5372100"/>
          </a:xfrm>
        </p:spPr>
        <p:txBody>
          <a:bodyPr/>
          <a:lstStyle>
            <a:lvl1pPr>
              <a:defRPr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693736" y="2268534"/>
            <a:ext cx="3251204" cy="4200525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0377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503240"/>
            <a:ext cx="3251204" cy="1765304"/>
          </a:xfrm>
        </p:spPr>
        <p:txBody>
          <a:bodyPr anchor="b"/>
          <a:lstStyle>
            <a:lvl1pPr>
              <a:defRPr sz="32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 txBox="1">
            <a:spLocks noGrp="1"/>
          </p:cNvSpPr>
          <p:nvPr>
            <p:ph type="pic" idx="1"/>
          </p:nvPr>
        </p:nvSpPr>
        <p:spPr>
          <a:xfrm>
            <a:off x="4286249" y="1089022"/>
            <a:ext cx="5102223" cy="5372100"/>
          </a:xfrm>
        </p:spPr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693736" y="2268534"/>
            <a:ext cx="3251204" cy="4200525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24103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 txBox="1">
            <a:spLocks noGrp="1"/>
          </p:cNvSpPr>
          <p:nvPr>
            <p:ph type="title"/>
          </p:nvPr>
        </p:nvSpPr>
        <p:spPr>
          <a:xfrm>
            <a:off x="899998" y="719998"/>
            <a:ext cx="8280001" cy="1079997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ctr" anchorCtr="1" compatLnSpc="1">
            <a:noAutofit/>
          </a:bodyPr>
          <a:lstStyle/>
          <a:p>
            <a:pPr lvl="0"/>
            <a:endParaRPr lang="en-US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899998" y="1979996"/>
            <a:ext cx="8280001" cy="4500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2"/>
          </p:nvPr>
        </p:nvSpPr>
        <p:spPr>
          <a:xfrm>
            <a:off x="503998" y="6887160"/>
            <a:ext cx="2348279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3"/>
          </p:nvPr>
        </p:nvSpPr>
        <p:spPr>
          <a:xfrm>
            <a:off x="3447361" y="6887160"/>
            <a:ext cx="3194995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4"/>
          </p:nvPr>
        </p:nvSpPr>
        <p:spPr>
          <a:xfrm>
            <a:off x="7227362" y="6887160"/>
            <a:ext cx="2348279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marL="0" marR="0" lvl="0" indent="0" algn="ctr" defTabSz="914400" rtl="0" fontAlgn="auto" hangingPunct="0">
        <a:lnSpc>
          <a:spcPct val="100000"/>
        </a:lnSpc>
        <a:spcBef>
          <a:spcPts val="0"/>
        </a:spcBef>
        <a:spcAft>
          <a:spcPts val="0"/>
        </a:spcAft>
        <a:buNone/>
        <a:tabLst/>
        <a:defRPr lang="en-US" sz="4400" b="0" i="0" u="none" strike="noStrike" kern="1200" cap="none" spc="0" baseline="0">
          <a:solidFill>
            <a:srgbClr val="000000"/>
          </a:solidFill>
          <a:uFillTx/>
          <a:latin typeface="Arial" pitchFamily="18"/>
          <a:ea typeface="Arial Unicode MS" pitchFamily="2"/>
          <a:cs typeface="Tahoma" pitchFamily="2"/>
        </a:defRPr>
      </a:lvl1pPr>
    </p:titleStyle>
    <p:bodyStyle>
      <a:lvl1pPr marL="0" marR="0" lvl="0" indent="0" defTabSz="914400" rtl="0" fontAlgn="auto" hangingPunct="0">
        <a:lnSpc>
          <a:spcPct val="100000"/>
        </a:lnSpc>
        <a:spcBef>
          <a:spcPts val="0"/>
        </a:spcBef>
        <a:spcAft>
          <a:spcPts val="1415"/>
        </a:spcAft>
        <a:buNone/>
        <a:tabLst/>
        <a:defRPr lang="en-US" sz="3200" b="0" i="0" u="none" strike="noStrike" kern="1200" cap="none" spc="0" baseline="0">
          <a:solidFill>
            <a:srgbClr val="000000"/>
          </a:solidFill>
          <a:uFillTx/>
          <a:latin typeface="Arial" pitchFamily="18"/>
          <a:ea typeface="Arial Unicode MS" pitchFamily="2"/>
          <a:cs typeface="Tahoma" pitchFamily="2"/>
        </a:defRPr>
      </a:lvl1pPr>
      <a:lvl2pPr marL="685800" marR="0" lvl="1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400" b="0" i="0" u="none" strike="noStrike" kern="1200" cap="none" spc="0" baseline="0">
          <a:solidFill>
            <a:srgbClr val="000000"/>
          </a:solidFill>
          <a:uFillTx/>
          <a:latin typeface="Calibri"/>
        </a:defRPr>
      </a:lvl2pPr>
      <a:lvl3pPr marL="1143000" marR="0" lvl="2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000" b="0" i="0" u="none" strike="noStrike" kern="1200" cap="none" spc="0" baseline="0">
          <a:solidFill>
            <a:srgbClr val="000000"/>
          </a:solidFill>
          <a:uFillTx/>
          <a:latin typeface="Calibri"/>
        </a:defRPr>
      </a:lvl3pPr>
      <a:lvl4pPr marL="1600200" marR="0" lvl="3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4pPr>
      <a:lvl5pPr marL="2057400" marR="0" lvl="4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 txBox="1">
            <a:spLocks noGrp="1"/>
          </p:cNvSpPr>
          <p:nvPr>
            <p:ph type="title"/>
          </p:nvPr>
        </p:nvSpPr>
        <p:spPr>
          <a:xfrm>
            <a:off x="719998" y="683998"/>
            <a:ext cx="8460001" cy="102347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ctr" anchorCtr="1" compatLnSpc="1">
            <a:noAutofit/>
          </a:bodyPr>
          <a:lstStyle/>
          <a:p>
            <a:pPr lvl="0"/>
            <a:endParaRPr lang="de-DE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719998" y="1949043"/>
            <a:ext cx="8855643" cy="3810963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2"/>
          </p:nvPr>
        </p:nvSpPr>
        <p:spPr>
          <a:xfrm>
            <a:off x="539998" y="6318723"/>
            <a:ext cx="2348279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3"/>
          </p:nvPr>
        </p:nvSpPr>
        <p:spPr>
          <a:xfrm>
            <a:off x="3267361" y="6347161"/>
            <a:ext cx="3194995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4"/>
          </p:nvPr>
        </p:nvSpPr>
        <p:spPr>
          <a:xfrm>
            <a:off x="6831363" y="6347161"/>
            <a:ext cx="2348279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0" marR="0" lvl="0" indent="0" algn="ctr" defTabSz="914400" rtl="0" fontAlgn="auto" hangingPunct="0">
        <a:lnSpc>
          <a:spcPct val="100000"/>
        </a:lnSpc>
        <a:spcBef>
          <a:spcPts val="0"/>
        </a:spcBef>
        <a:spcAft>
          <a:spcPts val="0"/>
        </a:spcAft>
        <a:buNone/>
        <a:tabLst/>
        <a:defRPr lang="de-DE" sz="4400" b="0" i="0" u="none" strike="noStrike" kern="0" cap="none" spc="0" baseline="0">
          <a:solidFill>
            <a:srgbClr val="000000"/>
          </a:solidFill>
          <a:uFillTx/>
          <a:latin typeface="Albany" pitchFamily="18"/>
          <a:cs typeface="Tahoma" pitchFamily="2"/>
        </a:defRPr>
      </a:lvl1pPr>
    </p:titleStyle>
    <p:bodyStyle>
      <a:lvl1pPr marL="0" marR="0" lvl="0" indent="0" defTabSz="914400" rtl="0" fontAlgn="auto" hangingPunct="0">
        <a:lnSpc>
          <a:spcPct val="100000"/>
        </a:lnSpc>
        <a:spcBef>
          <a:spcPts val="0"/>
        </a:spcBef>
        <a:spcAft>
          <a:spcPts val="1415"/>
        </a:spcAft>
        <a:buNone/>
        <a:tabLst/>
        <a:defRPr lang="en-US" sz="3200" b="0" i="0" u="none" strike="noStrike" kern="0" cap="none" spc="0" baseline="0">
          <a:solidFill>
            <a:srgbClr val="000000"/>
          </a:solidFill>
          <a:uFillTx/>
          <a:latin typeface="Albany" pitchFamily="18"/>
          <a:cs typeface="Tahoma" pitchFamily="2"/>
        </a:defRPr>
      </a:lvl1pPr>
      <a:lvl2pPr marL="685800" marR="0" lvl="1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400" b="0" i="0" u="none" strike="noStrike" kern="1200" cap="none" spc="0" baseline="0">
          <a:solidFill>
            <a:srgbClr val="000000"/>
          </a:solidFill>
          <a:uFillTx/>
          <a:latin typeface="Calibri"/>
        </a:defRPr>
      </a:lvl2pPr>
      <a:lvl3pPr marL="1143000" marR="0" lvl="2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000" b="0" i="0" u="none" strike="noStrike" kern="1200" cap="none" spc="0" baseline="0">
          <a:solidFill>
            <a:srgbClr val="000000"/>
          </a:solidFill>
          <a:uFillTx/>
          <a:latin typeface="Calibri"/>
        </a:defRPr>
      </a:lvl3pPr>
      <a:lvl4pPr marL="1600200" marR="0" lvl="3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4pPr>
      <a:lvl5pPr marL="2057400" marR="0" lvl="4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8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8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8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8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8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8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8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8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8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8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8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8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8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8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8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18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18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18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18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18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18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18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18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18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18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18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18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8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18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18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 txBox="1">
            <a:spLocks noGrp="1"/>
          </p:cNvSpPr>
          <p:nvPr>
            <p:ph type="body" idx="4294967295"/>
          </p:nvPr>
        </p:nvSpPr>
        <p:spPr>
          <a:xfrm>
            <a:off x="719998" y="1445035"/>
            <a:ext cx="8855643" cy="6063198"/>
          </a:xfrm>
        </p:spPr>
        <p:txBody>
          <a:bodyPr>
            <a:spAutoFit/>
          </a:bodyPr>
          <a:lstStyle/>
          <a:p>
            <a:pPr lvl="0" algn="ctr"/>
            <a:endParaRPr lang="de-DE" sz="3600" b="1" dirty="0">
              <a:solidFill>
                <a:srgbClr val="00008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CMPT 125</a:t>
            </a:r>
          </a:p>
          <a:p>
            <a:pPr lvl="0" algn="ctr"/>
            <a:b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Introduction to Computing Science</a:t>
            </a:r>
            <a:b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Programming II</a:t>
            </a:r>
          </a:p>
          <a:p>
            <a:pPr lvl="0" algn="ctr"/>
            <a:endParaRPr lang="de-DE" sz="3600" b="1" dirty="0">
              <a:solidFill>
                <a:srgbClr val="00008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Week 03</a:t>
            </a:r>
          </a:p>
          <a:p>
            <a:pPr lvl="0" algn="ctr"/>
            <a:endParaRPr lang="de-DE" sz="3600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de-DE" sz="3600" dirty="0">
              <a:solidFill>
                <a:srgbClr val="9933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Google Shape;215;p34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lvl="0" algn="l"/>
            <a:r>
              <a:rPr lang="en-US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Implement </a:t>
            </a:r>
            <a:r>
              <a:rPr lang="en-US" dirty="0" err="1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strcmp</a:t>
            </a:r>
            <a:endParaRPr sz="4400" b="0" i="0" u="none" strike="noStrike" cap="none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6" name="Google Shape;216;p34"/>
          <p:cNvSpPr txBox="1">
            <a:spLocks noGrp="1"/>
          </p:cNvSpPr>
          <p:nvPr>
            <p:ph type="body" idx="4294967295"/>
          </p:nvPr>
        </p:nvSpPr>
        <p:spPr>
          <a:xfrm>
            <a:off x="720000" y="2038119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88900" marR="0" lvl="0" algn="l" rtl="0">
              <a:spcBef>
                <a:spcPts val="1417"/>
              </a:spcBef>
              <a:spcAft>
                <a:spcPts val="0"/>
              </a:spcAft>
              <a:buClr>
                <a:schemeClr val="dk1"/>
              </a:buClr>
              <a:buSzPts val="2200"/>
            </a:pP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strcmp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const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char *s1, 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const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char *s2);</a:t>
            </a:r>
          </a:p>
          <a:p>
            <a:pPr marL="1346200" lvl="1" indent="-342900">
              <a:spcBef>
                <a:spcPts val="1417"/>
              </a:spcBef>
              <a:buClr>
                <a:schemeClr val="dk1"/>
              </a:buClr>
              <a:buSzPts val="2200"/>
            </a:pPr>
            <a:r>
              <a:rPr lang="en-US" sz="2200" dirty="0">
                <a:solidFill>
                  <a:schemeClr val="dk1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If the strings are equal</a:t>
            </a:r>
            <a:br>
              <a:rPr lang="en-US" sz="2200" dirty="0">
                <a:solidFill>
                  <a:schemeClr val="dk1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</a:br>
            <a:r>
              <a:rPr lang="en-US" sz="2200" dirty="0">
                <a:solidFill>
                  <a:schemeClr val="dk1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	returns 0</a:t>
            </a:r>
          </a:p>
          <a:p>
            <a:pPr marL="1346200" lvl="1" indent="-342900">
              <a:spcBef>
                <a:spcPts val="1417"/>
              </a:spcBef>
              <a:buClr>
                <a:schemeClr val="dk1"/>
              </a:buClr>
              <a:buSzPts val="2200"/>
            </a:pPr>
            <a:r>
              <a:rPr lang="en-US" sz="2200" dirty="0">
                <a:solidFill>
                  <a:schemeClr val="dk1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Otherwise,</a:t>
            </a:r>
            <a:br>
              <a:rPr lang="en-US" sz="2200" dirty="0">
                <a:solidFill>
                  <a:schemeClr val="dk1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</a:br>
            <a:r>
              <a:rPr lang="en-US" sz="2200" dirty="0">
                <a:solidFill>
                  <a:schemeClr val="dk1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	returns 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s1[j] – s2[j]</a:t>
            </a: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for the minimal j where they differ</a:t>
            </a:r>
            <a:endParaRPr lang="en-US" sz="2200" dirty="0">
              <a:solidFill>
                <a:srgbClr val="0F0FCF"/>
              </a:solidFill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  <a:p>
            <a:pPr marL="88900" marR="0" lvl="0" algn="l" rtl="0">
              <a:spcBef>
                <a:spcPts val="1417"/>
              </a:spcBef>
              <a:spcAft>
                <a:spcPts val="0"/>
              </a:spcAft>
              <a:buClr>
                <a:schemeClr val="dk1"/>
              </a:buClr>
              <a:buSzPts val="2200"/>
            </a:pPr>
            <a:endParaRPr sz="2200" dirty="0">
              <a:solidFill>
                <a:schemeClr val="dk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929024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Google Shape;215;p34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b="0" i="0" u="none" strike="noStrike" cap="none" dirty="0" err="1">
                <a:latin typeface="Arial"/>
                <a:ea typeface="Arial"/>
                <a:cs typeface="Arial"/>
                <a:sym typeface="Arial"/>
              </a:rPr>
              <a:t>String.h</a:t>
            </a:r>
            <a:r>
              <a:rPr lang="en-US" sz="4400" b="0" i="0" u="none" strike="noStrike" cap="none" dirty="0">
                <a:latin typeface="Arial"/>
                <a:ea typeface="Arial"/>
                <a:cs typeface="Arial"/>
                <a:sym typeface="Arial"/>
              </a:rPr>
              <a:t> - two useful functions</a:t>
            </a:r>
            <a:endParaRPr sz="4400" b="0" i="0" u="none" strike="noStrike" cap="none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6" name="Google Shape;216;p34"/>
          <p:cNvSpPr txBox="1">
            <a:spLocks noGrp="1"/>
          </p:cNvSpPr>
          <p:nvPr>
            <p:ph type="body" idx="4294967295"/>
          </p:nvPr>
        </p:nvSpPr>
        <p:spPr>
          <a:xfrm>
            <a:off x="720000" y="2038119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914400" marR="0" lvl="0" indent="0" algn="l">
              <a:spcBef>
                <a:spcPts val="1417"/>
              </a:spcBef>
              <a:spcAft>
                <a:spcPts val="0"/>
              </a:spcAft>
              <a:buNone/>
            </a:pP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strlen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sz="2200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const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char s[])</a:t>
            </a:r>
            <a:endParaRPr sz="2200" dirty="0">
              <a:solidFill>
                <a:srgbClr val="0F0FC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346200" lvl="1" indent="-342900">
              <a:spcBef>
                <a:spcPts val="1417"/>
              </a:spcBef>
              <a:buClr>
                <a:schemeClr val="dk1"/>
              </a:buClr>
              <a:buSzPts val="2200"/>
            </a:pPr>
            <a:r>
              <a:rPr lang="en-US" sz="220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R</a:t>
            </a:r>
            <a:r>
              <a:rPr lang="en-US" sz="2200" dirty="0">
                <a:solidFill>
                  <a:schemeClr val="dk1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eturns the length of the strin</a:t>
            </a:r>
            <a:r>
              <a:rPr lang="en-US" sz="220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g</a:t>
            </a:r>
            <a:endParaRPr sz="2200" dirty="0"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  <a:p>
            <a:pPr marL="1346200" lvl="1" indent="-342900">
              <a:spcBef>
                <a:spcPts val="0"/>
              </a:spcBef>
              <a:buClr>
                <a:schemeClr val="dk1"/>
              </a:buClr>
              <a:buSzPts val="2200"/>
            </a:pPr>
            <a:r>
              <a:rPr lang="en-US" sz="220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Counts until null terminator</a:t>
            </a:r>
            <a:endParaRPr sz="2200" dirty="0"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  <a:p>
            <a:pPr marL="1346200" lvl="1" indent="-342900">
              <a:spcBef>
                <a:spcPts val="0"/>
              </a:spcBef>
              <a:buClr>
                <a:schemeClr val="dk1"/>
              </a:buClr>
              <a:buSzPts val="2200"/>
            </a:pPr>
            <a:r>
              <a:rPr lang="en-US" sz="220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What happens if there is no ‘\0’ in the string?</a:t>
            </a:r>
            <a:endParaRPr sz="2200" dirty="0"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  <a:p>
            <a:pPr marL="914400" lvl="0" algn="l">
              <a:spcBef>
                <a:spcPts val="1417"/>
              </a:spcBef>
              <a:spcAft>
                <a:spcPts val="0"/>
              </a:spcAft>
            </a:pPr>
            <a:br>
              <a:rPr lang="en-US" sz="2200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char* 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strcpy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(char* 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dest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2200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const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char* 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src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sz="2200" dirty="0">
              <a:solidFill>
                <a:srgbClr val="0F0FC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346200" lvl="1" indent="-342900">
              <a:spcBef>
                <a:spcPts val="1417"/>
              </a:spcBef>
              <a:buClr>
                <a:schemeClr val="dk1"/>
              </a:buClr>
              <a:buSzPts val="2200"/>
            </a:pPr>
            <a:r>
              <a:rPr lang="en-US" sz="220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Copies the string </a:t>
            </a:r>
            <a:r>
              <a:rPr lang="en-US" sz="2200" dirty="0" err="1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src</a:t>
            </a:r>
            <a:r>
              <a:rPr lang="en-US" sz="220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into </a:t>
            </a:r>
            <a:r>
              <a:rPr lang="en-US" sz="2200" dirty="0" err="1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dest</a:t>
            </a:r>
            <a:endParaRPr sz="2200" dirty="0"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  <a:p>
            <a:pPr marL="1346200" lvl="1" indent="-342900">
              <a:spcBef>
                <a:spcPts val="0"/>
              </a:spcBef>
              <a:buClr>
                <a:schemeClr val="dk1"/>
              </a:buClr>
              <a:buSzPts val="2200"/>
            </a:pPr>
            <a:r>
              <a:rPr lang="en-US" sz="220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Returns the pointer to </a:t>
            </a:r>
            <a:r>
              <a:rPr lang="en-US" sz="2200" dirty="0" err="1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dest</a:t>
            </a:r>
            <a:endParaRPr lang="en-US" sz="2200" dirty="0"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  <a:p>
            <a:pPr marL="1346200" lvl="1" indent="-342900">
              <a:spcBef>
                <a:spcPts val="0"/>
              </a:spcBef>
              <a:buSzPts val="2200"/>
            </a:pP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What are our requirements about the parameters?</a:t>
            </a:r>
          </a:p>
          <a:p>
            <a:pPr marL="1460500" lvl="2" indent="0">
              <a:spcBef>
                <a:spcPts val="0"/>
              </a:spcBef>
              <a:buSzPts val="2200"/>
              <a:buNone/>
            </a:pPr>
            <a:r>
              <a:rPr lang="en-US" sz="2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length of </a:t>
            </a:r>
            <a:r>
              <a:rPr lang="en-US" sz="2200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dest</a:t>
            </a:r>
            <a:r>
              <a:rPr lang="en-US" sz="2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must be sufficient to copy </a:t>
            </a:r>
            <a:r>
              <a:rPr lang="en-US" sz="2200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src</a:t>
            </a:r>
            <a:endParaRPr sz="22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914400" marR="0" lvl="0" indent="0" algn="l" rtl="0">
              <a:spcBef>
                <a:spcPts val="1417"/>
              </a:spcBef>
              <a:spcAft>
                <a:spcPts val="0"/>
              </a:spcAft>
              <a:buNone/>
            </a:pPr>
            <a:endParaRPr sz="2200" dirty="0">
              <a:solidFill>
                <a:schemeClr val="dk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31800" marR="0" lvl="0" indent="-342900" algn="l" rtl="0">
              <a:spcBef>
                <a:spcPts val="1417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Implement the two functions</a:t>
            </a:r>
            <a:endParaRPr sz="2200" dirty="0">
              <a:solidFill>
                <a:schemeClr val="dk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4716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Google Shape;215;p34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b="0" i="0" u="none" strike="noStrike" cap="none" dirty="0" err="1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String.h</a:t>
            </a:r>
            <a:r>
              <a:rPr lang="en-US" sz="4400" b="0" i="0" u="none" strike="noStrike" cap="none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– </a:t>
            </a:r>
            <a:r>
              <a:rPr lang="en-US" sz="4400" b="0" i="0" u="none" strike="noStrike" cap="none" dirty="0" err="1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strlen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() and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strcpy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()</a:t>
            </a:r>
            <a:endParaRPr sz="4400" b="0" i="0" u="none" strike="noStrike" cap="none" dirty="0"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</p:txBody>
      </p:sp>
      <p:sp>
        <p:nvSpPr>
          <p:cNvPr id="216" name="Google Shape;216;p34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914400" lvl="0" indent="0">
              <a:spcBef>
                <a:spcPts val="1417"/>
              </a:spcBef>
            </a:pP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char str1[]=“Hello";</a:t>
            </a:r>
            <a:b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char str2[40];</a:t>
            </a:r>
          </a:p>
          <a:p>
            <a:pPr marL="914400" lvl="0" indent="0">
              <a:spcBef>
                <a:spcPts val="1417"/>
              </a:spcBef>
            </a:pP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strcpy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(str2,str1);</a:t>
            </a:r>
          </a:p>
          <a:p>
            <a:pPr marL="914400" lvl="0" indent="0">
              <a:spcBef>
                <a:spcPts val="1417"/>
              </a:spcBef>
            </a:pP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printf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("%s\n", str2); </a:t>
            </a: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// prints Hello</a:t>
            </a:r>
            <a:b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printf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("%d\n", 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strlen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(str2)); </a:t>
            </a: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// prints 5</a:t>
            </a:r>
          </a:p>
          <a:p>
            <a:pPr marL="914400" indent="0">
              <a:spcBef>
                <a:spcPts val="1417"/>
              </a:spcBef>
            </a:pP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str2[4] = ‘\0’;</a:t>
            </a:r>
          </a:p>
          <a:p>
            <a:pPr marL="914400" indent="0">
              <a:spcBef>
                <a:spcPts val="1417"/>
              </a:spcBef>
            </a:pP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printf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("%s\n", str2); </a:t>
            </a: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// prints Hell</a:t>
            </a:r>
            <a:b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printf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("%d\n", 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strlen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(str2)); </a:t>
            </a: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// prints 4</a:t>
            </a:r>
          </a:p>
          <a:p>
            <a:pPr marL="914400" lvl="0" indent="0">
              <a:spcBef>
                <a:spcPts val="1417"/>
              </a:spcBef>
            </a:pPr>
            <a:endParaRPr sz="2200" dirty="0">
              <a:solidFill>
                <a:srgbClr val="0F0FC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169572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6" grpId="0" uiExpand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Google Shape;215;p34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lvl="0" algn="l"/>
            <a:r>
              <a:rPr lang="en-US" sz="4400" b="0" i="0" u="none" strike="noStrike" cap="none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String</a:t>
            </a:r>
            <a:r>
              <a:rPr lang="en-US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s</a:t>
            </a:r>
            <a:r>
              <a:rPr lang="en-US" sz="4400" b="0" i="0" u="none" strike="noStrike" cap="none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–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strcpy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() vs </a:t>
            </a:r>
            <a:r>
              <a:rPr lang="en-US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copy pointer </a:t>
            </a:r>
            <a:endParaRPr sz="4400" b="0" i="0" u="none" strike="noStrike" cap="none" dirty="0"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</p:txBody>
      </p:sp>
      <p:sp>
        <p:nvSpPr>
          <p:cNvPr id="216" name="Google Shape;216;p34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914400" lvl="0">
              <a:spcBef>
                <a:spcPts val="1417"/>
              </a:spcBef>
            </a:pP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char str1[]=“Hello";</a:t>
            </a:r>
            <a:b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char str2[40];</a:t>
            </a:r>
            <a:b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strcpy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(str2,str1);</a:t>
            </a:r>
          </a:p>
          <a:p>
            <a:pPr marL="914400" lvl="0" indent="0">
              <a:spcBef>
                <a:spcPts val="1417"/>
              </a:spcBef>
            </a:pP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printf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("%s\n", str2); </a:t>
            </a: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// prints Hello</a:t>
            </a:r>
            <a:b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str2[4] = ‘\0’;</a:t>
            </a:r>
            <a:b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printf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("%s\n", str2); </a:t>
            </a: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// prints Hell</a:t>
            </a:r>
          </a:p>
          <a:p>
            <a:pPr marL="914400">
              <a:spcBef>
                <a:spcPts val="1417"/>
              </a:spcBef>
            </a:pP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char* str3 = str1;</a:t>
            </a:r>
            <a:b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str3[0] = ‘C’</a:t>
            </a:r>
            <a:b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printf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("%s\n", str1); </a:t>
            </a: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// prints Cello</a:t>
            </a:r>
          </a:p>
          <a:p>
            <a:pPr marL="914400" lvl="0" indent="0">
              <a:spcBef>
                <a:spcPts val="1417"/>
              </a:spcBef>
            </a:pPr>
            <a:endParaRPr lang="en-US" sz="2200" dirty="0">
              <a:solidFill>
                <a:srgbClr val="0F0FC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914400" lvl="0" indent="0">
              <a:spcBef>
                <a:spcPts val="1417"/>
              </a:spcBef>
            </a:pPr>
            <a:endParaRPr sz="2200" dirty="0">
              <a:solidFill>
                <a:srgbClr val="0F0FC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733803" y="2802390"/>
            <a:ext cx="5976253" cy="835191"/>
          </a:xfrm>
          <a:prstGeom prst="rect">
            <a:avLst/>
          </a:prstGeom>
          <a:gradFill>
            <a:gsLst>
              <a:gs pos="0">
                <a:srgbClr val="FFFF66"/>
              </a:gs>
              <a:gs pos="100000">
                <a:srgbClr val="FFFFCC"/>
              </a:gs>
            </a:gsLst>
            <a:lin ang="5400000"/>
          </a:gradFill>
          <a:ln w="0">
            <a:solidFill>
              <a:srgbClr val="000000"/>
            </a:solidFill>
            <a:prstDash val="solid"/>
          </a:ln>
        </p:spPr>
        <p:txBody>
          <a:bodyPr vert="horz" wrap="none" lIns="90000" tIns="45000" rIns="90000" bIns="45000" anchor="ctr" anchorCtr="1" compatLnSpc="0"/>
          <a:lstStyle/>
          <a:p>
            <a:pPr lvl="0" hangingPunct="0"/>
            <a:r>
              <a:rPr lang="en-US" sz="2200" dirty="0">
                <a:latin typeface="Arial" pitchFamily="18"/>
                <a:ea typeface="Arial Unicode MS" pitchFamily="2"/>
                <a:cs typeface="Tahoma" pitchFamily="2"/>
              </a:rPr>
              <a:t>(roughly) corresponds to str2 = str1[:] in Python</a:t>
            </a:r>
          </a:p>
          <a:p>
            <a:pPr lvl="0" hangingPunct="0"/>
            <a:r>
              <a:rPr lang="en-US" sz="2200" dirty="0">
                <a:latin typeface="Arial" pitchFamily="18"/>
                <a:ea typeface="Arial Unicode MS" pitchFamily="2"/>
                <a:cs typeface="Tahoma" pitchFamily="2"/>
              </a:rPr>
              <a:t>// copy string</a:t>
            </a:r>
          </a:p>
        </p:txBody>
      </p:sp>
      <p:sp>
        <p:nvSpPr>
          <p:cNvPr id="7" name="Rectangle 6"/>
          <p:cNvSpPr/>
          <p:nvPr/>
        </p:nvSpPr>
        <p:spPr>
          <a:xfrm>
            <a:off x="3940628" y="5382305"/>
            <a:ext cx="5769429" cy="835191"/>
          </a:xfrm>
          <a:prstGeom prst="rect">
            <a:avLst/>
          </a:prstGeom>
          <a:gradFill>
            <a:gsLst>
              <a:gs pos="0">
                <a:srgbClr val="FFFF66"/>
              </a:gs>
              <a:gs pos="100000">
                <a:srgbClr val="FFFFCC"/>
              </a:gs>
            </a:gsLst>
            <a:lin ang="5400000"/>
          </a:gradFill>
          <a:ln w="0">
            <a:solidFill>
              <a:srgbClr val="000000"/>
            </a:solidFill>
            <a:prstDash val="solid"/>
          </a:ln>
        </p:spPr>
        <p:txBody>
          <a:bodyPr vert="horz" wrap="none" lIns="90000" tIns="45000" rIns="90000" bIns="45000" anchor="ctr" anchorCtr="1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200" dirty="0">
                <a:latin typeface="Arial" pitchFamily="18"/>
                <a:ea typeface="Arial Unicode MS" pitchFamily="2"/>
                <a:cs typeface="Tahoma" pitchFamily="2"/>
              </a:rPr>
              <a:t>(roughly) corresponds to str3 = str1 in Python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200" i="0" u="none" strike="noStrike" kern="1200" dirty="0">
                <a:ln>
                  <a:noFill/>
                </a:ln>
                <a:latin typeface="Arial" pitchFamily="18"/>
                <a:ea typeface="Arial Unicode MS" pitchFamily="2"/>
                <a:cs typeface="Tahoma" pitchFamily="2"/>
              </a:rPr>
              <a:t>// aliasing</a:t>
            </a:r>
          </a:p>
        </p:txBody>
      </p:sp>
    </p:spTree>
    <p:extLst>
      <p:ext uri="{BB962C8B-B14F-4D97-AF65-F5344CB8AC3E}">
        <p14:creationId xmlns:p14="http://schemas.microsoft.com/office/powerpoint/2010/main" val="8912310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6" grpId="0" uiExpand="1" build="p"/>
      <p:bldP spid="6" grpId="0" animBg="1"/>
      <p:bldP spid="7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Google Shape;215;p34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b="0" i="0" u="none" strike="noStrike" cap="none" dirty="0" err="1">
                <a:latin typeface="Arial"/>
                <a:ea typeface="Arial"/>
                <a:cs typeface="Arial"/>
                <a:sym typeface="Arial"/>
              </a:rPr>
              <a:t>String.h</a:t>
            </a:r>
            <a:r>
              <a:rPr lang="en-US" sz="4400" b="0" i="0" u="none" strike="noStrike" cap="none" dirty="0">
                <a:latin typeface="Arial"/>
                <a:ea typeface="Arial"/>
                <a:cs typeface="Arial"/>
                <a:sym typeface="Arial"/>
              </a:rPr>
              <a:t> – </a:t>
            </a:r>
            <a:r>
              <a:rPr lang="en-US" sz="4400" b="0" i="0" u="none" strike="noStrike" cap="none" dirty="0" err="1">
                <a:latin typeface="Arial"/>
                <a:ea typeface="Arial"/>
                <a:cs typeface="Arial"/>
                <a:sym typeface="Arial"/>
              </a:rPr>
              <a:t>strcat</a:t>
            </a:r>
            <a:r>
              <a:rPr lang="en-US" dirty="0"/>
              <a:t>()</a:t>
            </a:r>
            <a:endParaRPr sz="4400" b="0" i="0" u="none" strike="noStrike" cap="none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6" name="Google Shape;216;p34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914400" marR="0" lvl="0" indent="0" algn="l" rtl="0">
              <a:spcBef>
                <a:spcPts val="1417"/>
              </a:spcBef>
              <a:spcAft>
                <a:spcPts val="0"/>
              </a:spcAft>
              <a:buNone/>
            </a:pP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char* 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strcat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(char* 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dest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const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char* 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src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sz="2200" dirty="0">
              <a:solidFill>
                <a:srgbClr val="0F0FC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346200" lvl="1" indent="-342900">
              <a:buSzPts val="2200"/>
            </a:pPr>
            <a:r>
              <a:rPr lang="en-US" sz="220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Appends </a:t>
            </a:r>
            <a:r>
              <a:rPr lang="en-US" sz="2200" dirty="0" err="1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src</a:t>
            </a:r>
            <a:r>
              <a:rPr lang="en-US" sz="220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to the end of </a:t>
            </a:r>
            <a:r>
              <a:rPr lang="en-US" sz="2200" dirty="0" err="1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dest</a:t>
            </a:r>
            <a:endParaRPr sz="2200" dirty="0"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  <a:p>
            <a:pPr marL="1346200" lvl="1" indent="-342900">
              <a:spcBef>
                <a:spcPts val="0"/>
              </a:spcBef>
              <a:buClr>
                <a:schemeClr val="dk1"/>
              </a:buClr>
              <a:buSzPts val="2200"/>
            </a:pPr>
            <a:r>
              <a:rPr lang="en-US" sz="220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What are our requirements about the parameters?</a:t>
            </a:r>
            <a:endParaRPr sz="2200" dirty="0">
              <a:solidFill>
                <a:schemeClr val="dk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914400" lvl="0" indent="0">
              <a:spcBef>
                <a:spcPts val="1417"/>
              </a:spcBef>
            </a:pPr>
            <a:br>
              <a:rPr lang="en-US" sz="2200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char 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[80];</a:t>
            </a:r>
            <a:b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[0] = ‘\0’;</a:t>
            </a:r>
          </a:p>
          <a:p>
            <a:pPr marL="914400" lvl="0" indent="0">
              <a:spcBef>
                <a:spcPts val="1417"/>
              </a:spcBef>
            </a:pP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strcpy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,"these ");</a:t>
            </a:r>
            <a:b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strcat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,"strings ");</a:t>
            </a:r>
            <a:b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strcat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,"are ");</a:t>
            </a:r>
            <a:b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strcat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,"concatenated.");</a:t>
            </a:r>
          </a:p>
          <a:p>
            <a:pPr marL="914400" lvl="0" indent="0">
              <a:spcBef>
                <a:spcPts val="1417"/>
              </a:spcBef>
            </a:pP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printf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("%s", 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); </a:t>
            </a: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// prints “these strings are concatenated.”</a:t>
            </a:r>
            <a:endParaRPr sz="2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450131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6" grpId="0" uiExpand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b="0" i="0" u="none" strike="noStrike" cap="none" dirty="0" err="1">
                <a:latin typeface="Arial"/>
                <a:ea typeface="Arial"/>
                <a:cs typeface="Arial"/>
                <a:sym typeface="Arial"/>
              </a:rPr>
              <a:t>String.h</a:t>
            </a:r>
            <a:r>
              <a:rPr lang="en-US" sz="4400" b="0" i="0" u="none" strike="noStrike" cap="none" dirty="0">
                <a:latin typeface="Arial"/>
                <a:ea typeface="Arial"/>
                <a:cs typeface="Arial"/>
                <a:sym typeface="Arial"/>
              </a:rPr>
              <a:t> - </a:t>
            </a:r>
            <a:r>
              <a:rPr lang="en-US" sz="4400" b="0" i="0" u="none" strike="noStrike" cap="none" dirty="0" err="1">
                <a:latin typeface="Arial"/>
                <a:ea typeface="Arial"/>
                <a:cs typeface="Arial"/>
                <a:sym typeface="Arial"/>
              </a:rPr>
              <a:t>strcat</a:t>
            </a:r>
            <a:endParaRPr sz="4400" b="0" i="0" u="none" strike="noStrike" cap="none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1417"/>
              </a:spcBef>
              <a:spcAft>
                <a:spcPts val="0"/>
              </a:spcAft>
              <a:buNone/>
            </a:pPr>
            <a:r>
              <a:rPr lang="en-US" sz="20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#include &lt;</a:t>
            </a:r>
            <a:r>
              <a:rPr lang="en-US" sz="20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stdio.h</a:t>
            </a:r>
            <a:r>
              <a:rPr lang="en-US" sz="20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&gt;</a:t>
            </a:r>
            <a:br>
              <a:rPr lang="en-US" sz="20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#include &lt;</a:t>
            </a:r>
            <a:r>
              <a:rPr lang="en-US" sz="20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string.h</a:t>
            </a:r>
            <a:r>
              <a:rPr lang="en-US" sz="20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&gt;</a:t>
            </a:r>
            <a:br>
              <a:rPr lang="en-US" sz="20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...</a:t>
            </a:r>
          </a:p>
          <a:p>
            <a:pPr marL="0" marR="0" lvl="0" indent="0" algn="l" rtl="0">
              <a:spcBef>
                <a:spcPts val="1417"/>
              </a:spcBef>
              <a:spcAft>
                <a:spcPts val="0"/>
              </a:spcAft>
              <a:buNone/>
            </a:pPr>
            <a:r>
              <a:rPr lang="en-US" sz="20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</a:t>
            </a:r>
            <a:r>
              <a:rPr lang="en-US" sz="20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const</a:t>
            </a:r>
            <a:r>
              <a:rPr lang="en-US" sz="20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char* colors[] = {"Red", “Blue", "Green"}; </a:t>
            </a:r>
            <a:r>
              <a: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// array of char*</a:t>
            </a:r>
            <a:br>
              <a:rPr lang="en-US" sz="20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</a:t>
            </a:r>
            <a:r>
              <a:rPr lang="en-US" sz="20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const</a:t>
            </a:r>
            <a:r>
              <a:rPr lang="en-US" sz="20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char* widths[] = {"Thin", "Medium", "Thick", "Bold" };</a:t>
            </a:r>
            <a:br>
              <a:rPr lang="en-US" sz="20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...</a:t>
            </a:r>
          </a:p>
          <a:p>
            <a:pPr marL="0" marR="0" lvl="0" indent="0" algn="l" rtl="0">
              <a:spcBef>
                <a:spcPts val="1417"/>
              </a:spcBef>
              <a:spcAft>
                <a:spcPts val="0"/>
              </a:spcAft>
              <a:buNone/>
            </a:pPr>
            <a:r>
              <a:rPr lang="en-US" sz="20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char </a:t>
            </a:r>
            <a:r>
              <a:rPr lang="en-US" sz="20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penText</a:t>
            </a:r>
            <a:r>
              <a:rPr lang="en-US" sz="20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[20]; </a:t>
            </a:r>
            <a:r>
              <a: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// array not initialized</a:t>
            </a:r>
            <a:br>
              <a:rPr lang="en-US" sz="20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...</a:t>
            </a:r>
            <a:br>
              <a:rPr lang="en-US" sz="20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</a:t>
            </a:r>
            <a:r>
              <a:rPr lang="en-US" sz="20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US" sz="20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penColor</a:t>
            </a:r>
            <a:r>
              <a:rPr lang="en-US" sz="20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= 2, </a:t>
            </a:r>
            <a:r>
              <a:rPr lang="en-US" sz="20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penThickness</a:t>
            </a:r>
            <a:r>
              <a:rPr lang="en-US" sz="20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= 2;</a:t>
            </a:r>
          </a:p>
          <a:p>
            <a:pPr marL="0" marR="0" lvl="0" indent="0" algn="l" rtl="0">
              <a:spcBef>
                <a:spcPts val="1417"/>
              </a:spcBef>
              <a:spcAft>
                <a:spcPts val="0"/>
              </a:spcAft>
              <a:buNone/>
            </a:pPr>
            <a:r>
              <a:rPr lang="en-US" sz="20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</a:t>
            </a:r>
            <a:r>
              <a:rPr lang="en-US" sz="20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strcpy</a:t>
            </a:r>
            <a:r>
              <a:rPr lang="en-US" sz="20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sz="20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penText</a:t>
            </a:r>
            <a:r>
              <a:rPr lang="en-US" sz="20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colors[</a:t>
            </a:r>
            <a:r>
              <a:rPr lang="en-US" sz="20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penColor</a:t>
            </a:r>
            <a:r>
              <a:rPr lang="en-US" sz="20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]);</a:t>
            </a:r>
            <a:br>
              <a:rPr lang="en-US" sz="20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</a:t>
            </a:r>
            <a:r>
              <a:rPr lang="en-US" sz="20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strcat</a:t>
            </a:r>
            <a:r>
              <a:rPr lang="en-US" sz="20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sz="20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penText</a:t>
            </a:r>
            <a:r>
              <a:rPr lang="en-US" sz="20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widths[</a:t>
            </a:r>
            <a:r>
              <a:rPr lang="en-US" sz="20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penThickness</a:t>
            </a:r>
            <a:r>
              <a:rPr lang="en-US" sz="20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]);</a:t>
            </a:r>
          </a:p>
          <a:p>
            <a:pPr marL="0" marR="0" lvl="0" indent="0" algn="l" rtl="0">
              <a:spcBef>
                <a:spcPts val="1417"/>
              </a:spcBef>
              <a:spcAft>
                <a:spcPts val="0"/>
              </a:spcAft>
              <a:buNone/>
            </a:pPr>
            <a:r>
              <a:rPr lang="en-US" sz="20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</a:t>
            </a:r>
            <a:r>
              <a:rPr lang="en-US" sz="20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printf</a:t>
            </a:r>
            <a:r>
              <a:rPr lang="en-US" sz="20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("My pen is %s\n", </a:t>
            </a:r>
            <a:r>
              <a:rPr lang="en-US" sz="20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penText</a:t>
            </a:r>
            <a:r>
              <a:rPr lang="en-US" sz="20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); </a:t>
            </a:r>
            <a:r>
              <a: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// prints “My pen is </a:t>
            </a:r>
            <a:r>
              <a:rPr lang="en-US" sz="20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GreenThick</a:t>
            </a:r>
            <a:r>
              <a: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”</a:t>
            </a:r>
            <a:endParaRPr sz="2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66784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2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/>
          <a:lstStyle/>
          <a:p>
            <a:pPr lvl="0" algn="ctr">
              <a:buSzPct val="100000"/>
            </a:pPr>
            <a:endParaRPr lang="de-DE" sz="6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>
              <a:buSzPct val="100000"/>
            </a:pPr>
            <a:r>
              <a:rPr lang="de-DE" sz="6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Initializing Arrays</a:t>
            </a:r>
          </a:p>
        </p:txBody>
      </p:sp>
    </p:spTree>
    <p:extLst>
      <p:ext uri="{BB962C8B-B14F-4D97-AF65-F5344CB8AC3E}">
        <p14:creationId xmlns:p14="http://schemas.microsoft.com/office/powerpoint/2010/main" val="391994258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b="0" i="0" u="none" strike="noStrike" cap="none" dirty="0">
                <a:latin typeface="Arial"/>
                <a:ea typeface="Arial"/>
                <a:cs typeface="Arial"/>
                <a:sym typeface="Arial"/>
              </a:rPr>
              <a:t>Initializing arrays</a:t>
            </a:r>
            <a:endParaRPr sz="4400" b="0" i="0" u="none" strike="noStrike" cap="none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 arr1[5] = {31, 12, 5, -89, 3};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 // initializing the 5 values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 arr2[] = {31, 12, 5, -89, 3};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 // same as above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 arr3[10] = {31, 12, 5, -89, 3};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 // the length of the array is 10,</a:t>
            </a:r>
            <a:b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		// but only the first 5 values have been initialized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int* arr_ptr1 = arr1;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 // arr_ptr1 points to the beginning of arr1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int* arr_ptr2 = {31, 12, 5, -89, 3};</a:t>
            </a:r>
          </a:p>
        </p:txBody>
      </p:sp>
    </p:spTree>
    <p:extLst>
      <p:ext uri="{BB962C8B-B14F-4D97-AF65-F5344CB8AC3E}">
        <p14:creationId xmlns:p14="http://schemas.microsoft.com/office/powerpoint/2010/main" val="42254234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2" grpId="0" uiExpand="1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b="0" i="0" u="none" strike="noStrike" cap="none" dirty="0">
                <a:latin typeface="Arial"/>
                <a:ea typeface="Arial"/>
                <a:cs typeface="Arial"/>
                <a:sym typeface="Arial"/>
              </a:rPr>
              <a:t>Initializing arrays</a:t>
            </a:r>
            <a:endParaRPr sz="4400" b="0" i="0" u="none" strike="noStrike" cap="none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 arr1[5] = {31, 12, 5, -89, 3};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 // initializing the 5 values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 arr2[] = {31, 12, 5, -89, 3};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 // same as above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 arr3[10] = {31, 12, 5, -89, 3};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 // the length of the array is 10,</a:t>
            </a:r>
            <a:b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		// but only the first 5 values have been initialized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int* arr_ptr1 = arr1;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 // arr_ptr1 points to the beginning of arr1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de-DE" sz="2200" strike="sngStrike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nt* arr_ptr2 = {31, 12, 5, -89, 3};</a:t>
            </a:r>
          </a:p>
          <a:p>
            <a:pPr lvl="0">
              <a:buSzPct val="100000"/>
            </a:pPr>
            <a:r>
              <a:rPr lang="de-DE" sz="22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// NO!!! The effect is arr_ptr2 = 31</a:t>
            </a:r>
            <a:endParaRPr lang="de-DE" sz="2200" strike="sngStrike" dirty="0">
              <a:solidFill>
                <a:srgbClr val="0F0FC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55848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2" grpId="0" uiExpand="1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/>
          <a:lstStyle/>
          <a:p>
            <a:pPr lvl="0" algn="ctr">
              <a:buSzPct val="100000"/>
            </a:pPr>
            <a:endParaRPr lang="de-DE" sz="6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>
              <a:buSzPct val="100000"/>
            </a:pPr>
            <a:r>
              <a:rPr lang="de-DE" sz="6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Initializing Strings</a:t>
            </a:r>
            <a:endParaRPr lang="de-DE" sz="6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072125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/>
          <a:lstStyle/>
          <a:p>
            <a:pPr lvl="0" algn="ctr">
              <a:buSzPct val="100000"/>
            </a:pPr>
            <a:endParaRPr lang="de-DE" sz="8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>
              <a:buSzPct val="100000"/>
            </a:pPr>
            <a:r>
              <a:rPr lang="de-DE" sz="8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Strings</a:t>
            </a:r>
          </a:p>
        </p:txBody>
      </p:sp>
    </p:spTree>
    <p:extLst>
      <p:ext uri="{BB962C8B-B14F-4D97-AF65-F5344CB8AC3E}">
        <p14:creationId xmlns:p14="http://schemas.microsoft.com/office/powerpoint/2010/main" val="373920341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b="0" i="0" u="none" strike="noStrike" cap="none" dirty="0">
                <a:latin typeface="Arial"/>
                <a:ea typeface="Arial"/>
                <a:cs typeface="Arial"/>
                <a:sym typeface="Arial"/>
              </a:rPr>
              <a:t>Initializing strings</a:t>
            </a:r>
            <a:endParaRPr sz="4400" b="0" i="0" u="none" strike="noStrike" cap="none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457200" lvl="0" indent="-4572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char str1[5] = {'w', 'o', 'r', 'd', '\0'};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   // initializing the 5 values</a:t>
            </a:r>
          </a:p>
          <a:p>
            <a:pPr marL="457200" lvl="0" indent="-4572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char str2[] = {'w', 'o', 'r', 'd', '\0'};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    // same as above</a:t>
            </a:r>
          </a:p>
          <a:p>
            <a:pPr marL="457200" lvl="0" indent="-4572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char str3[10] = {'w', 'o', 'r', 'd', '\0'};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 // the length of the array is 10,</a:t>
            </a:r>
            <a:b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		// but only the first 5 chars have been initialized</a:t>
            </a:r>
            <a:b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		// str3 can store strings of length &lt;= 9</a:t>
            </a:r>
          </a:p>
          <a:p>
            <a:pPr marL="457200" lvl="0" indent="-4572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char* str_ptr1 = str1;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 // arr_ptr1 points to the beginning of str1</a:t>
            </a:r>
          </a:p>
          <a:p>
            <a:pPr marL="457200" lvl="0" indent="-4572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char* str4 = "word";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 // creates an </a:t>
            </a:r>
            <a:r>
              <a:rPr lang="de-DE" sz="2200" i="1" dirty="0">
                <a:latin typeface="Arial" panose="020B0604020202020204" pitchFamily="34" charset="0"/>
                <a:cs typeface="Arial" panose="020B0604020202020204" pitchFamily="34" charset="0"/>
              </a:rPr>
              <a:t>immutable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 string</a:t>
            </a:r>
          </a:p>
          <a:p>
            <a:pPr marL="457200" lvl="0" indent="-4572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char* str5 = {'w', 'o', 'r', 'd', '\0'};</a:t>
            </a:r>
          </a:p>
        </p:txBody>
      </p:sp>
      <p:sp>
        <p:nvSpPr>
          <p:cNvPr id="4" name="Rectangle 3"/>
          <p:cNvSpPr/>
          <p:nvPr/>
        </p:nvSpPr>
        <p:spPr>
          <a:xfrm>
            <a:off x="7030720" y="5110480"/>
            <a:ext cx="2778660" cy="822960"/>
          </a:xfrm>
          <a:prstGeom prst="rect">
            <a:avLst/>
          </a:prstGeom>
          <a:gradFill>
            <a:gsLst>
              <a:gs pos="0">
                <a:srgbClr val="FFFF66"/>
              </a:gs>
              <a:gs pos="100000">
                <a:srgbClr val="FFFFCC"/>
              </a:gs>
            </a:gsLst>
            <a:lin ang="5400000"/>
          </a:gradFill>
          <a:ln w="0">
            <a:solidFill>
              <a:srgbClr val="000000"/>
            </a:solidFill>
            <a:prstDash val="solid"/>
          </a:ln>
        </p:spPr>
        <p:txBody>
          <a:bodyPr vert="horz" wrap="none" lIns="90000" tIns="45000" rIns="90000" bIns="45000" anchor="ctr" anchorCtr="1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200" dirty="0">
                <a:solidFill>
                  <a:srgbClr val="0F0FCF"/>
                </a:solidFill>
                <a:latin typeface="Arial" pitchFamily="18"/>
                <a:ea typeface="Arial Unicode MS" pitchFamily="2"/>
                <a:cs typeface="Tahoma" pitchFamily="2"/>
              </a:rPr>
              <a:t>str4[3] = ‘k’</a:t>
            </a:r>
            <a:r>
              <a:rPr lang="en-US" sz="2200" dirty="0">
                <a:latin typeface="Arial" pitchFamily="18"/>
                <a:ea typeface="Arial Unicode MS" pitchFamily="2"/>
                <a:cs typeface="Tahoma" pitchFamily="2"/>
              </a:rPr>
              <a:t> will crash</a:t>
            </a:r>
            <a:endParaRPr lang="en-US" sz="2200" i="0" u="none" strike="noStrike" kern="1200" dirty="0">
              <a:ln>
                <a:noFill/>
              </a:ln>
              <a:latin typeface="Arial" pitchFamily="18"/>
              <a:ea typeface="Arial Unicode MS" pitchFamily="2"/>
              <a:cs typeface="Tahoma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41149590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b="0" i="0" u="none" strike="noStrike" cap="none" dirty="0">
                <a:latin typeface="Arial"/>
                <a:ea typeface="Arial"/>
                <a:cs typeface="Arial"/>
                <a:sym typeface="Arial"/>
              </a:rPr>
              <a:t>Initializing strings</a:t>
            </a:r>
            <a:endParaRPr sz="4400" b="0" i="0" u="none" strike="noStrike" cap="none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457200" lvl="0" indent="-4572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char str1[5] = {'w', 'o', 'r', 'd', '\0'};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   // initializing the 5 values</a:t>
            </a:r>
          </a:p>
          <a:p>
            <a:pPr marL="457200" lvl="0" indent="-4572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char str2[] = {'w', 'o', 'r', 'd', '\0'};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    // same as above</a:t>
            </a:r>
          </a:p>
          <a:p>
            <a:pPr marL="457200" lvl="0" indent="-4572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char str3[10] = {'w', 'o', 'r', 'd', '\0'};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 // the length of the array is 10,</a:t>
            </a:r>
            <a:b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		// but only the first 5 chars have been initialized</a:t>
            </a:r>
            <a:b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		// str3 can store strings of length &lt;= 9</a:t>
            </a:r>
          </a:p>
          <a:p>
            <a:pPr marL="457200" lvl="0" indent="-4572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char* str_ptr1 = str1;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 // arr_ptr1 points to the beginning of str1</a:t>
            </a:r>
          </a:p>
          <a:p>
            <a:pPr marL="457200" lvl="0" indent="-4572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char* str4 = "word";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 // creates an </a:t>
            </a:r>
            <a:r>
              <a:rPr lang="de-DE" sz="2200" i="1" dirty="0">
                <a:latin typeface="Arial" panose="020B0604020202020204" pitchFamily="34" charset="0"/>
                <a:cs typeface="Arial" panose="020B0604020202020204" pitchFamily="34" charset="0"/>
              </a:rPr>
              <a:t>immutable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 string</a:t>
            </a:r>
          </a:p>
          <a:p>
            <a:pPr marL="457200" lvl="0" indent="-457200">
              <a:buSzPct val="100000"/>
              <a:buFont typeface="Arial" panose="020B0604020202020204" pitchFamily="34" charset="0"/>
              <a:buChar char="•"/>
            </a:pPr>
            <a:r>
              <a:rPr lang="de-DE" sz="2200" strike="sngStrike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char* str5 = {'w', 'o', 'r', 'd', '\0'};</a:t>
            </a:r>
            <a:endParaRPr lang="de-DE" sz="1400" strike="sngStrike" dirty="0">
              <a:solidFill>
                <a:srgbClr val="0F0FC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SzPct val="100000"/>
            </a:pPr>
            <a:r>
              <a:rPr lang="de-DE" sz="22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// NO!!! The </a:t>
            </a:r>
            <a:r>
              <a:rPr lang="de-DE" sz="2200" b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effect is str5 = ‘w‘</a:t>
            </a:r>
            <a:endParaRPr lang="de-DE" sz="2200" strike="sngStrike" dirty="0">
              <a:solidFill>
                <a:srgbClr val="0F0FC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>
              <a:buSzPct val="100000"/>
            </a:pPr>
            <a:endParaRPr lang="de-DE" sz="2200" strike="sngStrike" dirty="0">
              <a:solidFill>
                <a:srgbClr val="0F0FC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555722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b="0" i="0" u="none" strike="noStrike" cap="none" dirty="0">
                <a:latin typeface="Arial"/>
                <a:ea typeface="Arial"/>
                <a:cs typeface="Arial"/>
                <a:sym typeface="Arial"/>
              </a:rPr>
              <a:t>A comment on immutable strings</a:t>
            </a:r>
            <a:endParaRPr sz="4400" b="0" i="0" u="none" strike="noStrike" cap="none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lvl="0">
              <a:buSzPct val="100000"/>
            </a:pPr>
            <a:r>
              <a:rPr lang="de-DE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Consider the following code</a:t>
            </a:r>
          </a:p>
          <a:p>
            <a:pPr lvl="0">
              <a:buSzPct val="100000"/>
            </a:pPr>
            <a:endParaRPr lang="de-DE" sz="2200" dirty="0">
              <a:solidFill>
                <a:srgbClr val="0F0FC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SzPct val="100000"/>
            </a:pPr>
            <a:r>
              <a:rPr lang="de-DE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char</a:t>
            </a:r>
            <a:r>
              <a:rPr lang="de-DE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 str1 = "</a:t>
            </a:r>
            <a:r>
              <a:rPr lang="de-DE" sz="2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word</a:t>
            </a:r>
            <a:r>
              <a:rPr lang="de-DE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";</a:t>
            </a:r>
            <a:endParaRPr lang="de-DE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SzPct val="100000"/>
            </a:pPr>
            <a:r>
              <a:rPr lang="de-DE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char</a:t>
            </a:r>
            <a:r>
              <a:rPr lang="de-DE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 str2 = "</a:t>
            </a:r>
            <a:r>
              <a:rPr lang="de-DE" sz="2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word</a:t>
            </a:r>
            <a:r>
              <a:rPr lang="de-DE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";</a:t>
            </a:r>
            <a:endParaRPr lang="de-DE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SzPct val="100000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if (str1 == str2)</a:t>
            </a:r>
          </a:p>
          <a:p>
            <a:pPr lvl="0">
              <a:buSzPct val="100000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    printf(</a:t>
            </a:r>
            <a:r>
              <a:rPr lang="de-DE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"</a:t>
            </a:r>
            <a:r>
              <a:rPr lang="de-DE" sz="2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same pointer</a:t>
            </a:r>
            <a:r>
              <a:rPr lang="de-DE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");</a:t>
            </a:r>
          </a:p>
          <a:p>
            <a:pPr lvl="0">
              <a:buSzPct val="100000"/>
            </a:pPr>
            <a:r>
              <a:rPr lang="de-DE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else</a:t>
            </a:r>
          </a:p>
          <a:p>
            <a:pPr lvl="0">
              <a:buSzPct val="100000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   printf(</a:t>
            </a:r>
            <a:r>
              <a:rPr lang="de-DE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"</a:t>
            </a:r>
            <a:r>
              <a:rPr lang="de-DE" sz="2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different pointers</a:t>
            </a:r>
            <a:r>
              <a:rPr lang="de-DE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");</a:t>
            </a:r>
            <a:endParaRPr lang="de-DE" sz="2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602770" y="6162780"/>
            <a:ext cx="6577230" cy="670560"/>
          </a:xfrm>
          <a:prstGeom prst="rect">
            <a:avLst/>
          </a:prstGeom>
          <a:gradFill>
            <a:gsLst>
              <a:gs pos="0">
                <a:srgbClr val="FFFF66"/>
              </a:gs>
              <a:gs pos="100000">
                <a:srgbClr val="FFFFCC"/>
              </a:gs>
            </a:gsLst>
            <a:lin ang="5400000"/>
          </a:gradFill>
          <a:ln w="0">
            <a:solidFill>
              <a:srgbClr val="000000"/>
            </a:solidFill>
            <a:prstDash val="solid"/>
          </a:ln>
        </p:spPr>
        <p:txBody>
          <a:bodyPr vert="horz" wrap="none" lIns="90000" tIns="45000" rIns="90000" bIns="45000" anchor="ctr" anchorCtr="1" compatLnSpc="0"/>
          <a:lstStyle/>
          <a:p>
            <a:pPr marL="0" marR="0" lvl="0" indent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200" dirty="0">
                <a:latin typeface="Arial" pitchFamily="18"/>
                <a:ea typeface="Arial Unicode MS" pitchFamily="2"/>
                <a:cs typeface="Tahoma" pitchFamily="2"/>
              </a:rPr>
              <a:t>Are they pointing to the same location in memory?</a:t>
            </a:r>
            <a:endParaRPr lang="en-US" sz="2200" i="0" u="none" strike="noStrike" kern="1200" dirty="0">
              <a:ln>
                <a:noFill/>
              </a:ln>
              <a:latin typeface="Arial" pitchFamily="18"/>
              <a:ea typeface="Arial Unicode MS" pitchFamily="2"/>
              <a:cs typeface="Tahoma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11519424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/>
          <a:lstStyle/>
          <a:p>
            <a:pPr lvl="0" algn="ctr">
              <a:buSzPct val="100000"/>
            </a:pPr>
            <a:endParaRPr lang="de-DE" sz="6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>
              <a:buSzPct val="100000"/>
            </a:pPr>
            <a:r>
              <a:rPr lang="de-DE" sz="6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Reading user input</a:t>
            </a:r>
          </a:p>
        </p:txBody>
      </p:sp>
    </p:spTree>
    <p:extLst>
      <p:ext uri="{BB962C8B-B14F-4D97-AF65-F5344CB8AC3E}">
        <p14:creationId xmlns:p14="http://schemas.microsoft.com/office/powerpoint/2010/main" val="405298636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b="0" i="0" u="none" strike="noStrike" cap="none" dirty="0">
                <a:latin typeface="Arial"/>
                <a:ea typeface="Arial"/>
                <a:cs typeface="Arial"/>
                <a:sym typeface="Arial"/>
              </a:rPr>
              <a:t>Reading user input</a:t>
            </a:r>
            <a:endParaRPr sz="4400" b="0" i="0" u="none" strike="noStrike" cap="none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431800" lvl="0" indent="-342900" algn="l">
              <a:spcBef>
                <a:spcPts val="1417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 far we interacted with the user using </a:t>
            </a:r>
            <a:r>
              <a:rPr lang="en-US" sz="24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printf</a:t>
            </a:r>
            <a:r>
              <a:rPr lang="en-US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()</a:t>
            </a:r>
          </a:p>
          <a:p>
            <a:pPr marL="431800" lvl="0" indent="-342900" algn="l">
              <a:spcAft>
                <a:spcPts val="0"/>
              </a:spcAft>
              <a:buClr>
                <a:schemeClr val="dk1"/>
              </a:buClr>
              <a:buSzPts val="2200"/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 can also read user’s input using the function </a:t>
            </a:r>
            <a:r>
              <a:rPr lang="en-US" sz="24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scanf</a:t>
            </a:r>
            <a:r>
              <a:rPr lang="en-US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()</a:t>
            </a:r>
          </a:p>
          <a:p>
            <a:pPr marL="431800" lvl="0" indent="-342900" algn="l">
              <a:spcAft>
                <a:spcPts val="0"/>
              </a:spcAft>
              <a:buSzPts val="2200"/>
              <a:buFont typeface="Arial" panose="020B0604020202020204" pitchFamily="34" charset="0"/>
              <a:buChar char="•"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The parameter to </a:t>
            </a:r>
            <a:r>
              <a:rPr lang="en-US" sz="24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scanf</a:t>
            </a:r>
            <a:r>
              <a:rPr lang="en-US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()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is a reference (address) to a variable </a:t>
            </a:r>
          </a:p>
          <a:p>
            <a:pPr marL="88900" lvl="0" algn="l">
              <a:spcAft>
                <a:spcPts val="0"/>
              </a:spcAft>
              <a:buSzPts val="2200"/>
            </a:pP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lvl="0" algn="l">
              <a:spcBef>
                <a:spcPts val="1417"/>
              </a:spcBef>
              <a:spcAft>
                <a:spcPts val="0"/>
              </a:spcAft>
            </a:pPr>
            <a:r>
              <a:rPr lang="en-US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char name[100];</a:t>
            </a:r>
            <a:br>
              <a:rPr lang="en-US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int age;</a:t>
            </a:r>
          </a:p>
          <a:p>
            <a:pPr marL="457200" lvl="0" algn="l">
              <a:spcBef>
                <a:spcPts val="1417"/>
              </a:spcBef>
              <a:spcAft>
                <a:spcPts val="0"/>
              </a:spcAft>
            </a:pPr>
            <a:r>
              <a:rPr lang="en-US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sz="24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printf</a:t>
            </a:r>
            <a:r>
              <a:rPr lang="en-US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(“Enter your name: ”);</a:t>
            </a:r>
            <a:br>
              <a:rPr lang="en-US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sz="24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scanf</a:t>
            </a:r>
            <a:r>
              <a:rPr lang="en-US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(“%s”, name); //&amp;name[0]</a:t>
            </a:r>
          </a:p>
          <a:p>
            <a:pPr marL="457200" lvl="0" algn="l">
              <a:spcBef>
                <a:spcPts val="1417"/>
              </a:spcBef>
              <a:spcAft>
                <a:spcPts val="0"/>
              </a:spcAft>
            </a:pPr>
            <a:r>
              <a:rPr lang="en-US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sz="24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printf</a:t>
            </a:r>
            <a:r>
              <a:rPr lang="en-US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(“Enter your age: ”);</a:t>
            </a:r>
            <a:br>
              <a:rPr lang="en-US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sz="24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scanf</a:t>
            </a:r>
            <a:r>
              <a:rPr lang="en-US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(“%d”, &amp;age);</a:t>
            </a:r>
          </a:p>
          <a:p>
            <a:pPr lvl="0">
              <a:spcBef>
                <a:spcPts val="1417"/>
              </a:spcBef>
            </a:pPr>
            <a:r>
              <a:rPr lang="en-US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sz="24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printf</a:t>
            </a:r>
            <a:r>
              <a:rPr lang="en-US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(“%s is %d years old\n”, name, age);</a:t>
            </a:r>
            <a:br>
              <a:rPr lang="en-US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2400" dirty="0">
              <a:solidFill>
                <a:srgbClr val="0F0FC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6360957" y="3512219"/>
            <a:ext cx="3419280" cy="1323559"/>
          </a:xfrm>
          <a:prstGeom prst="rect">
            <a:avLst/>
          </a:prstGeom>
          <a:gradFill>
            <a:gsLst>
              <a:gs pos="0">
                <a:srgbClr val="FFFF66"/>
              </a:gs>
              <a:gs pos="100000">
                <a:srgbClr val="FFFFCC"/>
              </a:gs>
            </a:gsLst>
            <a:lin ang="5400000"/>
          </a:gradFill>
          <a:ln w="0">
            <a:solidFill>
              <a:srgbClr val="000000"/>
            </a:solidFill>
            <a:prstDash val="solid"/>
          </a:ln>
        </p:spPr>
        <p:txBody>
          <a:bodyPr vert="horz" wrap="none" lIns="90000" tIns="45000" rIns="90000" bIns="45000" anchor="ctr" anchorCtr="1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200" b="1" i="0" u="none" strike="noStrike" kern="1200" dirty="0">
                <a:ln>
                  <a:noFill/>
                </a:ln>
                <a:latin typeface="Arial" pitchFamily="18"/>
                <a:ea typeface="Arial Unicode MS" pitchFamily="2"/>
                <a:cs typeface="Tahoma" pitchFamily="2"/>
              </a:rPr>
              <a:t>For </a:t>
            </a:r>
            <a:r>
              <a:rPr lang="en-US" sz="2200" b="1" i="0" u="none" strike="noStrike" kern="1200" dirty="0" err="1">
                <a:ln>
                  <a:noFill/>
                </a:ln>
                <a:latin typeface="Arial" pitchFamily="18"/>
                <a:ea typeface="Arial Unicode MS" pitchFamily="2"/>
                <a:cs typeface="Tahoma" pitchFamily="2"/>
              </a:rPr>
              <a:t>scanf</a:t>
            </a:r>
            <a:r>
              <a:rPr lang="en-US" sz="2200" i="0" u="none" strike="noStrike" kern="1200" dirty="0">
                <a:ln>
                  <a:noFill/>
                </a:ln>
                <a:latin typeface="Arial" pitchFamily="18"/>
                <a:ea typeface="Arial Unicode MS" pitchFamily="2"/>
                <a:cs typeface="Tahoma" pitchFamily="2"/>
              </a:rPr>
              <a:t>: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200" dirty="0">
                <a:latin typeface="Arial" pitchFamily="18"/>
                <a:ea typeface="Arial Unicode MS" pitchFamily="2"/>
                <a:cs typeface="Tahoma" pitchFamily="2"/>
              </a:rPr>
              <a:t>Why are we using &amp;age?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200" dirty="0">
                <a:latin typeface="Arial" pitchFamily="18"/>
                <a:ea typeface="Arial Unicode MS" pitchFamily="2"/>
                <a:cs typeface="Tahoma" pitchFamily="2"/>
              </a:rPr>
              <a:t>Why name without &amp;?</a:t>
            </a:r>
            <a:endParaRPr lang="en-US" sz="2200" i="0" u="none" strike="noStrike" kern="1200" dirty="0">
              <a:ln>
                <a:noFill/>
              </a:ln>
              <a:latin typeface="Arial" pitchFamily="18"/>
              <a:ea typeface="Arial Unicode MS" pitchFamily="2"/>
              <a:cs typeface="Tahoma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27756951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2" grpId="0" uiExpand="1" build="p"/>
      <p:bldP spid="4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/>
          <a:lstStyle/>
          <a:p>
            <a:pPr lvl="0" algn="ctr">
              <a:buSzPct val="100000"/>
            </a:pPr>
            <a:br>
              <a:rPr lang="de-DE" sz="6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6000" dirty="0">
                <a:latin typeface="Arial" panose="020B0604020202020204" pitchFamily="34" charset="0"/>
                <a:cs typeface="Arial" panose="020B0604020202020204" pitchFamily="34" charset="0"/>
              </a:rPr>
              <a:t>A bit more on syntax:</a:t>
            </a:r>
            <a:br>
              <a:rPr lang="de-DE" sz="6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4800" dirty="0">
                <a:latin typeface="Arial" panose="020B0604020202020204" pitchFamily="34" charset="0"/>
                <a:cs typeface="Arial" panose="020B0604020202020204" pitchFamily="34" charset="0"/>
              </a:rPr>
              <a:t>Return values and conditions</a:t>
            </a:r>
            <a:endParaRPr lang="de-DE" sz="4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5546988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Return values and conditions</a:t>
            </a:r>
            <a:endParaRPr sz="4400" b="0" i="0" u="none" strike="noStrike" cap="none" dirty="0"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400" dirty="0">
                <a:latin typeface="Arial" panose="020B0604020202020204" pitchFamily="34" charset="0"/>
                <a:cs typeface="Arial" panose="020B0604020202020204" pitchFamily="34" charset="0"/>
              </a:rPr>
              <a:t>All command in C return a value. (Exception: void functions)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400" dirty="0">
                <a:latin typeface="Arial" panose="020B0604020202020204" pitchFamily="34" charset="0"/>
                <a:cs typeface="Arial" panose="020B0604020202020204" pitchFamily="34" charset="0"/>
              </a:rPr>
              <a:t>Examples:</a:t>
            </a:r>
            <a:br>
              <a:rPr lang="de-DE" sz="24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printf("%d\n" , 3 &lt; 5); // prints 1</a:t>
            </a:r>
            <a:br>
              <a:rPr lang="de-DE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printf("%d\n" , 3 == 5); // prints 0</a:t>
            </a:r>
          </a:p>
          <a:p>
            <a:pPr lvl="0">
              <a:buSzPct val="100000"/>
            </a:pPr>
            <a:r>
              <a:rPr lang="de-DE" sz="2400" b="1" u="sng" dirty="0">
                <a:latin typeface="Arial" panose="020B0604020202020204" pitchFamily="34" charset="0"/>
                <a:cs typeface="Arial" panose="020B0604020202020204" pitchFamily="34" charset="0"/>
              </a:rPr>
              <a:t>if statements</a:t>
            </a:r>
            <a:r>
              <a:rPr lang="de-DE" sz="2400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br>
              <a:rPr lang="de-DE" sz="24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if (cond)</a:t>
            </a:r>
            <a:br>
              <a:rPr lang="de-DE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do_something();</a:t>
            </a:r>
            <a:br>
              <a:rPr lang="de-DE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else</a:t>
            </a:r>
            <a:br>
              <a:rPr lang="de-DE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do_something_else();</a:t>
            </a:r>
          </a:p>
          <a:p>
            <a:pPr>
              <a:buSzPct val="100000"/>
            </a:pPr>
            <a:r>
              <a:rPr lang="de-DE" sz="2400" b="1" u="sng" dirty="0">
                <a:latin typeface="Arial" panose="020B0604020202020204" pitchFamily="34" charset="0"/>
                <a:cs typeface="Arial" panose="020B0604020202020204" pitchFamily="34" charset="0"/>
              </a:rPr>
              <a:t>while statements</a:t>
            </a:r>
            <a:r>
              <a:rPr lang="de-DE" sz="2400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br>
              <a:rPr lang="de-DE" sz="24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while (cond)</a:t>
            </a:r>
            <a:br>
              <a:rPr lang="de-DE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do_something();</a:t>
            </a:r>
          </a:p>
        </p:txBody>
      </p:sp>
      <p:sp>
        <p:nvSpPr>
          <p:cNvPr id="4" name="Rectangle 3"/>
          <p:cNvSpPr/>
          <p:nvPr/>
        </p:nvSpPr>
        <p:spPr>
          <a:xfrm>
            <a:off x="5593520" y="3850170"/>
            <a:ext cx="3348160" cy="762000"/>
          </a:xfrm>
          <a:prstGeom prst="rect">
            <a:avLst/>
          </a:prstGeom>
          <a:gradFill>
            <a:gsLst>
              <a:gs pos="0">
                <a:srgbClr val="FFFF66"/>
              </a:gs>
              <a:gs pos="100000">
                <a:srgbClr val="FFFFCC"/>
              </a:gs>
            </a:gsLst>
            <a:lin ang="5400000"/>
          </a:gradFill>
          <a:ln w="0">
            <a:solidFill>
              <a:srgbClr val="000000"/>
            </a:solidFill>
            <a:prstDash val="solid"/>
          </a:ln>
        </p:spPr>
        <p:txBody>
          <a:bodyPr vert="horz" wrap="none" lIns="90000" tIns="45000" rIns="90000" bIns="45000" anchor="ctr" anchorCtr="1" compatLnSpc="0"/>
          <a:lstStyle/>
          <a:p>
            <a:pPr algn="ctr"/>
            <a:r>
              <a:rPr lang="en-US" sz="2400" dirty="0">
                <a:solidFill>
                  <a:srgbClr val="002060"/>
                </a:solidFill>
              </a:rPr>
              <a:t>Equivalent to:</a:t>
            </a:r>
            <a:br>
              <a:rPr lang="en-US" sz="2400" dirty="0">
                <a:solidFill>
                  <a:srgbClr val="002060"/>
                </a:solidFill>
              </a:rPr>
            </a:br>
            <a:r>
              <a:rPr lang="en-US" sz="2400" dirty="0">
                <a:solidFill>
                  <a:srgbClr val="002060"/>
                </a:solidFill>
              </a:rPr>
              <a:t>if (</a:t>
            </a:r>
            <a:r>
              <a:rPr lang="en-US" sz="2400" dirty="0" err="1">
                <a:solidFill>
                  <a:srgbClr val="002060"/>
                </a:solidFill>
              </a:rPr>
              <a:t>cond</a:t>
            </a:r>
            <a:r>
              <a:rPr lang="en-US" sz="2400" dirty="0">
                <a:solidFill>
                  <a:srgbClr val="002060"/>
                </a:solidFill>
              </a:rPr>
              <a:t> != 0)</a:t>
            </a:r>
          </a:p>
        </p:txBody>
      </p:sp>
      <p:cxnSp>
        <p:nvCxnSpPr>
          <p:cNvPr id="5" name="Google Shape;210;p33"/>
          <p:cNvCxnSpPr>
            <a:stCxn id="4" idx="1"/>
          </p:cNvCxnSpPr>
          <p:nvPr/>
        </p:nvCxnSpPr>
        <p:spPr>
          <a:xfrm flipH="1">
            <a:off x="2428240" y="4231170"/>
            <a:ext cx="3165280" cy="14779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8" name="Rectangle 7"/>
          <p:cNvSpPr/>
          <p:nvPr/>
        </p:nvSpPr>
        <p:spPr>
          <a:xfrm>
            <a:off x="5593520" y="5912650"/>
            <a:ext cx="3348160" cy="762000"/>
          </a:xfrm>
          <a:prstGeom prst="rect">
            <a:avLst/>
          </a:prstGeom>
          <a:gradFill>
            <a:gsLst>
              <a:gs pos="0">
                <a:srgbClr val="FFFF66"/>
              </a:gs>
              <a:gs pos="100000">
                <a:srgbClr val="FFFFCC"/>
              </a:gs>
            </a:gsLst>
            <a:lin ang="5400000"/>
          </a:gradFill>
          <a:ln w="0">
            <a:solidFill>
              <a:srgbClr val="000000"/>
            </a:solidFill>
            <a:prstDash val="solid"/>
          </a:ln>
        </p:spPr>
        <p:txBody>
          <a:bodyPr vert="horz" wrap="none" lIns="90000" tIns="45000" rIns="90000" bIns="45000" anchor="ctr" anchorCtr="1" compatLnSpc="0"/>
          <a:lstStyle/>
          <a:p>
            <a:pPr algn="ctr"/>
            <a:r>
              <a:rPr lang="en-US" sz="2400" dirty="0">
                <a:solidFill>
                  <a:srgbClr val="002060"/>
                </a:solidFill>
              </a:rPr>
              <a:t>Equivalent to:</a:t>
            </a:r>
            <a:br>
              <a:rPr lang="en-US" sz="2400" dirty="0">
                <a:solidFill>
                  <a:srgbClr val="002060"/>
                </a:solidFill>
              </a:rPr>
            </a:br>
            <a:r>
              <a:rPr lang="en-US" sz="2400" dirty="0">
                <a:solidFill>
                  <a:srgbClr val="002060"/>
                </a:solidFill>
              </a:rPr>
              <a:t>while (</a:t>
            </a:r>
            <a:r>
              <a:rPr lang="en-US" sz="2400" dirty="0" err="1">
                <a:solidFill>
                  <a:srgbClr val="002060"/>
                </a:solidFill>
              </a:rPr>
              <a:t>cond</a:t>
            </a:r>
            <a:r>
              <a:rPr lang="en-US" sz="2400" dirty="0">
                <a:solidFill>
                  <a:srgbClr val="002060"/>
                </a:solidFill>
              </a:rPr>
              <a:t> != 0)</a:t>
            </a:r>
          </a:p>
        </p:txBody>
      </p:sp>
      <p:cxnSp>
        <p:nvCxnSpPr>
          <p:cNvPr id="9" name="Google Shape;210;p33"/>
          <p:cNvCxnSpPr>
            <a:stCxn id="8" idx="1"/>
          </p:cNvCxnSpPr>
          <p:nvPr/>
        </p:nvCxnSpPr>
        <p:spPr>
          <a:xfrm flipH="1">
            <a:off x="2743200" y="6293650"/>
            <a:ext cx="2850320" cy="16811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</p:spTree>
    <p:extLst>
      <p:ext uri="{BB962C8B-B14F-4D97-AF65-F5344CB8AC3E}">
        <p14:creationId xmlns:p14="http://schemas.microsoft.com/office/powerpoint/2010/main" val="2322272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Multiple conditions</a:t>
            </a:r>
            <a:endParaRPr sz="4400" b="0" i="0" u="none" strike="noStrike" cap="none" dirty="0"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lvl="0">
              <a:buSzPct val="45000"/>
            </a:pPr>
            <a:r>
              <a:rPr lang="de-DE" sz="2400" b="1" u="sng" dirty="0">
                <a:latin typeface="Arial" panose="020B0604020202020204" pitchFamily="34" charset="0"/>
                <a:cs typeface="Arial" panose="020B0604020202020204" pitchFamily="34" charset="0"/>
              </a:rPr>
              <a:t>AND of conditions</a:t>
            </a:r>
            <a:r>
              <a:rPr lang="de-DE" sz="2400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br>
              <a:rPr lang="de-DE" sz="24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400" dirty="0">
                <a:latin typeface="Arial" panose="020B0604020202020204" pitchFamily="34" charset="0"/>
                <a:cs typeface="Arial" panose="020B0604020202020204" pitchFamily="34" charset="0"/>
              </a:rPr>
              <a:t>    </a:t>
            </a:r>
            <a:r>
              <a:rPr lang="de-DE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if (cond1 &amp;&amp; cond2)</a:t>
            </a:r>
            <a:br>
              <a:rPr lang="de-DE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do_something();</a:t>
            </a:r>
            <a:br>
              <a:rPr lang="de-DE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else</a:t>
            </a:r>
            <a:br>
              <a:rPr lang="de-DE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do_something_else();</a:t>
            </a:r>
          </a:p>
          <a:p>
            <a:pPr>
              <a:buSzPct val="45000"/>
            </a:pPr>
            <a:endParaRPr lang="de-DE" sz="2400" b="1" u="sng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SzPct val="45000"/>
            </a:pPr>
            <a:r>
              <a:rPr lang="de-DE" sz="2400" b="1" u="sng" dirty="0">
                <a:latin typeface="Arial" panose="020B0604020202020204" pitchFamily="34" charset="0"/>
                <a:cs typeface="Arial" panose="020B0604020202020204" pitchFamily="34" charset="0"/>
              </a:rPr>
              <a:t>OR of conditions</a:t>
            </a:r>
            <a:r>
              <a:rPr lang="de-DE" sz="2400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br>
              <a:rPr lang="de-DE" sz="24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while (cond1 || cond2)</a:t>
            </a:r>
            <a:br>
              <a:rPr lang="de-DE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do_something();</a:t>
            </a:r>
          </a:p>
          <a:p>
            <a:pPr>
              <a:buSzPct val="45000"/>
            </a:pPr>
            <a:endParaRPr lang="de-DE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SzPct val="45000"/>
            </a:pPr>
            <a:r>
              <a:rPr lang="de-DE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Recall the example: while (i &lt; len &amp;&amp; !found)</a:t>
            </a:r>
            <a:endParaRPr lang="de-DE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5110480" y="1432750"/>
            <a:ext cx="4724400" cy="1686370"/>
          </a:xfrm>
          <a:prstGeom prst="rect">
            <a:avLst/>
          </a:prstGeom>
          <a:gradFill>
            <a:gsLst>
              <a:gs pos="0">
                <a:srgbClr val="FFFF66"/>
              </a:gs>
              <a:gs pos="100000">
                <a:srgbClr val="FFFFCC"/>
              </a:gs>
            </a:gsLst>
            <a:lin ang="5400000"/>
          </a:gradFill>
          <a:ln w="0">
            <a:solidFill>
              <a:srgbClr val="000000"/>
            </a:solidFill>
            <a:prstDash val="solid"/>
          </a:ln>
        </p:spPr>
        <p:txBody>
          <a:bodyPr vert="horz" wrap="none" lIns="90000" tIns="45000" rIns="90000" bIns="45000" anchor="ctr" anchorCtr="1" compatLnSpc="0"/>
          <a:lstStyle/>
          <a:p>
            <a:r>
              <a:rPr lang="en-US" sz="2400" dirty="0">
                <a:solidFill>
                  <a:srgbClr val="002060"/>
                </a:solidFill>
              </a:rPr>
              <a:t>&amp;&amp; - and</a:t>
            </a:r>
            <a:br>
              <a:rPr lang="en-US" sz="2400" dirty="0">
                <a:solidFill>
                  <a:srgbClr val="002060"/>
                </a:solidFill>
              </a:rPr>
            </a:br>
            <a:r>
              <a:rPr lang="en-US" sz="2400" dirty="0">
                <a:solidFill>
                  <a:srgbClr val="002060"/>
                </a:solidFill>
              </a:rPr>
              <a:t>- checks first if cond1 is satisfied</a:t>
            </a:r>
            <a:br>
              <a:rPr lang="en-US" sz="2400" dirty="0">
                <a:solidFill>
                  <a:srgbClr val="002060"/>
                </a:solidFill>
              </a:rPr>
            </a:br>
            <a:r>
              <a:rPr lang="en-US" sz="2400" dirty="0">
                <a:solidFill>
                  <a:srgbClr val="002060"/>
                </a:solidFill>
              </a:rPr>
              <a:t>	(i.e., cond1 !=0)</a:t>
            </a:r>
            <a:br>
              <a:rPr lang="en-US" sz="2400" dirty="0">
                <a:solidFill>
                  <a:srgbClr val="002060"/>
                </a:solidFill>
              </a:rPr>
            </a:br>
            <a:r>
              <a:rPr lang="en-US" sz="2400" dirty="0">
                <a:solidFill>
                  <a:srgbClr val="002060"/>
                </a:solidFill>
              </a:rPr>
              <a:t>- runs cond2 </a:t>
            </a:r>
            <a:r>
              <a:rPr lang="en-US" sz="2400" b="1" dirty="0">
                <a:solidFill>
                  <a:srgbClr val="FF0000"/>
                </a:solidFill>
              </a:rPr>
              <a:t>only</a:t>
            </a:r>
            <a:r>
              <a:rPr lang="en-US" sz="2400" dirty="0">
                <a:solidFill>
                  <a:srgbClr val="002060"/>
                </a:solidFill>
              </a:rPr>
              <a:t> if cond1 is satisfied</a:t>
            </a:r>
          </a:p>
        </p:txBody>
      </p:sp>
      <p:cxnSp>
        <p:nvCxnSpPr>
          <p:cNvPr id="5" name="Google Shape;210;p33"/>
          <p:cNvCxnSpPr>
            <a:stCxn id="4" idx="1"/>
          </p:cNvCxnSpPr>
          <p:nvPr/>
        </p:nvCxnSpPr>
        <p:spPr>
          <a:xfrm flipH="1">
            <a:off x="3708400" y="2275935"/>
            <a:ext cx="1402080" cy="228287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8" name="Rectangle 7"/>
          <p:cNvSpPr/>
          <p:nvPr/>
        </p:nvSpPr>
        <p:spPr>
          <a:xfrm>
            <a:off x="4797425" y="3706060"/>
            <a:ext cx="5283200" cy="1742910"/>
          </a:xfrm>
          <a:prstGeom prst="rect">
            <a:avLst/>
          </a:prstGeom>
          <a:gradFill>
            <a:gsLst>
              <a:gs pos="0">
                <a:srgbClr val="FFFF66"/>
              </a:gs>
              <a:gs pos="100000">
                <a:srgbClr val="FFFFCC"/>
              </a:gs>
            </a:gsLst>
            <a:lin ang="5400000"/>
          </a:gradFill>
          <a:ln w="0">
            <a:solidFill>
              <a:srgbClr val="000000"/>
            </a:solidFill>
            <a:prstDash val="solid"/>
          </a:ln>
        </p:spPr>
        <p:txBody>
          <a:bodyPr vert="horz" wrap="none" lIns="90000" tIns="45000" rIns="90000" bIns="45000" anchor="ctr" anchorCtr="1" compatLnSpc="0"/>
          <a:lstStyle/>
          <a:p>
            <a:r>
              <a:rPr lang="en-US" sz="2400" dirty="0">
                <a:solidFill>
                  <a:srgbClr val="002060"/>
                </a:solidFill>
              </a:rPr>
              <a:t>|| - or</a:t>
            </a:r>
            <a:br>
              <a:rPr lang="en-US" sz="2400" dirty="0">
                <a:solidFill>
                  <a:srgbClr val="002060"/>
                </a:solidFill>
              </a:rPr>
            </a:br>
            <a:r>
              <a:rPr lang="en-US" sz="2400" dirty="0">
                <a:solidFill>
                  <a:srgbClr val="002060"/>
                </a:solidFill>
              </a:rPr>
              <a:t>- checks first if cond1 is satisfied</a:t>
            </a:r>
            <a:br>
              <a:rPr lang="en-US" sz="2400" dirty="0">
                <a:solidFill>
                  <a:srgbClr val="002060"/>
                </a:solidFill>
              </a:rPr>
            </a:br>
            <a:r>
              <a:rPr lang="en-US" sz="2400" dirty="0">
                <a:solidFill>
                  <a:srgbClr val="002060"/>
                </a:solidFill>
              </a:rPr>
              <a:t>	(i.e., cond1 !=0)</a:t>
            </a:r>
            <a:br>
              <a:rPr lang="en-US" sz="2400" dirty="0">
                <a:solidFill>
                  <a:srgbClr val="002060"/>
                </a:solidFill>
              </a:rPr>
            </a:br>
            <a:r>
              <a:rPr lang="en-US" sz="2400" dirty="0">
                <a:solidFill>
                  <a:srgbClr val="002060"/>
                </a:solidFill>
              </a:rPr>
              <a:t>- runs cond2 </a:t>
            </a:r>
            <a:r>
              <a:rPr lang="en-US" sz="2400" b="1" dirty="0">
                <a:solidFill>
                  <a:srgbClr val="FF0000"/>
                </a:solidFill>
              </a:rPr>
              <a:t>only</a:t>
            </a:r>
            <a:r>
              <a:rPr lang="en-US" sz="2400" dirty="0">
                <a:solidFill>
                  <a:srgbClr val="002060"/>
                </a:solidFill>
              </a:rPr>
              <a:t> if cond1 is </a:t>
            </a:r>
            <a:r>
              <a:rPr lang="en-US" sz="2400" dirty="0">
                <a:solidFill>
                  <a:srgbClr val="FF0000"/>
                </a:solidFill>
              </a:rPr>
              <a:t>not</a:t>
            </a:r>
            <a:r>
              <a:rPr lang="en-US" sz="2400" dirty="0">
                <a:solidFill>
                  <a:srgbClr val="002060"/>
                </a:solidFill>
              </a:rPr>
              <a:t> satisfied</a:t>
            </a:r>
          </a:p>
        </p:txBody>
      </p:sp>
      <p:cxnSp>
        <p:nvCxnSpPr>
          <p:cNvPr id="9" name="Google Shape;210;p33"/>
          <p:cNvCxnSpPr>
            <a:stCxn id="8" idx="1"/>
          </p:cNvCxnSpPr>
          <p:nvPr/>
        </p:nvCxnSpPr>
        <p:spPr>
          <a:xfrm flipH="1">
            <a:off x="3241040" y="4577515"/>
            <a:ext cx="1556385" cy="400885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</p:spTree>
    <p:extLst>
      <p:ext uri="{BB962C8B-B14F-4D97-AF65-F5344CB8AC3E}">
        <p14:creationId xmlns:p14="http://schemas.microsoft.com/office/powerpoint/2010/main" val="23233650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/>
          <a:lstStyle/>
          <a:p>
            <a:pPr lvl="0" algn="ctr">
              <a:buSzPct val="100000"/>
            </a:pPr>
            <a:r>
              <a:rPr lang="de-DE" sz="6000" dirty="0">
                <a:latin typeface="Arial" panose="020B0604020202020204" pitchFamily="34" charset="0"/>
                <a:cs typeface="Arial" panose="020B0604020202020204" pitchFamily="34" charset="0"/>
              </a:rPr>
              <a:t>Global variables</a:t>
            </a:r>
            <a:br>
              <a:rPr lang="de-DE" sz="6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6000" dirty="0">
                <a:latin typeface="Arial" panose="020B0604020202020204" pitchFamily="34" charset="0"/>
                <a:cs typeface="Arial" panose="020B0604020202020204" pitchFamily="34" charset="0"/>
              </a:rPr>
              <a:t>vs</a:t>
            </a:r>
            <a:br>
              <a:rPr lang="de-DE" sz="6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6000" dirty="0">
                <a:latin typeface="Arial" panose="020B0604020202020204" pitchFamily="34" charset="0"/>
                <a:cs typeface="Arial" panose="020B0604020202020204" pitchFamily="34" charset="0"/>
              </a:rPr>
              <a:t>Static variables</a:t>
            </a:r>
            <a:endParaRPr lang="de-DE" sz="4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2935635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b="0" i="0" u="none" strike="noStrike" cap="none" dirty="0">
                <a:latin typeface="Arial"/>
                <a:ea typeface="Arial"/>
                <a:cs typeface="Arial"/>
                <a:sym typeface="Arial"/>
              </a:rPr>
              <a:t>Global variables</a:t>
            </a:r>
            <a:endParaRPr sz="4400" b="0" i="0" u="none" strike="noStrike" cap="none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lvl="0">
              <a:buSzPct val="45000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So far we have seen only variables defined inside functions.</a:t>
            </a:r>
            <a:b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The scope of the variables is limited only to the function.</a:t>
            </a:r>
          </a:p>
          <a:p>
            <a:pPr lvl="0">
              <a:buSzPct val="45000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It is possible to define a </a:t>
            </a:r>
            <a:r>
              <a:rPr lang="de-DE" sz="2200" b="1" u="sng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global variable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 that is visible everywhere.</a:t>
            </a:r>
          </a:p>
          <a:p>
            <a:pPr>
              <a:buSzPct val="45000"/>
            </a:pPr>
            <a:r>
              <a:rPr lang="de-DE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#include &lt;</a:t>
            </a:r>
            <a:r>
              <a:rPr lang="en-CA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stdio.h</a:t>
            </a: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&gt;</a:t>
            </a:r>
          </a:p>
          <a:p>
            <a:pPr>
              <a:buSzPct val="45000"/>
            </a:pP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CA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counter = 0; // </a:t>
            </a:r>
            <a:r>
              <a:rPr lang="en-CA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init</a:t>
            </a: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the global variable to zero</a:t>
            </a:r>
          </a:p>
          <a:p>
            <a:pPr>
              <a:buSzPct val="45000"/>
            </a:pP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CA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main() {</a:t>
            </a:r>
            <a:b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</a:t>
            </a:r>
            <a:r>
              <a:rPr lang="en-CA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printf</a:t>
            </a: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("global counter %d\n", counter); // prints 0</a:t>
            </a:r>
            <a:b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counter++;</a:t>
            </a:r>
            <a:b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</a:t>
            </a:r>
            <a:r>
              <a:rPr lang="en-CA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printf</a:t>
            </a: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("global counter %d\n", counter); // prints 1</a:t>
            </a:r>
            <a:b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</a:t>
            </a:r>
            <a:r>
              <a:rPr lang="en-CA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counter = 0; // local variable</a:t>
            </a:r>
            <a:b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</a:t>
            </a:r>
            <a:r>
              <a:rPr lang="en-CA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printf</a:t>
            </a: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(“local counter %d\n", counter); // prints 0</a:t>
            </a:r>
            <a:b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return 0;</a:t>
            </a:r>
            <a:b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} </a:t>
            </a:r>
            <a:endParaRPr lang="de-DE" sz="2200" dirty="0">
              <a:solidFill>
                <a:srgbClr val="0F0FC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449692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p29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b="0" i="0" u="none" strike="noStrike" cap="none" dirty="0">
                <a:latin typeface="Arial"/>
                <a:ea typeface="Arial"/>
                <a:cs typeface="Arial"/>
                <a:sym typeface="Arial"/>
              </a:rPr>
              <a:t>Char</a:t>
            </a:r>
            <a:endParaRPr sz="4400" b="0" i="0" u="none" strike="noStrike" cap="none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4" name="Google Shape;184;p29"/>
          <p:cNvSpPr txBox="1">
            <a:spLocks noGrp="1"/>
          </p:cNvSpPr>
          <p:nvPr>
            <p:ph type="body" idx="4294967295"/>
          </p:nvPr>
        </p:nvSpPr>
        <p:spPr>
          <a:xfrm>
            <a:off x="720000" y="19490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88900" marR="0" lvl="0" algn="l" rtl="0">
              <a:spcBef>
                <a:spcPts val="1417"/>
              </a:spcBef>
              <a:spcAft>
                <a:spcPts val="0"/>
              </a:spcAft>
              <a:buClr>
                <a:schemeClr val="dk1"/>
              </a:buClr>
              <a:buSzPts val="2200"/>
            </a:pPr>
            <a:r>
              <a:rPr lang="en-US" sz="2400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How can we implement strings?</a:t>
            </a:r>
            <a:endParaRPr sz="2400" dirty="0">
              <a:solidFill>
                <a:schemeClr val="dk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8900" marR="0" lvl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</a:pPr>
            <a:r>
              <a:rPr lang="en-US" sz="2400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natural idea: an array of chars</a:t>
            </a:r>
            <a:br>
              <a:rPr lang="en-US" sz="2400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sz="2400" dirty="0">
              <a:solidFill>
                <a:schemeClr val="dk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8900" marR="0" lvl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</a:pPr>
            <a:r>
              <a:rPr lang="en-US" sz="2400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char - represents one symbol  (letter / digit / punctuation mark)</a:t>
            </a:r>
          </a:p>
          <a:p>
            <a:pPr marL="88900" marR="0" lvl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</a:pPr>
            <a:endParaRPr lang="en-US" sz="2400" dirty="0">
              <a:solidFill>
                <a:schemeClr val="dk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8900" marR="0" lvl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</a:pPr>
            <a:r>
              <a:rPr lang="en-US" sz="2400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char c1 = ‘a’, c2 = ‘B’, c3 = ‘;’, c4 = ‘6’;</a:t>
            </a:r>
            <a:br>
              <a:rPr lang="en-US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sz="24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printf</a:t>
            </a:r>
            <a:r>
              <a:rPr lang="en-US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("c1 = %c",  c1);</a:t>
            </a:r>
            <a:endParaRPr sz="2400" dirty="0">
              <a:solidFill>
                <a:srgbClr val="0F0FC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8900" marR="0" lvl="0" algn="l" rtl="0">
              <a:spcBef>
                <a:spcPts val="1417"/>
              </a:spcBef>
              <a:spcAft>
                <a:spcPts val="0"/>
              </a:spcAft>
              <a:buSzPts val="2200"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char also represents a number (</a:t>
            </a:r>
            <a:r>
              <a:rPr lang="en-US" sz="2400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 byte)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b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Allows arithmetic on chars</a:t>
            </a:r>
          </a:p>
          <a:p>
            <a:pPr marL="88900" marR="0" lvl="0" algn="l" rtl="0">
              <a:spcBef>
                <a:spcPts val="1417"/>
              </a:spcBef>
              <a:spcAft>
                <a:spcPts val="0"/>
              </a:spcAft>
              <a:buSzPts val="2200"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char </a:t>
            </a:r>
            <a:r>
              <a:rPr lang="en-US" sz="24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</a:t>
            </a:r>
            <a:r>
              <a:rPr lang="en-US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= ‘a’;</a:t>
            </a:r>
            <a:br>
              <a:rPr lang="en-US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sz="24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</a:t>
            </a:r>
            <a:r>
              <a:rPr lang="en-US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= ch+3;</a:t>
            </a:r>
            <a:r>
              <a:rPr lang="en-US" sz="2400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// sets </a:t>
            </a:r>
            <a:r>
              <a:rPr lang="en-US" sz="2400" dirty="0" err="1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</a:t>
            </a:r>
            <a:r>
              <a:rPr lang="en-US" sz="2400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= ‘d’</a:t>
            </a:r>
            <a:endParaRPr sz="2400" dirty="0">
              <a:solidFill>
                <a:srgbClr val="00008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80466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b="0" i="0" u="none" strike="noStrike" cap="none" dirty="0">
                <a:latin typeface="Arial"/>
                <a:ea typeface="Arial"/>
                <a:cs typeface="Arial"/>
                <a:sym typeface="Arial"/>
              </a:rPr>
              <a:t>Static variables</a:t>
            </a:r>
            <a:endParaRPr sz="4400" b="0" i="0" u="none" strike="noStrike" cap="none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lvl="0">
              <a:buSzPct val="45000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It is also possible to define a </a:t>
            </a:r>
            <a:r>
              <a:rPr lang="de-DE" sz="2200" b="1" u="sng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static</a:t>
            </a:r>
            <a:r>
              <a:rPr lang="de-DE" sz="2200" b="1" u="sng" dirty="0">
                <a:latin typeface="Arial" panose="020B0604020202020204" pitchFamily="34" charset="0"/>
                <a:cs typeface="Arial" panose="020B0604020202020204" pitchFamily="34" charset="0"/>
              </a:rPr>
              <a:t> variable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 that will </a:t>
            </a:r>
            <a:r>
              <a:rPr lang="en-CA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"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remember</a:t>
            </a:r>
            <a:r>
              <a:rPr lang="en-CA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“ its value in different calls</a:t>
            </a:r>
            <a:r>
              <a:rPr lang="en-CA" sz="2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CA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 the function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>
              <a:buSzPct val="45000"/>
            </a:pPr>
            <a:r>
              <a:rPr lang="de-DE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#include &lt;</a:t>
            </a:r>
            <a:r>
              <a:rPr lang="en-CA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stdio.h</a:t>
            </a: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&gt;</a:t>
            </a:r>
          </a:p>
          <a:p>
            <a:pPr>
              <a:buSzPct val="45000"/>
            </a:pP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void </a:t>
            </a:r>
            <a:r>
              <a:rPr lang="en-CA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test_static_count</a:t>
            </a: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() {</a:t>
            </a:r>
            <a:b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static </a:t>
            </a:r>
            <a:r>
              <a:rPr lang="en-CA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count = 0; // initialized only once!</a:t>
            </a:r>
            <a:b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// do something...</a:t>
            </a:r>
            <a:b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count++;</a:t>
            </a:r>
            <a:b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</a:t>
            </a:r>
            <a:r>
              <a:rPr lang="en-CA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printf</a:t>
            </a: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("count = %d\n", count);</a:t>
            </a:r>
            <a:b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}   </a:t>
            </a:r>
          </a:p>
          <a:p>
            <a:pPr>
              <a:buSzPct val="45000"/>
            </a:pP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int main(void) {</a:t>
            </a:r>
            <a:b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</a:t>
            </a:r>
            <a:r>
              <a:rPr lang="en-CA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test_static_count</a:t>
            </a: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(); // prints “count = 1”</a:t>
            </a:r>
            <a:b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</a:t>
            </a:r>
            <a:r>
              <a:rPr lang="en-CA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test_static_count</a:t>
            </a: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(); // prints “count = 2”</a:t>
            </a:r>
            <a:b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</a:t>
            </a:r>
            <a:r>
              <a:rPr lang="en-CA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test_static_count</a:t>
            </a: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(); // prints “count = 3”</a:t>
            </a:r>
            <a:b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…</a:t>
            </a:r>
            <a:b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de-DE" sz="2200" dirty="0">
              <a:solidFill>
                <a:srgbClr val="0F0FC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626761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/>
          <a:lstStyle/>
          <a:p>
            <a:pPr lvl="0" algn="ctr">
              <a:buSzPct val="100000"/>
            </a:pPr>
            <a:endParaRPr lang="de-DE" sz="6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>
              <a:buSzPct val="100000"/>
            </a:pPr>
            <a:r>
              <a:rPr lang="de-DE" sz="6000" dirty="0">
                <a:latin typeface="Arial" panose="020B0604020202020204" pitchFamily="34" charset="0"/>
                <a:cs typeface="Arial" panose="020B0604020202020204" pitchFamily="34" charset="0"/>
              </a:rPr>
              <a:t>Macros</a:t>
            </a:r>
            <a:endParaRPr lang="de-DE" sz="4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1936725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lvl="0" algn="l"/>
            <a:r>
              <a:rPr lang="en-US" dirty="0">
                <a:latin typeface="Arial"/>
                <a:ea typeface="Arial"/>
                <a:cs typeface="Arial"/>
                <a:sym typeface="Arial"/>
              </a:rPr>
              <a:t>Using macros: #define</a:t>
            </a:r>
            <a:endParaRPr sz="4400" b="0" i="0" u="none" strike="noStrike" cap="none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lvl="0">
              <a:buSzPct val="45000"/>
            </a:pP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#</a:t>
            </a:r>
            <a:r>
              <a:rPr lang="de-DE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define</a:t>
            </a:r>
            <a:r>
              <a:rPr lang="de-DE" sz="2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creates a constant that can be use globally. </a:t>
            </a:r>
          </a:p>
          <a:p>
            <a:pPr lvl="0">
              <a:buSzPct val="45000"/>
            </a:pPr>
            <a: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  <a:t>Macros are not variables. Cannot be changed by the program.</a:t>
            </a:r>
          </a:p>
          <a:p>
            <a:pPr lvl="0">
              <a:buSzPct val="45000"/>
            </a:pPr>
            <a:b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#include &lt;</a:t>
            </a:r>
            <a:r>
              <a:rPr lang="en-CA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stdio.h</a:t>
            </a: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&gt;</a:t>
            </a:r>
            <a:b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b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#define COURSE_NAME "CMPT125"</a:t>
            </a:r>
            <a:b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#define PI 3.1415925</a:t>
            </a:r>
            <a:b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b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CA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main() {</a:t>
            </a:r>
            <a:b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</a:t>
            </a:r>
            <a:r>
              <a:rPr lang="en-CA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printf</a:t>
            </a: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("%f\n", PI); // prints 3.1415925</a:t>
            </a:r>
            <a:b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</a:t>
            </a:r>
            <a:r>
              <a:rPr lang="en-CA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printf</a:t>
            </a: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("%s\n", COURSE_NAME); // prints CMPT125</a:t>
            </a:r>
            <a:b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</a:t>
            </a:r>
            <a:r>
              <a:rPr lang="en-CA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printf</a:t>
            </a: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("PI\n"); // prints PI</a:t>
            </a:r>
            <a:b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…</a:t>
            </a:r>
            <a:endParaRPr lang="de-DE" sz="2200" dirty="0">
              <a:solidFill>
                <a:srgbClr val="0F0FC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743454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lvl="0" algn="l"/>
            <a:r>
              <a:rPr lang="en-US" dirty="0">
                <a:latin typeface="Arial"/>
                <a:ea typeface="Arial"/>
                <a:cs typeface="Arial"/>
                <a:sym typeface="Arial"/>
              </a:rPr>
              <a:t>Using macros: #define</a:t>
            </a:r>
            <a:endParaRPr sz="4400" b="0" i="0" u="none" strike="noStrike" cap="none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lvl="0">
              <a:buSzPct val="45000"/>
            </a:pP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#</a:t>
            </a:r>
            <a:r>
              <a:rPr lang="de-DE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define</a:t>
            </a:r>
            <a:r>
              <a:rPr lang="de-DE" sz="2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macros </a:t>
            </a:r>
            <a: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  <a:t>are simply textual substitutions.</a:t>
            </a:r>
          </a:p>
          <a:p>
            <a:pPr lvl="0">
              <a:buSzPct val="45000"/>
            </a:pPr>
            <a: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  <a:t>Preprocessor replaces the occurrences of the macros before compiling the code.</a:t>
            </a:r>
            <a:endParaRPr lang="de-DE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>
              <a:buSzPct val="45000"/>
            </a:pPr>
            <a:r>
              <a:rPr lang="de-DE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#include &lt;</a:t>
            </a:r>
            <a:r>
              <a:rPr lang="en-CA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stdio.h</a:t>
            </a: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&gt;</a:t>
            </a:r>
            <a:b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b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#define MY_FRAC 70/14</a:t>
            </a:r>
            <a:b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#define SQR(a) a*a</a:t>
            </a:r>
            <a:b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b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CA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main() {</a:t>
            </a:r>
            <a:b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float x = MY_FRAC; // replaced by </a:t>
            </a:r>
            <a:r>
              <a:rPr lang="en-CA" sz="2200" u="sng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float x = 70/14;</a:t>
            </a:r>
            <a:b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</a:t>
            </a:r>
            <a:r>
              <a:rPr lang="en-CA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y = SQR(5); // replaced by </a:t>
            </a:r>
            <a:r>
              <a:rPr lang="en-CA" sz="2200" u="sng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CA" sz="2200" u="sng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y = 5*5;</a:t>
            </a:r>
            <a:b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</a:t>
            </a:r>
            <a:r>
              <a:rPr lang="en-CA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z = SQR((5+2)); // replaced by </a:t>
            </a:r>
            <a:r>
              <a:rPr lang="en-CA" sz="2200" u="sng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CA" sz="2200" u="sng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z = (5+2)*(5+2);</a:t>
            </a:r>
            <a:b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</a:t>
            </a:r>
            <a:r>
              <a:rPr lang="en-CA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w = SQR(5+2); // replaced by </a:t>
            </a:r>
            <a:r>
              <a:rPr lang="en-CA" sz="2200" u="sng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CA" sz="2200" u="sng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z = 5+2*5+2;</a:t>
            </a:r>
            <a:b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…</a:t>
            </a:r>
          </a:p>
        </p:txBody>
      </p:sp>
    </p:spTree>
    <p:extLst>
      <p:ext uri="{BB962C8B-B14F-4D97-AF65-F5344CB8AC3E}">
        <p14:creationId xmlns:p14="http://schemas.microsoft.com/office/powerpoint/2010/main" val="35179088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/>
          <a:lstStyle/>
          <a:p>
            <a:pPr lvl="0" algn="ctr">
              <a:buSzPct val="100000"/>
            </a:pPr>
            <a:endParaRPr lang="de-DE" sz="6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>
              <a:buSzPct val="100000"/>
            </a:pPr>
            <a:r>
              <a:rPr lang="de-DE" sz="6000" dirty="0">
                <a:latin typeface="Arial" panose="020B0604020202020204" pitchFamily="34" charset="0"/>
                <a:cs typeface="Arial" panose="020B0604020202020204" pitchFamily="34" charset="0"/>
              </a:rPr>
              <a:t>Type casting in C</a:t>
            </a:r>
            <a:endParaRPr lang="de-DE" sz="4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5671180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lvl="0" algn="l"/>
            <a:r>
              <a:rPr sz="4400" b="0" i="0" u="none" strike="noStrike" cap="none" dirty="0">
                <a:latin typeface="Arial"/>
                <a:ea typeface="Arial"/>
                <a:cs typeface="Arial"/>
                <a:sym typeface="Arial"/>
              </a:rPr>
              <a:t>Type casting</a:t>
            </a: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  <a:t>C allows conversions between different types of variable.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  <a:t>Done when one data type can be changed to a different data type. 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  <a:t>Example:</a:t>
            </a:r>
            <a:b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CA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to float</a:t>
            </a:r>
            <a:b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short to </a:t>
            </a:r>
            <a:r>
              <a:rPr lang="en-CA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b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CA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to long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  <a:t>We can also type cast the result to make it of a particular data type. 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  <a:t>Need to be careful. Information may be lost!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  <a:t>Examples:</a:t>
            </a:r>
            <a:b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float to </a:t>
            </a:r>
            <a:r>
              <a:rPr lang="en-CA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b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CA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to char</a:t>
            </a:r>
            <a:b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char* to </a:t>
            </a:r>
            <a:r>
              <a:rPr lang="en-CA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  <a:b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CA" sz="2200" dirty="0">
              <a:solidFill>
                <a:srgbClr val="0F0FCF"/>
              </a:solidFill>
              <a:latin typeface="Times New Roman" pitchFamily="18"/>
            </a:endParaRPr>
          </a:p>
        </p:txBody>
      </p:sp>
    </p:spTree>
    <p:extLst>
      <p:ext uri="{BB962C8B-B14F-4D97-AF65-F5344CB8AC3E}">
        <p14:creationId xmlns:p14="http://schemas.microsoft.com/office/powerpoint/2010/main" val="41386459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/>
          <a:lstStyle/>
          <a:p>
            <a:pPr lvl="0" algn="ctr">
              <a:buSzPct val="100000"/>
            </a:pPr>
            <a:endParaRPr lang="de-DE" sz="6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>
              <a:buSzPct val="100000"/>
            </a:pPr>
            <a:r>
              <a:rPr lang="de-DE" sz="6000" dirty="0">
                <a:latin typeface="Arial" panose="020B0604020202020204" pitchFamily="34" charset="0"/>
                <a:cs typeface="Arial" panose="020B0604020202020204" pitchFamily="34" charset="0"/>
              </a:rPr>
              <a:t>Memory allocation</a:t>
            </a:r>
            <a:endParaRPr lang="de-DE" sz="4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Rounded Rectangle 3"/>
          <p:cNvSpPr/>
          <p:nvPr/>
        </p:nvSpPr>
        <p:spPr>
          <a:xfrm rot="20635292">
            <a:off x="2127983" y="4631601"/>
            <a:ext cx="5644029" cy="1083218"/>
          </a:xfrm>
          <a:prstGeom prst="roundRect">
            <a:avLst/>
          </a:prstGeom>
          <a:solidFill>
            <a:srgbClr val="FF0000"/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000" dirty="0"/>
              <a:t>A SUPER IMPORTANT TOPIC</a:t>
            </a:r>
          </a:p>
        </p:txBody>
      </p:sp>
    </p:spTree>
    <p:extLst>
      <p:ext uri="{BB962C8B-B14F-4D97-AF65-F5344CB8AC3E}">
        <p14:creationId xmlns:p14="http://schemas.microsoft.com/office/powerpoint/2010/main" val="20744461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lvl="0" algn="l"/>
            <a:r>
              <a:rPr sz="4400" b="0" i="0" u="none" strike="noStrike" cap="none" dirty="0">
                <a:latin typeface="Arial"/>
                <a:ea typeface="Arial"/>
                <a:cs typeface="Arial"/>
                <a:sym typeface="Arial"/>
              </a:rPr>
              <a:t>Memory allocation</a:t>
            </a: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  <a:t>Motivating example1:</a:t>
            </a:r>
            <a:b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  <a:t>	Write a program that gets from the input</a:t>
            </a:r>
            <a:b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  <a:t>		- a positive number N</a:t>
            </a:r>
            <a:b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  <a:t>		- N integer numbers</a:t>
            </a:r>
            <a:b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  <a:t>	Prints the numbers in the reverse order.</a:t>
            </a:r>
            <a:b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  <a:t>	N is not known in advance</a:t>
            </a:r>
            <a:b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  <a:t>	we cannot declare an array of unknown length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endParaRPr lang="en-CA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SzPct val="100000"/>
              <a:buFont typeface="Arial" panose="020B0604020202020204" pitchFamily="34" charset="0"/>
              <a:buChar char="•"/>
            </a:pPr>
            <a: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  <a:t>Motivating example2:</a:t>
            </a:r>
            <a:b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  <a:t>	Write a function that</a:t>
            </a:r>
            <a:b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  <a:t> 		- gets a positive int N</a:t>
            </a:r>
            <a:b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  <a:t>		- returns an array of N </a:t>
            </a:r>
            <a:r>
              <a:rPr lang="en-CA" sz="2200" dirty="0" err="1">
                <a:latin typeface="Arial" panose="020B0604020202020204" pitchFamily="34" charset="0"/>
                <a:cs typeface="Arial" panose="020B0604020202020204" pitchFamily="34" charset="0"/>
              </a:rPr>
              <a:t>ints</a:t>
            </a:r>
            <a: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  <a:t> with values {1,2,3…N}</a:t>
            </a:r>
            <a:b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  <a:t>	The returned array cannot be a local variable,</a:t>
            </a:r>
            <a:b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  <a:t>	because we want to use it after the function returns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endParaRPr lang="en-CA" sz="2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317810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lvl="0" algn="l"/>
            <a:r>
              <a:rPr sz="4400" b="0" i="0" u="none" strike="noStrike" cap="none" dirty="0">
                <a:latin typeface="Arial"/>
                <a:ea typeface="Arial"/>
                <a:cs typeface="Arial"/>
                <a:sym typeface="Arial"/>
              </a:rPr>
              <a:t>Memory allocation</a:t>
            </a: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en-CA" sz="2200" b="1" i="1" dirty="0">
                <a:latin typeface="Arial" panose="020B0604020202020204" pitchFamily="34" charset="0"/>
                <a:cs typeface="Arial" panose="020B0604020202020204" pitchFamily="34" charset="0"/>
              </a:rPr>
              <a:t>Dynamic</a:t>
            </a:r>
            <a: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  <a:t> memory allocation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endParaRPr lang="en-CA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en-CA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(void*) </a:t>
            </a:r>
            <a:r>
              <a:rPr lang="en-CA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malloc</a:t>
            </a:r>
            <a:r>
              <a:rPr lang="en-CA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CA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size_t</a:t>
            </a:r>
            <a:r>
              <a:rPr lang="en-CA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b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  <a:t>		</a:t>
            </a:r>
            <a:r>
              <a:rPr lang="en-CA" sz="2200" i="1" dirty="0">
                <a:latin typeface="Arial" panose="020B0604020202020204" pitchFamily="34" charset="0"/>
                <a:cs typeface="Arial" panose="020B0604020202020204" pitchFamily="34" charset="0"/>
              </a:rPr>
              <a:t>// allocates </a:t>
            </a:r>
            <a:r>
              <a:rPr lang="en-CA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size_t</a:t>
            </a:r>
            <a:r>
              <a:rPr lang="en-CA" sz="2200" i="1" dirty="0">
                <a:latin typeface="Arial" panose="020B0604020202020204" pitchFamily="34" charset="0"/>
                <a:cs typeface="Arial" panose="020B0604020202020204" pitchFamily="34" charset="0"/>
              </a:rPr>
              <a:t> consecutive bytes</a:t>
            </a:r>
            <a:br>
              <a:rPr lang="en-CA" sz="2200" i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i="1" dirty="0">
                <a:latin typeface="Arial" panose="020B0604020202020204" pitchFamily="34" charset="0"/>
                <a:cs typeface="Arial" panose="020B0604020202020204" pitchFamily="34" charset="0"/>
              </a:rPr>
              <a:t>		// </a:t>
            </a:r>
            <a:r>
              <a:rPr lang="en-CA" sz="2200" i="1" dirty="0" err="1">
                <a:latin typeface="Arial" panose="020B0604020202020204" pitchFamily="34" charset="0"/>
                <a:cs typeface="Arial" panose="020B0604020202020204" pitchFamily="34" charset="0"/>
              </a:rPr>
              <a:t>size_t</a:t>
            </a:r>
            <a:r>
              <a:rPr lang="en-CA" sz="2200" i="1" dirty="0">
                <a:latin typeface="Arial" panose="020B0604020202020204" pitchFamily="34" charset="0"/>
                <a:cs typeface="Arial" panose="020B0604020202020204" pitchFamily="34" charset="0"/>
              </a:rPr>
              <a:t> alias for unsigned integer type</a:t>
            </a:r>
          </a:p>
          <a:p>
            <a:pPr marL="342900" indent="-342900">
              <a:buSzPct val="100000"/>
              <a:buFont typeface="Arial" panose="020B0604020202020204" pitchFamily="34" charset="0"/>
              <a:buChar char="•"/>
            </a:pPr>
            <a: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  <a:t>Usage: </a:t>
            </a:r>
            <a:r>
              <a:rPr lang="en-CA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CA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 array = (</a:t>
            </a:r>
            <a:r>
              <a:rPr lang="en-CA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CA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*) </a:t>
            </a:r>
            <a:r>
              <a:rPr lang="en-CA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malloc</a:t>
            </a:r>
            <a:r>
              <a:rPr lang="en-CA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(n* </a:t>
            </a:r>
            <a:r>
              <a:rPr lang="en-CA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sizeof</a:t>
            </a:r>
            <a:r>
              <a:rPr lang="en-CA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CA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CA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));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endParaRPr lang="en-CA" sz="2200" dirty="0">
              <a:solidFill>
                <a:srgbClr val="002060"/>
              </a:solidFill>
              <a:latin typeface="Times New Roman" pitchFamily="18"/>
            </a:endParaRPr>
          </a:p>
        </p:txBody>
      </p:sp>
      <p:sp>
        <p:nvSpPr>
          <p:cNvPr id="4" name="Rounded Rectangle 3"/>
          <p:cNvSpPr/>
          <p:nvPr/>
        </p:nvSpPr>
        <p:spPr>
          <a:xfrm>
            <a:off x="3422076" y="4174259"/>
            <a:ext cx="665015" cy="510062"/>
          </a:xfrm>
          <a:prstGeom prst="roundRect">
            <a:avLst/>
          </a:prstGeom>
          <a:solidFill>
            <a:schemeClr val="accent6">
              <a:lumMod val="75000"/>
              <a:alpha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" name="Rounded Rectangle 6"/>
          <p:cNvSpPr/>
          <p:nvPr/>
        </p:nvSpPr>
        <p:spPr>
          <a:xfrm>
            <a:off x="5008880" y="4199765"/>
            <a:ext cx="1613593" cy="504700"/>
          </a:xfrm>
          <a:prstGeom prst="roundRect">
            <a:avLst/>
          </a:prstGeom>
          <a:solidFill>
            <a:schemeClr val="accent6">
              <a:lumMod val="75000"/>
              <a:alpha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9" name="Rectangle 18"/>
          <p:cNvSpPr/>
          <p:nvPr/>
        </p:nvSpPr>
        <p:spPr>
          <a:xfrm>
            <a:off x="392638" y="5060376"/>
            <a:ext cx="1362320" cy="599910"/>
          </a:xfrm>
          <a:prstGeom prst="rect">
            <a:avLst/>
          </a:prstGeom>
          <a:gradFill>
            <a:gsLst>
              <a:gs pos="0">
                <a:srgbClr val="FFFF66"/>
              </a:gs>
              <a:gs pos="100000">
                <a:srgbClr val="FFFFCC"/>
              </a:gs>
            </a:gsLst>
            <a:lin ang="5400000"/>
          </a:gradFill>
          <a:ln w="0">
            <a:solidFill>
              <a:srgbClr val="000000"/>
            </a:solidFill>
            <a:prstDash val="solid"/>
          </a:ln>
        </p:spPr>
        <p:txBody>
          <a:bodyPr vert="horz" wrap="none" lIns="90000" tIns="45000" rIns="90000" bIns="45000" anchor="ctr" anchorCtr="1" compatLnSpc="0"/>
          <a:lstStyle/>
          <a:p>
            <a:pPr algn="ctr"/>
            <a:r>
              <a:rPr lang="en-US" sz="2400" dirty="0">
                <a:solidFill>
                  <a:srgbClr val="002060"/>
                </a:solidFill>
              </a:rPr>
              <a:t>Casting</a:t>
            </a:r>
          </a:p>
        </p:txBody>
      </p:sp>
      <p:sp>
        <p:nvSpPr>
          <p:cNvPr id="21" name="Rectangle 20"/>
          <p:cNvSpPr/>
          <p:nvPr/>
        </p:nvSpPr>
        <p:spPr>
          <a:xfrm>
            <a:off x="8094650" y="5360331"/>
            <a:ext cx="1362320" cy="599910"/>
          </a:xfrm>
          <a:prstGeom prst="rect">
            <a:avLst/>
          </a:prstGeom>
          <a:gradFill>
            <a:gsLst>
              <a:gs pos="0">
                <a:srgbClr val="FFFF66"/>
              </a:gs>
              <a:gs pos="100000">
                <a:srgbClr val="FFFFCC"/>
              </a:gs>
            </a:gsLst>
            <a:lin ang="5400000"/>
          </a:gradFill>
          <a:ln w="0">
            <a:solidFill>
              <a:srgbClr val="000000"/>
            </a:solidFill>
            <a:prstDash val="solid"/>
          </a:ln>
        </p:spPr>
        <p:txBody>
          <a:bodyPr vert="horz" wrap="none" lIns="90000" tIns="45000" rIns="90000" bIns="45000" anchor="ctr" anchorCtr="1" compatLnSpc="0"/>
          <a:lstStyle/>
          <a:p>
            <a:pPr algn="ctr"/>
            <a:r>
              <a:rPr lang="en-US" sz="2400" dirty="0">
                <a:solidFill>
                  <a:srgbClr val="002060"/>
                </a:solidFill>
              </a:rPr>
              <a:t>Allocating</a:t>
            </a:r>
            <a:br>
              <a:rPr lang="en-US" sz="2400" dirty="0">
                <a:solidFill>
                  <a:srgbClr val="002060"/>
                </a:solidFill>
              </a:rPr>
            </a:br>
            <a:r>
              <a:rPr lang="en-US" sz="2400" dirty="0">
                <a:solidFill>
                  <a:srgbClr val="002060"/>
                </a:solidFill>
              </a:rPr>
              <a:t>n </a:t>
            </a:r>
            <a:r>
              <a:rPr lang="en-US" sz="2400" dirty="0" err="1">
                <a:solidFill>
                  <a:srgbClr val="002060"/>
                </a:solidFill>
              </a:rPr>
              <a:t>ints</a:t>
            </a:r>
            <a:endParaRPr lang="en-US" sz="2400" dirty="0">
              <a:solidFill>
                <a:srgbClr val="002060"/>
              </a:solidFill>
            </a:endParaRPr>
          </a:p>
        </p:txBody>
      </p:sp>
      <p:cxnSp>
        <p:nvCxnSpPr>
          <p:cNvPr id="23" name="Google Shape;210;p33"/>
          <p:cNvCxnSpPr>
            <a:stCxn id="21" idx="1"/>
          </p:cNvCxnSpPr>
          <p:nvPr/>
        </p:nvCxnSpPr>
        <p:spPr>
          <a:xfrm flipH="1" flipV="1">
            <a:off x="6622474" y="4582887"/>
            <a:ext cx="1472176" cy="1077399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29" name="Google Shape;210;p33"/>
          <p:cNvCxnSpPr>
            <a:stCxn id="19" idx="3"/>
            <a:endCxn id="4" idx="1"/>
          </p:cNvCxnSpPr>
          <p:nvPr/>
        </p:nvCxnSpPr>
        <p:spPr>
          <a:xfrm flipV="1">
            <a:off x="1754958" y="4429290"/>
            <a:ext cx="1667118" cy="931041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13" name="Rectangle 12"/>
          <p:cNvSpPr/>
          <p:nvPr/>
        </p:nvSpPr>
        <p:spPr>
          <a:xfrm>
            <a:off x="622840" y="6029190"/>
            <a:ext cx="5103045" cy="954128"/>
          </a:xfrm>
          <a:prstGeom prst="rect">
            <a:avLst/>
          </a:prstGeom>
          <a:gradFill>
            <a:gsLst>
              <a:gs pos="0">
                <a:srgbClr val="FFFF66"/>
              </a:gs>
              <a:gs pos="100000">
                <a:srgbClr val="FFFFCC"/>
              </a:gs>
            </a:gsLst>
            <a:lin ang="5400000"/>
          </a:gradFill>
          <a:ln w="0">
            <a:solidFill>
              <a:srgbClr val="000000"/>
            </a:solidFill>
            <a:prstDash val="solid"/>
          </a:ln>
        </p:spPr>
        <p:txBody>
          <a:bodyPr vert="horz" wrap="none" lIns="90000" tIns="45000" rIns="90000" bIns="45000" anchor="ctr" anchorCtr="1" compatLnSpc="0"/>
          <a:lstStyle/>
          <a:p>
            <a:r>
              <a:rPr lang="en-US" sz="2400" dirty="0">
                <a:solidFill>
                  <a:srgbClr val="002060"/>
                </a:solidFill>
              </a:rPr>
              <a:t>I’m not sure casting is really necessary,</a:t>
            </a:r>
          </a:p>
          <a:p>
            <a:r>
              <a:rPr lang="en-US" sz="2400" dirty="0">
                <a:solidFill>
                  <a:srgbClr val="002060"/>
                </a:solidFill>
              </a:rPr>
              <a:t>But it can’t hurt</a:t>
            </a:r>
          </a:p>
        </p:txBody>
      </p:sp>
    </p:spTree>
    <p:extLst>
      <p:ext uri="{BB962C8B-B14F-4D97-AF65-F5344CB8AC3E}">
        <p14:creationId xmlns:p14="http://schemas.microsoft.com/office/powerpoint/2010/main" val="2977094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" grpId="0" animBg="1"/>
      <p:bldP spid="19" grpId="0" animBg="1"/>
      <p:bldP spid="21" grpId="0" animBg="1"/>
      <p:bldP spid="13" grpId="0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lvl="0" algn="l"/>
            <a:r>
              <a:rPr sz="4400" b="0" i="0" u="none" strike="noStrike" cap="none" dirty="0">
                <a:latin typeface="Arial"/>
                <a:ea typeface="Arial"/>
                <a:cs typeface="Arial"/>
                <a:sym typeface="Arial"/>
              </a:rPr>
              <a:t>Memory allocation</a:t>
            </a: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>
              <a:buSzPct val="45000"/>
            </a:pPr>
            <a:r>
              <a:rPr lang="en-CA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Must include</a:t>
            </a:r>
            <a: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en-CA" sz="22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#include &lt;</a:t>
            </a:r>
            <a:r>
              <a:rPr lang="en-CA" sz="2200" i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stdlib.h</a:t>
            </a:r>
            <a:r>
              <a:rPr lang="en-CA" sz="22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&gt;</a:t>
            </a:r>
          </a:p>
          <a:p>
            <a:pPr lvl="0">
              <a:buSzPct val="45000"/>
            </a:pPr>
            <a:r>
              <a:rPr lang="en-CA" sz="22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(void*) </a:t>
            </a:r>
            <a:r>
              <a:rPr lang="en-CA" sz="2200" i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malloc</a:t>
            </a:r>
            <a:r>
              <a:rPr lang="en-CA" sz="22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CA" sz="2200" i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size_t</a:t>
            </a:r>
            <a:r>
              <a:rPr lang="en-CA" sz="22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br>
              <a:rPr lang="en-CA" sz="22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</a:t>
            </a:r>
            <a: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  <a:t>// allocates </a:t>
            </a:r>
            <a:r>
              <a:rPr lang="en-CA" sz="22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size_t</a:t>
            </a:r>
            <a: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  <a:t> consecutive bytes</a:t>
            </a:r>
            <a:b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  <a:t>		// </a:t>
            </a:r>
            <a:r>
              <a:rPr lang="en-CA" sz="2200" dirty="0" err="1">
                <a:latin typeface="Arial" panose="020B0604020202020204" pitchFamily="34" charset="0"/>
                <a:cs typeface="Arial" panose="020B0604020202020204" pitchFamily="34" charset="0"/>
              </a:rPr>
              <a:t>size_t</a:t>
            </a:r>
            <a: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  <a:t> alias for unsigned integer type</a:t>
            </a:r>
            <a:b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CA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SzPct val="45000"/>
            </a:pPr>
            <a:r>
              <a:rPr lang="en-CA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return type of </a:t>
            </a:r>
            <a:r>
              <a:rPr lang="en-CA" sz="2200" i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malloc</a:t>
            </a:r>
            <a:r>
              <a:rPr lang="en-CA" sz="22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() </a:t>
            </a:r>
            <a:r>
              <a:rPr lang="en-CA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 </a:t>
            </a:r>
            <a:r>
              <a:rPr lang="en-CA" sz="22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(void*)</a:t>
            </a:r>
            <a:endParaRPr lang="en-CA" sz="2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SzPct val="45000"/>
            </a:pPr>
            <a:r>
              <a:rPr lang="en-CA" sz="2200" i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malloc</a:t>
            </a:r>
            <a:r>
              <a:rPr lang="en-CA" sz="22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() </a:t>
            </a:r>
            <a:r>
              <a:rPr lang="en-CA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returns </a:t>
            </a:r>
            <a:r>
              <a:rPr lang="en-CA" sz="22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NULL</a:t>
            </a:r>
            <a:r>
              <a:rPr lang="en-CA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if allocation fails.</a:t>
            </a:r>
          </a:p>
          <a:p>
            <a:pPr>
              <a:buSzPct val="45000"/>
            </a:pPr>
            <a: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  <a:t>Usage: </a:t>
            </a:r>
            <a:r>
              <a:rPr lang="en-CA" sz="2200" i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CA" sz="22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 </a:t>
            </a:r>
            <a:r>
              <a:rPr lang="en-CA" sz="2200" i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arr</a:t>
            </a:r>
            <a:r>
              <a:rPr lang="en-CA" sz="22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= (</a:t>
            </a:r>
            <a:r>
              <a:rPr lang="en-CA" sz="2200" i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CA" sz="22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*) </a:t>
            </a:r>
            <a:r>
              <a:rPr lang="en-CA" sz="2200" i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malloc</a:t>
            </a:r>
            <a:r>
              <a:rPr lang="en-CA" sz="22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(n* </a:t>
            </a:r>
            <a:r>
              <a:rPr lang="en-CA" sz="2200" i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sizeof</a:t>
            </a:r>
            <a:r>
              <a:rPr lang="en-CA" sz="22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CA" sz="2200" i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CA" sz="22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));</a:t>
            </a:r>
          </a:p>
          <a:p>
            <a:pPr lvl="0">
              <a:buSzPct val="45000"/>
            </a:pPr>
            <a:r>
              <a:rPr lang="en-CA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After we are done, </a:t>
            </a:r>
            <a:r>
              <a:rPr lang="en-CA" sz="2200" b="1" i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 must release the memory</a:t>
            </a:r>
            <a:r>
              <a:rPr lang="en-CA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using </a:t>
            </a:r>
            <a:r>
              <a:rPr lang="en-CA" sz="22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free().</a:t>
            </a:r>
          </a:p>
          <a:p>
            <a:pPr>
              <a:buSzPct val="45000"/>
            </a:pPr>
            <a:r>
              <a:rPr lang="en-CA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Usage</a:t>
            </a:r>
            <a: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en-CA" sz="22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free(</a:t>
            </a:r>
            <a:r>
              <a:rPr lang="en-CA" sz="2200" i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arr</a:t>
            </a:r>
            <a:r>
              <a:rPr lang="en-CA" sz="22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); </a:t>
            </a:r>
          </a:p>
          <a:p>
            <a:pPr lvl="0">
              <a:buSzPct val="45000"/>
            </a:pPr>
            <a:endParaRPr lang="en-CA" sz="2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Rounded Rectangle 3"/>
          <p:cNvSpPr/>
          <p:nvPr/>
        </p:nvSpPr>
        <p:spPr>
          <a:xfrm>
            <a:off x="2692400" y="4553590"/>
            <a:ext cx="817907" cy="434360"/>
          </a:xfrm>
          <a:prstGeom prst="roundRect">
            <a:avLst/>
          </a:prstGeom>
          <a:solidFill>
            <a:schemeClr val="accent6">
              <a:lumMod val="75000"/>
              <a:alpha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" name="Rounded Rectangle 6"/>
          <p:cNvSpPr/>
          <p:nvPr/>
        </p:nvSpPr>
        <p:spPr>
          <a:xfrm>
            <a:off x="4280093" y="4021190"/>
            <a:ext cx="943033" cy="504700"/>
          </a:xfrm>
          <a:prstGeom prst="roundRect">
            <a:avLst/>
          </a:prstGeom>
          <a:solidFill>
            <a:schemeClr val="accent6">
              <a:lumMod val="75000"/>
              <a:alpha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9" name="Rectangle 18"/>
          <p:cNvSpPr/>
          <p:nvPr/>
        </p:nvSpPr>
        <p:spPr>
          <a:xfrm>
            <a:off x="6708211" y="4553590"/>
            <a:ext cx="2955854" cy="751108"/>
          </a:xfrm>
          <a:prstGeom prst="rect">
            <a:avLst/>
          </a:prstGeom>
          <a:gradFill>
            <a:gsLst>
              <a:gs pos="0">
                <a:srgbClr val="FFFF66"/>
              </a:gs>
              <a:gs pos="100000">
                <a:srgbClr val="FFFFCC"/>
              </a:gs>
            </a:gsLst>
            <a:lin ang="5400000"/>
          </a:gradFill>
          <a:ln w="0">
            <a:solidFill>
              <a:srgbClr val="000000"/>
            </a:solidFill>
            <a:prstDash val="solid"/>
          </a:ln>
        </p:spPr>
        <p:txBody>
          <a:bodyPr vert="horz" wrap="none" lIns="90000" tIns="45000" rIns="90000" bIns="45000" anchor="ctr" anchorCtr="1" compatLnSpc="0"/>
          <a:lstStyle/>
          <a:p>
            <a:pPr algn="ctr"/>
            <a:r>
              <a:rPr lang="en-CA" sz="2400" dirty="0"/>
              <a:t>NULL pointer does</a:t>
            </a:r>
            <a:br>
              <a:rPr lang="en-CA" sz="2400" dirty="0"/>
            </a:br>
            <a:r>
              <a:rPr lang="en-CA" sz="2400" dirty="0"/>
              <a:t>not point to an address</a:t>
            </a:r>
          </a:p>
        </p:txBody>
      </p:sp>
      <p:sp>
        <p:nvSpPr>
          <p:cNvPr id="21" name="Rectangle 20"/>
          <p:cNvSpPr/>
          <p:nvPr/>
        </p:nvSpPr>
        <p:spPr>
          <a:xfrm>
            <a:off x="7335519" y="2661920"/>
            <a:ext cx="2589314" cy="788801"/>
          </a:xfrm>
          <a:prstGeom prst="rect">
            <a:avLst/>
          </a:prstGeom>
          <a:gradFill>
            <a:gsLst>
              <a:gs pos="0">
                <a:srgbClr val="FFFF66"/>
              </a:gs>
              <a:gs pos="100000">
                <a:srgbClr val="FFFFCC"/>
              </a:gs>
            </a:gsLst>
            <a:lin ang="5400000"/>
          </a:gradFill>
          <a:ln w="0">
            <a:solidFill>
              <a:srgbClr val="000000"/>
            </a:solidFill>
            <a:prstDash val="solid"/>
          </a:ln>
        </p:spPr>
        <p:txBody>
          <a:bodyPr vert="horz" wrap="none" lIns="90000" tIns="45000" rIns="90000" bIns="45000" anchor="ctr" anchorCtr="1" compatLnSpc="0"/>
          <a:lstStyle/>
          <a:p>
            <a:pPr algn="ctr"/>
            <a:r>
              <a:rPr lang="en-US" sz="2400" dirty="0">
                <a:solidFill>
                  <a:srgbClr val="002060"/>
                </a:solidFill>
              </a:rPr>
              <a:t>Pointer without type.</a:t>
            </a:r>
            <a:br>
              <a:rPr lang="en-US" sz="2400" dirty="0">
                <a:solidFill>
                  <a:srgbClr val="002060"/>
                </a:solidFill>
              </a:rPr>
            </a:br>
            <a:r>
              <a:rPr lang="en-US" sz="2400" dirty="0">
                <a:solidFill>
                  <a:srgbClr val="002060"/>
                </a:solidFill>
              </a:rPr>
              <a:t>Requires casting</a:t>
            </a:r>
          </a:p>
        </p:txBody>
      </p:sp>
      <p:cxnSp>
        <p:nvCxnSpPr>
          <p:cNvPr id="23" name="Google Shape;210;p33"/>
          <p:cNvCxnSpPr>
            <a:stCxn id="21" idx="2"/>
            <a:endCxn id="7" idx="3"/>
          </p:cNvCxnSpPr>
          <p:nvPr/>
        </p:nvCxnSpPr>
        <p:spPr>
          <a:xfrm flipH="1">
            <a:off x="5223126" y="3450721"/>
            <a:ext cx="3407050" cy="822819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29" name="Google Shape;210;p33"/>
          <p:cNvCxnSpPr>
            <a:stCxn id="19" idx="1"/>
            <a:endCxn id="4" idx="3"/>
          </p:cNvCxnSpPr>
          <p:nvPr/>
        </p:nvCxnSpPr>
        <p:spPr>
          <a:xfrm flipH="1" flipV="1">
            <a:off x="3510307" y="4770770"/>
            <a:ext cx="3197904" cy="158374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</p:spTree>
    <p:extLst>
      <p:ext uri="{BB962C8B-B14F-4D97-AF65-F5344CB8AC3E}">
        <p14:creationId xmlns:p14="http://schemas.microsoft.com/office/powerpoint/2010/main" val="1696129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" grpId="0" animBg="1"/>
      <p:bldP spid="19" grpId="0" animBg="1"/>
      <p:bldP spid="2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p30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b="0" i="0" u="none" strike="noStrike" cap="none" dirty="0">
                <a:latin typeface="Arial"/>
                <a:ea typeface="Arial"/>
                <a:cs typeface="Arial"/>
                <a:sym typeface="Arial"/>
              </a:rPr>
              <a:t>Strings</a:t>
            </a:r>
            <a:endParaRPr sz="4400" b="0" i="0" u="none" strike="noStrike" cap="none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0" name="Google Shape;190;p30"/>
          <p:cNvSpPr txBox="1">
            <a:spLocks noGrp="1"/>
          </p:cNvSpPr>
          <p:nvPr>
            <p:ph type="body" idx="4294967295"/>
          </p:nvPr>
        </p:nvSpPr>
        <p:spPr>
          <a:xfrm>
            <a:off x="720000" y="19490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457200" lvl="0" indent="0" algn="l" rtl="0">
              <a:spcBef>
                <a:spcPts val="1417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#include &lt;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stdio.h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&gt;</a:t>
            </a:r>
            <a:b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#include &lt;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string.h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&gt; // includes functions related to strings</a:t>
            </a:r>
            <a:endParaRPr sz="2200" dirty="0">
              <a:solidFill>
                <a:srgbClr val="0F0FC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marR="0" lvl="0" indent="0" algn="l" rtl="0">
              <a:spcBef>
                <a:spcPts val="1417"/>
              </a:spcBef>
              <a:spcAft>
                <a:spcPts val="0"/>
              </a:spcAft>
              <a:buNone/>
            </a:pP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main() {	</a:t>
            </a:r>
            <a:endParaRPr sz="2200" dirty="0">
              <a:solidFill>
                <a:srgbClr val="0F0FC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marR="0" lvl="0" indent="0" algn="l" rtl="0">
              <a:spcBef>
                <a:spcPts val="1417"/>
              </a:spcBef>
              <a:spcAft>
                <a:spcPts val="0"/>
              </a:spcAft>
              <a:buNone/>
            </a:pP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char* password = “ABBBAC”;</a:t>
            </a:r>
            <a:b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char* guess = “ABC”;</a:t>
            </a:r>
          </a:p>
          <a:p>
            <a:pPr marL="457200" marR="0" lvl="0" indent="0" algn="l" rtl="0">
              <a:spcBef>
                <a:spcPts val="1417"/>
              </a:spcBef>
              <a:spcAft>
                <a:spcPts val="0"/>
              </a:spcAft>
              <a:buNone/>
            </a:pPr>
            <a:r>
              <a:rPr lang="en-US" sz="20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if (password == guess) // WRONG – </a:t>
            </a:r>
            <a:r>
              <a:rPr lang="en-US" sz="2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compares pointers</a:t>
            </a:r>
            <a:br>
              <a:rPr lang="en-US" sz="20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	… do something…</a:t>
            </a:r>
            <a:endParaRPr sz="20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indent="0">
              <a:spcBef>
                <a:spcPts val="1417"/>
              </a:spcBef>
            </a:pPr>
            <a:r>
              <a:rPr lang="en-US" sz="20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if (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strcmp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(password, guess) == 0)</a:t>
            </a:r>
            <a:b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	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printf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(“CORRECT”);</a:t>
            </a:r>
            <a:b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else</a:t>
            </a:r>
            <a:b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	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printf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(“WRONG”);</a:t>
            </a:r>
            <a:b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}</a:t>
            </a:r>
            <a:endParaRPr sz="2200" dirty="0">
              <a:solidFill>
                <a:srgbClr val="0F0FC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308097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lvl="0" algn="l"/>
            <a:r>
              <a:rPr sz="4400" b="0" i="0" u="none" strike="noStrike" cap="none" dirty="0">
                <a:latin typeface="Arial"/>
                <a:ea typeface="Arial"/>
                <a:cs typeface="Arial"/>
                <a:sym typeface="Arial"/>
              </a:rPr>
              <a:t>Memory allocation</a:t>
            </a: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>
              <a:buSzPct val="45000"/>
            </a:pPr>
            <a:r>
              <a:rPr lang="en-CA" sz="2200" b="1" u="sng" dirty="0">
                <a:latin typeface="Arial" panose="020B0604020202020204" pitchFamily="34" charset="0"/>
                <a:cs typeface="Arial" panose="020B0604020202020204" pitchFamily="34" charset="0"/>
              </a:rPr>
              <a:t>Another example:</a:t>
            </a:r>
            <a:br>
              <a:rPr lang="en-CA" sz="2200" b="1" u="sng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  <a:t>	Write a function that gets a parameter </a:t>
            </a:r>
            <a:r>
              <a:rPr lang="en-CA" sz="2200" i="1" dirty="0" err="1"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CA" sz="2200" i="1" dirty="0">
                <a:latin typeface="Arial" panose="020B0604020202020204" pitchFamily="34" charset="0"/>
                <a:cs typeface="Arial" panose="020B0604020202020204" pitchFamily="34" charset="0"/>
              </a:rPr>
              <a:t> n</a:t>
            </a:r>
            <a: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  <a:t> and returns</a:t>
            </a:r>
            <a:b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  <a:t>	the array of </a:t>
            </a:r>
            <a:r>
              <a:rPr lang="en-CA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ints</a:t>
            </a: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  <a:t>of length </a:t>
            </a:r>
            <a:r>
              <a:rPr lang="en-CA" sz="2200" i="1" dirty="0"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  <a:t> with </a:t>
            </a:r>
            <a:r>
              <a:rPr lang="en-CA" sz="2200" i="1" dirty="0">
                <a:latin typeface="Arial" panose="020B0604020202020204" pitchFamily="34" charset="0"/>
                <a:cs typeface="Arial" panose="020B0604020202020204" pitchFamily="34" charset="0"/>
              </a:rPr>
              <a:t>array[</a:t>
            </a:r>
            <a:r>
              <a:rPr lang="en-CA" sz="2200" i="1" dirty="0" err="1"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CA" sz="2200" i="1" dirty="0">
                <a:latin typeface="Arial" panose="020B0604020202020204" pitchFamily="34" charset="0"/>
                <a:cs typeface="Arial" panose="020B0604020202020204" pitchFamily="34" charset="0"/>
              </a:rPr>
              <a:t>] = i</a:t>
            </a:r>
            <a:r>
              <a:rPr lang="en-CA" sz="2200" i="1" baseline="300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br>
              <a:rPr lang="en-CA" sz="2200" baseline="-2500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CA" sz="2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>
              <a:buSzPct val="45000"/>
            </a:pPr>
            <a:r>
              <a:rPr lang="en-CA" sz="2200" b="1" u="sng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Note the difference:</a:t>
            </a:r>
            <a:br>
              <a:rPr lang="en-CA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CA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CA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 foo() {</a:t>
            </a:r>
            <a:br>
              <a:rPr lang="en-CA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</a:t>
            </a:r>
            <a:r>
              <a:rPr lang="en-CA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CA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arr1[15];</a:t>
            </a:r>
            <a:br>
              <a:rPr lang="en-CA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</a:t>
            </a:r>
            <a:r>
              <a:rPr lang="en-CA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CA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 arr2 = (</a:t>
            </a:r>
            <a:r>
              <a:rPr lang="en-CA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CA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*) </a:t>
            </a:r>
            <a:r>
              <a:rPr lang="en-CA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malloc</a:t>
            </a:r>
            <a:r>
              <a:rPr lang="en-CA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(15 * </a:t>
            </a:r>
            <a:r>
              <a:rPr lang="en-CA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sizeof</a:t>
            </a:r>
            <a:r>
              <a:rPr lang="en-CA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CA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CA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));</a:t>
            </a:r>
            <a:br>
              <a:rPr lang="en-CA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…</a:t>
            </a:r>
          </a:p>
          <a:p>
            <a:pPr lvl="0">
              <a:buSzPct val="45000"/>
            </a:pPr>
            <a:r>
              <a:rPr lang="en-CA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arr1</a:t>
            </a:r>
            <a:r>
              <a:rPr lang="en-CA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is a local variable!</a:t>
            </a:r>
          </a:p>
          <a:p>
            <a:pPr lvl="0">
              <a:buSzPct val="45000"/>
            </a:pPr>
            <a:r>
              <a:rPr lang="en-CA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arr2</a:t>
            </a:r>
            <a:r>
              <a:rPr lang="en-CA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can be returned, and used outside of </a:t>
            </a:r>
            <a:r>
              <a:rPr lang="en-CA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foo()</a:t>
            </a:r>
            <a:r>
              <a:rPr lang="en-CA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!</a:t>
            </a:r>
          </a:p>
          <a:p>
            <a:pPr lvl="0">
              <a:buSzPct val="45000"/>
            </a:pPr>
            <a:r>
              <a:rPr lang="en-CA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More on scope of </a:t>
            </a:r>
            <a:r>
              <a:rPr lang="en-CA" sz="2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variables soon…</a:t>
            </a:r>
            <a:br>
              <a:rPr lang="en-CA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</a:t>
            </a:r>
            <a:br>
              <a:rPr lang="en-CA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CA" sz="2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716677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lvl="0" algn="l"/>
            <a:r>
              <a:rPr sz="4400" b="0" i="0" u="none" strike="noStrike" cap="none" dirty="0">
                <a:latin typeface="Arial"/>
                <a:ea typeface="Arial"/>
                <a:cs typeface="Arial"/>
                <a:sym typeface="Arial"/>
              </a:rPr>
              <a:t>Memory allocation</a:t>
            </a: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>
              <a:buSzPct val="45000"/>
            </a:pP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void* </a:t>
            </a:r>
            <a:r>
              <a:rPr lang="en-US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realloc</a:t>
            </a: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(void* </a:t>
            </a:r>
            <a:r>
              <a:rPr lang="en-US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ptr</a:t>
            </a: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 </a:t>
            </a:r>
            <a:r>
              <a:rPr lang="en-US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size_t</a:t>
            </a: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size)</a:t>
            </a: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- expanding or contracting the existing area pointed to by </a:t>
            </a:r>
            <a:r>
              <a:rPr lang="en-US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ptr</a:t>
            </a: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by copying to new location.</a:t>
            </a:r>
            <a:b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2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SzPct val="45000"/>
            </a:pP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If fails, returns </a:t>
            </a: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NULL</a:t>
            </a: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b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2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SzPct val="45000"/>
            </a:pP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If the area is expanded, copies the previous memory to the new area. The contents of the new part of the array are undefined. </a:t>
            </a:r>
            <a:b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2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SzPct val="45000"/>
            </a:pP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If the area is contracted, it copies the first </a:t>
            </a:r>
            <a:r>
              <a:rPr lang="en-US" sz="22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size</a:t>
            </a: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bytes.</a:t>
            </a:r>
          </a:p>
          <a:p>
            <a:pPr>
              <a:buSzPct val="45000"/>
            </a:pPr>
            <a:endParaRPr lang="en-CA" sz="2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3510307" y="2016048"/>
            <a:ext cx="943033" cy="364022"/>
          </a:xfrm>
          <a:prstGeom prst="roundRect">
            <a:avLst/>
          </a:prstGeom>
          <a:solidFill>
            <a:schemeClr val="accent6">
              <a:lumMod val="75000"/>
              <a:alpha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1" name="Rectangle 20"/>
          <p:cNvSpPr/>
          <p:nvPr/>
        </p:nvSpPr>
        <p:spPr>
          <a:xfrm>
            <a:off x="6342451" y="1189506"/>
            <a:ext cx="2589314" cy="554092"/>
          </a:xfrm>
          <a:prstGeom prst="rect">
            <a:avLst/>
          </a:prstGeom>
          <a:gradFill>
            <a:gsLst>
              <a:gs pos="0">
                <a:srgbClr val="FFFF66"/>
              </a:gs>
              <a:gs pos="100000">
                <a:srgbClr val="FFFFCC"/>
              </a:gs>
            </a:gsLst>
            <a:lin ang="5400000"/>
          </a:gradFill>
          <a:ln w="0">
            <a:solidFill>
              <a:srgbClr val="000000"/>
            </a:solidFill>
            <a:prstDash val="solid"/>
          </a:ln>
        </p:spPr>
        <p:txBody>
          <a:bodyPr vert="horz" wrap="none" lIns="90000" tIns="45000" rIns="90000" bIns="45000" anchor="ctr" anchorCtr="1" compatLnSpc="0"/>
          <a:lstStyle/>
          <a:p>
            <a:pPr algn="ctr"/>
            <a:r>
              <a:rPr lang="en-US" sz="2400">
                <a:solidFill>
                  <a:srgbClr val="002060"/>
                </a:solidFill>
              </a:rPr>
              <a:t>unsigned </a:t>
            </a:r>
            <a:r>
              <a:rPr lang="en-US" sz="2400" dirty="0" err="1">
                <a:solidFill>
                  <a:srgbClr val="002060"/>
                </a:solidFill>
              </a:rPr>
              <a:t>int</a:t>
            </a:r>
            <a:endParaRPr lang="en-US" sz="2400" dirty="0">
              <a:solidFill>
                <a:srgbClr val="002060"/>
              </a:solidFill>
            </a:endParaRPr>
          </a:p>
        </p:txBody>
      </p:sp>
      <p:cxnSp>
        <p:nvCxnSpPr>
          <p:cNvPr id="23" name="Google Shape;210;p33"/>
          <p:cNvCxnSpPr>
            <a:stCxn id="21" idx="1"/>
            <a:endCxn id="7" idx="0"/>
          </p:cNvCxnSpPr>
          <p:nvPr/>
        </p:nvCxnSpPr>
        <p:spPr>
          <a:xfrm flipH="1">
            <a:off x="3981824" y="1466552"/>
            <a:ext cx="2360627" cy="549496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</p:spTree>
    <p:extLst>
      <p:ext uri="{BB962C8B-B14F-4D97-AF65-F5344CB8AC3E}">
        <p14:creationId xmlns:p14="http://schemas.microsoft.com/office/powerpoint/2010/main" val="39799798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21" grpId="0" animBg="1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lvl="0" algn="l"/>
            <a:r>
              <a:rPr sz="4400" b="0" i="0" u="none" strike="noStrike" cap="none" dirty="0">
                <a:latin typeface="Arial"/>
                <a:ea typeface="Arial"/>
                <a:cs typeface="Arial"/>
                <a:sym typeface="Arial"/>
              </a:rPr>
              <a:t>Memory allocation</a:t>
            </a: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>
              <a:buSzPct val="45000"/>
            </a:pP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void* </a:t>
            </a:r>
            <a:r>
              <a:rPr lang="en-US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memcpy</a:t>
            </a: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(void* </a:t>
            </a:r>
            <a:r>
              <a:rPr lang="en-US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dest</a:t>
            </a: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const void* source, </a:t>
            </a:r>
            <a:r>
              <a:rPr lang="en-US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size_t</a:t>
            </a: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num )</a:t>
            </a:r>
            <a:b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// copies the values of num bytes from source to </a:t>
            </a:r>
            <a:r>
              <a:rPr lang="en-US" sz="2200" i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dest</a:t>
            </a:r>
            <a:r>
              <a:rPr lang="en-US" sz="2200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>
              <a:buSzPct val="45000"/>
            </a:pP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void* </a:t>
            </a:r>
            <a:r>
              <a:rPr lang="en-US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memmove</a:t>
            </a: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(void* </a:t>
            </a:r>
            <a:r>
              <a:rPr lang="en-US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dest</a:t>
            </a: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const void* source, </a:t>
            </a:r>
            <a:r>
              <a:rPr lang="en-US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size_t</a:t>
            </a: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num )</a:t>
            </a:r>
            <a:b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// copies the values of num bytes from source to </a:t>
            </a:r>
            <a:r>
              <a:rPr lang="en-US" sz="2200" i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dest</a:t>
            </a:r>
            <a:br>
              <a:rPr lang="en-US" sz="2200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– read about it online</a:t>
            </a:r>
          </a:p>
          <a:p>
            <a:pPr>
              <a:buSzPct val="45000"/>
            </a:pP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void* </a:t>
            </a:r>
            <a:r>
              <a:rPr lang="en-US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memset</a:t>
            </a: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(void* </a:t>
            </a:r>
            <a:r>
              <a:rPr lang="en-US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ptr</a:t>
            </a: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int </a:t>
            </a:r>
            <a:r>
              <a:rPr lang="en-US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val</a:t>
            </a: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size_t</a:t>
            </a: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num )</a:t>
            </a:r>
            <a:b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//sets the first num bytes in the memory to be val.</a:t>
            </a:r>
          </a:p>
          <a:p>
            <a:pPr>
              <a:buSzPct val="45000"/>
            </a:pP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void* </a:t>
            </a:r>
            <a:r>
              <a:rPr lang="en-US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calloc</a:t>
            </a: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(int </a:t>
            </a:r>
            <a:r>
              <a:rPr lang="en-US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num_of_items</a:t>
            </a: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int size)</a:t>
            </a:r>
            <a:b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// allocates </a:t>
            </a:r>
            <a:r>
              <a:rPr lang="en-US" sz="2200" i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num_of_items</a:t>
            </a:r>
            <a:r>
              <a:rPr lang="en-US" sz="2200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objects of the specified </a:t>
            </a:r>
            <a:r>
              <a:rPr lang="en-US" sz="22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size</a:t>
            </a:r>
            <a:br>
              <a:rPr lang="en-US" sz="22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// </a:t>
            </a:r>
            <a:r>
              <a:rPr lang="en-US" sz="2200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the memory and sets the memory to zero.</a:t>
            </a:r>
            <a:br>
              <a:rPr lang="en-US" sz="2200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// </a:t>
            </a: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Essentially equivalent to</a:t>
            </a:r>
            <a:b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</a:t>
            </a: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void* </a:t>
            </a:r>
            <a:r>
              <a:rPr lang="en-US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ptr</a:t>
            </a: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= </a:t>
            </a:r>
            <a:r>
              <a:rPr lang="en-US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malloc</a:t>
            </a: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num_of_items</a:t>
            </a: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*size);</a:t>
            </a:r>
            <a:b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</a:t>
            </a:r>
            <a:r>
              <a:rPr lang="en-US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memset</a:t>
            </a: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ptr</a:t>
            </a: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0, </a:t>
            </a:r>
            <a:r>
              <a:rPr lang="en-US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num_of_items</a:t>
            </a: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*size);</a:t>
            </a:r>
          </a:p>
          <a:p>
            <a:pPr>
              <a:buSzPct val="45000"/>
            </a:pPr>
            <a:endParaRPr lang="en-CA" sz="2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618661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lvl="0" algn="l"/>
            <a:r>
              <a:rPr sz="4400" b="0" i="0" u="none" strike="noStrike" cap="none" dirty="0">
                <a:latin typeface="Arial"/>
                <a:ea typeface="Arial"/>
                <a:cs typeface="Arial"/>
                <a:sym typeface="Arial"/>
              </a:rPr>
              <a:t>Memory allocation</a:t>
            </a: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>
              <a:buSzPct val="45000"/>
            </a:pP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When we are done, we release the allocated memory using free().</a:t>
            </a:r>
          </a:p>
          <a:p>
            <a:pPr>
              <a:buSzPct val="45000"/>
            </a:pPr>
            <a:endParaRPr lang="en-US" sz="2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SzPct val="45000"/>
            </a:pP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If not, the OS will think that the memory is still in use.</a:t>
            </a:r>
          </a:p>
          <a:p>
            <a:pPr>
              <a:buSzPct val="45000"/>
            </a:pP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called memory leak</a:t>
            </a:r>
          </a:p>
          <a:p>
            <a:pPr>
              <a:buSzPct val="45000"/>
            </a:pPr>
            <a:endParaRPr lang="en-US" sz="2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SzPct val="45000"/>
            </a:pP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More on this next.</a:t>
            </a:r>
            <a:endParaRPr lang="en-CA" sz="2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888515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lvl="0" algn="l"/>
            <a:r>
              <a:rPr lang="en-US" dirty="0">
                <a:latin typeface="Arial"/>
                <a:ea typeface="Arial"/>
                <a:cs typeface="Arial"/>
                <a:sym typeface="Arial"/>
              </a:rPr>
              <a:t>Variable-length arrays (VLA)</a:t>
            </a:r>
            <a:br>
              <a:rPr lang="en-US" dirty="0">
                <a:latin typeface="Arial"/>
                <a:ea typeface="Arial"/>
                <a:cs typeface="Arial"/>
                <a:sym typeface="Arial"/>
              </a:rPr>
            </a:br>
            <a:r>
              <a:rPr lang="en-US" dirty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are unsafe</a:t>
            </a:r>
            <a:endParaRPr sz="4400" b="0" i="0" u="none" strike="noStrike" cap="none" dirty="0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>
              <a:buSzPct val="45000"/>
            </a:pP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Some compilers allow declaring arrays of variable lengths.</a:t>
            </a:r>
            <a:b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 example</a:t>
            </a:r>
          </a:p>
          <a:p>
            <a:pPr>
              <a:buSzPct val="45000"/>
            </a:pP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void foo(</a:t>
            </a:r>
            <a:r>
              <a:rPr lang="en-US" sz="22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n) {</a:t>
            </a:r>
            <a:b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sz="2200" i="1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US" sz="2200" i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i="1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</a:t>
            </a:r>
            <a:r>
              <a:rPr lang="en-US" sz="2200" i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[n];</a:t>
            </a:r>
            <a:b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…</a:t>
            </a:r>
            <a:b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}</a:t>
            </a:r>
          </a:p>
          <a:p>
            <a:pPr marL="342900" indent="-342900">
              <a:buSzPct val="100000"/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unsafe!</a:t>
            </a:r>
          </a:p>
          <a:p>
            <a:pPr marL="342900" indent="-342900">
              <a:buSzPct val="100000"/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Basically, each function needs to know all its local variables in advance, and doesn’t like to be surprised by arrays of variable size.</a:t>
            </a:r>
          </a:p>
          <a:p>
            <a:pPr marL="342900" indent="-342900">
              <a:buSzPct val="100000"/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More on this next.</a:t>
            </a:r>
          </a:p>
        </p:txBody>
      </p:sp>
      <p:sp>
        <p:nvSpPr>
          <p:cNvPr id="4" name="Rounded Rectangle 3"/>
          <p:cNvSpPr/>
          <p:nvPr/>
        </p:nvSpPr>
        <p:spPr>
          <a:xfrm rot="20665569">
            <a:off x="4035129" y="3187781"/>
            <a:ext cx="4816745" cy="981859"/>
          </a:xfrm>
          <a:prstGeom prst="roundRect">
            <a:avLst/>
          </a:prstGeom>
          <a:solidFill>
            <a:srgbClr val="FF0000"/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000" dirty="0"/>
              <a:t>A SUPER common mistake</a:t>
            </a:r>
          </a:p>
        </p:txBody>
      </p:sp>
    </p:spTree>
    <p:extLst>
      <p:ext uri="{BB962C8B-B14F-4D97-AF65-F5344CB8AC3E}">
        <p14:creationId xmlns:p14="http://schemas.microsoft.com/office/powerpoint/2010/main" val="5372200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 anchorCtr="1"/>
          <a:lstStyle/>
          <a:p>
            <a:pPr lvl="0" algn="ctr"/>
            <a:endParaRPr lang="de-DE" sz="6000" dirty="0">
              <a:solidFill>
                <a:srgbClr val="0000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de-DE" sz="60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Questions so far?</a:t>
            </a:r>
          </a:p>
        </p:txBody>
      </p:sp>
    </p:spTree>
    <p:extLst>
      <p:ext uri="{BB962C8B-B14F-4D97-AF65-F5344CB8AC3E}">
        <p14:creationId xmlns:p14="http://schemas.microsoft.com/office/powerpoint/2010/main" val="2085097882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/>
          <a:lstStyle/>
          <a:p>
            <a:pPr lvl="0" algn="ctr">
              <a:buSzPct val="100000"/>
            </a:pPr>
            <a:r>
              <a:rPr lang="en-US" sz="6000" dirty="0">
                <a:latin typeface="Arial" panose="020B0604020202020204" pitchFamily="34" charset="0"/>
                <a:cs typeface="Arial" panose="020B0604020202020204" pitchFamily="34" charset="0"/>
              </a:rPr>
              <a:t>Execution stack</a:t>
            </a:r>
            <a:br>
              <a:rPr lang="en-US" sz="6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6000" dirty="0"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br>
              <a:rPr lang="en-US" sz="6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6000" dirty="0">
                <a:latin typeface="Arial" panose="020B0604020202020204" pitchFamily="34" charset="0"/>
                <a:cs typeface="Arial" panose="020B0604020202020204" pitchFamily="34" charset="0"/>
              </a:rPr>
              <a:t>scope of variables</a:t>
            </a:r>
            <a:endParaRPr lang="de-DE" sz="4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6053962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algn="l"/>
            <a:r>
              <a:rPr lang="en-US" sz="3800" dirty="0">
                <a:latin typeface="Arial" panose="020B0604020202020204" pitchFamily="34" charset="0"/>
                <a:ea typeface="Microsoft YaHei" pitchFamily="2"/>
                <a:cs typeface="Arial" panose="020B0604020202020204" pitchFamily="34" charset="0"/>
              </a:rPr>
              <a:t>Execution stack and scope of variables</a:t>
            </a: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>
              <a:buSzPct val="45000"/>
            </a:pPr>
            <a:r>
              <a:rPr lang="en-US" sz="2200" b="1" i="1" u="sng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 execution stack (call stack, run-time stack...)</a:t>
            </a: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is a</a:t>
            </a:r>
            <a:b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data structure that stores the information about the functions called during the execution of a program.</a:t>
            </a:r>
          </a:p>
          <a:p>
            <a:pPr>
              <a:buSzPct val="45000"/>
            </a:pPr>
            <a:endParaRPr lang="en-US" sz="2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SzPct val="45000"/>
            </a:pP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 each function the stack stores the following information:</a:t>
            </a:r>
          </a:p>
          <a:p>
            <a:pPr lvl="1" indent="0">
              <a:buNone/>
            </a:pP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parameters of the function</a:t>
            </a:r>
          </a:p>
          <a:p>
            <a:pPr lvl="1" indent="0">
              <a:buNone/>
            </a:pP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local variables</a:t>
            </a:r>
          </a:p>
          <a:p>
            <a:pPr lvl="1" indent="0">
              <a:buNone/>
            </a:pP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return value</a:t>
            </a:r>
          </a:p>
          <a:p>
            <a:pPr lvl="1" indent="0">
              <a:buNone/>
            </a:pP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return address: When a function completes,</a:t>
            </a:r>
            <a:b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it returns control to the function that called it.</a:t>
            </a:r>
          </a:p>
          <a:p>
            <a:pPr>
              <a:buSzPct val="45000"/>
            </a:pPr>
            <a:endParaRPr lang="en-US" sz="2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SzPct val="45000"/>
            </a:pPr>
            <a:endParaRPr lang="en-US" sz="2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SzPct val="45000"/>
            </a:pPr>
            <a:endParaRPr lang="en-CA" sz="2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246088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20000" y="1949040"/>
            <a:ext cx="8855640" cy="5240520"/>
          </a:xfrm>
        </p:spPr>
        <p:txBody>
          <a:bodyPr/>
          <a:lstStyle/>
          <a:p>
            <a:pPr marL="342900" indent="-342900">
              <a:buSzPct val="45000"/>
              <a:buFont typeface="Wingdings" panose="05000000000000000000" pitchFamily="2" charset="2"/>
              <a:buChar char="q"/>
            </a:pPr>
            <a:r>
              <a:rPr lang="en-US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bar (</a:t>
            </a:r>
            <a:r>
              <a:rPr lang="en-US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size) {</a:t>
            </a:r>
            <a:b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= size+1;</a:t>
            </a:r>
            <a:b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return </a:t>
            </a:r>
            <a:r>
              <a:rPr lang="en-US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  <a:b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}</a:t>
            </a:r>
            <a:b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foo (</a:t>
            </a:r>
            <a:r>
              <a:rPr lang="en-US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n) {</a:t>
            </a:r>
            <a:b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ret = 3;</a:t>
            </a:r>
            <a:b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bar(4);</a:t>
            </a:r>
            <a:b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bar(8);</a:t>
            </a:r>
            <a:b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return ret;</a:t>
            </a:r>
            <a:b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}   </a:t>
            </a:r>
            <a:b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main() {</a:t>
            </a:r>
            <a:b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foo(5);</a:t>
            </a:r>
            <a:b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return 0;</a:t>
            </a:r>
            <a:b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}</a:t>
            </a:r>
            <a:endParaRPr lang="en-CA" sz="2200" dirty="0">
              <a:solidFill>
                <a:srgbClr val="0F0FC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720000" y="570600"/>
            <a:ext cx="8635756" cy="12502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>
            <a:lvl1pPr algn="ctr" rtl="0" hangingPunct="0">
              <a:tabLst/>
              <a:defRPr lang="de-DE" sz="4400" b="0" i="0" u="none" strike="noStrike">
                <a:ln>
                  <a:noFill/>
                </a:ln>
                <a:latin typeface="Albany" pitchFamily="18"/>
                <a:cs typeface="Tahoma" pitchFamily="2"/>
              </a:defRPr>
            </a:lvl1pPr>
          </a:lstStyle>
          <a:p>
            <a:pPr algn="l"/>
            <a:r>
              <a:rPr lang="en-US" sz="3800" dirty="0">
                <a:solidFill>
                  <a:srgbClr val="000000"/>
                </a:solidFill>
                <a:latin typeface="Arial" panose="020B0604020202020204" pitchFamily="34" charset="0"/>
                <a:ea typeface="Microsoft YaHei" pitchFamily="2"/>
                <a:cs typeface="Arial" panose="020B0604020202020204" pitchFamily="34" charset="0"/>
              </a:rPr>
              <a:t>Execution stack and scope of variables</a:t>
            </a:r>
          </a:p>
        </p:txBody>
      </p:sp>
      <p:sp>
        <p:nvSpPr>
          <p:cNvPr id="5" name="Rectangle 4"/>
          <p:cNvSpPr/>
          <p:nvPr/>
        </p:nvSpPr>
        <p:spPr>
          <a:xfrm>
            <a:off x="4446872" y="5813147"/>
            <a:ext cx="3176336" cy="1376413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CA" i="1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main()</a:t>
            </a:r>
            <a:b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A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params</a:t>
            </a: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--</a:t>
            </a:r>
            <a:b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variables:…</a:t>
            </a:r>
            <a:b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return value: ?</a:t>
            </a:r>
            <a:b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return address: 0x128fbad</a:t>
            </a:r>
          </a:p>
        </p:txBody>
      </p:sp>
      <p:sp>
        <p:nvSpPr>
          <p:cNvPr id="7" name="Rectangle 6"/>
          <p:cNvSpPr/>
          <p:nvPr/>
        </p:nvSpPr>
        <p:spPr>
          <a:xfrm>
            <a:off x="4446872" y="4340991"/>
            <a:ext cx="3176336" cy="1386038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CA" i="1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foo()</a:t>
            </a:r>
            <a:b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A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params</a:t>
            </a: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CA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</a:t>
            </a: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n = 5</a:t>
            </a:r>
            <a:b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variables: </a:t>
            </a:r>
            <a:r>
              <a:rPr lang="en-CA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</a:t>
            </a: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n= 5; ret = ?</a:t>
            </a:r>
            <a:b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return value: </a:t>
            </a:r>
            <a:b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return address: 0x9378ad</a:t>
            </a:r>
          </a:p>
        </p:txBody>
      </p:sp>
      <p:sp>
        <p:nvSpPr>
          <p:cNvPr id="8" name="Rectangle 7"/>
          <p:cNvSpPr/>
          <p:nvPr/>
        </p:nvSpPr>
        <p:spPr>
          <a:xfrm>
            <a:off x="4446872" y="2890873"/>
            <a:ext cx="3176336" cy="1386038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CA" i="1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bar()</a:t>
            </a:r>
            <a:b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A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params</a:t>
            </a: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CA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</a:t>
            </a: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size = 4</a:t>
            </a:r>
            <a:b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variables: </a:t>
            </a:r>
            <a:r>
              <a:rPr lang="en-CA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</a:t>
            </a: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CA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=?</a:t>
            </a:r>
            <a:b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return value: ?</a:t>
            </a:r>
            <a:b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return address: …</a:t>
            </a:r>
          </a:p>
        </p:txBody>
      </p:sp>
      <p:sp>
        <p:nvSpPr>
          <p:cNvPr id="10" name="Rectangle 9"/>
          <p:cNvSpPr/>
          <p:nvPr/>
        </p:nvSpPr>
        <p:spPr>
          <a:xfrm>
            <a:off x="4446872" y="2908221"/>
            <a:ext cx="3176336" cy="1386038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CA" i="1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bar()</a:t>
            </a:r>
            <a:b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A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params</a:t>
            </a: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CA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</a:t>
            </a: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size = 8</a:t>
            </a:r>
            <a:b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variables: </a:t>
            </a:r>
            <a:r>
              <a:rPr lang="en-CA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</a:t>
            </a: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size = 8; </a:t>
            </a:r>
            <a:r>
              <a:rPr lang="en-CA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</a:t>
            </a: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CA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 …</a:t>
            </a:r>
            <a:b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return value: ?</a:t>
            </a:r>
            <a:b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return address: …</a:t>
            </a:r>
          </a:p>
        </p:txBody>
      </p:sp>
      <p:sp>
        <p:nvSpPr>
          <p:cNvPr id="22" name="Rectangle 21"/>
          <p:cNvSpPr/>
          <p:nvPr/>
        </p:nvSpPr>
        <p:spPr>
          <a:xfrm>
            <a:off x="4446867" y="4340991"/>
            <a:ext cx="3176336" cy="1386038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CA" i="1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foo()</a:t>
            </a:r>
            <a:b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A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params</a:t>
            </a: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CA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</a:t>
            </a: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n = 5;</a:t>
            </a:r>
            <a:b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variables: </a:t>
            </a:r>
            <a:r>
              <a:rPr lang="en-CA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</a:t>
            </a: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n= 5; ret </a:t>
            </a:r>
            <a:r>
              <a:rPr lang="en-CA" i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 3;</a:t>
            </a:r>
            <a:b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return value: </a:t>
            </a:r>
            <a:b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return address: 0x9378ad</a:t>
            </a:r>
          </a:p>
        </p:txBody>
      </p:sp>
      <p:sp>
        <p:nvSpPr>
          <p:cNvPr id="24" name="Rectangle 23"/>
          <p:cNvSpPr/>
          <p:nvPr/>
        </p:nvSpPr>
        <p:spPr>
          <a:xfrm>
            <a:off x="4446872" y="2895431"/>
            <a:ext cx="3176336" cy="1386038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CA" i="1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bar()</a:t>
            </a:r>
            <a:b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A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params</a:t>
            </a: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CA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</a:t>
            </a: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size = 4</a:t>
            </a:r>
            <a:b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variables: </a:t>
            </a:r>
            <a:r>
              <a:rPr lang="en-CA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</a:t>
            </a: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CA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=5</a:t>
            </a:r>
            <a:b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return value: ?</a:t>
            </a:r>
            <a:b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return address: …</a:t>
            </a:r>
          </a:p>
        </p:txBody>
      </p:sp>
      <p:sp>
        <p:nvSpPr>
          <p:cNvPr id="25" name="Rectangle 24"/>
          <p:cNvSpPr/>
          <p:nvPr/>
        </p:nvSpPr>
        <p:spPr>
          <a:xfrm>
            <a:off x="4446867" y="2904127"/>
            <a:ext cx="3176336" cy="1386038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CA" i="1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bar()</a:t>
            </a:r>
            <a:b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A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params</a:t>
            </a: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CA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</a:t>
            </a: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size = 8;</a:t>
            </a:r>
            <a:b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variables: </a:t>
            </a:r>
            <a:r>
              <a:rPr lang="en-CA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</a:t>
            </a: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size = 8; </a:t>
            </a:r>
            <a:r>
              <a:rPr lang="en-CA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</a:t>
            </a: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CA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 9;</a:t>
            </a:r>
            <a:b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return value: ?</a:t>
            </a:r>
            <a:b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return address: …</a:t>
            </a:r>
          </a:p>
        </p:txBody>
      </p:sp>
      <p:sp>
        <p:nvSpPr>
          <p:cNvPr id="36" name="Right Arrow 35"/>
          <p:cNvSpPr/>
          <p:nvPr/>
        </p:nvSpPr>
        <p:spPr>
          <a:xfrm flipH="1">
            <a:off x="3214838" y="6015790"/>
            <a:ext cx="779645" cy="25988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ight Arrow 36"/>
          <p:cNvSpPr/>
          <p:nvPr/>
        </p:nvSpPr>
        <p:spPr>
          <a:xfrm flipH="1">
            <a:off x="3214837" y="6314173"/>
            <a:ext cx="779645" cy="25988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Right Arrow 38"/>
          <p:cNvSpPr/>
          <p:nvPr/>
        </p:nvSpPr>
        <p:spPr>
          <a:xfrm flipH="1">
            <a:off x="3214836" y="3664782"/>
            <a:ext cx="779645" cy="25988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ight Arrow 39"/>
          <p:cNvSpPr/>
          <p:nvPr/>
        </p:nvSpPr>
        <p:spPr>
          <a:xfrm flipH="1">
            <a:off x="3214836" y="4001410"/>
            <a:ext cx="779645" cy="25988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Right Arrow 40"/>
          <p:cNvSpPr/>
          <p:nvPr/>
        </p:nvSpPr>
        <p:spPr>
          <a:xfrm flipH="1">
            <a:off x="3214835" y="4320179"/>
            <a:ext cx="779645" cy="25988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Right Arrow 41"/>
          <p:cNvSpPr/>
          <p:nvPr/>
        </p:nvSpPr>
        <p:spPr>
          <a:xfrm flipH="1">
            <a:off x="3214834" y="2007416"/>
            <a:ext cx="779645" cy="25988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Right Arrow 42"/>
          <p:cNvSpPr/>
          <p:nvPr/>
        </p:nvSpPr>
        <p:spPr>
          <a:xfrm flipH="1">
            <a:off x="3214833" y="2334419"/>
            <a:ext cx="779645" cy="25988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Right Arrow 43"/>
          <p:cNvSpPr/>
          <p:nvPr/>
        </p:nvSpPr>
        <p:spPr>
          <a:xfrm flipH="1">
            <a:off x="3214832" y="2649926"/>
            <a:ext cx="779645" cy="25988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Right Arrow 44"/>
          <p:cNvSpPr/>
          <p:nvPr/>
        </p:nvSpPr>
        <p:spPr>
          <a:xfrm flipH="1">
            <a:off x="3214831" y="4676057"/>
            <a:ext cx="779645" cy="25988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Right Arrow 45"/>
          <p:cNvSpPr/>
          <p:nvPr/>
        </p:nvSpPr>
        <p:spPr>
          <a:xfrm flipH="1">
            <a:off x="3214830" y="5010461"/>
            <a:ext cx="779645" cy="25988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ight Arrow 46"/>
          <p:cNvSpPr/>
          <p:nvPr/>
        </p:nvSpPr>
        <p:spPr>
          <a:xfrm flipH="1">
            <a:off x="3214829" y="6658300"/>
            <a:ext cx="779645" cy="25988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2178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xit" presetSubtype="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" presetClass="exit" presetSubtype="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1" presetClass="exit" presetSubtype="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1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1" presetClass="exit" presetSubtype="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5" grpId="1" animBg="1"/>
      <p:bldP spid="7" grpId="0" animBg="1"/>
      <p:bldP spid="7" grpId="1" animBg="1"/>
      <p:bldP spid="8" grpId="0" animBg="1"/>
      <p:bldP spid="8" grpId="1" animBg="1"/>
      <p:bldP spid="10" grpId="0" animBg="1"/>
      <p:bldP spid="10" grpId="1" animBg="1"/>
      <p:bldP spid="22" grpId="0" animBg="1"/>
      <p:bldP spid="22" grpId="1" animBg="1"/>
      <p:bldP spid="24" grpId="0" animBg="1"/>
      <p:bldP spid="24" grpId="1" animBg="1"/>
      <p:bldP spid="25" grpId="0" animBg="1"/>
      <p:bldP spid="25" grpId="1" animBg="1"/>
      <p:bldP spid="36" grpId="0" animBg="1"/>
      <p:bldP spid="36" grpId="1" animBg="1"/>
      <p:bldP spid="37" grpId="0" animBg="1"/>
      <p:bldP spid="37" grpId="1" animBg="1"/>
      <p:bldP spid="37" grpId="2" animBg="1"/>
      <p:bldP spid="37" grpId="3" animBg="1"/>
      <p:bldP spid="39" grpId="0" animBg="1"/>
      <p:bldP spid="39" grpId="1" animBg="1"/>
      <p:bldP spid="40" grpId="0" animBg="1"/>
      <p:bldP spid="40" grpId="1" animBg="1"/>
      <p:bldP spid="41" grpId="0" animBg="1"/>
      <p:bldP spid="41" grpId="1" animBg="1"/>
      <p:bldP spid="41" grpId="2" animBg="1"/>
      <p:bldP spid="41" grpId="3" animBg="1"/>
      <p:bldP spid="42" grpId="0" animBg="1"/>
      <p:bldP spid="42" grpId="1" animBg="1"/>
      <p:bldP spid="42" grpId="2" animBg="1"/>
      <p:bldP spid="42" grpId="3" animBg="1"/>
      <p:bldP spid="43" grpId="0" animBg="1"/>
      <p:bldP spid="43" grpId="1" animBg="1"/>
      <p:bldP spid="43" grpId="2" animBg="1"/>
      <p:bldP spid="43" grpId="3" animBg="1"/>
      <p:bldP spid="44" grpId="0" animBg="1"/>
      <p:bldP spid="44" grpId="1" animBg="1"/>
      <p:bldP spid="44" grpId="2" animBg="1"/>
      <p:bldP spid="44" grpId="3" animBg="1"/>
      <p:bldP spid="45" grpId="0" animBg="1"/>
      <p:bldP spid="45" grpId="1" animBg="1"/>
      <p:bldP spid="45" grpId="2" animBg="1"/>
      <p:bldP spid="45" grpId="3" animBg="1"/>
      <p:bldP spid="46" grpId="0" animBg="1"/>
      <p:bldP spid="46" grpId="1" animBg="1"/>
      <p:bldP spid="47" grpId="0" animBg="1"/>
      <p:bldP spid="47" grpId="1" animBg="1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algn="l"/>
            <a:r>
              <a:rPr lang="en-US" sz="3800" dirty="0">
                <a:latin typeface="Arial" panose="020B0604020202020204" pitchFamily="34" charset="0"/>
                <a:ea typeface="Microsoft YaHei" pitchFamily="2"/>
                <a:cs typeface="Arial" panose="020B0604020202020204" pitchFamily="34" charset="0"/>
              </a:rPr>
              <a:t>Execution stack and scope of variables</a:t>
            </a: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>
              <a:buSzPct val="45000"/>
            </a:pP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All local variables of a function are stored in the corresponding stack-frame. When the function completes, the variables become unavailable.</a:t>
            </a:r>
          </a:p>
          <a:p>
            <a:pPr>
              <a:buSzPct val="45000"/>
            </a:pPr>
            <a:endParaRPr lang="en-US" sz="2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SzPct val="45000"/>
            </a:pP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Dynamically allocated memory obtained from malloc() are stored in </a:t>
            </a:r>
            <a:r>
              <a:rPr lang="en-CA" sz="2200" dirty="0">
                <a:solidFill>
                  <a:srgbClr val="002060"/>
                </a:solidFill>
                <a:latin typeface="Times New Roman" pitchFamily="18"/>
              </a:rPr>
              <a:t>"</a:t>
            </a: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global memory</a:t>
            </a:r>
            <a:r>
              <a:rPr lang="en-CA" sz="2200" dirty="0">
                <a:solidFill>
                  <a:srgbClr val="002060"/>
                </a:solidFill>
                <a:latin typeface="Times New Roman" pitchFamily="18"/>
              </a:rPr>
              <a:t>"</a:t>
            </a: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and do not die when the function completes.</a:t>
            </a:r>
          </a:p>
          <a:p>
            <a:pPr>
              <a:buSzPct val="45000"/>
            </a:pP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 must free the memory when we don’t need them anymore.</a:t>
            </a:r>
          </a:p>
          <a:p>
            <a:pPr>
              <a:buSzPct val="45000"/>
            </a:pPr>
            <a:r>
              <a:rPr lang="en-US" sz="2200" u="sng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Terminology</a:t>
            </a: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>
              <a:buSzPct val="45000"/>
            </a:pP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Local variables are stored on the </a:t>
            </a:r>
            <a:r>
              <a:rPr lang="en-US" sz="2200" i="1" u="sng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stack</a:t>
            </a: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  <a:p>
            <a:pPr>
              <a:buSzPct val="45000"/>
            </a:pP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“Dynamically allocated memory” are stored on the </a:t>
            </a:r>
            <a:r>
              <a:rPr lang="en-US" sz="2200" i="1" u="sng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heap</a:t>
            </a: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>
              <a:buSzPct val="45000"/>
            </a:pPr>
            <a:endParaRPr lang="en-US" sz="2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SzPct val="45000"/>
            </a:pPr>
            <a:endParaRPr lang="en-US" sz="2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SzPct val="45000"/>
            </a:pPr>
            <a:endParaRPr lang="en-CA" sz="2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34576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p30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b="0" i="0" u="none" strike="noStrike" cap="none" dirty="0">
                <a:latin typeface="Arial"/>
                <a:ea typeface="Arial"/>
                <a:cs typeface="Arial"/>
                <a:sym typeface="Arial"/>
              </a:rPr>
              <a:t>Strings</a:t>
            </a:r>
            <a:endParaRPr sz="4400" b="0" i="0" u="none" strike="noStrike" cap="none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0" name="Google Shape;190;p30"/>
          <p:cNvSpPr txBox="1">
            <a:spLocks noGrp="1"/>
          </p:cNvSpPr>
          <p:nvPr>
            <p:ph type="body" idx="4294967295"/>
          </p:nvPr>
        </p:nvSpPr>
        <p:spPr>
          <a:xfrm>
            <a:off x="720000" y="19490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457200" lvl="0" indent="0" algn="l" rtl="0">
              <a:spcBef>
                <a:spcPts val="1417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#include &lt;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stdio.h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&gt;</a:t>
            </a:r>
            <a:b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</a:t>
            </a:r>
            <a:r>
              <a:rPr lang="en-US" sz="2200" dirty="0">
                <a:solidFill>
                  <a:srgbClr val="0F0FCF"/>
                </a:solidFill>
                <a:highlight>
                  <a:srgbClr val="00FF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#include &lt;</a:t>
            </a:r>
            <a:r>
              <a:rPr lang="en-US" sz="2200" dirty="0" err="1">
                <a:solidFill>
                  <a:srgbClr val="0F0FCF"/>
                </a:solidFill>
                <a:highlight>
                  <a:srgbClr val="00FF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string.h</a:t>
            </a:r>
            <a:r>
              <a:rPr lang="en-US" sz="2200" dirty="0">
                <a:solidFill>
                  <a:srgbClr val="0F0FCF"/>
                </a:solidFill>
                <a:highlight>
                  <a:srgbClr val="00FF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&gt; </a:t>
            </a: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// includes functions related to strings</a:t>
            </a:r>
            <a:endParaRPr sz="2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marR="0" lvl="0" indent="0" algn="l" rtl="0">
              <a:spcBef>
                <a:spcPts val="1417"/>
              </a:spcBef>
              <a:spcAft>
                <a:spcPts val="0"/>
              </a:spcAft>
              <a:buNone/>
            </a:pP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main() {	</a:t>
            </a:r>
            <a:endParaRPr sz="2200" dirty="0">
              <a:solidFill>
                <a:srgbClr val="0F0FC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marR="0" lvl="0" indent="0" algn="l" rtl="0">
              <a:spcBef>
                <a:spcPts val="1417"/>
              </a:spcBef>
              <a:spcAft>
                <a:spcPts val="0"/>
              </a:spcAft>
              <a:buNone/>
            </a:pP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char* password = “ABBBAC”;</a:t>
            </a:r>
            <a:b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char* guess = “ABC”;</a:t>
            </a:r>
            <a:endParaRPr sz="2200" dirty="0">
              <a:solidFill>
                <a:srgbClr val="0F0FC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lvl="0" algn="l">
              <a:spcBef>
                <a:spcPts val="1417"/>
              </a:spcBef>
              <a:spcAft>
                <a:spcPts val="0"/>
              </a:spcAft>
            </a:pP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if (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strcmp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(password, guess) == 0)</a:t>
            </a:r>
            <a:b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	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printf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(“CORRECT”);</a:t>
            </a:r>
            <a:b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else</a:t>
            </a:r>
            <a:b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	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printf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(“WRONG”);</a:t>
            </a:r>
            <a:b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}</a:t>
            </a:r>
            <a:endParaRPr sz="2200" dirty="0">
              <a:solidFill>
                <a:srgbClr val="0F0FC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24213335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algn="l"/>
            <a:r>
              <a:rPr lang="en-US" sz="3800" dirty="0">
                <a:latin typeface="Arial" panose="020B0604020202020204" pitchFamily="34" charset="0"/>
                <a:ea typeface="Microsoft YaHei" pitchFamily="2"/>
                <a:cs typeface="Arial" panose="020B0604020202020204" pitchFamily="34" charset="0"/>
              </a:rPr>
              <a:t>Stack (data structure)</a:t>
            </a: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>
              <a:buSzPct val="45000"/>
            </a:pPr>
            <a:r>
              <a:rPr lang="en-US" sz="2200" b="1" u="sng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Stack</a:t>
            </a: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is a data structure with two principal operations:</a:t>
            </a:r>
            <a:b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i="1" u="sng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Push(element)</a:t>
            </a: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– adds an element to the collection</a:t>
            </a:r>
            <a:b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i="1" u="sng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Pop()</a:t>
            </a: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- removes the most recently added element from the collection</a:t>
            </a:r>
          </a:p>
          <a:p>
            <a:pPr>
              <a:buSzPct val="45000"/>
            </a:pPr>
            <a:endParaRPr lang="en-US" sz="2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SzPct val="45000"/>
            </a:pPr>
            <a:r>
              <a:rPr lang="en-US" sz="2200" b="1" u="sng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Example</a:t>
            </a: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Stack of blocks</a:t>
            </a:r>
            <a:b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we add and remove only to/from the top.</a:t>
            </a:r>
          </a:p>
          <a:p>
            <a:pPr>
              <a:buSzPct val="45000"/>
            </a:pPr>
            <a:endParaRPr lang="en-US" sz="2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SzPct val="45000"/>
            </a:pP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Same with function calls:</a:t>
            </a:r>
            <a:b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Each function call adds </a:t>
            </a:r>
            <a:r>
              <a:rPr lang="en-US" sz="2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block </a:t>
            </a: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 the stack.</a:t>
            </a:r>
            <a:b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When finished, we remove it from the stack</a:t>
            </a:r>
            <a:b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continue to the next function on top.</a:t>
            </a:r>
            <a:endParaRPr lang="en-CA" sz="2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6983127" y="3129279"/>
            <a:ext cx="2286000" cy="372303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2151042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lvl="0" algn="l"/>
            <a:r>
              <a:rPr lang="en-US" dirty="0">
                <a:latin typeface="Arial"/>
                <a:ea typeface="Arial"/>
                <a:cs typeface="Arial"/>
                <a:sym typeface="Arial"/>
              </a:rPr>
              <a:t>Variable-length arrays (VLA)</a:t>
            </a:r>
            <a:br>
              <a:rPr lang="en-US" dirty="0">
                <a:latin typeface="Arial"/>
                <a:ea typeface="Arial"/>
                <a:cs typeface="Arial"/>
                <a:sym typeface="Arial"/>
              </a:rPr>
            </a:br>
            <a:r>
              <a:rPr lang="en-US" dirty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are unsafe</a:t>
            </a:r>
            <a:endParaRPr sz="4400" b="0" i="0" u="none" strike="noStrike" cap="none" dirty="0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>
              <a:buSzPct val="45000"/>
            </a:pP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Some compilers allow declaring arrays of variable lengths. For example</a:t>
            </a:r>
          </a:p>
          <a:p>
            <a:pPr>
              <a:buSzPct val="45000"/>
            </a:pP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void foo(</a:t>
            </a:r>
            <a:r>
              <a:rPr lang="en-US" sz="22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n) {</a:t>
            </a:r>
            <a:b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sz="2200" i="1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US" sz="2200" i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i="1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</a:t>
            </a:r>
            <a:r>
              <a:rPr lang="en-US" sz="2200" i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[n];</a:t>
            </a:r>
            <a:b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…</a:t>
            </a:r>
            <a:b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}</a:t>
            </a:r>
          </a:p>
          <a:p>
            <a:pPr marL="342900" indent="-342900">
              <a:buSzPct val="100000"/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unsafe!</a:t>
            </a:r>
          </a:p>
          <a:p>
            <a:pPr marL="342900" indent="-342900">
              <a:buSzPct val="100000"/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Each stack frame needs to know all its local variables in advance, and allocates the space for the local variables before calling the function</a:t>
            </a:r>
          </a:p>
          <a:p>
            <a:pPr marL="342900" indent="-342900">
              <a:buSzPct val="100000"/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If we don’t know the length of the array, we should allocate it on the heap.</a:t>
            </a:r>
          </a:p>
        </p:txBody>
      </p:sp>
    </p:spTree>
    <p:extLst>
      <p:ext uri="{BB962C8B-B14F-4D97-AF65-F5344CB8AC3E}">
        <p14:creationId xmlns:p14="http://schemas.microsoft.com/office/powerpoint/2010/main" val="28254092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 anchorCtr="1"/>
          <a:lstStyle/>
          <a:p>
            <a:pPr lvl="0" algn="ctr"/>
            <a:r>
              <a:rPr lang="de-DE" sz="60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Questions?</a:t>
            </a:r>
          </a:p>
          <a:p>
            <a:pPr lvl="0" algn="ctr"/>
            <a:r>
              <a:rPr lang="de-DE" sz="60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Comments?</a:t>
            </a:r>
          </a:p>
        </p:txBody>
      </p:sp>
    </p:spTree>
    <p:extLst>
      <p:ext uri="{BB962C8B-B14F-4D97-AF65-F5344CB8AC3E}">
        <p14:creationId xmlns:p14="http://schemas.microsoft.com/office/powerpoint/2010/main" val="18450104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p30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b="0" i="0" u="none" strike="noStrike" cap="none" dirty="0">
                <a:latin typeface="Arial"/>
                <a:ea typeface="Arial"/>
                <a:cs typeface="Arial"/>
                <a:sym typeface="Arial"/>
              </a:rPr>
              <a:t>Strings</a:t>
            </a:r>
            <a:endParaRPr sz="4400" b="0" i="0" u="none" strike="noStrike" cap="none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0" name="Google Shape;190;p30"/>
          <p:cNvSpPr txBox="1">
            <a:spLocks noGrp="1"/>
          </p:cNvSpPr>
          <p:nvPr>
            <p:ph type="body" idx="4294967295"/>
          </p:nvPr>
        </p:nvSpPr>
        <p:spPr>
          <a:xfrm>
            <a:off x="720000" y="19490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457200" lvl="0" algn="l">
              <a:spcBef>
                <a:spcPts val="1417"/>
              </a:spcBef>
              <a:spcAft>
                <a:spcPts val="0"/>
              </a:spcAft>
              <a:buClr>
                <a:schemeClr val="dk1"/>
              </a:buClr>
              <a:buSzPts val="1100"/>
            </a:pP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#include &lt;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stdio.h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&gt;</a:t>
            </a:r>
            <a:b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</a:t>
            </a:r>
            <a:r>
              <a:rPr lang="en-US" sz="2200" dirty="0">
                <a:solidFill>
                  <a:srgbClr val="0F0FCF"/>
                </a:solidFill>
                <a:highlight>
                  <a:srgbClr val="00FF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#include &lt;</a:t>
            </a:r>
            <a:r>
              <a:rPr lang="en-US" sz="2200" dirty="0" err="1">
                <a:solidFill>
                  <a:srgbClr val="0F0FCF"/>
                </a:solidFill>
                <a:highlight>
                  <a:srgbClr val="00FF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string.h</a:t>
            </a:r>
            <a:r>
              <a:rPr lang="en-US" sz="2200" dirty="0">
                <a:solidFill>
                  <a:srgbClr val="0F0FCF"/>
                </a:solidFill>
                <a:highlight>
                  <a:srgbClr val="00FF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&gt; </a:t>
            </a: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// includes functions related to strings</a:t>
            </a:r>
          </a:p>
          <a:p>
            <a:pPr marL="457200" lvl="0" algn="l">
              <a:spcBef>
                <a:spcPts val="1417"/>
              </a:spcBef>
              <a:spcAft>
                <a:spcPts val="0"/>
              </a:spcAft>
            </a:pP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main() {	</a:t>
            </a:r>
          </a:p>
          <a:p>
            <a:pPr marL="457200" lvl="0" algn="l">
              <a:spcBef>
                <a:spcPts val="1417"/>
              </a:spcBef>
              <a:spcAft>
                <a:spcPts val="0"/>
              </a:spcAft>
            </a:pP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char* password = “ABBBAC”;</a:t>
            </a:r>
            <a:b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char* guess = “ABC”;</a:t>
            </a:r>
          </a:p>
          <a:p>
            <a:pPr marL="457200" lvl="0" algn="l">
              <a:spcBef>
                <a:spcPts val="1417"/>
              </a:spcBef>
              <a:spcAft>
                <a:spcPts val="0"/>
              </a:spcAft>
            </a:pP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if (</a:t>
            </a:r>
            <a:r>
              <a:rPr lang="en-US" sz="2200" dirty="0" err="1">
                <a:solidFill>
                  <a:srgbClr val="0F0FCF"/>
                </a:solidFill>
                <a:highlight>
                  <a:srgbClr val="00FF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strcmp</a:t>
            </a:r>
            <a:r>
              <a:rPr lang="en-US" sz="2200" dirty="0">
                <a:solidFill>
                  <a:srgbClr val="0F0FCF"/>
                </a:solidFill>
                <a:highlight>
                  <a:srgbClr val="00FF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(password, guess)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== 0)</a:t>
            </a:r>
            <a:b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	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printf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(“CORRECT”);</a:t>
            </a:r>
            <a:b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else</a:t>
            </a:r>
            <a:b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	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printf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(“WRONG”);</a:t>
            </a:r>
            <a:b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}</a:t>
            </a:r>
            <a:endParaRPr sz="2200" dirty="0">
              <a:solidFill>
                <a:srgbClr val="0F0FC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8900" marR="0" lvl="0" algn="l" rtl="0">
              <a:spcBef>
                <a:spcPts val="1417"/>
              </a:spcBef>
              <a:spcAft>
                <a:spcPts val="0"/>
              </a:spcAft>
              <a:buClr>
                <a:schemeClr val="dk1"/>
              </a:buClr>
              <a:buSzPts val="2200"/>
            </a:pPr>
            <a:r>
              <a:rPr lang="en-US" sz="2200" b="1" i="1" u="sng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Question</a:t>
            </a:r>
            <a:r>
              <a:rPr lang="en-US" sz="2200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How does </a:t>
            </a:r>
            <a:r>
              <a:rPr lang="en-US" sz="2200" i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strcmp</a:t>
            </a:r>
            <a:r>
              <a:rPr lang="en-US" sz="2200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() know the length of the strings?</a:t>
            </a:r>
            <a:endParaRPr sz="2200" i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356917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0" grpId="0" uiExpan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p31"/>
          <p:cNvSpPr txBox="1">
            <a:spLocks noGrp="1"/>
          </p:cNvSpPr>
          <p:nvPr>
            <p:ph type="body" idx="4294967295"/>
          </p:nvPr>
        </p:nvSpPr>
        <p:spPr>
          <a:xfrm>
            <a:off x="720000" y="19490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457200" marR="0" lvl="0" indent="0" algn="l" rtl="0">
              <a:spcBef>
                <a:spcPts val="1417"/>
              </a:spcBef>
              <a:spcAft>
                <a:spcPts val="0"/>
              </a:spcAft>
              <a:buNone/>
            </a:pPr>
            <a:r>
              <a:rPr lang="en-US" sz="2200" b="1" i="1" u="sng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Question</a:t>
            </a:r>
            <a:r>
              <a:rPr lang="en-US" sz="2200" i="1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how does </a:t>
            </a:r>
            <a:r>
              <a:rPr lang="en-US" sz="2200" i="1" dirty="0" err="1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strcmp</a:t>
            </a:r>
            <a:r>
              <a:rPr lang="en-US" sz="2200" i="1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() know the length of the strings?</a:t>
            </a:r>
            <a:br>
              <a:rPr lang="en-US" sz="2200" i="1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2200" i="1" dirty="0">
              <a:solidFill>
                <a:schemeClr val="dk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marR="0" lvl="0" indent="0" algn="l" rtl="0">
              <a:spcBef>
                <a:spcPts val="1417"/>
              </a:spcBef>
              <a:spcAft>
                <a:spcPts val="0"/>
              </a:spcAft>
              <a:buNone/>
            </a:pPr>
            <a:r>
              <a:rPr lang="en-US" sz="2200" b="1" i="1" u="sng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Answer</a:t>
            </a:r>
            <a:r>
              <a:rPr lang="en-US" sz="2200" i="1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A string is an array of chars terminating with ‘\0’.</a:t>
            </a:r>
            <a:endParaRPr sz="2200" i="1" dirty="0">
              <a:solidFill>
                <a:schemeClr val="dk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0" marR="0" lvl="0" indent="457200" algn="l" rtl="0">
              <a:spcBef>
                <a:spcPts val="1417"/>
              </a:spcBef>
              <a:spcAft>
                <a:spcPts val="0"/>
              </a:spcAft>
              <a:buNone/>
            </a:pPr>
            <a:r>
              <a:rPr lang="en-US" sz="2200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‘\0’ is the char with value 0.</a:t>
            </a:r>
            <a:endParaRPr sz="2200" dirty="0">
              <a:solidFill>
                <a:schemeClr val="dk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457200">
              <a:spcBef>
                <a:spcPts val="1417"/>
              </a:spcBef>
            </a:pPr>
            <a:r>
              <a:rPr lang="en-US" sz="2200" b="1" i="1" u="sng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Comment</a:t>
            </a:r>
            <a:r>
              <a:rPr lang="en-US" sz="2200" i="1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The length of the array can be longer than </a:t>
            </a:r>
            <a:r>
              <a:rPr lang="en-US" sz="2200" i="1" dirty="0" err="1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strlen</a:t>
            </a:r>
            <a:r>
              <a:rPr lang="en-US" sz="2200" i="1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().</a:t>
            </a:r>
          </a:p>
          <a:p>
            <a:pPr lvl="0" indent="457200" algn="l">
              <a:spcBef>
                <a:spcPts val="1417"/>
              </a:spcBef>
              <a:spcAft>
                <a:spcPts val="0"/>
              </a:spcAft>
            </a:pPr>
            <a:r>
              <a:rPr lang="en-US" sz="2200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Example:</a:t>
            </a:r>
            <a:br>
              <a:rPr lang="en-US" sz="2200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rgbClr val="00008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	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char* word1 = "Hello";</a:t>
            </a:r>
            <a:br>
              <a:rPr lang="en-US" sz="2200" dirty="0">
                <a:solidFill>
                  <a:srgbClr val="00008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</a:br>
            <a:r>
              <a:rPr lang="en-US" sz="2200" dirty="0">
                <a:solidFill>
                  <a:srgbClr val="00008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	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char word2[6] = {‘H’, ‘e’, ‘l’, ‘l’, ‘o’, ‘\0’};</a:t>
            </a:r>
            <a:b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</a:br>
            <a:r>
              <a:rPr lang="en-US" sz="2200" dirty="0">
                <a:solidFill>
                  <a:srgbClr val="00008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	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char word3[] = "Hello";</a:t>
            </a:r>
            <a:br>
              <a:rPr lang="en-US" sz="2200" dirty="0">
                <a:solidFill>
                  <a:srgbClr val="00008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</a:br>
            <a:r>
              <a:rPr lang="en-US" sz="2200" dirty="0">
                <a:solidFill>
                  <a:srgbClr val="00008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	</a:t>
            </a:r>
          </a:p>
          <a:p>
            <a:pPr marL="0" marR="0" lvl="0" indent="457200" algn="l" rtl="0">
              <a:spcBef>
                <a:spcPts val="1417"/>
              </a:spcBef>
              <a:spcAft>
                <a:spcPts val="0"/>
              </a:spcAft>
              <a:buNone/>
            </a:pPr>
            <a:r>
              <a:rPr lang="en-US" sz="2200" dirty="0">
                <a:solidFill>
                  <a:srgbClr val="00008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	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printf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(“%s \n”, word1);</a:t>
            </a:r>
            <a:r>
              <a:rPr lang="en-US" sz="2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// prints Hello</a:t>
            </a:r>
            <a:br>
              <a:rPr lang="en-US" sz="2200" dirty="0">
                <a:solidFill>
                  <a:srgbClr val="00008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</a:br>
            <a:r>
              <a:rPr lang="en-US" sz="2200" dirty="0">
                <a:solidFill>
                  <a:srgbClr val="00008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	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printf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(“%s \n”, word2);</a:t>
            </a:r>
            <a:r>
              <a:rPr lang="en-US" sz="2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// prints Hello</a:t>
            </a:r>
            <a:br>
              <a:rPr lang="en-US" sz="2200" dirty="0">
                <a:solidFill>
                  <a:srgbClr val="00008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</a:br>
            <a:br>
              <a:rPr lang="en-US" sz="2200" dirty="0">
                <a:solidFill>
                  <a:srgbClr val="00008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</a:br>
            <a:br>
              <a:rPr lang="en-US" sz="2200" i="1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sz="2200" i="1" dirty="0">
              <a:solidFill>
                <a:schemeClr val="dk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6" name="Google Shape;196;p31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b="0" i="0" u="none" strike="noStrike" cap="none" dirty="0">
                <a:latin typeface="Arial"/>
                <a:ea typeface="Arial"/>
                <a:cs typeface="Arial"/>
                <a:sym typeface="Arial"/>
              </a:rPr>
              <a:t>Strings</a:t>
            </a:r>
            <a:endParaRPr sz="4400" b="0" i="0" u="none" strike="noStrike" cap="none" dirty="0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2904400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p32"/>
          <p:cNvSpPr txBox="1">
            <a:spLocks noGrp="1"/>
          </p:cNvSpPr>
          <p:nvPr>
            <p:ph type="body" idx="4294967295"/>
          </p:nvPr>
        </p:nvSpPr>
        <p:spPr>
          <a:xfrm>
            <a:off x="720000" y="19490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lvl="0" algn="l">
              <a:spcBef>
                <a:spcPts val="1417"/>
              </a:spcBef>
              <a:spcAft>
                <a:spcPts val="0"/>
              </a:spcAft>
            </a:pPr>
            <a:r>
              <a:rPr lang="en-US" sz="2200" b="1" u="sng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Example</a:t>
            </a:r>
            <a:r>
              <a:rPr lang="en-US" sz="2200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br>
              <a:rPr lang="en-US" sz="2200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	char* word1 = "Hello";</a:t>
            </a:r>
            <a:b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</a:b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	char word2[6] = {‘H’, ‘e’, ‘l’, ‘l’, ‘o’, ‘\0’};</a:t>
            </a:r>
            <a:b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</a:b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	</a:t>
            </a:r>
            <a:r>
              <a:rPr lang="en-US" sz="220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char word3[] 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= "Hello";</a:t>
            </a:r>
            <a:b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</a:br>
            <a:endParaRPr lang="en-US" sz="2200" dirty="0">
              <a:solidFill>
                <a:srgbClr val="0F0FCF"/>
              </a:solidFill>
              <a:latin typeface="Arial" panose="020B0604020202020204" pitchFamily="34" charset="0"/>
              <a:ea typeface="Times New Roman"/>
              <a:cs typeface="Arial" panose="020B0604020202020204" pitchFamily="34" charset="0"/>
              <a:sym typeface="Times New Roman"/>
            </a:endParaRPr>
          </a:p>
          <a:p>
            <a:pPr marR="0" lvl="0" algn="l" rtl="0">
              <a:spcBef>
                <a:spcPts val="1417"/>
              </a:spcBef>
              <a:spcAft>
                <a:spcPts val="0"/>
              </a:spcAft>
            </a:pPr>
            <a:r>
              <a:rPr lang="en-US" sz="2200" b="1" u="sng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A comment</a:t>
            </a:r>
            <a:r>
              <a:rPr lang="en-US" sz="2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:</a:t>
            </a:r>
          </a:p>
          <a:p>
            <a:pPr marR="0" lvl="0" algn="l" rtl="0">
              <a:spcBef>
                <a:spcPts val="1417"/>
              </a:spcBef>
              <a:spcAft>
                <a:spcPts val="0"/>
              </a:spcAft>
            </a:pPr>
            <a:r>
              <a:rPr lang="en-US" sz="2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word1 - initializing with “Hello”, creates an array of </a:t>
            </a:r>
            <a:r>
              <a:rPr lang="en-US" sz="22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const</a:t>
            </a:r>
            <a:r>
              <a:rPr lang="en-US" sz="2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chars</a:t>
            </a:r>
            <a:br>
              <a:rPr lang="en-US" sz="2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</a:br>
            <a:r>
              <a:rPr lang="en-US" sz="2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	 immutable strings - cannot be changed</a:t>
            </a:r>
            <a:endParaRPr sz="2200" dirty="0">
              <a:latin typeface="Arial" panose="020B0604020202020204" pitchFamily="34" charset="0"/>
              <a:ea typeface="Times New Roman"/>
              <a:cs typeface="Arial" panose="020B0604020202020204" pitchFamily="34" charset="0"/>
              <a:sym typeface="Times New Roman"/>
            </a:endParaRPr>
          </a:p>
          <a:p>
            <a:pPr marL="914400" marR="0" lvl="0" algn="l" rtl="0">
              <a:spcBef>
                <a:spcPts val="1417"/>
              </a:spcBef>
              <a:spcAft>
                <a:spcPts val="0"/>
              </a:spcAft>
            </a:pPr>
            <a:r>
              <a:rPr lang="en-US" sz="2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This allows the compiler to perform optimizations on the code</a:t>
            </a:r>
            <a:br>
              <a:rPr lang="en-US" sz="2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</a:br>
            <a:endParaRPr sz="2200" dirty="0">
              <a:latin typeface="Arial" panose="020B0604020202020204" pitchFamily="34" charset="0"/>
              <a:ea typeface="Times New Roman"/>
              <a:cs typeface="Arial" panose="020B0604020202020204" pitchFamily="34" charset="0"/>
              <a:sym typeface="Times New Roman"/>
            </a:endParaRPr>
          </a:p>
          <a:p>
            <a:pPr lvl="0">
              <a:spcBef>
                <a:spcPts val="1417"/>
              </a:spcBef>
              <a:buSzPts val="2200"/>
            </a:pPr>
            <a:r>
              <a:rPr lang="en-US" sz="2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word2/ word3 - can be modified, e.g.</a:t>
            </a:r>
            <a:br>
              <a:rPr lang="en-US" sz="2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</a:br>
            <a:r>
              <a:rPr lang="en-US" sz="2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	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word2[3] = ‘p’; word2[4] = ‘\0’;</a:t>
            </a:r>
            <a:b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</a:b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	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printf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(“%s\n”, word2);</a:t>
            </a:r>
            <a:r>
              <a:rPr lang="en-US" sz="2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// prints Help</a:t>
            </a:r>
            <a:br>
              <a:rPr lang="en-US" sz="2200" dirty="0">
                <a:solidFill>
                  <a:srgbClr val="00008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</a:br>
            <a:endParaRPr sz="2200" dirty="0">
              <a:latin typeface="Arial" panose="020B0604020202020204" pitchFamily="34" charset="0"/>
              <a:ea typeface="Times New Roman"/>
              <a:cs typeface="Arial" panose="020B0604020202020204" pitchFamily="34" charset="0"/>
              <a:sym typeface="Times New Roman"/>
            </a:endParaRPr>
          </a:p>
          <a:p>
            <a:pPr marL="914400" marR="0" lvl="0" algn="l" rtl="0">
              <a:spcBef>
                <a:spcPts val="1417"/>
              </a:spcBef>
              <a:spcAft>
                <a:spcPts val="0"/>
              </a:spcAft>
            </a:pPr>
            <a:endParaRPr sz="2200" dirty="0">
              <a:latin typeface="Arial" panose="020B0604020202020204" pitchFamily="34" charset="0"/>
              <a:ea typeface="Times New Roman"/>
              <a:cs typeface="Arial" panose="020B0604020202020204" pitchFamily="34" charset="0"/>
              <a:sym typeface="Times New Roman"/>
            </a:endParaRPr>
          </a:p>
        </p:txBody>
      </p:sp>
      <p:sp>
        <p:nvSpPr>
          <p:cNvPr id="202" name="Google Shape;202;p32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b="0" i="0" u="none" strike="noStrike" cap="none" dirty="0">
                <a:latin typeface="Arial"/>
                <a:ea typeface="Arial"/>
                <a:cs typeface="Arial"/>
                <a:sym typeface="Arial"/>
              </a:rPr>
              <a:t>Strings</a:t>
            </a:r>
            <a:endParaRPr sz="4400" b="0" i="0" u="none" strike="noStrike" cap="none" dirty="0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9971778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Google Shape;207;p33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b="0" i="0" u="none" strike="noStrike" cap="none" dirty="0">
                <a:latin typeface="Arial"/>
                <a:ea typeface="Arial"/>
                <a:cs typeface="Arial"/>
                <a:sym typeface="Arial"/>
              </a:rPr>
              <a:t>Strings</a:t>
            </a:r>
            <a:endParaRPr sz="4400" b="0" i="0" u="none" strike="noStrike" cap="none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8" name="Google Shape;208;p33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457200" lvl="0" indent="0" algn="l" rtl="0">
              <a:spcBef>
                <a:spcPts val="1417"/>
              </a:spcBef>
              <a:spcAft>
                <a:spcPts val="0"/>
              </a:spcAft>
              <a:buNone/>
            </a:pP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#include &lt;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stdio.h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&gt;</a:t>
            </a:r>
            <a:b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#include &lt;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string.h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&gt; </a:t>
            </a:r>
            <a:endParaRPr sz="2200" dirty="0">
              <a:solidFill>
                <a:srgbClr val="0F0FC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marR="0" lvl="0" indent="0" algn="l" rtl="0">
              <a:spcBef>
                <a:spcPts val="1417"/>
              </a:spcBef>
              <a:spcAft>
                <a:spcPts val="0"/>
              </a:spcAft>
              <a:buNone/>
            </a:pP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main() {	</a:t>
            </a:r>
            <a:endParaRPr sz="2200" dirty="0">
              <a:solidFill>
                <a:srgbClr val="0F0FC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marR="0" lvl="0" indent="0" algn="l" rtl="0">
              <a:spcBef>
                <a:spcPts val="1417"/>
              </a:spcBef>
              <a:spcAft>
                <a:spcPts val="0"/>
              </a:spcAft>
              <a:buNone/>
            </a:pP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char* password = “ABBBAC”;</a:t>
            </a:r>
            <a:b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char* guess = “ABC”</a:t>
            </a:r>
            <a:endParaRPr sz="2200" dirty="0">
              <a:solidFill>
                <a:srgbClr val="0F0FC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marR="0" lvl="0" indent="0" algn="l" rtl="0">
              <a:spcBef>
                <a:spcPts val="1417"/>
              </a:spcBef>
              <a:spcAft>
                <a:spcPts val="0"/>
              </a:spcAft>
              <a:buNone/>
            </a:pP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if (</a:t>
            </a:r>
            <a:r>
              <a:rPr lang="en-US" sz="2200" dirty="0" err="1">
                <a:solidFill>
                  <a:srgbClr val="0F0FCF"/>
                </a:solidFill>
                <a:highlight>
                  <a:srgbClr val="00FF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strcmp</a:t>
            </a:r>
            <a:r>
              <a:rPr lang="en-US" sz="2200" dirty="0">
                <a:solidFill>
                  <a:srgbClr val="0F0FCF"/>
                </a:solidFill>
                <a:highlight>
                  <a:srgbClr val="00FF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sz="2200" dirty="0" err="1">
                <a:solidFill>
                  <a:srgbClr val="0F0FCF"/>
                </a:solidFill>
                <a:highlight>
                  <a:srgbClr val="00FF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password,guess</a:t>
            </a:r>
            <a:r>
              <a:rPr lang="en-US" sz="2200" dirty="0">
                <a:solidFill>
                  <a:srgbClr val="0F0FCF"/>
                </a:solidFill>
                <a:highlight>
                  <a:srgbClr val="00FF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== 0)</a:t>
            </a:r>
            <a:b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printf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(“CORRECT”);</a:t>
            </a:r>
            <a:b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else</a:t>
            </a:r>
            <a:b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printf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(“WRONG”);</a:t>
            </a:r>
            <a:b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}</a:t>
            </a:r>
            <a:endParaRPr sz="2200" dirty="0">
              <a:solidFill>
                <a:srgbClr val="0F0FC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marR="0" lvl="0" indent="0" algn="l" rtl="0">
              <a:spcBef>
                <a:spcPts val="1417"/>
              </a:spcBef>
              <a:spcAft>
                <a:spcPts val="0"/>
              </a:spcAft>
              <a:buNone/>
            </a:pPr>
            <a:endParaRPr sz="2200" i="1" dirty="0">
              <a:solidFill>
                <a:srgbClr val="0F0FC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10" name="Google Shape;210;p33"/>
          <p:cNvCxnSpPr>
            <a:stCxn id="6" idx="2"/>
          </p:cNvCxnSpPr>
          <p:nvPr/>
        </p:nvCxnSpPr>
        <p:spPr>
          <a:xfrm flipH="1">
            <a:off x="2692400" y="3463493"/>
            <a:ext cx="4988950" cy="965797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6" name="Rectangle 5"/>
          <p:cNvSpPr/>
          <p:nvPr/>
        </p:nvSpPr>
        <p:spPr>
          <a:xfrm>
            <a:off x="5521397" y="2139934"/>
            <a:ext cx="4319905" cy="1323559"/>
          </a:xfrm>
          <a:prstGeom prst="rect">
            <a:avLst/>
          </a:prstGeom>
          <a:gradFill>
            <a:gsLst>
              <a:gs pos="0">
                <a:srgbClr val="FFFF66"/>
              </a:gs>
              <a:gs pos="100000">
                <a:srgbClr val="FFFFCC"/>
              </a:gs>
            </a:gsLst>
            <a:lin ang="5400000"/>
          </a:gradFill>
          <a:ln w="0">
            <a:solidFill>
              <a:srgbClr val="000000"/>
            </a:solidFill>
            <a:prstDash val="solid"/>
          </a:ln>
        </p:spPr>
        <p:txBody>
          <a:bodyPr vert="horz" wrap="none" lIns="90000" tIns="45000" rIns="90000" bIns="45000" anchor="ctr" anchorCtr="1" compatLnSpc="0"/>
          <a:lstStyle/>
          <a:p>
            <a:pPr lvl="0"/>
            <a:r>
              <a:rPr lang="en-US" sz="2400" dirty="0"/>
              <a:t>returns 0 if the strings are equal</a:t>
            </a:r>
            <a:br>
              <a:rPr lang="en-US" sz="2400" dirty="0"/>
            </a:br>
            <a:r>
              <a:rPr lang="en-US" sz="2400" dirty="0"/>
              <a:t>returns </a:t>
            </a:r>
            <a:r>
              <a:rPr lang="en-US" sz="2400" dirty="0" err="1"/>
              <a:t>i</a:t>
            </a:r>
            <a:r>
              <a:rPr lang="en-US" sz="2400" dirty="0"/>
              <a:t>&gt;0 if first &gt; last</a:t>
            </a:r>
            <a:br>
              <a:rPr lang="en-US" sz="2400" dirty="0"/>
            </a:br>
            <a:r>
              <a:rPr lang="en-US" sz="2400" dirty="0"/>
              <a:t>returns </a:t>
            </a:r>
            <a:r>
              <a:rPr lang="en-US" sz="2400" dirty="0" err="1"/>
              <a:t>i</a:t>
            </a:r>
            <a:r>
              <a:rPr lang="en-US" sz="2400" dirty="0"/>
              <a:t>&lt;0 if first &lt; last</a:t>
            </a:r>
          </a:p>
        </p:txBody>
      </p:sp>
    </p:spTree>
    <p:extLst>
      <p:ext uri="{BB962C8B-B14F-4D97-AF65-F5344CB8AC3E}">
        <p14:creationId xmlns:p14="http://schemas.microsoft.com/office/powerpoint/2010/main" val="40204942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theme/theme1.xml><?xml version="1.0" encoding="utf-8"?>
<a:theme xmlns:a="http://schemas.openxmlformats.org/drawingml/2006/main" name="water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lyt blackandwhit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../../../Program%20Files%20(x86)/OpenOffice%204/share/template/en-US/layout/lyt-water.otp</Template>
  <TotalTime>2000</TotalTime>
  <Words>4319</Words>
  <Application>Microsoft Office PowerPoint</Application>
  <PresentationFormat>Custom</PresentationFormat>
  <Paragraphs>299</Paragraphs>
  <Slides>52</Slides>
  <Notes>52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52</vt:i4>
      </vt:variant>
    </vt:vector>
  </HeadingPairs>
  <TitlesOfParts>
    <vt:vector size="59" baseType="lpstr">
      <vt:lpstr>Albany</vt:lpstr>
      <vt:lpstr>Arial</vt:lpstr>
      <vt:lpstr>Calibri</vt:lpstr>
      <vt:lpstr>Times New Roman</vt:lpstr>
      <vt:lpstr>Wingdings</vt:lpstr>
      <vt:lpstr>water</vt:lpstr>
      <vt:lpstr>lyt blackandwhite</vt:lpstr>
      <vt:lpstr>PowerPoint Presentation</vt:lpstr>
      <vt:lpstr>PowerPoint Presentation</vt:lpstr>
      <vt:lpstr>Char</vt:lpstr>
      <vt:lpstr>Strings</vt:lpstr>
      <vt:lpstr>Strings</vt:lpstr>
      <vt:lpstr>Strings</vt:lpstr>
      <vt:lpstr>Strings</vt:lpstr>
      <vt:lpstr>Strings</vt:lpstr>
      <vt:lpstr>Strings</vt:lpstr>
      <vt:lpstr>Implement strcmp</vt:lpstr>
      <vt:lpstr>String.h - two useful functions</vt:lpstr>
      <vt:lpstr>String.h – strlen() and strcpy()</vt:lpstr>
      <vt:lpstr>Strings – strcpy() vs copy pointer </vt:lpstr>
      <vt:lpstr>String.h – strcat()</vt:lpstr>
      <vt:lpstr>String.h - strcat</vt:lpstr>
      <vt:lpstr>PowerPoint Presentation</vt:lpstr>
      <vt:lpstr>Initializing arrays</vt:lpstr>
      <vt:lpstr>Initializing arrays</vt:lpstr>
      <vt:lpstr>PowerPoint Presentation</vt:lpstr>
      <vt:lpstr>Initializing strings</vt:lpstr>
      <vt:lpstr>Initializing strings</vt:lpstr>
      <vt:lpstr>A comment on immutable strings</vt:lpstr>
      <vt:lpstr>PowerPoint Presentation</vt:lpstr>
      <vt:lpstr>Reading user input</vt:lpstr>
      <vt:lpstr>PowerPoint Presentation</vt:lpstr>
      <vt:lpstr>Return values and conditions</vt:lpstr>
      <vt:lpstr>Multiple conditions</vt:lpstr>
      <vt:lpstr>PowerPoint Presentation</vt:lpstr>
      <vt:lpstr>Global variables</vt:lpstr>
      <vt:lpstr>Static variables</vt:lpstr>
      <vt:lpstr>PowerPoint Presentation</vt:lpstr>
      <vt:lpstr>Using macros: #define</vt:lpstr>
      <vt:lpstr>Using macros: #define</vt:lpstr>
      <vt:lpstr>PowerPoint Presentation</vt:lpstr>
      <vt:lpstr>Type casting</vt:lpstr>
      <vt:lpstr>PowerPoint Presentation</vt:lpstr>
      <vt:lpstr>Memory allocation</vt:lpstr>
      <vt:lpstr>Memory allocation</vt:lpstr>
      <vt:lpstr>Memory allocation</vt:lpstr>
      <vt:lpstr>Memory allocation</vt:lpstr>
      <vt:lpstr>Memory allocation</vt:lpstr>
      <vt:lpstr>Memory allocation</vt:lpstr>
      <vt:lpstr>Memory allocation</vt:lpstr>
      <vt:lpstr>Variable-length arrays (VLA) are unsafe</vt:lpstr>
      <vt:lpstr>PowerPoint Presentation</vt:lpstr>
      <vt:lpstr>PowerPoint Presentation</vt:lpstr>
      <vt:lpstr>Execution stack and scope of variables</vt:lpstr>
      <vt:lpstr>PowerPoint Presentation</vt:lpstr>
      <vt:lpstr>Execution stack and scope of variables</vt:lpstr>
      <vt:lpstr>Stack (data structure)</vt:lpstr>
      <vt:lpstr>Variable-length arrays (VLA) are unsafe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Water</dc:title>
  <dc:creator>Igor Shinkar</dc:creator>
  <cp:lastModifiedBy>Igor Shinkar</cp:lastModifiedBy>
  <cp:revision>439</cp:revision>
  <dcterms:created xsi:type="dcterms:W3CDTF">2017-07-19T12:15:02Z</dcterms:created>
  <dcterms:modified xsi:type="dcterms:W3CDTF">2025-09-17T02:58:08Z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nfo 1">
    <vt:lpwstr/>
  </property>
  <property fmtid="{D5CDD505-2E9C-101B-9397-08002B2CF9AE}" pid="3" name="Info 2">
    <vt:lpwstr/>
  </property>
  <property fmtid="{D5CDD505-2E9C-101B-9397-08002B2CF9AE}" pid="4" name="Info 3">
    <vt:lpwstr/>
  </property>
  <property fmtid="{D5CDD505-2E9C-101B-9397-08002B2CF9AE}" pid="5" name="Info 4">
    <vt:lpwstr/>
  </property>
</Properties>
</file>