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8"/>
  </p:notesMasterIdLst>
  <p:handoutMasterIdLst>
    <p:handoutMasterId r:id="rId49"/>
  </p:handoutMasterIdLst>
  <p:sldIdLst>
    <p:sldId id="256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2" r:id="rId22"/>
    <p:sldId id="413" r:id="rId23"/>
    <p:sldId id="414" r:id="rId24"/>
    <p:sldId id="417" r:id="rId25"/>
    <p:sldId id="415" r:id="rId26"/>
    <p:sldId id="439" r:id="rId27"/>
    <p:sldId id="440" r:id="rId28"/>
    <p:sldId id="418" r:id="rId29"/>
    <p:sldId id="419" r:id="rId30"/>
    <p:sldId id="420" r:id="rId31"/>
    <p:sldId id="421" r:id="rId32"/>
    <p:sldId id="422" r:id="rId33"/>
    <p:sldId id="423" r:id="rId34"/>
    <p:sldId id="424" r:id="rId35"/>
    <p:sldId id="426" r:id="rId36"/>
    <p:sldId id="427" r:id="rId37"/>
    <p:sldId id="428" r:id="rId38"/>
    <p:sldId id="429" r:id="rId39"/>
    <p:sldId id="430" r:id="rId40"/>
    <p:sldId id="431" r:id="rId41"/>
    <p:sldId id="432" r:id="rId42"/>
    <p:sldId id="433" r:id="rId43"/>
    <p:sldId id="434" r:id="rId44"/>
    <p:sldId id="435" r:id="rId45"/>
    <p:sldId id="436" r:id="rId46"/>
    <p:sldId id="334" r:id="rId4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64BEB3-8E57-475A-B6AB-0034B6D41B56}" v="403" dt="2025-09-25T02:18:31.0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addSld delSld modSld">
      <pc:chgData name="Igor Shinkar" userId="db6eb1b41a9778dd" providerId="LiveId" clId="{76B3E91C-0679-4375-A7EE-E585006D98D0}" dt="2025-09-25T02:23:05.532" v="424" actId="47"/>
      <pc:docMkLst>
        <pc:docMk/>
      </pc:docMkLst>
      <pc:sldChg chg="modSp mod">
        <pc:chgData name="Igor Shinkar" userId="db6eb1b41a9778dd" providerId="LiveId" clId="{76B3E91C-0679-4375-A7EE-E585006D98D0}" dt="2025-09-20T21:37:28.881" v="8" actId="6549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09-20T21:37:28.881" v="8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09-23T15:54:53.003" v="39" actId="20577"/>
        <pc:sldMkLst>
          <pc:docMk/>
          <pc:sldMk cId="378038573" sldId="401"/>
        </pc:sldMkLst>
        <pc:spChg chg="mod">
          <ac:chgData name="Igor Shinkar" userId="db6eb1b41a9778dd" providerId="LiveId" clId="{76B3E91C-0679-4375-A7EE-E585006D98D0}" dt="2025-09-23T15:54:53.003" v="39" actId="20577"/>
          <ac:spMkLst>
            <pc:docMk/>
            <pc:sldMk cId="378038573" sldId="401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1104743968" sldId="409"/>
        </pc:sldMkLst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1388904761" sldId="410"/>
        </pc:sldMkLst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1359517275" sldId="411"/>
        </pc:sldMkLst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970220017" sldId="412"/>
        </pc:sldMkLst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2868791979" sldId="413"/>
        </pc:sldMkLst>
      </pc:sldChg>
      <pc:sldChg chg="modSp add">
        <pc:chgData name="Igor Shinkar" userId="db6eb1b41a9778dd" providerId="LiveId" clId="{76B3E91C-0679-4375-A7EE-E585006D98D0}" dt="2025-09-20T21:40:46.124" v="16" actId="20577"/>
        <pc:sldMkLst>
          <pc:docMk/>
          <pc:sldMk cId="2722199207" sldId="414"/>
        </pc:sldMkLst>
        <pc:spChg chg="mod">
          <ac:chgData name="Igor Shinkar" userId="db6eb1b41a9778dd" providerId="LiveId" clId="{76B3E91C-0679-4375-A7EE-E585006D98D0}" dt="2025-09-20T21:40:46.124" v="16" actId="20577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40:25.738" v="9"/>
        <pc:sldMkLst>
          <pc:docMk/>
          <pc:sldMk cId="3067645141" sldId="415"/>
        </pc:sldMkLst>
      </pc:sldChg>
      <pc:sldChg chg="modSp add mod">
        <pc:chgData name="Igor Shinkar" userId="db6eb1b41a9778dd" providerId="LiveId" clId="{76B3E91C-0679-4375-A7EE-E585006D98D0}" dt="2025-09-20T21:46:08.910" v="37" actId="20577"/>
        <pc:sldMkLst>
          <pc:docMk/>
          <pc:sldMk cId="520758766" sldId="417"/>
        </pc:sldMkLst>
        <pc:spChg chg="mod">
          <ac:chgData name="Igor Shinkar" userId="db6eb1b41a9778dd" providerId="LiveId" clId="{76B3E91C-0679-4375-A7EE-E585006D98D0}" dt="2025-09-20T21:46:03.227" v="27" actId="20577"/>
          <ac:spMkLst>
            <pc:docMk/>
            <pc:sldMk cId="520758766" sldId="417"/>
            <ac:spMk id="221" creationId="{00000000-0000-0000-0000-000000000000}"/>
          </ac:spMkLst>
        </pc:spChg>
        <pc:spChg chg="mod">
          <ac:chgData name="Igor Shinkar" userId="db6eb1b41a9778dd" providerId="LiveId" clId="{76B3E91C-0679-4375-A7EE-E585006D98D0}" dt="2025-09-20T21:46:08.910" v="37" actId="20577"/>
          <ac:spMkLst>
            <pc:docMk/>
            <pc:sldMk cId="520758766" sldId="417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164629698" sldId="418"/>
        </pc:sldMkLst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1557105109" sldId="419"/>
        </pc:sldMkLst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3628379675" sldId="420"/>
        </pc:sldMkLst>
      </pc:sldChg>
      <pc:sldChg chg="modSp add modAnim">
        <pc:chgData name="Igor Shinkar" userId="db6eb1b41a9778dd" providerId="LiveId" clId="{76B3E91C-0679-4375-A7EE-E585006D98D0}" dt="2025-09-23T18:00:14.764" v="195" actId="115"/>
        <pc:sldMkLst>
          <pc:docMk/>
          <pc:sldMk cId="3925158971" sldId="421"/>
        </pc:sldMkLst>
        <pc:spChg chg="mod">
          <ac:chgData name="Igor Shinkar" userId="db6eb1b41a9778dd" providerId="LiveId" clId="{76B3E91C-0679-4375-A7EE-E585006D98D0}" dt="2025-09-23T18:00:14.764" v="195" actId="115"/>
          <ac:spMkLst>
            <pc:docMk/>
            <pc:sldMk cId="3925158971" sldId="421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1846689550" sldId="422"/>
        </pc:sldMkLst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2300195902" sldId="423"/>
        </pc:sldMkLst>
      </pc:sldChg>
      <pc:sldChg chg="add">
        <pc:chgData name="Igor Shinkar" userId="db6eb1b41a9778dd" providerId="LiveId" clId="{76B3E91C-0679-4375-A7EE-E585006D98D0}" dt="2025-09-20T21:44:13.418" v="17"/>
        <pc:sldMkLst>
          <pc:docMk/>
          <pc:sldMk cId="1248337328" sldId="424"/>
        </pc:sldMkLst>
      </pc:sldChg>
      <pc:sldChg chg="add del">
        <pc:chgData name="Igor Shinkar" userId="db6eb1b41a9778dd" providerId="LiveId" clId="{76B3E91C-0679-4375-A7EE-E585006D98D0}" dt="2025-09-25T01:18:08.470" v="197" actId="47"/>
        <pc:sldMkLst>
          <pc:docMk/>
          <pc:sldMk cId="178818290" sldId="425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360175463" sldId="426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3855301804" sldId="427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1539180235" sldId="428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2920674557" sldId="429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581976103" sldId="430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3497497220" sldId="431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3936535500" sldId="432"/>
        </pc:sldMkLst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4292037074" sldId="433"/>
        </pc:sldMkLst>
      </pc:sldChg>
      <pc:sldChg chg="modSp add">
        <pc:chgData name="Igor Shinkar" userId="db6eb1b41a9778dd" providerId="LiveId" clId="{76B3E91C-0679-4375-A7EE-E585006D98D0}" dt="2025-09-25T02:12:48.896" v="203" actId="20577"/>
        <pc:sldMkLst>
          <pc:docMk/>
          <pc:sldMk cId="1439742848" sldId="434"/>
        </pc:sldMkLst>
        <pc:spChg chg="mod">
          <ac:chgData name="Igor Shinkar" userId="db6eb1b41a9778dd" providerId="LiveId" clId="{76B3E91C-0679-4375-A7EE-E585006D98D0}" dt="2025-09-25T02:12:48.896" v="203" actId="20577"/>
          <ac:spMkLst>
            <pc:docMk/>
            <pc:sldMk cId="1439742848" sldId="434"/>
            <ac:spMk id="8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09-25T02:18:31.097" v="422" actId="20577"/>
        <pc:sldMkLst>
          <pc:docMk/>
          <pc:sldMk cId="597329171" sldId="435"/>
        </pc:sldMkLst>
        <pc:spChg chg="mod">
          <ac:chgData name="Igor Shinkar" userId="db6eb1b41a9778dd" providerId="LiveId" clId="{76B3E91C-0679-4375-A7EE-E585006D98D0}" dt="2025-09-25T02:18:31.097" v="422" actId="20577"/>
          <ac:spMkLst>
            <pc:docMk/>
            <pc:sldMk cId="597329171" sldId="435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5T01:18:05.492" v="196"/>
        <pc:sldMkLst>
          <pc:docMk/>
          <pc:sldMk cId="3504501829" sldId="436"/>
        </pc:sldMkLst>
      </pc:sldChg>
      <pc:sldChg chg="add">
        <pc:chgData name="Igor Shinkar" userId="db6eb1b41a9778dd" providerId="LiveId" clId="{76B3E91C-0679-4375-A7EE-E585006D98D0}" dt="2025-09-20T21:45:28.779" v="18"/>
        <pc:sldMkLst>
          <pc:docMk/>
          <pc:sldMk cId="4139502198" sldId="439"/>
        </pc:sldMkLst>
      </pc:sldChg>
      <pc:sldChg chg="add">
        <pc:chgData name="Igor Shinkar" userId="db6eb1b41a9778dd" providerId="LiveId" clId="{76B3E91C-0679-4375-A7EE-E585006D98D0}" dt="2025-09-20T21:45:28.779" v="18"/>
        <pc:sldMkLst>
          <pc:docMk/>
          <pc:sldMk cId="1406504227" sldId="440"/>
        </pc:sldMkLst>
      </pc:sldChg>
      <pc:sldChg chg="add del">
        <pc:chgData name="Igor Shinkar" userId="db6eb1b41a9778dd" providerId="LiveId" clId="{76B3E91C-0679-4375-A7EE-E585006D98D0}" dt="2025-09-25T02:23:04.623" v="423" actId="47"/>
        <pc:sldMkLst>
          <pc:docMk/>
          <pc:sldMk cId="1513232349" sldId="441"/>
        </pc:sldMkLst>
      </pc:sldChg>
      <pc:sldChg chg="add del">
        <pc:chgData name="Igor Shinkar" userId="db6eb1b41a9778dd" providerId="LiveId" clId="{76B3E91C-0679-4375-A7EE-E585006D98D0}" dt="2025-09-25T01:18:20.499" v="198" actId="47"/>
        <pc:sldMkLst>
          <pc:docMk/>
          <pc:sldMk cId="2837217470" sldId="441"/>
        </pc:sldMkLst>
      </pc:sldChg>
      <pc:sldChg chg="add del">
        <pc:chgData name="Igor Shinkar" userId="db6eb1b41a9778dd" providerId="LiveId" clId="{76B3E91C-0679-4375-A7EE-E585006D98D0}" dt="2025-09-25T02:23:05.532" v="424" actId="47"/>
        <pc:sldMkLst>
          <pc:docMk/>
          <pc:sldMk cId="3115603201" sldId="44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69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597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09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336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745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460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610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9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0502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22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992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98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4129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26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212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7632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8008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4222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5324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3998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27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53014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5655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67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4664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45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9383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18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923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23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7861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95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04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54838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same as above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pointer to struct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0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01851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2830790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</a:p>
        </p:txBody>
      </p:sp>
    </p:spTree>
    <p:extLst>
      <p:ext uri="{BB962C8B-B14F-4D97-AF65-F5344CB8AC3E}">
        <p14:creationId xmlns:p14="http://schemas.microsoft.com/office/powerpoint/2010/main" val="2677911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357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Example: Write 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60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43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p.data1, p.data2… 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</a:p>
        </p:txBody>
      </p:sp>
    </p:spTree>
    <p:extLst>
      <p:ext uri="{BB962C8B-B14F-4D97-AF65-F5344CB8AC3E}">
        <p14:creationId xmlns:p14="http://schemas.microsoft.com/office/powerpoint/2010/main" val="2951450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2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tutorial + you will have to read about it yourself.</a:t>
            </a: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evil.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more examples just for fun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&lt;stdbool.h&gt;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7000240" y="5313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Or really: found </a:t>
            </a:r>
            <a:r>
              <a:rPr lang="en-US" sz="2400">
                <a:solidFill>
                  <a:srgbClr val="002060"/>
                </a:solidFill>
              </a:rPr>
              <a:t>== 0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Observation: n! = (n-1)! * n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(n&lt;=1)</a:t>
            </a: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stopping condition.</a:t>
            </a:r>
            <a:b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it the function will not stop</a:t>
            </a:r>
            <a:endParaRPr lang="en-US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5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 = (0,1,1,2,3,5,8,13,21..)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Fact: ((1-√5)/2)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Try 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this algorithm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54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38553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381836" cy="9217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>
                <a:latin typeface="Calibri" panose="020F0502020204030204" pitchFamily="34" charset="0"/>
              </a:rPr>
              <a:t>This is an inefficient implementation of the merge part</a:t>
            </a:r>
          </a:p>
        </p:txBody>
      </p:sp>
    </p:spTree>
    <p:extLst>
      <p:ext uri="{BB962C8B-B14F-4D97-AF65-F5344CB8AC3E}">
        <p14:creationId xmlns:p14="http://schemas.microsoft.com/office/powerpoint/2010/main" val="15391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745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5819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</a:p>
        </p:txBody>
      </p:sp>
    </p:spTree>
    <p:extLst>
      <p:ext uri="{BB962C8B-B14F-4D97-AF65-F5344CB8AC3E}">
        <p14:creationId xmlns:p14="http://schemas.microsoft.com/office/powerpoint/2010/main" val="15678593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-2n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+ 2n + 3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we saw this on the previous slide, and the running time was ~2n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we can solve it in linear time,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say n+4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operations: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Compute the sum of all numbers in the array.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n*(n+1)/2 - sum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User 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suit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302423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February,...};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the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information 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291371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var_student.first_name = “John“;</a:t>
            </a:r>
          </a:p>
          <a:p>
            <a:pPr lvl="0"/>
            <a:r>
              <a:rPr lang="de-DE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printf("%s", list_of_students[10].first_name)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8760" y="2160595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type is called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3012440" y="2922595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681930" y="410447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Same as </a:t>
            </a: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4758616" y="486647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80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2172</TotalTime>
  <Words>2740</Words>
  <Application>Microsoft Office PowerPoint</Application>
  <PresentationFormat>Custom</PresentationFormat>
  <Paragraphs>253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Functions and Structs</vt:lpstr>
      <vt:lpstr>PowerPoint Presentation</vt:lpstr>
      <vt:lpstr>Function Pointers</vt:lpstr>
      <vt:lpstr>PowerPoint Presentation</vt:lpstr>
      <vt:lpstr>What we did not cover</vt:lpstr>
      <vt:lpstr>Two more examples just for fun</vt:lpstr>
      <vt:lpstr>PowerPoint Presentation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422</cp:revision>
  <dcterms:created xsi:type="dcterms:W3CDTF">2017-07-19T12:15:02Z</dcterms:created>
  <dcterms:modified xsi:type="dcterms:W3CDTF">2025-09-25T02:23:06Z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