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7"/>
  </p:notesMasterIdLst>
  <p:handoutMasterIdLst>
    <p:handoutMasterId r:id="rId28"/>
  </p:handoutMasterIdLst>
  <p:sldIdLst>
    <p:sldId id="256" r:id="rId4"/>
    <p:sldId id="497" r:id="rId5"/>
    <p:sldId id="317" r:id="rId6"/>
    <p:sldId id="502" r:id="rId7"/>
    <p:sldId id="318" r:id="rId8"/>
    <p:sldId id="319" r:id="rId9"/>
    <p:sldId id="320" r:id="rId10"/>
    <p:sldId id="321" r:id="rId11"/>
    <p:sldId id="322" r:id="rId12"/>
    <p:sldId id="494" r:id="rId13"/>
    <p:sldId id="503" r:id="rId14"/>
    <p:sldId id="504" r:id="rId15"/>
    <p:sldId id="505" r:id="rId16"/>
    <p:sldId id="506" r:id="rId17"/>
    <p:sldId id="531" r:id="rId18"/>
    <p:sldId id="507" r:id="rId19"/>
    <p:sldId id="508" r:id="rId20"/>
    <p:sldId id="509" r:id="rId21"/>
    <p:sldId id="510" r:id="rId22"/>
    <p:sldId id="511" r:id="rId23"/>
    <p:sldId id="512" r:id="rId24"/>
    <p:sldId id="513" r:id="rId25"/>
    <p:sldId id="408" r:id="rId2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FE292D-9F7E-43E3-88EF-0E1F5A5600C6}" v="424" dt="2025-10-03T17:27:25.8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87" d="100"/>
          <a:sy n="87" d="100"/>
        </p:scale>
        <p:origin x="100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10-03T17:45:11.632" v="447" actId="47"/>
      <pc:docMkLst>
        <pc:docMk/>
      </pc:docMkLst>
      <pc:sldChg chg="modSp mod">
        <pc:chgData name="Igor Shinkar" userId="db6eb1b41a9778dd" providerId="LiveId" clId="{76B3E91C-0679-4375-A7EE-E585006D98D0}" dt="2025-10-01T16:40:02.837" v="8" actId="6549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01T16:40:02.837" v="8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03T17:10:44.441" v="260" actId="20577"/>
        <pc:sldMkLst>
          <pc:docMk/>
          <pc:sldMk cId="3411108521" sldId="494"/>
        </pc:sldMkLst>
        <pc:spChg chg="mod">
          <ac:chgData name="Igor Shinkar" userId="db6eb1b41a9778dd" providerId="LiveId" clId="{76B3E91C-0679-4375-A7EE-E585006D98D0}" dt="2025-10-03T17:10:44.441" v="260" actId="20577"/>
          <ac:spMkLst>
            <pc:docMk/>
            <pc:sldMk cId="3411108521" sldId="494"/>
            <ac:spMk id="20482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3T16:44:48.512" v="98" actId="20577"/>
        <pc:sldMkLst>
          <pc:docMk/>
          <pc:sldMk cId="3475591258" sldId="497"/>
        </pc:sldMkLst>
        <pc:spChg chg="mod">
          <ac:chgData name="Igor Shinkar" userId="db6eb1b41a9778dd" providerId="LiveId" clId="{76B3E91C-0679-4375-A7EE-E585006D98D0}" dt="2025-10-03T16:44:48.512" v="98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3T16:51:57.339" v="224" actId="6549"/>
        <pc:sldMkLst>
          <pc:docMk/>
          <pc:sldMk cId="186468164" sldId="502"/>
        </pc:sldMkLst>
        <pc:spChg chg="mod">
          <ac:chgData name="Igor Shinkar" userId="db6eb1b41a9778dd" providerId="LiveId" clId="{76B3E91C-0679-4375-A7EE-E585006D98D0}" dt="2025-10-03T16:51:57.339" v="224" actId="6549"/>
          <ac:spMkLst>
            <pc:docMk/>
            <pc:sldMk cId="186468164" sldId="502"/>
            <ac:spMk id="22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03T17:16:30.177" v="268" actId="20577"/>
        <pc:sldMkLst>
          <pc:docMk/>
          <pc:sldMk cId="571993812" sldId="504"/>
        </pc:sldMkLst>
        <pc:spChg chg="mod">
          <ac:chgData name="Igor Shinkar" userId="db6eb1b41a9778dd" providerId="LiveId" clId="{76B3E91C-0679-4375-A7EE-E585006D98D0}" dt="2025-10-03T17:16:30.177" v="268" actId="20577"/>
          <ac:spMkLst>
            <pc:docMk/>
            <pc:sldMk cId="571993812" sldId="504"/>
            <ac:spMk id="22530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01T16:56:38.988" v="40" actId="20577"/>
        <pc:sldMkLst>
          <pc:docMk/>
          <pc:sldMk cId="1931128155" sldId="505"/>
        </pc:sldMkLst>
        <pc:spChg chg="mod">
          <ac:chgData name="Igor Shinkar" userId="db6eb1b41a9778dd" providerId="LiveId" clId="{76B3E91C-0679-4375-A7EE-E585006D98D0}" dt="2025-10-01T16:56:38.988" v="40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3T17:27:25.841" v="446" actId="20577"/>
        <pc:sldMkLst>
          <pc:docMk/>
          <pc:sldMk cId="2431066624" sldId="506"/>
        </pc:sldMkLst>
        <pc:spChg chg="mod">
          <ac:chgData name="Igor Shinkar" userId="db6eb1b41a9778dd" providerId="LiveId" clId="{76B3E91C-0679-4375-A7EE-E585006D98D0}" dt="2025-10-03T17:27:25.841" v="446" actId="20577"/>
          <ac:spMkLst>
            <pc:docMk/>
            <pc:sldMk cId="2431066624" sldId="506"/>
            <ac:spMk id="2560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300443204" sldId="514"/>
        </pc:sldMkLst>
      </pc:sldChg>
      <pc:sldChg chg="modSp add del mod">
        <pc:chgData name="Igor Shinkar" userId="db6eb1b41a9778dd" providerId="LiveId" clId="{76B3E91C-0679-4375-A7EE-E585006D98D0}" dt="2025-10-03T17:45:11.632" v="447" actId="47"/>
        <pc:sldMkLst>
          <pc:docMk/>
          <pc:sldMk cId="3493574346" sldId="515"/>
        </pc:sldMkLst>
      </pc:sldChg>
      <pc:sldChg chg="modSp add del mod">
        <pc:chgData name="Igor Shinkar" userId="db6eb1b41a9778dd" providerId="LiveId" clId="{76B3E91C-0679-4375-A7EE-E585006D98D0}" dt="2025-10-03T17:45:11.632" v="447" actId="47"/>
        <pc:sldMkLst>
          <pc:docMk/>
          <pc:sldMk cId="1075978804" sldId="516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1271337016" sldId="517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3504271710" sldId="518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2351630619" sldId="519"/>
        </pc:sldMkLst>
      </pc:sldChg>
      <pc:sldChg chg="modSp modAnim">
        <pc:chgData name="Igor Shinkar" userId="db6eb1b41a9778dd" providerId="LiveId" clId="{76B3E91C-0679-4375-A7EE-E585006D98D0}" dt="2025-10-01T16:57:10.154" v="44" actId="6549"/>
        <pc:sldMkLst>
          <pc:docMk/>
          <pc:sldMk cId="2174481240" sldId="531"/>
        </pc:sldMkLst>
        <pc:spChg chg="mod">
          <ac:chgData name="Igor Shinkar" userId="db6eb1b41a9778dd" providerId="LiveId" clId="{76B3E91C-0679-4375-A7EE-E585006D98D0}" dt="2025-10-01T16:57:10.154" v="44" actId="6549"/>
          <ac:spMkLst>
            <pc:docMk/>
            <pc:sldMk cId="2174481240" sldId="531"/>
            <ac:spMk id="25602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592497541" sldId="535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1402729785" sldId="536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3901902418" sldId="537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2189462180" sldId="538"/>
        </pc:sldMkLst>
      </pc:sldChg>
      <pc:sldChg chg="add del">
        <pc:chgData name="Igor Shinkar" userId="db6eb1b41a9778dd" providerId="LiveId" clId="{76B3E91C-0679-4375-A7EE-E585006D98D0}" dt="2025-10-03T17:45:11.632" v="447" actId="47"/>
        <pc:sldMkLst>
          <pc:docMk/>
          <pc:sldMk cId="3933497776" sldId="539"/>
        </pc:sldMkLst>
      </pc:sldChg>
    </pc:docChg>
  </pc:docChgLst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74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62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05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because </a:t>
            </a:r>
            <a:r>
              <a:rPr lang="de-DE" altLang="en-US" sz="1800" i="1" dirty="0">
                <a:solidFill>
                  <a:srgbClr val="FF0000"/>
                </a:solidFill>
              </a:rPr>
              <a:t>f(N)/N</a:t>
            </a:r>
            <a:r>
              <a:rPr lang="de-DE" altLang="en-US" sz="1800" i="1" dirty="0">
                <a:solidFill>
                  <a:srgbClr val="FF0000"/>
                </a:solidFill>
                <a:sym typeface="Wingdings" panose="05000000000000000000" pitchFamily="2" charset="2"/>
              </a:rPr>
              <a:t>infinity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are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				// O(N</a:t>
            </a:r>
            <a:r>
              <a:rPr lang="de-DE" altLang="en-US" sz="2200" baseline="30000" dirty="0"/>
              <a:t>2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	// O(2</a:t>
            </a:r>
            <a:r>
              <a:rPr lang="de-DE" altLang="en-US" sz="2200" baseline="30000" dirty="0"/>
              <a:t>N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	</a:t>
            </a:r>
            <a:r>
              <a:rPr lang="en-US" altLang="en-US" sz="2200" dirty="0"/>
              <a:t>//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de-DE" altLang="en-US" sz="2200" dirty="0"/>
              <a:t> // O(N</a:t>
            </a:r>
            <a:r>
              <a:rPr lang="de-DE" altLang="en-US" sz="2200" baseline="30000" dirty="0"/>
              <a:t>3</a:t>
            </a:r>
            <a:r>
              <a:rPr lang="de-DE" altLang="en-US" sz="2200" dirty="0"/>
              <a:t>)</a:t>
            </a:r>
            <a:endParaRPr lang="en-US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	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//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			// O (N log(N))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(N/2)					= log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(N) – 1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  <a:endParaRPr lang="de-DE" altLang="en-US" sz="2200" dirty="0"/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&lt;&lt; N  for large enough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2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2 is due by October 10,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https://www.cs.sfu.ca/~ishinkar/teaching/fall25/cmpt125/assignments.html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./test_assignment2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assignment is a bit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Do not postpone it until the last day</a:t>
            </a:r>
          </a:p>
        </p:txBody>
      </p:sp>
    </p:spTree>
    <p:extLst>
      <p:ext uri="{BB962C8B-B14F-4D97-AF65-F5344CB8AC3E}">
        <p14:creationId xmlns:p14="http://schemas.microsoft.com/office/powerpoint/2010/main" val="34755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Long addition can be done in 2n operation or 3n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Long multiplication can be done is ~n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time. Maybe 2n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3n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maybe 4n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2412</TotalTime>
  <Words>2549</Words>
  <Application>Microsoft Office PowerPoint</Application>
  <PresentationFormat>Custom</PresentationFormat>
  <Paragraphs>196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Assignment 2</vt:lpstr>
      <vt:lpstr>PowerPoint Presentation</vt:lpstr>
      <vt:lpstr>Three examples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2025-10-03T17:45:12Z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