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88"/>
  </p:notesMasterIdLst>
  <p:handoutMasterIdLst>
    <p:handoutMasterId r:id="rId89"/>
  </p:handoutMasterIdLst>
  <p:sldIdLst>
    <p:sldId id="256" r:id="rId4"/>
    <p:sldId id="533" r:id="rId5"/>
    <p:sldId id="547" r:id="rId6"/>
    <p:sldId id="534" r:id="rId7"/>
    <p:sldId id="322" r:id="rId8"/>
    <p:sldId id="345" r:id="rId9"/>
    <p:sldId id="548" r:id="rId10"/>
    <p:sldId id="549" r:id="rId11"/>
    <p:sldId id="514" r:id="rId12"/>
    <p:sldId id="515" r:id="rId13"/>
    <p:sldId id="532" r:id="rId14"/>
    <p:sldId id="516" r:id="rId15"/>
    <p:sldId id="517" r:id="rId16"/>
    <p:sldId id="535" r:id="rId17"/>
    <p:sldId id="518" r:id="rId18"/>
    <p:sldId id="519" r:id="rId19"/>
    <p:sldId id="536" r:id="rId20"/>
    <p:sldId id="537" r:id="rId21"/>
    <p:sldId id="539" r:id="rId22"/>
    <p:sldId id="542" r:id="rId23"/>
    <p:sldId id="543" r:id="rId24"/>
    <p:sldId id="540" r:id="rId25"/>
    <p:sldId id="541" r:id="rId26"/>
    <p:sldId id="354" r:id="rId27"/>
    <p:sldId id="490" r:id="rId28"/>
    <p:sldId id="346" r:id="rId29"/>
    <p:sldId id="347" r:id="rId30"/>
    <p:sldId id="348" r:id="rId31"/>
    <p:sldId id="349" r:id="rId32"/>
    <p:sldId id="350" r:id="rId33"/>
    <p:sldId id="355" r:id="rId34"/>
    <p:sldId id="351" r:id="rId35"/>
    <p:sldId id="343" r:id="rId36"/>
    <p:sldId id="344" r:id="rId37"/>
    <p:sldId id="317" r:id="rId38"/>
    <p:sldId id="300" r:id="rId39"/>
    <p:sldId id="299" r:id="rId40"/>
    <p:sldId id="302" r:id="rId41"/>
    <p:sldId id="301" r:id="rId42"/>
    <p:sldId id="308" r:id="rId43"/>
    <p:sldId id="325" r:id="rId44"/>
    <p:sldId id="303" r:id="rId45"/>
    <p:sldId id="309" r:id="rId46"/>
    <p:sldId id="304" r:id="rId47"/>
    <p:sldId id="306" r:id="rId48"/>
    <p:sldId id="334" r:id="rId49"/>
    <p:sldId id="546" r:id="rId50"/>
    <p:sldId id="550" r:id="rId51"/>
    <p:sldId id="318" r:id="rId52"/>
    <p:sldId id="285" r:id="rId53"/>
    <p:sldId id="286" r:id="rId54"/>
    <p:sldId id="320" r:id="rId55"/>
    <p:sldId id="287" r:id="rId56"/>
    <p:sldId id="289" r:id="rId57"/>
    <p:sldId id="551" r:id="rId58"/>
    <p:sldId id="292" r:id="rId59"/>
    <p:sldId id="360" r:id="rId60"/>
    <p:sldId id="544" r:id="rId61"/>
    <p:sldId id="545" r:id="rId62"/>
    <p:sldId id="293" r:id="rId63"/>
    <p:sldId id="326" r:id="rId64"/>
    <p:sldId id="310" r:id="rId65"/>
    <p:sldId id="311" r:id="rId66"/>
    <p:sldId id="312" r:id="rId67"/>
    <p:sldId id="313" r:id="rId68"/>
    <p:sldId id="314" r:id="rId69"/>
    <p:sldId id="323" r:id="rId70"/>
    <p:sldId id="324" r:id="rId71"/>
    <p:sldId id="332" r:id="rId72"/>
    <p:sldId id="319" r:id="rId73"/>
    <p:sldId id="315" r:id="rId74"/>
    <p:sldId id="307" r:id="rId75"/>
    <p:sldId id="331" r:id="rId76"/>
    <p:sldId id="327" r:id="rId77"/>
    <p:sldId id="328" r:id="rId78"/>
    <p:sldId id="329" r:id="rId79"/>
    <p:sldId id="481" r:id="rId80"/>
    <p:sldId id="497" r:id="rId81"/>
    <p:sldId id="496" r:id="rId82"/>
    <p:sldId id="498" r:id="rId83"/>
    <p:sldId id="499" r:id="rId84"/>
    <p:sldId id="333" r:id="rId85"/>
    <p:sldId id="330" r:id="rId86"/>
    <p:sldId id="408" r:id="rId87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3F0EBF-F3C7-441A-9E26-2F12FB7F17EC}" v="1280" dt="2025-10-10T22:05:20.2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85" autoAdjust="0"/>
    <p:restoredTop sz="93792" autoAdjust="0"/>
  </p:normalViewPr>
  <p:slideViewPr>
    <p:cSldViewPr snapToGrid="0">
      <p:cViewPr varScale="1">
        <p:scale>
          <a:sx n="87" d="100"/>
          <a:sy n="87" d="100"/>
        </p:scale>
        <p:origin x="100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84" Type="http://schemas.openxmlformats.org/officeDocument/2006/relationships/slide" Target="slides/slide81.xml"/><Relationship Id="rId89" Type="http://schemas.openxmlformats.org/officeDocument/2006/relationships/handoutMaster" Target="handoutMasters/handoutMaster1.xml"/><Relationship Id="rId16" Type="http://schemas.openxmlformats.org/officeDocument/2006/relationships/slide" Target="slides/slide13.xml"/><Relationship Id="rId11" Type="http://schemas.openxmlformats.org/officeDocument/2006/relationships/slide" Target="slides/slide8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74" Type="http://schemas.openxmlformats.org/officeDocument/2006/relationships/slide" Target="slides/slide71.xml"/><Relationship Id="rId79" Type="http://schemas.openxmlformats.org/officeDocument/2006/relationships/slide" Target="slides/slide76.xml"/><Relationship Id="rId5" Type="http://schemas.openxmlformats.org/officeDocument/2006/relationships/slide" Target="slides/slide2.xml"/><Relationship Id="rId90" Type="http://schemas.openxmlformats.org/officeDocument/2006/relationships/presProps" Target="presProps.xml"/><Relationship Id="rId95" Type="http://schemas.microsoft.com/office/2015/10/relationships/revisionInfo" Target="revisionInfo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80" Type="http://schemas.openxmlformats.org/officeDocument/2006/relationships/slide" Target="slides/slide77.xml"/><Relationship Id="rId85" Type="http://schemas.openxmlformats.org/officeDocument/2006/relationships/slide" Target="slides/slide82.xml"/><Relationship Id="rId9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83" Type="http://schemas.openxmlformats.org/officeDocument/2006/relationships/slide" Target="slides/slide80.xml"/><Relationship Id="rId88" Type="http://schemas.openxmlformats.org/officeDocument/2006/relationships/notesMaster" Target="notesMasters/notesMaster1.xml"/><Relationship Id="rId9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slide" Target="slides/slide70.xml"/><Relationship Id="rId78" Type="http://schemas.openxmlformats.org/officeDocument/2006/relationships/slide" Target="slides/slide75.xml"/><Relationship Id="rId81" Type="http://schemas.openxmlformats.org/officeDocument/2006/relationships/slide" Target="slides/slide78.xml"/><Relationship Id="rId86" Type="http://schemas.openxmlformats.org/officeDocument/2006/relationships/slide" Target="slides/slide83.xml"/><Relationship Id="rId94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6" Type="http://schemas.openxmlformats.org/officeDocument/2006/relationships/slide" Target="slides/slide73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9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4" Type="http://schemas.openxmlformats.org/officeDocument/2006/relationships/slide" Target="slides/slide21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66" Type="http://schemas.openxmlformats.org/officeDocument/2006/relationships/slide" Target="slides/slide63.xml"/><Relationship Id="rId87" Type="http://schemas.openxmlformats.org/officeDocument/2006/relationships/slide" Target="slides/slide84.xml"/><Relationship Id="rId61" Type="http://schemas.openxmlformats.org/officeDocument/2006/relationships/slide" Target="slides/slide58.xml"/><Relationship Id="rId82" Type="http://schemas.openxmlformats.org/officeDocument/2006/relationships/slide" Target="slides/slide79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56" Type="http://schemas.openxmlformats.org/officeDocument/2006/relationships/slide" Target="slides/slide53.xml"/><Relationship Id="rId77" Type="http://schemas.openxmlformats.org/officeDocument/2006/relationships/slide" Target="slides/slide7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CC7C26C6-5F48-4791-88B1-C0F6601A0AA7}"/>
    <pc:docChg chg="undo custSel addSld delSld modSld sldOrd">
      <pc:chgData name="Igor Shinkar" userId="db6eb1b41a9778dd" providerId="LiveId" clId="{CC7C26C6-5F48-4791-88B1-C0F6601A0AA7}" dt="2022-02-10T02:28:33.965" v="2356" actId="47"/>
      <pc:docMkLst>
        <pc:docMk/>
      </pc:docMkLst>
      <pc:sldChg chg="modSp mod">
        <pc:chgData name="Igor Shinkar" userId="db6eb1b41a9778dd" providerId="LiveId" clId="{CC7C26C6-5F48-4791-88B1-C0F6601A0AA7}" dt="2022-02-08T05:20:38.809" v="1" actId="20577"/>
        <pc:sldMkLst>
          <pc:docMk/>
          <pc:sldMk cId="0" sldId="256"/>
        </pc:sldMkLst>
      </pc:sldChg>
      <pc:sldChg chg="del">
        <pc:chgData name="Igor Shinkar" userId="db6eb1b41a9778dd" providerId="LiveId" clId="{CC7C26C6-5F48-4791-88B1-C0F6601A0AA7}" dt="2022-02-08T05:20:53.363" v="3" actId="47"/>
        <pc:sldMkLst>
          <pc:docMk/>
          <pc:sldMk cId="3680070098" sldId="318"/>
        </pc:sldMkLst>
      </pc:sldChg>
      <pc:sldChg chg="del">
        <pc:chgData name="Igor Shinkar" userId="db6eb1b41a9778dd" providerId="LiveId" clId="{CC7C26C6-5F48-4791-88B1-C0F6601A0AA7}" dt="2022-02-08T05:20:53.363" v="3" actId="47"/>
        <pc:sldMkLst>
          <pc:docMk/>
          <pc:sldMk cId="1811882336" sldId="319"/>
        </pc:sldMkLst>
      </pc:sldChg>
      <pc:sldChg chg="del">
        <pc:chgData name="Igor Shinkar" userId="db6eb1b41a9778dd" providerId="LiveId" clId="{CC7C26C6-5F48-4791-88B1-C0F6601A0AA7}" dt="2022-02-08T05:20:53.363" v="3" actId="47"/>
        <pc:sldMkLst>
          <pc:docMk/>
          <pc:sldMk cId="3212919472" sldId="320"/>
        </pc:sldMkLst>
      </pc:sldChg>
      <pc:sldChg chg="del">
        <pc:chgData name="Igor Shinkar" userId="db6eb1b41a9778dd" providerId="LiveId" clId="{CC7C26C6-5F48-4791-88B1-C0F6601A0AA7}" dt="2022-02-08T05:20:55.073" v="4" actId="47"/>
        <pc:sldMkLst>
          <pc:docMk/>
          <pc:sldMk cId="2382012963" sldId="321"/>
        </pc:sldMkLst>
      </pc:sldChg>
      <pc:sldChg chg="delSp modSp modAnim">
        <pc:chgData name="Igor Shinkar" userId="db6eb1b41a9778dd" providerId="LiveId" clId="{CC7C26C6-5F48-4791-88B1-C0F6601A0AA7}" dt="2022-02-08T05:21:08.981" v="6" actId="478"/>
        <pc:sldMkLst>
          <pc:docMk/>
          <pc:sldMk cId="852465905" sldId="322"/>
        </pc:sldMkLst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3411108521" sldId="494"/>
        </pc:sldMkLst>
      </pc:sldChg>
      <pc:sldChg chg="del">
        <pc:chgData name="Igor Shinkar" userId="db6eb1b41a9778dd" providerId="LiveId" clId="{CC7C26C6-5F48-4791-88B1-C0F6601A0AA7}" dt="2022-02-08T05:20:50.318" v="2" actId="47"/>
        <pc:sldMkLst>
          <pc:docMk/>
          <pc:sldMk cId="186468164" sldId="502"/>
        </pc:sldMkLst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3752631517" sldId="503"/>
        </pc:sldMkLst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571993812" sldId="504"/>
        </pc:sldMkLst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1931128155" sldId="505"/>
        </pc:sldMkLst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2431066624" sldId="506"/>
        </pc:sldMkLst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3892224666" sldId="507"/>
        </pc:sldMkLst>
      </pc:sldChg>
      <pc:sldChg chg="del">
        <pc:chgData name="Igor Shinkar" userId="db6eb1b41a9778dd" providerId="LiveId" clId="{CC7C26C6-5F48-4791-88B1-C0F6601A0AA7}" dt="2022-02-08T05:21:15.401" v="8" actId="47"/>
        <pc:sldMkLst>
          <pc:docMk/>
          <pc:sldMk cId="1891928911" sldId="508"/>
        </pc:sldMkLst>
      </pc:sldChg>
      <pc:sldChg chg="del">
        <pc:chgData name="Igor Shinkar" userId="db6eb1b41a9778dd" providerId="LiveId" clId="{CC7C26C6-5F48-4791-88B1-C0F6601A0AA7}" dt="2022-02-08T05:21:15.401" v="8" actId="47"/>
        <pc:sldMkLst>
          <pc:docMk/>
          <pc:sldMk cId="4275320408" sldId="509"/>
        </pc:sldMkLst>
      </pc:sldChg>
      <pc:sldChg chg="del">
        <pc:chgData name="Igor Shinkar" userId="db6eb1b41a9778dd" providerId="LiveId" clId="{CC7C26C6-5F48-4791-88B1-C0F6601A0AA7}" dt="2022-02-08T05:21:15.401" v="8" actId="47"/>
        <pc:sldMkLst>
          <pc:docMk/>
          <pc:sldMk cId="3513538178" sldId="510"/>
        </pc:sldMkLst>
      </pc:sldChg>
      <pc:sldChg chg="del">
        <pc:chgData name="Igor Shinkar" userId="db6eb1b41a9778dd" providerId="LiveId" clId="{CC7C26C6-5F48-4791-88B1-C0F6601A0AA7}" dt="2022-02-08T05:21:15.401" v="8" actId="47"/>
        <pc:sldMkLst>
          <pc:docMk/>
          <pc:sldMk cId="76237297" sldId="511"/>
        </pc:sldMkLst>
      </pc:sldChg>
      <pc:sldChg chg="del">
        <pc:chgData name="Igor Shinkar" userId="db6eb1b41a9778dd" providerId="LiveId" clId="{CC7C26C6-5F48-4791-88B1-C0F6601A0AA7}" dt="2022-02-08T05:21:15.401" v="8" actId="47"/>
        <pc:sldMkLst>
          <pc:docMk/>
          <pc:sldMk cId="2183377477" sldId="512"/>
        </pc:sldMkLst>
      </pc:sldChg>
      <pc:sldChg chg="del">
        <pc:chgData name="Igor Shinkar" userId="db6eb1b41a9778dd" providerId="LiveId" clId="{CC7C26C6-5F48-4791-88B1-C0F6601A0AA7}" dt="2022-02-08T05:21:15.401" v="8" actId="47"/>
        <pc:sldMkLst>
          <pc:docMk/>
          <pc:sldMk cId="545762716" sldId="513"/>
        </pc:sldMkLst>
      </pc:sldChg>
      <pc:sldChg chg="modSp mod">
        <pc:chgData name="Igor Shinkar" userId="db6eb1b41a9778dd" providerId="LiveId" clId="{CC7C26C6-5F48-4791-88B1-C0F6601A0AA7}" dt="2022-02-10T01:44:07.094" v="41" actId="20577"/>
        <pc:sldMkLst>
          <pc:docMk/>
          <pc:sldMk cId="3493574346" sldId="515"/>
        </pc:sldMkLst>
      </pc:sldChg>
      <pc:sldChg chg="modSp mod">
        <pc:chgData name="Igor Shinkar" userId="db6eb1b41a9778dd" providerId="LiveId" clId="{CC7C26C6-5F48-4791-88B1-C0F6601A0AA7}" dt="2022-02-10T01:47:15.080" v="329" actId="20577"/>
        <pc:sldMkLst>
          <pc:docMk/>
          <pc:sldMk cId="1075978804" sldId="516"/>
        </pc:sldMkLst>
      </pc:sldChg>
      <pc:sldChg chg="modSp mod">
        <pc:chgData name="Igor Shinkar" userId="db6eb1b41a9778dd" providerId="LiveId" clId="{CC7C26C6-5F48-4791-88B1-C0F6601A0AA7}" dt="2022-02-10T01:52:27.703" v="681"/>
        <pc:sldMkLst>
          <pc:docMk/>
          <pc:sldMk cId="1271337016" sldId="517"/>
        </pc:sldMkLst>
      </pc:sldChg>
      <pc:sldChg chg="modSp mod modAnim">
        <pc:chgData name="Igor Shinkar" userId="db6eb1b41a9778dd" providerId="LiveId" clId="{CC7C26C6-5F48-4791-88B1-C0F6601A0AA7}" dt="2022-02-10T02:04:58.818" v="1200" actId="20577"/>
        <pc:sldMkLst>
          <pc:docMk/>
          <pc:sldMk cId="3504271710" sldId="518"/>
        </pc:sldMkLst>
      </pc:sldChg>
      <pc:sldChg chg="addSp delSp modSp mod modAnim">
        <pc:chgData name="Igor Shinkar" userId="db6eb1b41a9778dd" providerId="LiveId" clId="{CC7C26C6-5F48-4791-88B1-C0F6601A0AA7}" dt="2022-02-10T02:13:10.273" v="1457" actId="58"/>
        <pc:sldMkLst>
          <pc:docMk/>
          <pc:sldMk cId="2351630619" sldId="519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1654297623" sldId="520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3341080808" sldId="521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276742308" sldId="522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2234800157" sldId="523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3789549674" sldId="524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1980572604" sldId="525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1008905725" sldId="526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1902476098" sldId="527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770397675" sldId="528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796976967" sldId="529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4098564237" sldId="530"/>
        </pc:sldMkLst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2174481240" sldId="531"/>
        </pc:sldMkLst>
      </pc:sldChg>
      <pc:sldChg chg="modSp mod">
        <pc:chgData name="Igor Shinkar" userId="db6eb1b41a9778dd" providerId="LiveId" clId="{CC7C26C6-5F48-4791-88B1-C0F6601A0AA7}" dt="2022-02-10T01:45:03.345" v="111" actId="20577"/>
        <pc:sldMkLst>
          <pc:docMk/>
          <pc:sldMk cId="2274868364" sldId="532"/>
        </pc:sldMkLst>
      </pc:sldChg>
      <pc:sldChg chg="modSp add mod">
        <pc:chgData name="Igor Shinkar" userId="db6eb1b41a9778dd" providerId="LiveId" clId="{CC7C26C6-5F48-4791-88B1-C0F6601A0AA7}" dt="2022-02-10T01:56:55.193" v="926" actId="20577"/>
        <pc:sldMkLst>
          <pc:docMk/>
          <pc:sldMk cId="592497541" sldId="535"/>
        </pc:sldMkLst>
      </pc:sldChg>
      <pc:sldChg chg="delSp modSp add mod modAnim">
        <pc:chgData name="Igor Shinkar" userId="db6eb1b41a9778dd" providerId="LiveId" clId="{CC7C26C6-5F48-4791-88B1-C0F6601A0AA7}" dt="2022-02-10T02:15:34.661" v="1592" actId="255"/>
        <pc:sldMkLst>
          <pc:docMk/>
          <pc:sldMk cId="1402729785" sldId="536"/>
        </pc:sldMkLst>
      </pc:sldChg>
      <pc:sldChg chg="modSp add modAnim">
        <pc:chgData name="Igor Shinkar" userId="db6eb1b41a9778dd" providerId="LiveId" clId="{CC7C26C6-5F48-4791-88B1-C0F6601A0AA7}" dt="2022-02-10T02:21:44.712" v="2121" actId="6549"/>
        <pc:sldMkLst>
          <pc:docMk/>
          <pc:sldMk cId="3901902418" sldId="537"/>
        </pc:sldMkLst>
      </pc:sldChg>
      <pc:sldChg chg="modSp add ord modAnim">
        <pc:chgData name="Igor Shinkar" userId="db6eb1b41a9778dd" providerId="LiveId" clId="{CC7C26C6-5F48-4791-88B1-C0F6601A0AA7}" dt="2022-02-10T02:21:17.551" v="2116" actId="20577"/>
        <pc:sldMkLst>
          <pc:docMk/>
          <pc:sldMk cId="2189462180" sldId="538"/>
        </pc:sldMkLst>
      </pc:sldChg>
      <pc:sldChg chg="modSp add modAnim">
        <pc:chgData name="Igor Shinkar" userId="db6eb1b41a9778dd" providerId="LiveId" clId="{CC7C26C6-5F48-4791-88B1-C0F6601A0AA7}" dt="2022-02-10T02:26:35.377" v="2355" actId="20577"/>
        <pc:sldMkLst>
          <pc:docMk/>
          <pc:sldMk cId="3933497776" sldId="539"/>
        </pc:sldMkLst>
      </pc:sldChg>
    </pc:docChg>
  </pc:docChgLst>
  <pc:docChgLst>
    <pc:chgData name="Igor Shinkar" userId="db6eb1b41a9778dd" providerId="LiveId" clId="{76B3E91C-0679-4375-A7EE-E585006D98D0}"/>
    <pc:docChg chg="undo custSel addSld delSld modSld sldOrd">
      <pc:chgData name="Igor Shinkar" userId="db6eb1b41a9778dd" providerId="LiveId" clId="{76B3E91C-0679-4375-A7EE-E585006D98D0}" dt="2025-10-10T22:46:20.719" v="3152"/>
      <pc:docMkLst>
        <pc:docMk/>
      </pc:docMkLst>
      <pc:sldChg chg="modSp mod">
        <pc:chgData name="Igor Shinkar" userId="db6eb1b41a9778dd" providerId="LiveId" clId="{76B3E91C-0679-4375-A7EE-E585006D98D0}" dt="2025-10-05T17:46:07.441" v="6" actId="20577"/>
        <pc:sldMkLst>
          <pc:docMk/>
          <pc:sldMk cId="0" sldId="256"/>
        </pc:sldMkLst>
        <pc:spChg chg="mod">
          <ac:chgData name="Igor Shinkar" userId="db6eb1b41a9778dd" providerId="LiveId" clId="{76B3E91C-0679-4375-A7EE-E585006D98D0}" dt="2025-10-05T17:46:07.441" v="6" actId="20577"/>
          <ac:spMkLst>
            <pc:docMk/>
            <pc:sldMk cId="0" sldId="256"/>
            <ac:spMk id="2" creationId="{00000000-0000-0000-0000-000000000000}"/>
          </ac:spMkLst>
        </pc:spChg>
      </pc:sldChg>
      <pc:sldChg chg="add">
        <pc:chgData name="Igor Shinkar" userId="db6eb1b41a9778dd" providerId="LiveId" clId="{76B3E91C-0679-4375-A7EE-E585006D98D0}" dt="2025-10-05T17:55:43.179" v="160"/>
        <pc:sldMkLst>
          <pc:docMk/>
          <pc:sldMk cId="0" sldId="285"/>
        </pc:sldMkLst>
      </pc:sldChg>
      <pc:sldChg chg="add">
        <pc:chgData name="Igor Shinkar" userId="db6eb1b41a9778dd" providerId="LiveId" clId="{76B3E91C-0679-4375-A7EE-E585006D98D0}" dt="2025-10-05T17:55:43.179" v="160"/>
        <pc:sldMkLst>
          <pc:docMk/>
          <pc:sldMk cId="0" sldId="286"/>
        </pc:sldMkLst>
      </pc:sldChg>
      <pc:sldChg chg="add">
        <pc:chgData name="Igor Shinkar" userId="db6eb1b41a9778dd" providerId="LiveId" clId="{76B3E91C-0679-4375-A7EE-E585006D98D0}" dt="2025-10-05T17:55:43.179" v="160"/>
        <pc:sldMkLst>
          <pc:docMk/>
          <pc:sldMk cId="0" sldId="287"/>
        </pc:sldMkLst>
      </pc:sldChg>
      <pc:sldChg chg="add">
        <pc:chgData name="Igor Shinkar" userId="db6eb1b41a9778dd" providerId="LiveId" clId="{76B3E91C-0679-4375-A7EE-E585006D98D0}" dt="2025-10-05T17:55:43.179" v="160"/>
        <pc:sldMkLst>
          <pc:docMk/>
          <pc:sldMk cId="0" sldId="289"/>
        </pc:sldMkLst>
      </pc:sldChg>
      <pc:sldChg chg="add">
        <pc:chgData name="Igor Shinkar" userId="db6eb1b41a9778dd" providerId="LiveId" clId="{76B3E91C-0679-4375-A7EE-E585006D98D0}" dt="2025-10-05T17:55:43.179" v="160"/>
        <pc:sldMkLst>
          <pc:docMk/>
          <pc:sldMk cId="1736824112" sldId="292"/>
        </pc:sldMkLst>
      </pc:sldChg>
      <pc:sldChg chg="modSp add modAnim">
        <pc:chgData name="Igor Shinkar" userId="db6eb1b41a9778dd" providerId="LiveId" clId="{76B3E91C-0679-4375-A7EE-E585006D98D0}" dt="2025-10-10T22:05:20.243" v="3135" actId="20577"/>
        <pc:sldMkLst>
          <pc:docMk/>
          <pc:sldMk cId="1878506961" sldId="293"/>
        </pc:sldMkLst>
        <pc:spChg chg="mod">
          <ac:chgData name="Igor Shinkar" userId="db6eb1b41a9778dd" providerId="LiveId" clId="{76B3E91C-0679-4375-A7EE-E585006D98D0}" dt="2025-10-10T22:05:20.243" v="3135" actId="20577"/>
          <ac:spMkLst>
            <pc:docMk/>
            <pc:sldMk cId="1878506961" sldId="293"/>
            <ac:spMk id="35842" creationId="{00000000-0000-0000-0000-000000000000}"/>
          </ac:spMkLst>
        </pc:spChg>
      </pc:sldChg>
      <pc:sldChg chg="modSp add ord">
        <pc:chgData name="Igor Shinkar" userId="db6eb1b41a9778dd" providerId="LiveId" clId="{76B3E91C-0679-4375-A7EE-E585006D98D0}" dt="2025-10-09T22:43:46.339" v="3019"/>
        <pc:sldMkLst>
          <pc:docMk/>
          <pc:sldMk cId="845965889" sldId="299"/>
        </pc:sldMkLst>
        <pc:spChg chg="mod">
          <ac:chgData name="Igor Shinkar" userId="db6eb1b41a9778dd" providerId="LiveId" clId="{76B3E91C-0679-4375-A7EE-E585006D98D0}" dt="2025-10-07T16:47:08.883" v="2748" actId="115"/>
          <ac:spMkLst>
            <pc:docMk/>
            <pc:sldMk cId="845965889" sldId="299"/>
            <ac:spMk id="35842" creationId="{00000000-0000-0000-0000-000000000000}"/>
          </ac:spMkLst>
        </pc:spChg>
      </pc:sldChg>
      <pc:sldChg chg="add ord">
        <pc:chgData name="Igor Shinkar" userId="db6eb1b41a9778dd" providerId="LiveId" clId="{76B3E91C-0679-4375-A7EE-E585006D98D0}" dt="2025-10-09T22:43:46.339" v="3019"/>
        <pc:sldMkLst>
          <pc:docMk/>
          <pc:sldMk cId="4241569793" sldId="300"/>
        </pc:sldMkLst>
      </pc:sldChg>
      <pc:sldChg chg="add ord">
        <pc:chgData name="Igor Shinkar" userId="db6eb1b41a9778dd" providerId="LiveId" clId="{76B3E91C-0679-4375-A7EE-E585006D98D0}" dt="2025-10-09T22:43:46.339" v="3019"/>
        <pc:sldMkLst>
          <pc:docMk/>
          <pc:sldMk cId="164444588" sldId="301"/>
        </pc:sldMkLst>
      </pc:sldChg>
      <pc:sldChg chg="add ord">
        <pc:chgData name="Igor Shinkar" userId="db6eb1b41a9778dd" providerId="LiveId" clId="{76B3E91C-0679-4375-A7EE-E585006D98D0}" dt="2025-10-09T22:43:46.339" v="3019"/>
        <pc:sldMkLst>
          <pc:docMk/>
          <pc:sldMk cId="1788626074" sldId="302"/>
        </pc:sldMkLst>
      </pc:sldChg>
      <pc:sldChg chg="add ord">
        <pc:chgData name="Igor Shinkar" userId="db6eb1b41a9778dd" providerId="LiveId" clId="{76B3E91C-0679-4375-A7EE-E585006D98D0}" dt="2025-10-09T22:43:46.339" v="3019"/>
        <pc:sldMkLst>
          <pc:docMk/>
          <pc:sldMk cId="1590937179" sldId="303"/>
        </pc:sldMkLst>
      </pc:sldChg>
      <pc:sldChg chg="modSp add ord modAnim">
        <pc:chgData name="Igor Shinkar" userId="db6eb1b41a9778dd" providerId="LiveId" clId="{76B3E91C-0679-4375-A7EE-E585006D98D0}" dt="2025-10-09T22:43:46.339" v="3019"/>
        <pc:sldMkLst>
          <pc:docMk/>
          <pc:sldMk cId="2917602959" sldId="304"/>
        </pc:sldMkLst>
        <pc:spChg chg="mod">
          <ac:chgData name="Igor Shinkar" userId="db6eb1b41a9778dd" providerId="LiveId" clId="{76B3E91C-0679-4375-A7EE-E585006D98D0}" dt="2025-10-07T16:58:04.191" v="2804" actId="404"/>
          <ac:spMkLst>
            <pc:docMk/>
            <pc:sldMk cId="2917602959" sldId="304"/>
            <ac:spMk id="35842" creationId="{00000000-0000-0000-0000-000000000000}"/>
          </ac:spMkLst>
        </pc:spChg>
      </pc:sldChg>
      <pc:sldChg chg="modSp add ord">
        <pc:chgData name="Igor Shinkar" userId="db6eb1b41a9778dd" providerId="LiveId" clId="{76B3E91C-0679-4375-A7EE-E585006D98D0}" dt="2025-10-09T22:43:46.339" v="3019"/>
        <pc:sldMkLst>
          <pc:docMk/>
          <pc:sldMk cId="1845524409" sldId="306"/>
        </pc:sldMkLst>
        <pc:spChg chg="mod">
          <ac:chgData name="Igor Shinkar" userId="db6eb1b41a9778dd" providerId="LiveId" clId="{76B3E91C-0679-4375-A7EE-E585006D98D0}" dt="2025-10-07T17:04:07.434" v="2834" actId="20577"/>
          <ac:spMkLst>
            <pc:docMk/>
            <pc:sldMk cId="1845524409" sldId="306"/>
            <ac:spMk id="4" creationId="{00000000-0000-0000-0000-000000000000}"/>
          </ac:spMkLst>
        </pc:spChg>
      </pc:sldChg>
      <pc:sldChg chg="add del modAnim">
        <pc:chgData name="Igor Shinkar" userId="db6eb1b41a9778dd" providerId="LiveId" clId="{76B3E91C-0679-4375-A7EE-E585006D98D0}" dt="2025-10-09T22:45:11.804" v="3020"/>
        <pc:sldMkLst>
          <pc:docMk/>
          <pc:sldMk cId="1263418228" sldId="307"/>
        </pc:sldMkLst>
      </pc:sldChg>
      <pc:sldChg chg="add ord">
        <pc:chgData name="Igor Shinkar" userId="db6eb1b41a9778dd" providerId="LiveId" clId="{76B3E91C-0679-4375-A7EE-E585006D98D0}" dt="2025-10-09T22:43:46.339" v="3019"/>
        <pc:sldMkLst>
          <pc:docMk/>
          <pc:sldMk cId="1952425551" sldId="308"/>
        </pc:sldMkLst>
      </pc:sldChg>
      <pc:sldChg chg="add ord">
        <pc:chgData name="Igor Shinkar" userId="db6eb1b41a9778dd" providerId="LiveId" clId="{76B3E91C-0679-4375-A7EE-E585006D98D0}" dt="2025-10-09T22:43:46.339" v="3019"/>
        <pc:sldMkLst>
          <pc:docMk/>
          <pc:sldMk cId="3311536928" sldId="309"/>
        </pc:sldMkLst>
      </pc:sldChg>
      <pc:sldChg chg="add">
        <pc:chgData name="Igor Shinkar" userId="db6eb1b41a9778dd" providerId="LiveId" clId="{76B3E91C-0679-4375-A7EE-E585006D98D0}" dt="2025-10-05T17:55:43.179" v="160"/>
        <pc:sldMkLst>
          <pc:docMk/>
          <pc:sldMk cId="2575486170" sldId="310"/>
        </pc:sldMkLst>
      </pc:sldChg>
      <pc:sldChg chg="add">
        <pc:chgData name="Igor Shinkar" userId="db6eb1b41a9778dd" providerId="LiveId" clId="{76B3E91C-0679-4375-A7EE-E585006D98D0}" dt="2025-10-05T17:55:43.179" v="160"/>
        <pc:sldMkLst>
          <pc:docMk/>
          <pc:sldMk cId="665402012" sldId="311"/>
        </pc:sldMkLst>
      </pc:sldChg>
      <pc:sldChg chg="add">
        <pc:chgData name="Igor Shinkar" userId="db6eb1b41a9778dd" providerId="LiveId" clId="{76B3E91C-0679-4375-A7EE-E585006D98D0}" dt="2025-10-05T17:55:43.179" v="160"/>
        <pc:sldMkLst>
          <pc:docMk/>
          <pc:sldMk cId="1609911384" sldId="312"/>
        </pc:sldMkLst>
      </pc:sldChg>
      <pc:sldChg chg="add">
        <pc:chgData name="Igor Shinkar" userId="db6eb1b41a9778dd" providerId="LiveId" clId="{76B3E91C-0679-4375-A7EE-E585006D98D0}" dt="2025-10-05T17:55:43.179" v="160"/>
        <pc:sldMkLst>
          <pc:docMk/>
          <pc:sldMk cId="667346118" sldId="313"/>
        </pc:sldMkLst>
      </pc:sldChg>
      <pc:sldChg chg="add">
        <pc:chgData name="Igor Shinkar" userId="db6eb1b41a9778dd" providerId="LiveId" clId="{76B3E91C-0679-4375-A7EE-E585006D98D0}" dt="2025-10-05T17:55:43.179" v="160"/>
        <pc:sldMkLst>
          <pc:docMk/>
          <pc:sldMk cId="2206639197" sldId="314"/>
        </pc:sldMkLst>
      </pc:sldChg>
      <pc:sldChg chg="add">
        <pc:chgData name="Igor Shinkar" userId="db6eb1b41a9778dd" providerId="LiveId" clId="{76B3E91C-0679-4375-A7EE-E585006D98D0}" dt="2025-10-05T17:55:43.179" v="160"/>
        <pc:sldMkLst>
          <pc:docMk/>
          <pc:sldMk cId="2268678249" sldId="315"/>
        </pc:sldMkLst>
      </pc:sldChg>
      <pc:sldChg chg="add">
        <pc:chgData name="Igor Shinkar" userId="db6eb1b41a9778dd" providerId="LiveId" clId="{76B3E91C-0679-4375-A7EE-E585006D98D0}" dt="2025-10-05T17:55:43.179" v="160"/>
        <pc:sldMkLst>
          <pc:docMk/>
          <pc:sldMk cId="1227243509" sldId="317"/>
        </pc:sldMkLst>
      </pc:sldChg>
      <pc:sldChg chg="del">
        <pc:chgData name="Igor Shinkar" userId="db6eb1b41a9778dd" providerId="LiveId" clId="{76B3E91C-0679-4375-A7EE-E585006D98D0}" dt="2025-10-05T17:46:18.967" v="7" actId="47"/>
        <pc:sldMkLst>
          <pc:docMk/>
          <pc:sldMk cId="2718290182" sldId="317"/>
        </pc:sldMkLst>
      </pc:sldChg>
      <pc:sldChg chg="modSp add">
        <pc:chgData name="Igor Shinkar" userId="db6eb1b41a9778dd" providerId="LiveId" clId="{76B3E91C-0679-4375-A7EE-E585006D98D0}" dt="2025-10-07T17:08:40.963" v="2961" actId="20577"/>
        <pc:sldMkLst>
          <pc:docMk/>
          <pc:sldMk cId="4058701141" sldId="318"/>
        </pc:sldMkLst>
        <pc:spChg chg="mod">
          <ac:chgData name="Igor Shinkar" userId="db6eb1b41a9778dd" providerId="LiveId" clId="{76B3E91C-0679-4375-A7EE-E585006D98D0}" dt="2025-10-07T17:08:40.963" v="2961" actId="20577"/>
          <ac:spMkLst>
            <pc:docMk/>
            <pc:sldMk cId="4058701141" sldId="318"/>
            <ac:spMk id="32770" creationId="{00000000-0000-0000-0000-000000000000}"/>
          </ac:spMkLst>
        </pc:spChg>
      </pc:sldChg>
      <pc:sldChg chg="add">
        <pc:chgData name="Igor Shinkar" userId="db6eb1b41a9778dd" providerId="LiveId" clId="{76B3E91C-0679-4375-A7EE-E585006D98D0}" dt="2025-10-05T17:55:43.179" v="160"/>
        <pc:sldMkLst>
          <pc:docMk/>
          <pc:sldMk cId="766277583" sldId="319"/>
        </pc:sldMkLst>
      </pc:sldChg>
      <pc:sldChg chg="modSp add modAnim">
        <pc:chgData name="Igor Shinkar" userId="db6eb1b41a9778dd" providerId="LiveId" clId="{76B3E91C-0679-4375-A7EE-E585006D98D0}" dt="2025-10-07T17:12:26.544" v="3000" actId="20577"/>
        <pc:sldMkLst>
          <pc:docMk/>
          <pc:sldMk cId="744821044" sldId="320"/>
        </pc:sldMkLst>
        <pc:spChg chg="mod">
          <ac:chgData name="Igor Shinkar" userId="db6eb1b41a9778dd" providerId="LiveId" clId="{76B3E91C-0679-4375-A7EE-E585006D98D0}" dt="2025-10-07T17:12:26.544" v="3000" actId="20577"/>
          <ac:spMkLst>
            <pc:docMk/>
            <pc:sldMk cId="744821044" sldId="320"/>
            <ac:spMk id="34818" creationId="{00000000-0000-0000-0000-000000000000}"/>
          </ac:spMkLst>
        </pc:spChg>
      </pc:sldChg>
      <pc:sldChg chg="modSp modAnim">
        <pc:chgData name="Igor Shinkar" userId="db6eb1b41a9778dd" providerId="LiveId" clId="{76B3E91C-0679-4375-A7EE-E585006D98D0}" dt="2025-10-07T15:26:39.236" v="560" actId="6549"/>
        <pc:sldMkLst>
          <pc:docMk/>
          <pc:sldMk cId="852465905" sldId="322"/>
        </pc:sldMkLst>
        <pc:spChg chg="mod">
          <ac:chgData name="Igor Shinkar" userId="db6eb1b41a9778dd" providerId="LiveId" clId="{76B3E91C-0679-4375-A7EE-E585006D98D0}" dt="2025-10-07T15:26:39.236" v="560" actId="6549"/>
          <ac:spMkLst>
            <pc:docMk/>
            <pc:sldMk cId="852465905" sldId="322"/>
            <ac:spMk id="20482" creationId="{00000000-0000-0000-0000-000000000000}"/>
          </ac:spMkLst>
        </pc:spChg>
      </pc:sldChg>
      <pc:sldChg chg="add">
        <pc:chgData name="Igor Shinkar" userId="db6eb1b41a9778dd" providerId="LiveId" clId="{76B3E91C-0679-4375-A7EE-E585006D98D0}" dt="2025-10-05T17:55:43.179" v="160"/>
        <pc:sldMkLst>
          <pc:docMk/>
          <pc:sldMk cId="75979015" sldId="323"/>
        </pc:sldMkLst>
      </pc:sldChg>
      <pc:sldChg chg="add">
        <pc:chgData name="Igor Shinkar" userId="db6eb1b41a9778dd" providerId="LiveId" clId="{76B3E91C-0679-4375-A7EE-E585006D98D0}" dt="2025-10-05T17:55:43.179" v="160"/>
        <pc:sldMkLst>
          <pc:docMk/>
          <pc:sldMk cId="847286817" sldId="324"/>
        </pc:sldMkLst>
      </pc:sldChg>
      <pc:sldChg chg="add ord">
        <pc:chgData name="Igor Shinkar" userId="db6eb1b41a9778dd" providerId="LiveId" clId="{76B3E91C-0679-4375-A7EE-E585006D98D0}" dt="2025-10-09T22:43:46.339" v="3019"/>
        <pc:sldMkLst>
          <pc:docMk/>
          <pc:sldMk cId="1270323155" sldId="325"/>
        </pc:sldMkLst>
      </pc:sldChg>
      <pc:sldChg chg="add">
        <pc:chgData name="Igor Shinkar" userId="db6eb1b41a9778dd" providerId="LiveId" clId="{76B3E91C-0679-4375-A7EE-E585006D98D0}" dt="2025-10-05T17:55:43.179" v="160"/>
        <pc:sldMkLst>
          <pc:docMk/>
          <pc:sldMk cId="3541551015" sldId="326"/>
        </pc:sldMkLst>
      </pc:sldChg>
      <pc:sldChg chg="add">
        <pc:chgData name="Igor Shinkar" userId="db6eb1b41a9778dd" providerId="LiveId" clId="{76B3E91C-0679-4375-A7EE-E585006D98D0}" dt="2025-10-05T17:57:40.179" v="162"/>
        <pc:sldMkLst>
          <pc:docMk/>
          <pc:sldMk cId="2505808838" sldId="327"/>
        </pc:sldMkLst>
      </pc:sldChg>
      <pc:sldChg chg="modSp add modAnim">
        <pc:chgData name="Igor Shinkar" userId="db6eb1b41a9778dd" providerId="LiveId" clId="{76B3E91C-0679-4375-A7EE-E585006D98D0}" dt="2025-10-09T22:46:01.640" v="3023" actId="20577"/>
        <pc:sldMkLst>
          <pc:docMk/>
          <pc:sldMk cId="997431650" sldId="328"/>
        </pc:sldMkLst>
        <pc:spChg chg="mod">
          <ac:chgData name="Igor Shinkar" userId="db6eb1b41a9778dd" providerId="LiveId" clId="{76B3E91C-0679-4375-A7EE-E585006D98D0}" dt="2025-10-09T22:46:01.640" v="3023" actId="20577"/>
          <ac:spMkLst>
            <pc:docMk/>
            <pc:sldMk cId="997431650" sldId="328"/>
            <ac:spMk id="35842" creationId="{00000000-0000-0000-0000-000000000000}"/>
          </ac:spMkLst>
        </pc:spChg>
      </pc:sldChg>
      <pc:sldChg chg="modSp add">
        <pc:chgData name="Igor Shinkar" userId="db6eb1b41a9778dd" providerId="LiveId" clId="{76B3E91C-0679-4375-A7EE-E585006D98D0}" dt="2025-10-09T22:46:05.934" v="3025" actId="20577"/>
        <pc:sldMkLst>
          <pc:docMk/>
          <pc:sldMk cId="3943412302" sldId="329"/>
        </pc:sldMkLst>
        <pc:spChg chg="mod">
          <ac:chgData name="Igor Shinkar" userId="db6eb1b41a9778dd" providerId="LiveId" clId="{76B3E91C-0679-4375-A7EE-E585006D98D0}" dt="2025-10-09T22:46:05.934" v="3025" actId="20577"/>
          <ac:spMkLst>
            <pc:docMk/>
            <pc:sldMk cId="3943412302" sldId="329"/>
            <ac:spMk id="35842" creationId="{00000000-0000-0000-0000-000000000000}"/>
          </ac:spMkLst>
        </pc:spChg>
      </pc:sldChg>
      <pc:sldChg chg="modSp add mod">
        <pc:chgData name="Igor Shinkar" userId="db6eb1b41a9778dd" providerId="LiveId" clId="{76B3E91C-0679-4375-A7EE-E585006D98D0}" dt="2025-10-10T22:43:30.114" v="3150" actId="20577"/>
        <pc:sldMkLst>
          <pc:docMk/>
          <pc:sldMk cId="3094361083" sldId="330"/>
        </pc:sldMkLst>
        <pc:spChg chg="mod">
          <ac:chgData name="Igor Shinkar" userId="db6eb1b41a9778dd" providerId="LiveId" clId="{76B3E91C-0679-4375-A7EE-E585006D98D0}" dt="2025-10-10T22:43:30.114" v="3150" actId="20577"/>
          <ac:spMkLst>
            <pc:docMk/>
            <pc:sldMk cId="3094361083" sldId="330"/>
            <ac:spMk id="35841" creationId="{00000000-0000-0000-0000-000000000000}"/>
          </ac:spMkLst>
        </pc:spChg>
      </pc:sldChg>
      <pc:sldChg chg="add">
        <pc:chgData name="Igor Shinkar" userId="db6eb1b41a9778dd" providerId="LiveId" clId="{76B3E91C-0679-4375-A7EE-E585006D98D0}" dt="2025-10-05T17:57:40.179" v="162"/>
        <pc:sldMkLst>
          <pc:docMk/>
          <pc:sldMk cId="4065251385" sldId="331"/>
        </pc:sldMkLst>
      </pc:sldChg>
      <pc:sldChg chg="add">
        <pc:chgData name="Igor Shinkar" userId="db6eb1b41a9778dd" providerId="LiveId" clId="{76B3E91C-0679-4375-A7EE-E585006D98D0}" dt="2025-10-05T17:55:43.179" v="160"/>
        <pc:sldMkLst>
          <pc:docMk/>
          <pc:sldMk cId="2243032523" sldId="332"/>
        </pc:sldMkLst>
      </pc:sldChg>
      <pc:sldChg chg="add">
        <pc:chgData name="Igor Shinkar" userId="db6eb1b41a9778dd" providerId="LiveId" clId="{76B3E91C-0679-4375-A7EE-E585006D98D0}" dt="2025-10-05T17:57:40.179" v="162"/>
        <pc:sldMkLst>
          <pc:docMk/>
          <pc:sldMk cId="1523810978" sldId="333"/>
        </pc:sldMkLst>
      </pc:sldChg>
      <pc:sldChg chg="addSp modSp add mod ord">
        <pc:chgData name="Igor Shinkar" userId="db6eb1b41a9778dd" providerId="LiveId" clId="{76B3E91C-0679-4375-A7EE-E585006D98D0}" dt="2025-10-09T22:43:46.339" v="3019"/>
        <pc:sldMkLst>
          <pc:docMk/>
          <pc:sldMk cId="1386357524" sldId="334"/>
        </pc:sldMkLst>
        <pc:spChg chg="mod">
          <ac:chgData name="Igor Shinkar" userId="db6eb1b41a9778dd" providerId="LiveId" clId="{76B3E91C-0679-4375-A7EE-E585006D98D0}" dt="2025-10-07T17:06:02.953" v="2853" actId="20577"/>
          <ac:spMkLst>
            <pc:docMk/>
            <pc:sldMk cId="1386357524" sldId="334"/>
            <ac:spMk id="35842" creationId="{00000000-0000-0000-0000-000000000000}"/>
          </ac:spMkLst>
        </pc:spChg>
      </pc:sldChg>
      <pc:sldChg chg="delSp modSp add modAnim">
        <pc:chgData name="Igor Shinkar" userId="db6eb1b41a9778dd" providerId="LiveId" clId="{76B3E91C-0679-4375-A7EE-E585006D98D0}" dt="2025-10-07T16:39:45.500" v="2736" actId="57"/>
        <pc:sldMkLst>
          <pc:docMk/>
          <pc:sldMk cId="979639996" sldId="343"/>
        </pc:sldMkLst>
        <pc:spChg chg="mod">
          <ac:chgData name="Igor Shinkar" userId="db6eb1b41a9778dd" providerId="LiveId" clId="{76B3E91C-0679-4375-A7EE-E585006D98D0}" dt="2025-10-07T16:36:16.214" v="2599" actId="1076"/>
          <ac:spMkLst>
            <pc:docMk/>
            <pc:sldMk cId="979639996" sldId="343"/>
            <ac:spMk id="6" creationId="{00000000-0000-0000-0000-000000000000}"/>
          </ac:spMkLst>
        </pc:spChg>
        <pc:spChg chg="mod">
          <ac:chgData name="Igor Shinkar" userId="db6eb1b41a9778dd" providerId="LiveId" clId="{76B3E91C-0679-4375-A7EE-E585006D98D0}" dt="2025-10-07T16:39:45.500" v="2736" actId="57"/>
          <ac:spMkLst>
            <pc:docMk/>
            <pc:sldMk cId="979639996" sldId="343"/>
            <ac:spMk id="31746" creationId="{00000000-0000-0000-0000-000000000000}"/>
          </ac:spMkLst>
        </pc:spChg>
      </pc:sldChg>
      <pc:sldChg chg="delSp modSp add mod ord modAnim">
        <pc:chgData name="Igor Shinkar" userId="db6eb1b41a9778dd" providerId="LiveId" clId="{76B3E91C-0679-4375-A7EE-E585006D98D0}" dt="2025-10-07T16:40:01.543" v="2738" actId="20577"/>
        <pc:sldMkLst>
          <pc:docMk/>
          <pc:sldMk cId="2012142793" sldId="344"/>
        </pc:sldMkLst>
        <pc:spChg chg="mod">
          <ac:chgData name="Igor Shinkar" userId="db6eb1b41a9778dd" providerId="LiveId" clId="{76B3E91C-0679-4375-A7EE-E585006D98D0}" dt="2025-10-07T16:40:01.543" v="2738" actId="20577"/>
          <ac:spMkLst>
            <pc:docMk/>
            <pc:sldMk cId="2012142793" sldId="344"/>
            <ac:spMk id="31746" creationId="{00000000-0000-0000-0000-000000000000}"/>
          </ac:spMkLst>
        </pc:spChg>
      </pc:sldChg>
      <pc:sldChg chg="modSp add ord">
        <pc:chgData name="Igor Shinkar" userId="db6eb1b41a9778dd" providerId="LiveId" clId="{76B3E91C-0679-4375-A7EE-E585006D98D0}" dt="2025-10-07T15:26:28.039" v="557" actId="20577"/>
        <pc:sldMkLst>
          <pc:docMk/>
          <pc:sldMk cId="1420417217" sldId="345"/>
        </pc:sldMkLst>
        <pc:spChg chg="mod">
          <ac:chgData name="Igor Shinkar" userId="db6eb1b41a9778dd" providerId="LiveId" clId="{76B3E91C-0679-4375-A7EE-E585006D98D0}" dt="2025-10-07T15:26:28.039" v="557" actId="20577"/>
          <ac:spMkLst>
            <pc:docMk/>
            <pc:sldMk cId="1420417217" sldId="345"/>
            <ac:spMk id="20482" creationId="{00000000-0000-0000-0000-000000000000}"/>
          </ac:spMkLst>
        </pc:spChg>
      </pc:sldChg>
      <pc:sldChg chg="add">
        <pc:chgData name="Igor Shinkar" userId="db6eb1b41a9778dd" providerId="LiveId" clId="{76B3E91C-0679-4375-A7EE-E585006D98D0}" dt="2025-10-05T17:55:43.179" v="160"/>
        <pc:sldMkLst>
          <pc:docMk/>
          <pc:sldMk cId="413035727" sldId="346"/>
        </pc:sldMkLst>
      </pc:sldChg>
      <pc:sldChg chg="add">
        <pc:chgData name="Igor Shinkar" userId="db6eb1b41a9778dd" providerId="LiveId" clId="{76B3E91C-0679-4375-A7EE-E585006D98D0}" dt="2025-10-05T17:55:43.179" v="160"/>
        <pc:sldMkLst>
          <pc:docMk/>
          <pc:sldMk cId="3721617343" sldId="347"/>
        </pc:sldMkLst>
      </pc:sldChg>
      <pc:sldChg chg="add">
        <pc:chgData name="Igor Shinkar" userId="db6eb1b41a9778dd" providerId="LiveId" clId="{76B3E91C-0679-4375-A7EE-E585006D98D0}" dt="2025-10-05T17:55:43.179" v="160"/>
        <pc:sldMkLst>
          <pc:docMk/>
          <pc:sldMk cId="2564488202" sldId="348"/>
        </pc:sldMkLst>
      </pc:sldChg>
      <pc:sldChg chg="add">
        <pc:chgData name="Igor Shinkar" userId="db6eb1b41a9778dd" providerId="LiveId" clId="{76B3E91C-0679-4375-A7EE-E585006D98D0}" dt="2025-10-05T17:55:43.179" v="160"/>
        <pc:sldMkLst>
          <pc:docMk/>
          <pc:sldMk cId="3023682188" sldId="349"/>
        </pc:sldMkLst>
      </pc:sldChg>
      <pc:sldChg chg="add">
        <pc:chgData name="Igor Shinkar" userId="db6eb1b41a9778dd" providerId="LiveId" clId="{76B3E91C-0679-4375-A7EE-E585006D98D0}" dt="2025-10-05T17:55:43.179" v="160"/>
        <pc:sldMkLst>
          <pc:docMk/>
          <pc:sldMk cId="730535654" sldId="350"/>
        </pc:sldMkLst>
      </pc:sldChg>
      <pc:sldChg chg="add">
        <pc:chgData name="Igor Shinkar" userId="db6eb1b41a9778dd" providerId="LiveId" clId="{76B3E91C-0679-4375-A7EE-E585006D98D0}" dt="2025-10-05T17:55:43.179" v="160"/>
        <pc:sldMkLst>
          <pc:docMk/>
          <pc:sldMk cId="424103312" sldId="351"/>
        </pc:sldMkLst>
      </pc:sldChg>
      <pc:sldChg chg="modSp add modAnim">
        <pc:chgData name="Igor Shinkar" userId="db6eb1b41a9778dd" providerId="LiveId" clId="{76B3E91C-0679-4375-A7EE-E585006D98D0}" dt="2025-10-07T16:30:12.859" v="2589" actId="20577"/>
        <pc:sldMkLst>
          <pc:docMk/>
          <pc:sldMk cId="619959936" sldId="354"/>
        </pc:sldMkLst>
        <pc:spChg chg="mod">
          <ac:chgData name="Igor Shinkar" userId="db6eb1b41a9778dd" providerId="LiveId" clId="{76B3E91C-0679-4375-A7EE-E585006D98D0}" dt="2025-10-07T16:30:12.859" v="2589" actId="20577"/>
          <ac:spMkLst>
            <pc:docMk/>
            <pc:sldMk cId="619959936" sldId="354"/>
            <ac:spMk id="35842" creationId="{00000000-0000-0000-0000-000000000000}"/>
          </ac:spMkLst>
        </pc:spChg>
      </pc:sldChg>
      <pc:sldChg chg="add">
        <pc:chgData name="Igor Shinkar" userId="db6eb1b41a9778dd" providerId="LiveId" clId="{76B3E91C-0679-4375-A7EE-E585006D98D0}" dt="2025-10-05T17:55:43.179" v="160"/>
        <pc:sldMkLst>
          <pc:docMk/>
          <pc:sldMk cId="2248419326" sldId="355"/>
        </pc:sldMkLst>
      </pc:sldChg>
      <pc:sldChg chg="add">
        <pc:chgData name="Igor Shinkar" userId="db6eb1b41a9778dd" providerId="LiveId" clId="{76B3E91C-0679-4375-A7EE-E585006D98D0}" dt="2025-10-05T17:55:43.179" v="160"/>
        <pc:sldMkLst>
          <pc:docMk/>
          <pc:sldMk cId="667390476" sldId="360"/>
        </pc:sldMkLst>
      </pc:sldChg>
      <pc:sldChg chg="add">
        <pc:chgData name="Igor Shinkar" userId="db6eb1b41a9778dd" providerId="LiveId" clId="{76B3E91C-0679-4375-A7EE-E585006D98D0}" dt="2025-10-05T17:57:40.179" v="162"/>
        <pc:sldMkLst>
          <pc:docMk/>
          <pc:sldMk cId="512791821" sldId="481"/>
        </pc:sldMkLst>
      </pc:sldChg>
      <pc:sldChg chg="modSp add mod">
        <pc:chgData name="Igor Shinkar" userId="db6eb1b41a9778dd" providerId="LiveId" clId="{76B3E91C-0679-4375-A7EE-E585006D98D0}" dt="2025-10-07T16:33:13.846" v="2596" actId="20577"/>
        <pc:sldMkLst>
          <pc:docMk/>
          <pc:sldMk cId="4275399684" sldId="490"/>
        </pc:sldMkLst>
        <pc:spChg chg="mod">
          <ac:chgData name="Igor Shinkar" userId="db6eb1b41a9778dd" providerId="LiveId" clId="{76B3E91C-0679-4375-A7EE-E585006D98D0}" dt="2025-10-07T16:33:13.846" v="2596" actId="20577"/>
          <ac:spMkLst>
            <pc:docMk/>
            <pc:sldMk cId="4275399684" sldId="490"/>
            <ac:spMk id="130" creationId="{CB898E5E-3862-41EC-9E48-234A8424C3F7}"/>
          </ac:spMkLst>
        </pc:spChg>
      </pc:sldChg>
      <pc:sldChg chg="add">
        <pc:chgData name="Igor Shinkar" userId="db6eb1b41a9778dd" providerId="LiveId" clId="{76B3E91C-0679-4375-A7EE-E585006D98D0}" dt="2025-10-05T17:57:40.179" v="162"/>
        <pc:sldMkLst>
          <pc:docMk/>
          <pc:sldMk cId="862612919" sldId="496"/>
        </pc:sldMkLst>
      </pc:sldChg>
      <pc:sldChg chg="add">
        <pc:chgData name="Igor Shinkar" userId="db6eb1b41a9778dd" providerId="LiveId" clId="{76B3E91C-0679-4375-A7EE-E585006D98D0}" dt="2025-10-05T17:57:40.179" v="162"/>
        <pc:sldMkLst>
          <pc:docMk/>
          <pc:sldMk cId="2898317963" sldId="497"/>
        </pc:sldMkLst>
      </pc:sldChg>
      <pc:sldChg chg="del">
        <pc:chgData name="Igor Shinkar" userId="db6eb1b41a9778dd" providerId="LiveId" clId="{76B3E91C-0679-4375-A7EE-E585006D98D0}" dt="2025-10-05T17:46:18.967" v="7" actId="47"/>
        <pc:sldMkLst>
          <pc:docMk/>
          <pc:sldMk cId="3475591258" sldId="497"/>
        </pc:sldMkLst>
      </pc:sldChg>
      <pc:sldChg chg="add">
        <pc:chgData name="Igor Shinkar" userId="db6eb1b41a9778dd" providerId="LiveId" clId="{76B3E91C-0679-4375-A7EE-E585006D98D0}" dt="2025-10-05T17:57:40.179" v="162"/>
        <pc:sldMkLst>
          <pc:docMk/>
          <pc:sldMk cId="3795133321" sldId="498"/>
        </pc:sldMkLst>
      </pc:sldChg>
      <pc:sldChg chg="add">
        <pc:chgData name="Igor Shinkar" userId="db6eb1b41a9778dd" providerId="LiveId" clId="{76B3E91C-0679-4375-A7EE-E585006D98D0}" dt="2025-10-05T17:57:40.179" v="162"/>
        <pc:sldMkLst>
          <pc:docMk/>
          <pc:sldMk cId="838172751" sldId="499"/>
        </pc:sldMkLst>
      </pc:sldChg>
      <pc:sldChg chg="modSp mod">
        <pc:chgData name="Igor Shinkar" userId="db6eb1b41a9778dd" providerId="LiveId" clId="{76B3E91C-0679-4375-A7EE-E585006D98D0}" dt="2025-10-07T15:56:22.306" v="1150" actId="20577"/>
        <pc:sldMkLst>
          <pc:docMk/>
          <pc:sldMk cId="3493574346" sldId="515"/>
        </pc:sldMkLst>
        <pc:spChg chg="mod">
          <ac:chgData name="Igor Shinkar" userId="db6eb1b41a9778dd" providerId="LiveId" clId="{76B3E91C-0679-4375-A7EE-E585006D98D0}" dt="2025-10-07T15:56:22.306" v="1150" actId="20577"/>
          <ac:spMkLst>
            <pc:docMk/>
            <pc:sldMk cId="3493574346" sldId="515"/>
            <ac:spMk id="35842" creationId="{00000000-0000-0000-0000-000000000000}"/>
          </ac:spMkLst>
        </pc:spChg>
      </pc:sldChg>
      <pc:sldChg chg="modAnim">
        <pc:chgData name="Igor Shinkar" userId="db6eb1b41a9778dd" providerId="LiveId" clId="{76B3E91C-0679-4375-A7EE-E585006D98D0}" dt="2025-10-05T17:49:26.892" v="48"/>
        <pc:sldMkLst>
          <pc:docMk/>
          <pc:sldMk cId="1075978804" sldId="516"/>
        </pc:sldMkLst>
      </pc:sldChg>
      <pc:sldChg chg="modSp mod">
        <pc:chgData name="Igor Shinkar" userId="db6eb1b41a9778dd" providerId="LiveId" clId="{76B3E91C-0679-4375-A7EE-E585006D98D0}" dt="2025-10-07T16:05:44.562" v="1547" actId="20577"/>
        <pc:sldMkLst>
          <pc:docMk/>
          <pc:sldMk cId="1271337016" sldId="517"/>
        </pc:sldMkLst>
        <pc:spChg chg="mod">
          <ac:chgData name="Igor Shinkar" userId="db6eb1b41a9778dd" providerId="LiveId" clId="{76B3E91C-0679-4375-A7EE-E585006D98D0}" dt="2025-10-07T16:05:44.562" v="1547" actId="20577"/>
          <ac:spMkLst>
            <pc:docMk/>
            <pc:sldMk cId="1271337016" sldId="517"/>
            <ac:spMk id="35842" creationId="{00000000-0000-0000-0000-000000000000}"/>
          </ac:spMkLst>
        </pc:spChg>
      </pc:sldChg>
      <pc:sldChg chg="modSp modAnim">
        <pc:chgData name="Igor Shinkar" userId="db6eb1b41a9778dd" providerId="LiveId" clId="{76B3E91C-0679-4375-A7EE-E585006D98D0}" dt="2025-10-07T16:14:30.590" v="1914" actId="20577"/>
        <pc:sldMkLst>
          <pc:docMk/>
          <pc:sldMk cId="3504271710" sldId="518"/>
        </pc:sldMkLst>
        <pc:spChg chg="mod">
          <ac:chgData name="Igor Shinkar" userId="db6eb1b41a9778dd" providerId="LiveId" clId="{76B3E91C-0679-4375-A7EE-E585006D98D0}" dt="2025-10-07T16:14:30.590" v="1914" actId="20577"/>
          <ac:spMkLst>
            <pc:docMk/>
            <pc:sldMk cId="3504271710" sldId="518"/>
            <ac:spMk id="35842" creationId="{00000000-0000-0000-0000-000000000000}"/>
          </ac:spMkLst>
        </pc:spChg>
      </pc:sldChg>
      <pc:sldChg chg="delSp modSp mod modAnim">
        <pc:chgData name="Igor Shinkar" userId="db6eb1b41a9778dd" providerId="LiveId" clId="{76B3E91C-0679-4375-A7EE-E585006D98D0}" dt="2025-10-07T16:16:43.997" v="2143" actId="20577"/>
        <pc:sldMkLst>
          <pc:docMk/>
          <pc:sldMk cId="2351630619" sldId="519"/>
        </pc:sldMkLst>
        <pc:spChg chg="mod">
          <ac:chgData name="Igor Shinkar" userId="db6eb1b41a9778dd" providerId="LiveId" clId="{76B3E91C-0679-4375-A7EE-E585006D98D0}" dt="2025-10-07T16:16:43.997" v="2143" actId="20577"/>
          <ac:spMkLst>
            <pc:docMk/>
            <pc:sldMk cId="2351630619" sldId="519"/>
            <ac:spMk id="35842" creationId="{00000000-0000-0000-0000-000000000000}"/>
          </ac:spMkLst>
        </pc:spChg>
      </pc:sldChg>
      <pc:sldChg chg="modSp mod">
        <pc:chgData name="Igor Shinkar" userId="db6eb1b41a9778dd" providerId="LiveId" clId="{76B3E91C-0679-4375-A7EE-E585006D98D0}" dt="2025-10-07T15:56:07.512" v="1144" actId="115"/>
        <pc:sldMkLst>
          <pc:docMk/>
          <pc:sldMk cId="2274868364" sldId="532"/>
        </pc:sldMkLst>
        <pc:spChg chg="mod">
          <ac:chgData name="Igor Shinkar" userId="db6eb1b41a9778dd" providerId="LiveId" clId="{76B3E91C-0679-4375-A7EE-E585006D98D0}" dt="2025-10-05T17:48:56.742" v="46" actId="20577"/>
          <ac:spMkLst>
            <pc:docMk/>
            <pc:sldMk cId="2274868364" sldId="532"/>
            <ac:spMk id="35841" creationId="{00000000-0000-0000-0000-000000000000}"/>
          </ac:spMkLst>
        </pc:spChg>
        <pc:spChg chg="mod">
          <ac:chgData name="Igor Shinkar" userId="db6eb1b41a9778dd" providerId="LiveId" clId="{76B3E91C-0679-4375-A7EE-E585006D98D0}" dt="2025-10-07T15:56:07.512" v="1144" actId="115"/>
          <ac:spMkLst>
            <pc:docMk/>
            <pc:sldMk cId="2274868364" sldId="532"/>
            <ac:spMk id="35842" creationId="{00000000-0000-0000-0000-000000000000}"/>
          </ac:spMkLst>
        </pc:spChg>
      </pc:sldChg>
      <pc:sldChg chg="modSp add del mod modAnim">
        <pc:chgData name="Igor Shinkar" userId="db6eb1b41a9778dd" providerId="LiveId" clId="{76B3E91C-0679-4375-A7EE-E585006D98D0}" dt="2025-10-07T15:38:06.304" v="561" actId="20577"/>
        <pc:sldMkLst>
          <pc:docMk/>
          <pc:sldMk cId="4077900681" sldId="533"/>
        </pc:sldMkLst>
        <pc:spChg chg="mod">
          <ac:chgData name="Igor Shinkar" userId="db6eb1b41a9778dd" providerId="LiveId" clId="{76B3E91C-0679-4375-A7EE-E585006D98D0}" dt="2025-10-05T17:54:06.660" v="114" actId="20577"/>
          <ac:spMkLst>
            <pc:docMk/>
            <pc:sldMk cId="4077900681" sldId="533"/>
            <ac:spMk id="2" creationId="{00000000-0000-0000-0000-000000000000}"/>
          </ac:spMkLst>
        </pc:spChg>
        <pc:spChg chg="mod">
          <ac:chgData name="Igor Shinkar" userId="db6eb1b41a9778dd" providerId="LiveId" clId="{76B3E91C-0679-4375-A7EE-E585006D98D0}" dt="2025-10-07T15:38:06.304" v="561" actId="20577"/>
          <ac:spMkLst>
            <pc:docMk/>
            <pc:sldMk cId="4077900681" sldId="533"/>
            <ac:spMk id="3" creationId="{00000000-0000-0000-0000-000000000000}"/>
          </ac:spMkLst>
        </pc:spChg>
      </pc:sldChg>
      <pc:sldChg chg="modSp mod">
        <pc:chgData name="Igor Shinkar" userId="db6eb1b41a9778dd" providerId="LiveId" clId="{76B3E91C-0679-4375-A7EE-E585006D98D0}" dt="2025-10-07T16:09:35.678" v="1754" actId="20577"/>
        <pc:sldMkLst>
          <pc:docMk/>
          <pc:sldMk cId="592497541" sldId="535"/>
        </pc:sldMkLst>
        <pc:spChg chg="mod">
          <ac:chgData name="Igor Shinkar" userId="db6eb1b41a9778dd" providerId="LiveId" clId="{76B3E91C-0679-4375-A7EE-E585006D98D0}" dt="2025-10-07T16:09:35.678" v="1754" actId="20577"/>
          <ac:spMkLst>
            <pc:docMk/>
            <pc:sldMk cId="592497541" sldId="535"/>
            <ac:spMk id="35842" creationId="{00000000-0000-0000-0000-000000000000}"/>
          </ac:spMkLst>
        </pc:spChg>
      </pc:sldChg>
      <pc:sldChg chg="addSp modSp mod modAnim">
        <pc:chgData name="Igor Shinkar" userId="db6eb1b41a9778dd" providerId="LiveId" clId="{76B3E91C-0679-4375-A7EE-E585006D98D0}" dt="2025-10-07T16:25:30.919" v="2578" actId="6549"/>
        <pc:sldMkLst>
          <pc:docMk/>
          <pc:sldMk cId="1402729785" sldId="536"/>
        </pc:sldMkLst>
        <pc:spChg chg="add mod">
          <ac:chgData name="Igor Shinkar" userId="db6eb1b41a9778dd" providerId="LiveId" clId="{76B3E91C-0679-4375-A7EE-E585006D98D0}" dt="2025-10-07T16:23:04.293" v="2427" actId="1076"/>
          <ac:spMkLst>
            <pc:docMk/>
            <pc:sldMk cId="1402729785" sldId="536"/>
            <ac:spMk id="2" creationId="{C884C5BD-92DE-8878-25F5-236692FAFEA5}"/>
          </ac:spMkLst>
        </pc:spChg>
        <pc:spChg chg="add mod">
          <ac:chgData name="Igor Shinkar" userId="db6eb1b41a9778dd" providerId="LiveId" clId="{76B3E91C-0679-4375-A7EE-E585006D98D0}" dt="2025-10-07T16:25:13.016" v="2571" actId="20577"/>
          <ac:spMkLst>
            <pc:docMk/>
            <pc:sldMk cId="1402729785" sldId="536"/>
            <ac:spMk id="3" creationId="{381AEAC9-FD33-4231-9B72-FC8DBBB2844C}"/>
          </ac:spMkLst>
        </pc:spChg>
        <pc:spChg chg="mod">
          <ac:chgData name="Igor Shinkar" userId="db6eb1b41a9778dd" providerId="LiveId" clId="{76B3E91C-0679-4375-A7EE-E585006D98D0}" dt="2025-10-07T16:25:30.919" v="2578" actId="6549"/>
          <ac:spMkLst>
            <pc:docMk/>
            <pc:sldMk cId="1402729785" sldId="536"/>
            <ac:spMk id="35842" creationId="{00000000-0000-0000-0000-000000000000}"/>
          </ac:spMkLst>
        </pc:spChg>
      </pc:sldChg>
      <pc:sldChg chg="del">
        <pc:chgData name="Igor Shinkar" userId="db6eb1b41a9778dd" providerId="LiveId" clId="{76B3E91C-0679-4375-A7EE-E585006D98D0}" dt="2025-10-05T17:47:25.451" v="9" actId="47"/>
        <pc:sldMkLst>
          <pc:docMk/>
          <pc:sldMk cId="2189462180" sldId="538"/>
        </pc:sldMkLst>
      </pc:sldChg>
      <pc:sldChg chg="modSp modAnim">
        <pc:chgData name="Igor Shinkar" userId="db6eb1b41a9778dd" providerId="LiveId" clId="{76B3E91C-0679-4375-A7EE-E585006D98D0}" dt="2025-10-07T16:26:52.254" v="2586" actId="20577"/>
        <pc:sldMkLst>
          <pc:docMk/>
          <pc:sldMk cId="3933497776" sldId="539"/>
        </pc:sldMkLst>
        <pc:spChg chg="mod">
          <ac:chgData name="Igor Shinkar" userId="db6eb1b41a9778dd" providerId="LiveId" clId="{76B3E91C-0679-4375-A7EE-E585006D98D0}" dt="2025-10-07T16:26:52.254" v="2586" actId="20577"/>
          <ac:spMkLst>
            <pc:docMk/>
            <pc:sldMk cId="3933497776" sldId="539"/>
            <ac:spMk id="35842" creationId="{00000000-0000-0000-0000-000000000000}"/>
          </ac:spMkLst>
        </pc:spChg>
      </pc:sldChg>
      <pc:sldChg chg="modSp add modAnim">
        <pc:chgData name="Igor Shinkar" userId="db6eb1b41a9778dd" providerId="LiveId" clId="{76B3E91C-0679-4375-A7EE-E585006D98D0}" dt="2025-10-07T15:25:23.365" v="539" actId="20577"/>
        <pc:sldMkLst>
          <pc:docMk/>
          <pc:sldMk cId="959072309" sldId="540"/>
        </pc:sldMkLst>
        <pc:spChg chg="mod">
          <ac:chgData name="Igor Shinkar" userId="db6eb1b41a9778dd" providerId="LiveId" clId="{76B3E91C-0679-4375-A7EE-E585006D98D0}" dt="2025-10-07T15:25:23.365" v="539" actId="20577"/>
          <ac:spMkLst>
            <pc:docMk/>
            <pc:sldMk cId="959072309" sldId="540"/>
            <ac:spMk id="35842" creationId="{00000000-0000-0000-0000-000000000000}"/>
          </ac:spMkLst>
        </pc:spChg>
      </pc:sldChg>
      <pc:sldChg chg="add">
        <pc:chgData name="Igor Shinkar" userId="db6eb1b41a9778dd" providerId="LiveId" clId="{76B3E91C-0679-4375-A7EE-E585006D98D0}" dt="2025-10-05T17:55:43.179" v="160"/>
        <pc:sldMkLst>
          <pc:docMk/>
          <pc:sldMk cId="2499690956" sldId="541"/>
        </pc:sldMkLst>
      </pc:sldChg>
      <pc:sldChg chg="add">
        <pc:chgData name="Igor Shinkar" userId="db6eb1b41a9778dd" providerId="LiveId" clId="{76B3E91C-0679-4375-A7EE-E585006D98D0}" dt="2025-10-05T17:55:43.179" v="160"/>
        <pc:sldMkLst>
          <pc:docMk/>
          <pc:sldMk cId="2843968602" sldId="542"/>
        </pc:sldMkLst>
      </pc:sldChg>
      <pc:sldChg chg="add">
        <pc:chgData name="Igor Shinkar" userId="db6eb1b41a9778dd" providerId="LiveId" clId="{76B3E91C-0679-4375-A7EE-E585006D98D0}" dt="2025-10-05T17:55:43.179" v="160"/>
        <pc:sldMkLst>
          <pc:docMk/>
          <pc:sldMk cId="2059379364" sldId="543"/>
        </pc:sldMkLst>
      </pc:sldChg>
      <pc:sldChg chg="modSp add">
        <pc:chgData name="Igor Shinkar" userId="db6eb1b41a9778dd" providerId="LiveId" clId="{76B3E91C-0679-4375-A7EE-E585006D98D0}" dt="2025-10-10T21:59:26.710" v="3061" actId="20577"/>
        <pc:sldMkLst>
          <pc:docMk/>
          <pc:sldMk cId="3715659246" sldId="544"/>
        </pc:sldMkLst>
        <pc:spChg chg="mod">
          <ac:chgData name="Igor Shinkar" userId="db6eb1b41a9778dd" providerId="LiveId" clId="{76B3E91C-0679-4375-A7EE-E585006D98D0}" dt="2025-10-10T21:59:26.710" v="3061" actId="20577"/>
          <ac:spMkLst>
            <pc:docMk/>
            <pc:sldMk cId="3715659246" sldId="544"/>
            <ac:spMk id="35842" creationId="{00000000-0000-0000-0000-000000000000}"/>
          </ac:spMkLst>
        </pc:spChg>
      </pc:sldChg>
      <pc:sldChg chg="modSp add mod">
        <pc:chgData name="Igor Shinkar" userId="db6eb1b41a9778dd" providerId="LiveId" clId="{76B3E91C-0679-4375-A7EE-E585006D98D0}" dt="2025-10-07T17:17:33.231" v="3017" actId="20577"/>
        <pc:sldMkLst>
          <pc:docMk/>
          <pc:sldMk cId="1955201381" sldId="545"/>
        </pc:sldMkLst>
        <pc:spChg chg="mod">
          <ac:chgData name="Igor Shinkar" userId="db6eb1b41a9778dd" providerId="LiveId" clId="{76B3E91C-0679-4375-A7EE-E585006D98D0}" dt="2025-10-07T17:17:33.231" v="3017" actId="20577"/>
          <ac:spMkLst>
            <pc:docMk/>
            <pc:sldMk cId="1955201381" sldId="545"/>
            <ac:spMk id="2" creationId="{00000000-0000-0000-0000-000000000000}"/>
          </ac:spMkLst>
        </pc:spChg>
      </pc:sldChg>
      <pc:sldChg chg="add del ord">
        <pc:chgData name="Igor Shinkar" userId="db6eb1b41a9778dd" providerId="LiveId" clId="{76B3E91C-0679-4375-A7EE-E585006D98D0}" dt="2025-10-09T22:43:46.339" v="3019"/>
        <pc:sldMkLst>
          <pc:docMk/>
          <pc:sldMk cId="3976506564" sldId="546"/>
        </pc:sldMkLst>
      </pc:sldChg>
      <pc:sldChg chg="modSp add mod modAnim">
        <pc:chgData name="Igor Shinkar" userId="db6eb1b41a9778dd" providerId="LiveId" clId="{76B3E91C-0679-4375-A7EE-E585006D98D0}" dt="2025-10-07T15:22:38.373" v="466" actId="20577"/>
        <pc:sldMkLst>
          <pc:docMk/>
          <pc:sldMk cId="1075966807" sldId="547"/>
        </pc:sldMkLst>
        <pc:spChg chg="mod">
          <ac:chgData name="Igor Shinkar" userId="db6eb1b41a9778dd" providerId="LiveId" clId="{76B3E91C-0679-4375-A7EE-E585006D98D0}" dt="2025-10-07T15:20:36.495" v="178" actId="20577"/>
          <ac:spMkLst>
            <pc:docMk/>
            <pc:sldMk cId="1075966807" sldId="547"/>
            <ac:spMk id="2" creationId="{5D9F57AF-FAC8-0E18-DFB5-58FA34E3C541}"/>
          </ac:spMkLst>
        </pc:spChg>
        <pc:spChg chg="mod">
          <ac:chgData name="Igor Shinkar" userId="db6eb1b41a9778dd" providerId="LiveId" clId="{76B3E91C-0679-4375-A7EE-E585006D98D0}" dt="2025-10-07T15:22:38.373" v="466" actId="20577"/>
          <ac:spMkLst>
            <pc:docMk/>
            <pc:sldMk cId="1075966807" sldId="547"/>
            <ac:spMk id="3" creationId="{E885D1F4-F3B8-E8E8-0F07-DD081C37F8AC}"/>
          </ac:spMkLst>
        </pc:spChg>
      </pc:sldChg>
      <pc:sldChg chg="modSp add modAnim">
        <pc:chgData name="Igor Shinkar" userId="db6eb1b41a9778dd" providerId="LiveId" clId="{76B3E91C-0679-4375-A7EE-E585006D98D0}" dt="2025-10-07T15:47:26.701" v="648" actId="20577"/>
        <pc:sldMkLst>
          <pc:docMk/>
          <pc:sldMk cId="1878955519" sldId="548"/>
        </pc:sldMkLst>
        <pc:spChg chg="mod">
          <ac:chgData name="Igor Shinkar" userId="db6eb1b41a9778dd" providerId="LiveId" clId="{76B3E91C-0679-4375-A7EE-E585006D98D0}" dt="2025-10-07T15:47:26.701" v="648" actId="20577"/>
          <ac:spMkLst>
            <pc:docMk/>
            <pc:sldMk cId="1878955519" sldId="548"/>
            <ac:spMk id="20482" creationId="{E9338A3C-555E-7F28-2887-F591EA7E1FDE}"/>
          </ac:spMkLst>
        </pc:spChg>
      </pc:sldChg>
      <pc:sldChg chg="modSp add">
        <pc:chgData name="Igor Shinkar" userId="db6eb1b41a9778dd" providerId="LiveId" clId="{76B3E91C-0679-4375-A7EE-E585006D98D0}" dt="2025-10-07T15:45:47.265" v="577" actId="20577"/>
        <pc:sldMkLst>
          <pc:docMk/>
          <pc:sldMk cId="4201608219" sldId="549"/>
        </pc:sldMkLst>
        <pc:spChg chg="mod">
          <ac:chgData name="Igor Shinkar" userId="db6eb1b41a9778dd" providerId="LiveId" clId="{76B3E91C-0679-4375-A7EE-E585006D98D0}" dt="2025-10-07T15:45:47.265" v="577" actId="20577"/>
          <ac:spMkLst>
            <pc:docMk/>
            <pc:sldMk cId="4201608219" sldId="549"/>
            <ac:spMk id="20482" creationId="{BC4F8518-4052-9BE3-25D0-D2D6C7453A5C}"/>
          </ac:spMkLst>
        </pc:spChg>
      </pc:sldChg>
      <pc:sldChg chg="modSp add mod ord">
        <pc:chgData name="Igor Shinkar" userId="db6eb1b41a9778dd" providerId="LiveId" clId="{76B3E91C-0679-4375-A7EE-E585006D98D0}" dt="2025-10-09T22:43:46.339" v="3019"/>
        <pc:sldMkLst>
          <pc:docMk/>
          <pc:sldMk cId="3148174669" sldId="550"/>
        </pc:sldMkLst>
        <pc:spChg chg="mod">
          <ac:chgData name="Igor Shinkar" userId="db6eb1b41a9778dd" providerId="LiveId" clId="{76B3E91C-0679-4375-A7EE-E585006D98D0}" dt="2025-10-07T17:07:46.124" v="2960" actId="207"/>
          <ac:spMkLst>
            <pc:docMk/>
            <pc:sldMk cId="3148174669" sldId="550"/>
            <ac:spMk id="35842" creationId="{EB9E3EAF-8772-2B9A-CF69-FA6474B30E09}"/>
          </ac:spMkLst>
        </pc:spChg>
      </pc:sldChg>
      <pc:sldChg chg="modSp add ord modAnim">
        <pc:chgData name="Igor Shinkar" userId="db6eb1b41a9778dd" providerId="LiveId" clId="{76B3E91C-0679-4375-A7EE-E585006D98D0}" dt="2025-10-10T22:46:20.719" v="3152"/>
        <pc:sldMkLst>
          <pc:docMk/>
          <pc:sldMk cId="3631952328" sldId="551"/>
        </pc:sldMkLst>
        <pc:spChg chg="mod">
          <ac:chgData name="Igor Shinkar" userId="db6eb1b41a9778dd" providerId="LiveId" clId="{76B3E91C-0679-4375-A7EE-E585006D98D0}" dt="2025-10-10T21:54:56.800" v="3060" actId="20577"/>
          <ac:spMkLst>
            <pc:docMk/>
            <pc:sldMk cId="3631952328" sldId="551"/>
            <ac:spMk id="34818" creationId="{B5D5C3E7-487A-5A59-8FEB-35C5FEEFBCCF}"/>
          </ac:spMkLst>
        </pc:spChg>
      </pc:sldChg>
    </pc:docChg>
  </pc:docChgLst>
  <pc:docChgLst>
    <pc:chgData name="Igor Shinkar" userId="db6eb1b41a9778dd" providerId="LiveId" clId="{E76B103E-EB2F-4C5D-ADA7-1F6DAA01719B}"/>
    <pc:docChg chg="undo custSel addSld modSld">
      <pc:chgData name="Igor Shinkar" userId="db6eb1b41a9778dd" providerId="LiveId" clId="{E76B103E-EB2F-4C5D-ADA7-1F6DAA01719B}" dt="2022-02-08T02:19:17.243" v="955" actId="20577"/>
      <pc:docMkLst>
        <pc:docMk/>
      </pc:docMkLst>
      <pc:sldChg chg="addSp modSp modAnim">
        <pc:chgData name="Igor Shinkar" userId="db6eb1b41a9778dd" providerId="LiveId" clId="{E76B103E-EB2F-4C5D-ADA7-1F6DAA01719B}" dt="2022-02-08T01:13:54.450" v="42" actId="1036"/>
        <pc:sldMkLst>
          <pc:docMk/>
          <pc:sldMk cId="852465905" sldId="322"/>
        </pc:sldMkLst>
      </pc:sldChg>
      <pc:sldChg chg="addSp modSp modAnim">
        <pc:chgData name="Igor Shinkar" userId="db6eb1b41a9778dd" providerId="LiveId" clId="{E76B103E-EB2F-4C5D-ADA7-1F6DAA01719B}" dt="2022-02-08T01:24:35.268" v="94" actId="14100"/>
        <pc:sldMkLst>
          <pc:docMk/>
          <pc:sldMk cId="3752631517" sldId="503"/>
        </pc:sldMkLst>
      </pc:sldChg>
      <pc:sldChg chg="modSp">
        <pc:chgData name="Igor Shinkar" userId="db6eb1b41a9778dd" providerId="LiveId" clId="{E76B103E-EB2F-4C5D-ADA7-1F6DAA01719B}" dt="2022-02-08T01:51:09.924" v="417" actId="20577"/>
        <pc:sldMkLst>
          <pc:docMk/>
          <pc:sldMk cId="1931128155" sldId="505"/>
        </pc:sldMkLst>
      </pc:sldChg>
      <pc:sldChg chg="modSp mod modAnim">
        <pc:chgData name="Igor Shinkar" userId="db6eb1b41a9778dd" providerId="LiveId" clId="{E76B103E-EB2F-4C5D-ADA7-1F6DAA01719B}" dt="2022-02-08T01:45:51.718" v="260" actId="6549"/>
        <pc:sldMkLst>
          <pc:docMk/>
          <pc:sldMk cId="2431066624" sldId="506"/>
        </pc:sldMkLst>
      </pc:sldChg>
      <pc:sldChg chg="modSp modAnim">
        <pc:chgData name="Igor Shinkar" userId="db6eb1b41a9778dd" providerId="LiveId" clId="{E76B103E-EB2F-4C5D-ADA7-1F6DAA01719B}" dt="2022-02-08T02:10:44.792" v="550" actId="6549"/>
        <pc:sldMkLst>
          <pc:docMk/>
          <pc:sldMk cId="545762716" sldId="513"/>
        </pc:sldMkLst>
      </pc:sldChg>
      <pc:sldChg chg="modSp mod">
        <pc:chgData name="Igor Shinkar" userId="db6eb1b41a9778dd" providerId="LiveId" clId="{E76B103E-EB2F-4C5D-ADA7-1F6DAA01719B}" dt="2022-02-08T02:16:48.888" v="682" actId="20577"/>
        <pc:sldMkLst>
          <pc:docMk/>
          <pc:sldMk cId="3493574346" sldId="515"/>
        </pc:sldMkLst>
      </pc:sldChg>
      <pc:sldChg chg="modSp add modAnim">
        <pc:chgData name="Igor Shinkar" userId="db6eb1b41a9778dd" providerId="LiveId" clId="{E76B103E-EB2F-4C5D-ADA7-1F6DAA01719B}" dt="2022-02-08T01:50:30.817" v="415" actId="57"/>
        <pc:sldMkLst>
          <pc:docMk/>
          <pc:sldMk cId="2174481240" sldId="531"/>
        </pc:sldMkLst>
      </pc:sldChg>
      <pc:sldChg chg="modSp add mod">
        <pc:chgData name="Igor Shinkar" userId="db6eb1b41a9778dd" providerId="LiveId" clId="{E76B103E-EB2F-4C5D-ADA7-1F6DAA01719B}" dt="2022-02-08T02:19:17.243" v="955" actId="20577"/>
        <pc:sldMkLst>
          <pc:docMk/>
          <pc:sldMk cId="2274868364" sldId="532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73077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48011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51673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33385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92509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32696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19775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75262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36757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26612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3031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32189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26612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395549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211518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082193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83021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893517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412079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19550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04460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CE010B-C496-1954-1646-4C1FC82EC8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7555C2-D693-0A80-C86A-A95CBCD738D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600BA33-89BE-C210-6749-B9A2B383BD9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73017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973889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068705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056502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86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522447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86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6134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96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109510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803143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978164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191743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66556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046402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646099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793186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3419218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042420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325103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1656644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4303254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590738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CC02290-0E2B-83F4-35CD-3302BE22B8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>
            <a:extLst>
              <a:ext uri="{FF2B5EF4-FFF2-40B4-BE49-F238E27FC236}">
                <a16:creationId xmlns:a16="http://schemas.microsoft.com/office/drawing/2014/main" id="{8671EA2E-04E9-1397-FAF9-48C8C4520682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>
            <a:extLst>
              <a:ext uri="{FF2B5EF4-FFF2-40B4-BE49-F238E27FC236}">
                <a16:creationId xmlns:a16="http://schemas.microsoft.com/office/drawing/2014/main" id="{C95A6312-A721-1707-DE64-60FB5E445011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9382242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96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25003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6897867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06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6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6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6416714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47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F80E06E-1250-5482-206D-665D2E701A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1">
            <a:extLst>
              <a:ext uri="{FF2B5EF4-FFF2-40B4-BE49-F238E27FC236}">
                <a16:creationId xmlns:a16="http://schemas.microsoft.com/office/drawing/2014/main" id="{705F308F-9FAF-4665-7377-418899AA42E0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682" name="Rectangle 2">
            <a:extLst>
              <a:ext uri="{FF2B5EF4-FFF2-40B4-BE49-F238E27FC236}">
                <a16:creationId xmlns:a16="http://schemas.microsoft.com/office/drawing/2014/main" id="{C28A7BB7-2CFA-8DC3-651D-791B79F8B3D9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0892872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6977402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6101145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4980379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6096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9097446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291808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0976609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5641279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4307595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276291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0635643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8534821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6356317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9727150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00230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8993EC0-60C2-921F-E1EA-56AF79DD55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>
            <a:extLst>
              <a:ext uri="{FF2B5EF4-FFF2-40B4-BE49-F238E27FC236}">
                <a16:creationId xmlns:a16="http://schemas.microsoft.com/office/drawing/2014/main" id="{15932E79-BD93-6CCF-59D0-9B2DC34CE8F3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>
            <a:extLst>
              <a:ext uri="{FF2B5EF4-FFF2-40B4-BE49-F238E27FC236}">
                <a16:creationId xmlns:a16="http://schemas.microsoft.com/office/drawing/2014/main" id="{3D81855E-D7C2-EB16-0ACD-525AED25EFD5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2344285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8794625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5488704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5956929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96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4439567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2312782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9149336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9696049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6502721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95409521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455760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31239D-84A1-6190-9FF7-2182D5716F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>
            <a:extLst>
              <a:ext uri="{FF2B5EF4-FFF2-40B4-BE49-F238E27FC236}">
                <a16:creationId xmlns:a16="http://schemas.microsoft.com/office/drawing/2014/main" id="{6CC099AE-EA44-6FE8-BAA0-B536DE18C090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>
            <a:extLst>
              <a:ext uri="{FF2B5EF4-FFF2-40B4-BE49-F238E27FC236}">
                <a16:creationId xmlns:a16="http://schemas.microsoft.com/office/drawing/2014/main" id="{DAF93D5C-4728-0837-454D-EB5C4A796209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6906437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32520838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16309897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96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0992653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9394129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3215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0247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849599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002649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93856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647869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573475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471952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9998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807952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99912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12470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26552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795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sfu.ca/~ishinkar/teaching/fall25/cmpt125/exams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4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4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4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4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4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4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4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4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4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4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4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4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4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4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4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4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24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24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24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24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24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06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How many iterations are performed in the following for loop?</a:t>
            </a:r>
          </a:p>
          <a:p>
            <a:r>
              <a:rPr lang="en-US" sz="2200" u="sng" dirty="0">
                <a:solidFill>
                  <a:srgbClr val="002060"/>
                </a:solidFill>
              </a:rPr>
              <a:t>foo(N)</a:t>
            </a:r>
            <a:r>
              <a:rPr lang="en-US" sz="2200" dirty="0">
                <a:solidFill>
                  <a:srgbClr val="002060"/>
                </a:solidFill>
              </a:rPr>
              <a:t>: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sum = 0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for (int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= 0 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&lt; N 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= i+1) {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	sum = </a:t>
            </a:r>
            <a:r>
              <a:rPr lang="en-US" sz="2200" dirty="0" err="1">
                <a:solidFill>
                  <a:srgbClr val="002060"/>
                </a:solidFill>
              </a:rPr>
              <a:t>sum+i</a:t>
            </a:r>
            <a:r>
              <a:rPr lang="en-US" sz="2200" dirty="0">
                <a:solidFill>
                  <a:srgbClr val="002060"/>
                </a:solidFill>
              </a:rPr>
              <a:t>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}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return sum;</a:t>
            </a:r>
          </a:p>
          <a:p>
            <a:r>
              <a:rPr lang="en-US" altLang="en-US" sz="2200" dirty="0"/>
              <a:t>Use O() notation to express the running time.</a:t>
            </a:r>
          </a:p>
          <a:p>
            <a:r>
              <a:rPr lang="en-US" altLang="en-US" sz="2200" u="sng" dirty="0"/>
              <a:t>A</a:t>
            </a:r>
            <a:r>
              <a:rPr lang="en-US" altLang="en-US" sz="2200" dirty="0"/>
              <a:t>: we have N iterations, each iteration has 3 (?) operations</a:t>
            </a:r>
          </a:p>
          <a:p>
            <a:r>
              <a:rPr lang="en-US" altLang="en-US" sz="2200" dirty="0"/>
              <a:t>Rewrite the function so that the running time is O(1).</a:t>
            </a:r>
          </a:p>
          <a:p>
            <a:r>
              <a:rPr lang="en-US" altLang="en-US" sz="2200" u="sng" dirty="0"/>
              <a:t>A</a:t>
            </a:r>
            <a:r>
              <a:rPr lang="en-US" altLang="en-US" sz="2200" dirty="0"/>
              <a:t>: The function returns 1+2+3+4+5+…(N-1).</a:t>
            </a:r>
          </a:p>
          <a:p>
            <a:r>
              <a:rPr lang="en-US" altLang="en-US" sz="2200" dirty="0"/>
              <a:t>And the formula for this is </a:t>
            </a:r>
            <a:r>
              <a:rPr lang="en-US" altLang="en-US" sz="2200" dirty="0">
                <a:solidFill>
                  <a:srgbClr val="FF0000"/>
                </a:solidFill>
              </a:rPr>
              <a:t>	N*(N-1) /2</a:t>
            </a:r>
          </a:p>
        </p:txBody>
      </p:sp>
    </p:spTree>
    <p:extLst>
      <p:ext uri="{BB962C8B-B14F-4D97-AF65-F5344CB8AC3E}">
        <p14:creationId xmlns:p14="http://schemas.microsoft.com/office/powerpoint/2010/main" val="3493574346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Formula for 1+2+3+...+N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60601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/>
              <a:t>Claim</a:t>
            </a:r>
            <a:r>
              <a:rPr lang="en-US" altLang="en-US" sz="2200" dirty="0"/>
              <a:t>: 1+2+3+…+ N = N(N+1)/2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/>
              <a:t>Proof</a:t>
            </a:r>
            <a:r>
              <a:rPr lang="en-US" altLang="en-US" sz="2200" dirty="0"/>
              <a:t>:  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1+2+3+…+(N-2)+(N-1)+N =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Pair up the terms: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1 + N 		= N+1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2 + (N-1) 	= N+1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3 + (N-2)	= N+1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… if N is even we have N/2 pairs, and each pair sums to N+1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 the total sum is (N+1)*N/2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u="sng" dirty="0"/>
              <a:t>Homework</a:t>
            </a:r>
            <a:r>
              <a:rPr lang="en-US" altLang="en-US" sz="2200" i="1" dirty="0"/>
              <a:t>: do the ex for odd N</a:t>
            </a:r>
          </a:p>
        </p:txBody>
      </p:sp>
    </p:spTree>
    <p:extLst>
      <p:ext uri="{BB962C8B-B14F-4D97-AF65-F5344CB8AC3E}">
        <p14:creationId xmlns:p14="http://schemas.microsoft.com/office/powerpoint/2010/main" val="2274868364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How many iterations are performed in the following for loop?</a:t>
            </a:r>
          </a:p>
          <a:p>
            <a:r>
              <a:rPr lang="en-US" sz="2200" u="sng" dirty="0">
                <a:solidFill>
                  <a:srgbClr val="002060"/>
                </a:solidFill>
              </a:rPr>
              <a:t>foo(N)</a:t>
            </a:r>
            <a:r>
              <a:rPr lang="en-US" sz="2200" dirty="0">
                <a:solidFill>
                  <a:srgbClr val="002060"/>
                </a:solidFill>
              </a:rPr>
              <a:t>: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sum=0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for (int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= 1 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&lt; N 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=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*2) {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sum = </a:t>
            </a:r>
            <a:r>
              <a:rPr lang="en-US" sz="2200" dirty="0" err="1">
                <a:solidFill>
                  <a:srgbClr val="002060"/>
                </a:solidFill>
              </a:rPr>
              <a:t>sum+i</a:t>
            </a:r>
            <a:r>
              <a:rPr lang="en-US" sz="2200" dirty="0">
                <a:solidFill>
                  <a:srgbClr val="002060"/>
                </a:solidFill>
              </a:rPr>
              <a:t>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}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return sum;</a:t>
            </a:r>
          </a:p>
          <a:p>
            <a:r>
              <a:rPr lang="en-US" altLang="en-US" sz="2200" dirty="0"/>
              <a:t>Use O() notation to express the running time.</a:t>
            </a:r>
          </a:p>
          <a:p>
            <a:r>
              <a:rPr lang="en-US" altLang="en-US" sz="2200" dirty="0"/>
              <a:t>A: O(log(N))</a:t>
            </a:r>
          </a:p>
          <a:p>
            <a:r>
              <a:rPr lang="en-US" altLang="en-US" sz="2200" dirty="0"/>
              <a:t>Because we start with </a:t>
            </a:r>
            <a:r>
              <a:rPr lang="en-US" altLang="en-US" sz="2200" dirty="0" err="1"/>
              <a:t>i</a:t>
            </a:r>
            <a:r>
              <a:rPr lang="en-US" altLang="en-US" sz="2200" dirty="0"/>
              <a:t>=1, then 2, then 4, then 8… until we reach N</a:t>
            </a:r>
          </a:p>
          <a:p>
            <a:r>
              <a:rPr lang="en-US" altLang="en-US" sz="2200" dirty="0"/>
              <a:t>So how many times do we multiply 2x2x2…x2 until it is &gt;=N</a:t>
            </a:r>
          </a:p>
          <a:p>
            <a:r>
              <a:rPr lang="en-US" altLang="en-US" sz="2200" dirty="0"/>
              <a:t>		A: log</a:t>
            </a:r>
            <a:r>
              <a:rPr lang="en-US" altLang="en-US" sz="2200" baseline="-25000" dirty="0"/>
              <a:t>2</a:t>
            </a:r>
            <a:r>
              <a:rPr lang="en-US" altLang="en-US" sz="2200" dirty="0"/>
              <a:t>(N) – rounded up</a:t>
            </a:r>
          </a:p>
        </p:txBody>
      </p:sp>
    </p:spTree>
    <p:extLst>
      <p:ext uri="{BB962C8B-B14F-4D97-AF65-F5344CB8AC3E}">
        <p14:creationId xmlns:p14="http://schemas.microsoft.com/office/powerpoint/2010/main" val="10759788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/>
              <a:t>How many iterations are performed in the following for loop?</a:t>
            </a:r>
          </a:p>
          <a:p>
            <a:r>
              <a:rPr lang="en-US" sz="1800" u="sng" dirty="0">
                <a:solidFill>
                  <a:srgbClr val="002060"/>
                </a:solidFill>
              </a:rPr>
              <a:t>foo(N)</a:t>
            </a:r>
            <a:r>
              <a:rPr lang="en-US" sz="1800" dirty="0">
                <a:solidFill>
                  <a:srgbClr val="002060"/>
                </a:solidFill>
              </a:rPr>
              <a:t>:</a:t>
            </a:r>
            <a:br>
              <a:rPr lang="en-US" sz="1800" dirty="0">
                <a:solidFill>
                  <a:srgbClr val="002060"/>
                </a:solidFill>
              </a:rPr>
            </a:br>
            <a:r>
              <a:rPr lang="en-US" sz="1800" dirty="0">
                <a:solidFill>
                  <a:srgbClr val="002060"/>
                </a:solidFill>
              </a:rPr>
              <a:t> 		sum=0</a:t>
            </a:r>
            <a:br>
              <a:rPr lang="en-US" sz="1800" dirty="0">
                <a:solidFill>
                  <a:srgbClr val="002060"/>
                </a:solidFill>
              </a:rPr>
            </a:br>
            <a:r>
              <a:rPr lang="en-US" sz="1800" dirty="0">
                <a:solidFill>
                  <a:srgbClr val="002060"/>
                </a:solidFill>
              </a:rPr>
              <a:t>		for (int </a:t>
            </a:r>
            <a:r>
              <a:rPr lang="en-US" sz="1800" dirty="0" err="1">
                <a:solidFill>
                  <a:srgbClr val="002060"/>
                </a:solidFill>
              </a:rPr>
              <a:t>i</a:t>
            </a:r>
            <a:r>
              <a:rPr lang="en-US" sz="1800" dirty="0">
                <a:solidFill>
                  <a:srgbClr val="002060"/>
                </a:solidFill>
              </a:rPr>
              <a:t> = 0 ; </a:t>
            </a:r>
            <a:r>
              <a:rPr lang="en-US" sz="1800" dirty="0" err="1">
                <a:solidFill>
                  <a:srgbClr val="002060"/>
                </a:solidFill>
              </a:rPr>
              <a:t>i</a:t>
            </a:r>
            <a:r>
              <a:rPr lang="en-US" sz="1800" dirty="0">
                <a:solidFill>
                  <a:srgbClr val="002060"/>
                </a:solidFill>
              </a:rPr>
              <a:t> &lt; N ; </a:t>
            </a:r>
            <a:r>
              <a:rPr lang="en-US" sz="1800" dirty="0" err="1">
                <a:solidFill>
                  <a:srgbClr val="002060"/>
                </a:solidFill>
              </a:rPr>
              <a:t>i</a:t>
            </a:r>
            <a:r>
              <a:rPr lang="en-US" sz="1800" dirty="0">
                <a:solidFill>
                  <a:srgbClr val="002060"/>
                </a:solidFill>
              </a:rPr>
              <a:t>++) </a:t>
            </a:r>
            <a:br>
              <a:rPr lang="en-US" sz="1800" dirty="0">
                <a:solidFill>
                  <a:srgbClr val="002060"/>
                </a:solidFill>
              </a:rPr>
            </a:br>
            <a:r>
              <a:rPr lang="en-US" sz="1800" dirty="0">
                <a:solidFill>
                  <a:srgbClr val="002060"/>
                </a:solidFill>
              </a:rPr>
              <a:t>	 		for (int j = 0 ; j &lt; </a:t>
            </a:r>
            <a:r>
              <a:rPr lang="en-US" sz="1800" dirty="0" err="1">
                <a:solidFill>
                  <a:srgbClr val="002060"/>
                </a:solidFill>
              </a:rPr>
              <a:t>i</a:t>
            </a:r>
            <a:r>
              <a:rPr lang="en-US" sz="1800" dirty="0">
                <a:solidFill>
                  <a:srgbClr val="002060"/>
                </a:solidFill>
              </a:rPr>
              <a:t> ; </a:t>
            </a:r>
            <a:r>
              <a:rPr lang="en-US" sz="1800" dirty="0" err="1">
                <a:solidFill>
                  <a:srgbClr val="002060"/>
                </a:solidFill>
              </a:rPr>
              <a:t>j++</a:t>
            </a:r>
            <a:r>
              <a:rPr lang="en-US" sz="1800" dirty="0">
                <a:solidFill>
                  <a:srgbClr val="002060"/>
                </a:solidFill>
              </a:rPr>
              <a:t>) </a:t>
            </a:r>
            <a:br>
              <a:rPr lang="en-US" sz="1800" dirty="0">
                <a:solidFill>
                  <a:srgbClr val="002060"/>
                </a:solidFill>
              </a:rPr>
            </a:br>
            <a:r>
              <a:rPr lang="en-US" sz="1800" dirty="0">
                <a:solidFill>
                  <a:srgbClr val="002060"/>
                </a:solidFill>
              </a:rPr>
              <a:t>				sum = sum+1;   (*)</a:t>
            </a:r>
            <a:br>
              <a:rPr lang="en-US" sz="1800" dirty="0">
                <a:solidFill>
                  <a:srgbClr val="002060"/>
                </a:solidFill>
              </a:rPr>
            </a:br>
            <a:r>
              <a:rPr lang="en-US" sz="1800" dirty="0">
                <a:solidFill>
                  <a:srgbClr val="002060"/>
                </a:solidFill>
              </a:rPr>
              <a:t>		return sum;</a:t>
            </a:r>
          </a:p>
          <a:p>
            <a:r>
              <a:rPr lang="en-US" altLang="en-US" sz="1800" dirty="0"/>
              <a:t>Use O() notation to express the running time.</a:t>
            </a:r>
          </a:p>
          <a:p>
            <a:r>
              <a:rPr lang="en-US" altLang="en-US" sz="1800" u="sng" dirty="0"/>
              <a:t>A</a:t>
            </a:r>
            <a:r>
              <a:rPr lang="en-US" altLang="en-US" sz="1800" dirty="0"/>
              <a:t>: outer loop: </a:t>
            </a:r>
            <a:r>
              <a:rPr lang="en-US" altLang="en-US" sz="1800" dirty="0" err="1"/>
              <a:t>i</a:t>
            </a:r>
            <a:r>
              <a:rPr lang="en-US" altLang="en-US" sz="1800" dirty="0"/>
              <a:t> =0…N-1</a:t>
            </a:r>
            <a:br>
              <a:rPr lang="en-US" altLang="en-US" sz="1800" dirty="0"/>
            </a:br>
            <a:r>
              <a:rPr lang="en-US" altLang="en-US" sz="1800" dirty="0"/>
              <a:t>inner loop: j=0..i-1 – we have I iterations </a:t>
            </a:r>
            <a:r>
              <a:rPr lang="en-US" altLang="en-US" sz="1800" dirty="0">
                <a:sym typeface="Wingdings" panose="05000000000000000000" pitchFamily="2" charset="2"/>
              </a:rPr>
              <a:t> </a:t>
            </a:r>
            <a:r>
              <a:rPr lang="en-US" altLang="en-US" sz="1800" dirty="0"/>
              <a:t>The running time of the inner loop is C*</a:t>
            </a:r>
            <a:r>
              <a:rPr lang="en-US" altLang="en-US" sz="1800" dirty="0" err="1"/>
              <a:t>i</a:t>
            </a:r>
            <a:endParaRPr lang="en-US" altLang="en-US" sz="1800" dirty="0"/>
          </a:p>
          <a:p>
            <a:r>
              <a:rPr lang="en-US" altLang="en-US" sz="1800" dirty="0"/>
              <a:t>The total running time: we take sum over all i’s:</a:t>
            </a:r>
            <a:br>
              <a:rPr lang="en-US" altLang="en-US" sz="1800" dirty="0"/>
            </a:br>
            <a:r>
              <a:rPr lang="en-US" altLang="en-US" sz="1800" dirty="0"/>
              <a:t>C*0 + C*1 + C*2 + C*3 +…C*(N-1) = C*N(N-1)/2 = O(N</a:t>
            </a:r>
            <a:r>
              <a:rPr lang="en-US" altLang="en-US" sz="1800" baseline="30000" dirty="0"/>
              <a:t>2</a:t>
            </a:r>
            <a:r>
              <a:rPr lang="en-US" altLang="en-US" sz="1800" dirty="0"/>
              <a:t>)</a:t>
            </a:r>
          </a:p>
          <a:p>
            <a:r>
              <a:rPr lang="en-US" altLang="en-US" sz="1800" dirty="0"/>
              <a:t>Rewrite the function so that the running time is O(1)</a:t>
            </a:r>
          </a:p>
          <a:p>
            <a:r>
              <a:rPr lang="en-US" altLang="en-US" sz="1800" u="sng" dirty="0"/>
              <a:t>A</a:t>
            </a:r>
            <a:r>
              <a:rPr lang="en-US" altLang="en-US" sz="1800" dirty="0"/>
              <a:t>:  we could replace the inner loop with sum =+ </a:t>
            </a:r>
            <a:r>
              <a:rPr lang="en-US" altLang="en-US" sz="1800" dirty="0" err="1"/>
              <a:t>i</a:t>
            </a:r>
            <a:r>
              <a:rPr lang="en-US" altLang="en-US" sz="1800" dirty="0"/>
              <a:t>. So sum=1+2+3+…N-1 = N(N-1)/2</a:t>
            </a:r>
          </a:p>
        </p:txBody>
      </p:sp>
    </p:spTree>
    <p:extLst>
      <p:ext uri="{BB962C8B-B14F-4D97-AF65-F5344CB8AC3E}">
        <p14:creationId xmlns:p14="http://schemas.microsoft.com/office/powerpoint/2010/main" val="1271337016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How many iterations are performed in the following for loop?</a:t>
            </a:r>
          </a:p>
          <a:p>
            <a:r>
              <a:rPr lang="en-US" sz="2200" u="sng" dirty="0">
                <a:solidFill>
                  <a:srgbClr val="002060"/>
                </a:solidFill>
              </a:rPr>
              <a:t>foo(N)</a:t>
            </a:r>
            <a:r>
              <a:rPr lang="en-US" sz="2200" dirty="0">
                <a:solidFill>
                  <a:srgbClr val="002060"/>
                </a:solidFill>
              </a:rPr>
              <a:t>: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sum=0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for (int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= 0 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&lt; N 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++) 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 		for (int j = 1 ; j &lt;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; </a:t>
            </a:r>
            <a:r>
              <a:rPr lang="en-US" sz="2200" i="1" dirty="0">
                <a:solidFill>
                  <a:srgbClr val="FF0000"/>
                </a:solidFill>
              </a:rPr>
              <a:t>j=j*2</a:t>
            </a:r>
            <a:r>
              <a:rPr lang="en-US" sz="2200" dirty="0">
                <a:solidFill>
                  <a:srgbClr val="002060"/>
                </a:solidFill>
              </a:rPr>
              <a:t>) 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	sum = sum+1;   (*)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return sum;</a:t>
            </a:r>
          </a:p>
          <a:p>
            <a:r>
              <a:rPr lang="en-US" altLang="en-US" sz="2200" dirty="0"/>
              <a:t>Use O() notation to express the running time.</a:t>
            </a:r>
          </a:p>
          <a:p>
            <a:r>
              <a:rPr lang="en-US" altLang="en-US" sz="2200" u="sng" dirty="0"/>
              <a:t>A</a:t>
            </a:r>
            <a:r>
              <a:rPr lang="en-US" altLang="en-US" sz="2200" dirty="0"/>
              <a:t>: For each </a:t>
            </a:r>
            <a:r>
              <a:rPr lang="en-US" altLang="en-US" sz="2200" dirty="0" err="1"/>
              <a:t>i</a:t>
            </a:r>
            <a:r>
              <a:rPr lang="en-US" altLang="en-US" sz="2200" dirty="0"/>
              <a:t> the inner loop has log</a:t>
            </a:r>
            <a:r>
              <a:rPr lang="en-US" altLang="en-US" sz="2200" baseline="-25000" dirty="0"/>
              <a:t>2</a:t>
            </a:r>
            <a:r>
              <a:rPr lang="en-US" altLang="en-US" sz="2200" dirty="0"/>
              <a:t>(</a:t>
            </a:r>
            <a:r>
              <a:rPr lang="en-US" altLang="en-US" sz="2200" dirty="0" err="1"/>
              <a:t>i</a:t>
            </a:r>
            <a:r>
              <a:rPr lang="en-US" altLang="en-US" sz="2200" dirty="0"/>
              <a:t>) &lt; log</a:t>
            </a:r>
            <a:r>
              <a:rPr lang="en-US" altLang="en-US" sz="2200" baseline="-25000" dirty="0"/>
              <a:t>2</a:t>
            </a:r>
            <a:r>
              <a:rPr lang="en-US" altLang="en-US" sz="2200" dirty="0"/>
              <a:t>(N) iterations.</a:t>
            </a:r>
          </a:p>
          <a:p>
            <a:r>
              <a:rPr lang="en-US" altLang="en-US" sz="2200" dirty="0"/>
              <a:t>And we have N iterations of the outer loop.</a:t>
            </a:r>
          </a:p>
          <a:p>
            <a:r>
              <a:rPr lang="en-US" altLang="en-US" sz="2200" dirty="0"/>
              <a:t>So the total is O(N log(N))</a:t>
            </a:r>
          </a:p>
          <a:p>
            <a:r>
              <a:rPr lang="en-US" altLang="en-US" sz="2200" u="sng" dirty="0"/>
              <a:t>Ex</a:t>
            </a:r>
            <a:r>
              <a:rPr lang="en-US" altLang="en-US" sz="2200" dirty="0"/>
              <a:t>: prove that N log(N) is the tight bound</a:t>
            </a:r>
          </a:p>
        </p:txBody>
      </p:sp>
    </p:spTree>
    <p:extLst>
      <p:ext uri="{BB962C8B-B14F-4D97-AF65-F5344CB8AC3E}">
        <p14:creationId xmlns:p14="http://schemas.microsoft.com/office/powerpoint/2010/main" val="592497541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Express the run time of the following program using Big-O notation.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foo(int N) {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print(N)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if (N &gt; 1)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foo(N-3)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}</a:t>
            </a:r>
          </a:p>
          <a:p>
            <a:r>
              <a:rPr lang="en-US" sz="2200" dirty="0">
                <a:solidFill>
                  <a:srgbClr val="002060"/>
                </a:solidFill>
              </a:rPr>
              <a:t>What will be printed for N=8?</a:t>
            </a:r>
          </a:p>
          <a:p>
            <a:r>
              <a:rPr lang="en-US" sz="2200" u="sng" dirty="0">
                <a:solidFill>
                  <a:srgbClr val="002060"/>
                </a:solidFill>
              </a:rPr>
              <a:t>A</a:t>
            </a:r>
            <a:r>
              <a:rPr lang="en-US" sz="2200" dirty="0">
                <a:solidFill>
                  <a:srgbClr val="002060"/>
                </a:solidFill>
              </a:rPr>
              <a:t>: 8 5 2 -1</a:t>
            </a:r>
          </a:p>
          <a:p>
            <a:r>
              <a:rPr lang="en-US" sz="2200" dirty="0">
                <a:solidFill>
                  <a:srgbClr val="002060"/>
                </a:solidFill>
              </a:rPr>
              <a:t>What is the running time?</a:t>
            </a:r>
          </a:p>
          <a:p>
            <a:r>
              <a:rPr lang="en-US" sz="2200" u="sng" dirty="0">
                <a:solidFill>
                  <a:srgbClr val="002060"/>
                </a:solidFill>
              </a:rPr>
              <a:t>A</a:t>
            </a:r>
            <a:r>
              <a:rPr lang="en-US" sz="2200" dirty="0">
                <a:solidFill>
                  <a:srgbClr val="002060"/>
                </a:solidFill>
              </a:rPr>
              <a:t>: O(N) – </a:t>
            </a:r>
          </a:p>
          <a:p>
            <a:r>
              <a:rPr lang="en-US" sz="2200" dirty="0">
                <a:solidFill>
                  <a:srgbClr val="002060"/>
                </a:solidFill>
              </a:rPr>
              <a:t>because we are printing ~N/3 numbers, and for each print we make a recursive call</a:t>
            </a:r>
          </a:p>
        </p:txBody>
      </p:sp>
    </p:spTree>
    <p:extLst>
      <p:ext uri="{BB962C8B-B14F-4D97-AF65-F5344CB8AC3E}">
        <p14:creationId xmlns:p14="http://schemas.microsoft.com/office/powerpoint/2010/main" val="35042717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Express the run time of the following program using Big-O notation.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foo(int N) {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print(N)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if (N &gt; 1)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foo(N/2);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}</a:t>
            </a:r>
          </a:p>
          <a:p>
            <a:endParaRPr lang="en-US" sz="2200" dirty="0">
              <a:solidFill>
                <a:srgbClr val="002060"/>
              </a:solidFill>
            </a:endParaRPr>
          </a:p>
          <a:p>
            <a:r>
              <a:rPr lang="en-US" sz="2200" dirty="0">
                <a:solidFill>
                  <a:srgbClr val="002060"/>
                </a:solidFill>
              </a:rPr>
              <a:t>Running time: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How many times do we need to divide N by 2 until we reach &lt;1?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log</a:t>
            </a:r>
            <a:r>
              <a:rPr lang="en-US" sz="2200" baseline="-25000" dirty="0">
                <a:solidFill>
                  <a:srgbClr val="002060"/>
                </a:solidFill>
              </a:rPr>
              <a:t>2</a:t>
            </a:r>
            <a:r>
              <a:rPr lang="en-US" sz="2200" dirty="0">
                <a:solidFill>
                  <a:srgbClr val="002060"/>
                </a:solidFill>
              </a:rPr>
              <a:t>(N).</a:t>
            </a:r>
          </a:p>
          <a:p>
            <a:r>
              <a:rPr lang="en-US" sz="2200" dirty="0">
                <a:solidFill>
                  <a:srgbClr val="002060"/>
                </a:solidFill>
              </a:rPr>
              <a:t>We have log</a:t>
            </a:r>
            <a:r>
              <a:rPr lang="en-US" sz="2200" baseline="-25000" dirty="0">
                <a:solidFill>
                  <a:srgbClr val="002060"/>
                </a:solidFill>
              </a:rPr>
              <a:t>2</a:t>
            </a:r>
            <a:r>
              <a:rPr lang="en-US" sz="2200" dirty="0">
                <a:solidFill>
                  <a:srgbClr val="002060"/>
                </a:solidFill>
              </a:rPr>
              <a:t>(N) recursive calls, each running in O(1) time,</a:t>
            </a:r>
          </a:p>
          <a:p>
            <a:r>
              <a:rPr lang="en-US" sz="2200" dirty="0">
                <a:solidFill>
                  <a:srgbClr val="002060"/>
                </a:solidFill>
              </a:rPr>
              <a:t>So the total running time is O(log(N))</a:t>
            </a:r>
          </a:p>
        </p:txBody>
      </p:sp>
    </p:spTree>
    <p:extLst>
      <p:ext uri="{BB962C8B-B14F-4D97-AF65-F5344CB8AC3E}">
        <p14:creationId xmlns:p14="http://schemas.microsoft.com/office/powerpoint/2010/main" val="23516306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Express the run time of the following program using Big-O notation.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foo(int N) {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for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=1…N: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print(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if (N &gt; 1)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foo(N/2);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}</a:t>
            </a:r>
          </a:p>
          <a:p>
            <a:r>
              <a:rPr lang="en-US" sz="2200" dirty="0">
                <a:solidFill>
                  <a:srgbClr val="002060"/>
                </a:solidFill>
              </a:rPr>
              <a:t>What will be printed for N=16?</a:t>
            </a:r>
          </a:p>
          <a:p>
            <a:r>
              <a:rPr lang="en-US" sz="2200" u="sng" dirty="0">
                <a:solidFill>
                  <a:srgbClr val="002060"/>
                </a:solidFill>
              </a:rPr>
              <a:t>A</a:t>
            </a:r>
            <a:r>
              <a:rPr lang="en-US" sz="2200" dirty="0">
                <a:solidFill>
                  <a:srgbClr val="002060"/>
                </a:solidFill>
              </a:rPr>
              <a:t>: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1 2 3 … 16  - call foo(8)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1 2 3… 8 –call foo(4)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1 2 3 4 –call foo(2)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1 2 –call foo(1)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1</a:t>
            </a:r>
          </a:p>
          <a:p>
            <a:br>
              <a:rPr lang="en-US" sz="2200" dirty="0">
                <a:solidFill>
                  <a:srgbClr val="002060"/>
                </a:solidFill>
              </a:rPr>
            </a:br>
            <a:endParaRPr lang="en-US" sz="2200" dirty="0">
              <a:solidFill>
                <a:srgbClr val="00206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84C5BD-92DE-8878-25F5-236692FAFEA5}"/>
              </a:ext>
            </a:extLst>
          </p:cNvPr>
          <p:cNvSpPr/>
          <p:nvPr/>
        </p:nvSpPr>
        <p:spPr bwMode="auto">
          <a:xfrm>
            <a:off x="4950619" y="2400300"/>
            <a:ext cx="4585677" cy="180242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C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The running time is:</a:t>
            </a:r>
          </a:p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C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N + N/2 + N/4 + N/8 + N/16 +…+ 4 + 2 +1</a:t>
            </a:r>
          </a:p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C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We have log</a:t>
            </a:r>
            <a:r>
              <a:rPr kumimoji="0" lang="en-CA" sz="1800" b="0" i="0" u="none" strike="noStrike" cap="none" normalizeH="0" baseline="-25000" dirty="0">
                <a:ln>
                  <a:noFill/>
                </a:ln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r>
              <a:rPr kumimoji="0" lang="en-C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(N) terms, each &lt;=N</a:t>
            </a:r>
          </a:p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lang="en-CA" dirty="0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CA" dirty="0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So the total sum is &lt; N log</a:t>
            </a:r>
            <a:r>
              <a:rPr lang="en-CA" baseline="-25000" dirty="0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r>
              <a:rPr lang="en-CA" dirty="0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(N)</a:t>
            </a:r>
            <a:endParaRPr kumimoji="0" lang="en-CA" sz="18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81AEAC9-FD33-4231-9B72-FC8DBBB2844C}"/>
              </a:ext>
            </a:extLst>
          </p:cNvPr>
          <p:cNvSpPr/>
          <p:nvPr/>
        </p:nvSpPr>
        <p:spPr bwMode="auto">
          <a:xfrm>
            <a:off x="4589586" y="4444024"/>
            <a:ext cx="5212800" cy="214141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C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 tighter bound:</a:t>
            </a:r>
          </a:p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CA" sz="18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sum =N + N/2 + N/4 + N/8 + N/16 +…+ 4 + 2 +1</a:t>
            </a:r>
          </a:p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lang="en-CA" dirty="0"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CA" dirty="0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= N (1 + ½ +1/4 +1/8 + 1/16 + 1/32 …) &lt; 2N</a:t>
            </a:r>
          </a:p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CA" dirty="0"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Conclusion: the running time is O(N)</a:t>
            </a:r>
            <a:endParaRPr kumimoji="0" lang="en-CA" sz="18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02729785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Express the run time of the following program using Big-O notation.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foo(int N) {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for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=1…N: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print(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if (N &gt; 1)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foo(N/2);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}</a:t>
            </a:r>
          </a:p>
          <a:p>
            <a:r>
              <a:rPr lang="en-US" sz="2200" dirty="0">
                <a:solidFill>
                  <a:srgbClr val="002060"/>
                </a:solidFill>
              </a:rPr>
              <a:t>T(N) = C*N + T(N/2)</a:t>
            </a:r>
          </a:p>
          <a:p>
            <a:r>
              <a:rPr lang="en-US" sz="2200" dirty="0">
                <a:solidFill>
                  <a:srgbClr val="002060"/>
                </a:solidFill>
              </a:rPr>
              <a:t>T(N) = C*N + T(N/2) = C*N + ( C*N/2 + T(N/4) ) = (1 + ½ )C*N + T(N/4)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		= (1 + ½ )C*N + (CN/4 + T(N/8) ) = (1+1/2 + 1/4)C*N +T(N/8)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		…(1 + ½ + (½)</a:t>
            </a:r>
            <a:r>
              <a:rPr lang="en-US" sz="2200" baseline="30000" dirty="0">
                <a:solidFill>
                  <a:srgbClr val="002060"/>
                </a:solidFill>
              </a:rPr>
              <a:t>2</a:t>
            </a:r>
            <a:r>
              <a:rPr lang="en-US" sz="2200" dirty="0">
                <a:solidFill>
                  <a:srgbClr val="002060"/>
                </a:solidFill>
              </a:rPr>
              <a:t> + (½)</a:t>
            </a:r>
            <a:r>
              <a:rPr lang="en-US" sz="2200" baseline="30000" dirty="0">
                <a:solidFill>
                  <a:srgbClr val="002060"/>
                </a:solidFill>
              </a:rPr>
              <a:t>3</a:t>
            </a:r>
            <a:r>
              <a:rPr lang="en-US" sz="2200" dirty="0">
                <a:solidFill>
                  <a:srgbClr val="002060"/>
                </a:solidFill>
              </a:rPr>
              <a:t>  … (½)</a:t>
            </a:r>
            <a:r>
              <a:rPr lang="en-US" sz="2200" baseline="30000" dirty="0">
                <a:solidFill>
                  <a:srgbClr val="002060"/>
                </a:solidFill>
              </a:rPr>
              <a:t>log(N)</a:t>
            </a:r>
            <a:r>
              <a:rPr lang="en-US" sz="2200" dirty="0">
                <a:solidFill>
                  <a:srgbClr val="002060"/>
                </a:solidFill>
              </a:rPr>
              <a:t> )*CN +T(1)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											&lt; 2*CN + T(1) = O(N)</a:t>
            </a:r>
          </a:p>
          <a:p>
            <a:endParaRPr lang="en-US" sz="2200" dirty="0">
              <a:solidFill>
                <a:srgbClr val="002060"/>
              </a:solidFill>
            </a:endParaRPr>
          </a:p>
          <a:p>
            <a:endParaRPr lang="en-US" sz="2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9024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Express the run time of the following program using Big-O notation.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foo(int N) {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for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=1…N: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print(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if (N &gt; 1)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foo(N/2);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}</a:t>
            </a:r>
          </a:p>
          <a:p>
            <a:endParaRPr lang="en-US" sz="2200" dirty="0">
              <a:solidFill>
                <a:srgbClr val="002060"/>
              </a:solidFill>
            </a:endParaRPr>
          </a:p>
          <a:p>
            <a:r>
              <a:rPr lang="en-US" sz="2200" u="sng" dirty="0">
                <a:solidFill>
                  <a:schemeClr val="tx1"/>
                </a:solidFill>
              </a:rPr>
              <a:t>HW</a:t>
            </a:r>
            <a:r>
              <a:rPr lang="en-US" sz="2200" dirty="0">
                <a:solidFill>
                  <a:schemeClr val="tx1"/>
                </a:solidFill>
              </a:rPr>
              <a:t>: Rewrite the function without recursion</a:t>
            </a:r>
          </a:p>
          <a:p>
            <a:endParaRPr lang="en-US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4977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Midterm – October 28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Midterm will be on October 28, during the Tuesday class.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 exam will be in person</a:t>
            </a:r>
            <a:endParaRPr lang="de-DE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Format: 2 hours, 4 question each with several items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In person exam. Closed books. Only pens/pencils are allowed.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Please bring your student IDs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Includes all material learned before the midterm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For previous exams go to</a:t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https://www.cs.sfu.ca/~ishinkar/teaching/fall25/cmpt125/exams.html</a:t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(In some offerings the midterm was a bit later, and covered more material)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Solve all practice problems on piazza/leetcode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 links are under piazza Resources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7900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Express the run time of the following program using Big-O notation.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for (j=N; j&gt;1; j = j/2)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for (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=1;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&lt; j;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++)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print(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)</a:t>
            </a:r>
          </a:p>
          <a:p>
            <a:endParaRPr lang="en-US" sz="2200" dirty="0">
              <a:solidFill>
                <a:srgbClr val="002060"/>
              </a:solidFill>
            </a:endParaRPr>
          </a:p>
          <a:p>
            <a:r>
              <a:rPr lang="en-US" sz="2200" dirty="0">
                <a:solidFill>
                  <a:srgbClr val="002060"/>
                </a:solidFill>
              </a:rPr>
              <a:t>Answer: naively, in the outer loop we have log</a:t>
            </a:r>
            <a:r>
              <a:rPr lang="en-US" sz="2200" baseline="-25000" dirty="0">
                <a:solidFill>
                  <a:srgbClr val="002060"/>
                </a:solidFill>
              </a:rPr>
              <a:t>2</a:t>
            </a:r>
            <a:r>
              <a:rPr lang="en-US" sz="2200" dirty="0">
                <a:solidFill>
                  <a:srgbClr val="002060"/>
                </a:solidFill>
              </a:rPr>
              <a:t>(N) iterations,</a:t>
            </a:r>
          </a:p>
          <a:p>
            <a:r>
              <a:rPr lang="en-US" sz="2200" dirty="0">
                <a:solidFill>
                  <a:srgbClr val="002060"/>
                </a:solidFill>
              </a:rPr>
              <a:t>And for each outer iteration we have &lt;=N iterations of the inner loop.</a:t>
            </a:r>
          </a:p>
          <a:p>
            <a:r>
              <a:rPr lang="en-US" sz="2200" dirty="0">
                <a:solidFill>
                  <a:srgbClr val="002060"/>
                </a:solidFill>
                <a:sym typeface="Wingdings" panose="05000000000000000000" pitchFamily="2" charset="2"/>
              </a:rPr>
              <a:t> </a:t>
            </a:r>
            <a:r>
              <a:rPr lang="en-US" sz="2200" dirty="0">
                <a:solidFill>
                  <a:srgbClr val="002060"/>
                </a:solidFill>
              </a:rPr>
              <a:t>the total time is O(N*log(N))</a:t>
            </a:r>
          </a:p>
          <a:p>
            <a:endParaRPr lang="en-US" sz="2200" dirty="0">
              <a:solidFill>
                <a:srgbClr val="002060"/>
              </a:solidFill>
            </a:endParaRPr>
          </a:p>
          <a:p>
            <a:r>
              <a:rPr lang="en-US" sz="2200" dirty="0">
                <a:solidFill>
                  <a:srgbClr val="002060"/>
                </a:solidFill>
              </a:rPr>
              <a:t>Q: Is N*log(N) tight?</a:t>
            </a:r>
          </a:p>
          <a:p>
            <a:r>
              <a:rPr lang="en-US" sz="2200" dirty="0">
                <a:solidFill>
                  <a:srgbClr val="002060"/>
                </a:solidFill>
              </a:rPr>
              <a:t>Can we show a tighter bound?</a:t>
            </a:r>
          </a:p>
        </p:txBody>
      </p:sp>
    </p:spTree>
    <p:extLst>
      <p:ext uri="{BB962C8B-B14F-4D97-AF65-F5344CB8AC3E}">
        <p14:creationId xmlns:p14="http://schemas.microsoft.com/office/powerpoint/2010/main" val="28439686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Express the run time of the following program using Big-O notation.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for (j=N; j&gt;1; j = j/2)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for (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=1;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&lt; j;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++)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print(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)</a:t>
            </a:r>
          </a:p>
          <a:p>
            <a:r>
              <a:rPr lang="en-US" sz="2200" dirty="0">
                <a:solidFill>
                  <a:srgbClr val="002060"/>
                </a:solidFill>
              </a:rPr>
              <a:t>Running time: the total number of iterations is</a:t>
            </a:r>
          </a:p>
          <a:p>
            <a:pPr algn="ctr"/>
            <a:r>
              <a:rPr lang="en-US" sz="2200" dirty="0">
                <a:solidFill>
                  <a:srgbClr val="002060"/>
                </a:solidFill>
              </a:rPr>
              <a:t>N + N/2 + N/4 + N/8 + … + 4 + 2 + 1</a:t>
            </a:r>
          </a:p>
          <a:p>
            <a:pPr algn="ctr"/>
            <a:r>
              <a:rPr lang="en-US" sz="2200" dirty="0">
                <a:solidFill>
                  <a:srgbClr val="002060"/>
                </a:solidFill>
              </a:rPr>
              <a:t>N(1 + ½+1/4 +1/8+1/16+…)&lt;2N</a:t>
            </a:r>
          </a:p>
          <a:p>
            <a:endParaRPr lang="en-US" sz="2200" dirty="0">
              <a:solidFill>
                <a:srgbClr val="002060"/>
              </a:solidFill>
            </a:endParaRPr>
          </a:p>
          <a:p>
            <a:r>
              <a:rPr lang="en-US" sz="2200" u="sng" dirty="0">
                <a:solidFill>
                  <a:srgbClr val="002060"/>
                </a:solidFill>
              </a:rPr>
              <a:t>Fact</a:t>
            </a:r>
            <a:r>
              <a:rPr lang="en-US" sz="2200" dirty="0">
                <a:solidFill>
                  <a:srgbClr val="002060"/>
                </a:solidFill>
              </a:rPr>
              <a:t>: This is called a geometric series, and it is at most 2N.</a:t>
            </a:r>
          </a:p>
          <a:p>
            <a:endParaRPr lang="en-US" sz="2200" dirty="0">
              <a:solidFill>
                <a:srgbClr val="002060"/>
              </a:solidFill>
            </a:endParaRPr>
          </a:p>
          <a:p>
            <a:r>
              <a:rPr lang="en-US" sz="2200" dirty="0">
                <a:solidFill>
                  <a:srgbClr val="002060"/>
                </a:solidFill>
              </a:rPr>
              <a:t>Therefore, the total running time is O(N)</a:t>
            </a:r>
          </a:p>
          <a:p>
            <a:endParaRPr lang="en-US" sz="2200" dirty="0">
              <a:solidFill>
                <a:srgbClr val="002060"/>
              </a:solidFill>
            </a:endParaRPr>
          </a:p>
          <a:p>
            <a:endParaRPr lang="en-US" sz="2200" dirty="0">
              <a:solidFill>
                <a:srgbClr val="002060"/>
              </a:solidFill>
            </a:endParaRPr>
          </a:p>
          <a:p>
            <a:endParaRPr lang="en-US" sz="2200" dirty="0">
              <a:solidFill>
                <a:srgbClr val="002060"/>
              </a:solidFill>
            </a:endParaRPr>
          </a:p>
          <a:p>
            <a:endParaRPr lang="en-US" sz="2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3793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Geometric series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842" name="Rectangle 2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720725" y="1949450"/>
                <a:ext cx="8855075" cy="4808538"/>
              </a:xfrm>
              <a:ln/>
            </p:spPr>
            <p:txBody>
              <a:bodyPr tIns="14040"/>
              <a:lstStyle/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:r>
                  <a:rPr lang="en-US" altLang="en-US" sz="2200" dirty="0"/>
                  <a:t>Let a&gt;0, and r ≠1 be two numbers</a:t>
                </a:r>
              </a:p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:r>
                  <a:rPr lang="en-US" sz="2200" dirty="0">
                    <a:solidFill>
                      <a:srgbClr val="002060"/>
                    </a:solidFill>
                  </a:rPr>
                  <a:t>Consider the series </a:t>
                </a:r>
                <a14:m>
                  <m:oMath xmlns:m="http://schemas.openxmlformats.org/officeDocument/2006/math">
                    <m:r>
                      <a:rPr lang="en-US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𝑎𝑟</m:t>
                    </m:r>
                    <m:r>
                      <a:rPr lang="en-US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sSup>
                      <m:sSupPr>
                        <m:ctrlPr>
                          <a:rPr lang="en-US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sSup>
                      <m:sSupPr>
                        <m:ctrlPr>
                          <a:rPr lang="en-US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+…</m:t>
                    </m:r>
                    <m:r>
                      <a:rPr lang="en-US" sz="22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sSup>
                      <m:sSupPr>
                        <m:ctrlPr>
                          <a:rPr lang="en-US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sz="2200" dirty="0">
                    <a:solidFill>
                      <a:srgbClr val="002060"/>
                    </a:solidFill>
                  </a:rPr>
                  <a:t>. Then</a:t>
                </a:r>
              </a:p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𝑎𝑟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+…+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CA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⋅ </m:t>
                      </m:r>
                      <m:f>
                        <m:fPr>
                          <m:ctrlPr>
                            <a:rPr lang="pt-BR" sz="220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sup>
                          </m:sSup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</m:oMath>
                  </m:oMathPara>
                </a14:m>
                <a:endParaRPr lang="en-US" sz="2200" dirty="0">
                  <a:solidFill>
                    <a:srgbClr val="002060"/>
                  </a:solidFill>
                </a:endParaRPr>
              </a:p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:r>
                  <a:rPr lang="en-US" sz="2200" dirty="0">
                    <a:solidFill>
                      <a:srgbClr val="002060"/>
                    </a:solidFill>
                  </a:rPr>
                  <a:t>This is useful for r&gt;1.</a:t>
                </a:r>
              </a:p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:r>
                  <a:rPr lang="en-US" sz="2200" dirty="0">
                    <a:solidFill>
                      <a:srgbClr val="002060"/>
                    </a:solidFill>
                  </a:rPr>
                  <a:t>For example:</a:t>
                </a:r>
                <a:br>
                  <a:rPr lang="en-US" sz="2200" dirty="0">
                    <a:solidFill>
                      <a:srgbClr val="002060"/>
                    </a:solidFill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  <m:sup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  <m:sup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+…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  <m:sup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20</m:t>
                          </m:r>
                        </m:sup>
                      </m:sSup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t-BR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sup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t-BR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sup>
                              <m: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21</m:t>
                              </m:r>
                            </m:sup>
                          </m:sSup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200" dirty="0">
                  <a:solidFill>
                    <a:srgbClr val="002060"/>
                  </a:solidFill>
                </a:endParaRPr>
              </a:p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:endParaRPr lang="en-US" sz="22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35842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720725" y="1949450"/>
                <a:ext cx="8855075" cy="4808538"/>
              </a:xfrm>
              <a:blipFill>
                <a:blip r:embed="rId3"/>
                <a:stretch>
                  <a:fillRect l="-1927" t="-1901"/>
                </a:stretch>
              </a:blipFill>
              <a:ln/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590723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Geometric series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842" name="Rectangle 2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720725" y="1949450"/>
                <a:ext cx="8855075" cy="4808538"/>
              </a:xfrm>
              <a:ln/>
            </p:spPr>
            <p:txBody>
              <a:bodyPr tIns="14040"/>
              <a:lstStyle/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:r>
                  <a:rPr lang="en-US" sz="2200" dirty="0">
                    <a:solidFill>
                      <a:srgbClr val="002060"/>
                    </a:solidFill>
                  </a:rPr>
                  <a:t>Consider the series</a:t>
                </a:r>
              </a:p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𝑎𝑟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+…+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f>
                        <m:fPr>
                          <m:ctrlPr>
                            <a:rPr lang="pt-BR" sz="220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sup>
                          </m:sSup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</m:oMath>
                  </m:oMathPara>
                </a14:m>
                <a:endParaRPr lang="en-US" sz="2200" dirty="0">
                  <a:solidFill>
                    <a:srgbClr val="002060"/>
                  </a:solidFill>
                </a:endParaRPr>
              </a:p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:r>
                  <a:rPr lang="en-US" sz="2200" dirty="0">
                    <a:solidFill>
                      <a:srgbClr val="002060"/>
                    </a:solidFill>
                  </a:rPr>
                  <a:t>For r&lt;1 we have</a:t>
                </a:r>
              </a:p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+…</m:t>
                      </m:r>
                      <m:sSup>
                        <m:sSup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t-BR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sup>
                          </m:sSup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f>
                        <m:fPr>
                          <m:ctrlPr>
                            <a:rPr lang="pt-BR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</m:oMath>
                  </m:oMathPara>
                </a14:m>
                <a:endParaRPr lang="en-US" sz="2200" dirty="0">
                  <a:solidFill>
                    <a:srgbClr val="002060"/>
                  </a:solidFill>
                </a:endParaRPr>
              </a:p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:r>
                  <a:rPr lang="en-US" sz="2200" dirty="0">
                    <a:solidFill>
                      <a:srgbClr val="002060"/>
                    </a:solidFill>
                  </a:rPr>
                  <a:t>For example: r = 1/3</a:t>
                </a:r>
              </a:p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sup>
                              <m: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sup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sup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+…+</m:t>
                      </m:r>
                      <m:f>
                        <m:f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sup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den>
                      </m:f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f>
                        <m:fPr>
                          <m:ctrlPr>
                            <a:rPr lang="pt-BR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den>
                      </m:f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=1.5</m:t>
                      </m:r>
                    </m:oMath>
                  </m:oMathPara>
                </a14:m>
                <a:br>
                  <a:rPr lang="en-US" sz="2200" dirty="0">
                    <a:solidFill>
                      <a:srgbClr val="002060"/>
                    </a:solidFill>
                  </a:rPr>
                </a:br>
                <a:r>
                  <a:rPr lang="en-US" sz="2200" dirty="0">
                    <a:solidFill>
                      <a:srgbClr val="002060"/>
                    </a:solidFill>
                  </a:rPr>
                  <a:t>r = 1/2 </a:t>
                </a:r>
                <a:endParaRPr lang="en-US" sz="2200" dirty="0">
                  <a:solidFill>
                    <a:srgbClr val="002060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+…+</m:t>
                      </m:r>
                      <m:f>
                        <m:f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den>
                      </m:f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f>
                        <m:fPr>
                          <m:ctrlPr>
                            <a:rPr lang="pt-BR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den>
                      </m:f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200" dirty="0">
                  <a:solidFill>
                    <a:srgbClr val="002060"/>
                  </a:solidFill>
                </a:endParaRPr>
              </a:p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:endParaRPr lang="en-US" sz="22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35842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720725" y="1949450"/>
                <a:ext cx="8855075" cy="4808538"/>
              </a:xfrm>
              <a:blipFill>
                <a:blip r:embed="rId3"/>
                <a:stretch>
                  <a:fillRect l="-1927" t="-1901" b="-9506"/>
                </a:stretch>
              </a:blipFill>
              <a:ln/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996909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Express the run time of the following program using Big-O notation.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foo(int N) {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if (N &gt; 1) {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foo(N-1);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foo(N-1);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foo(N-1);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}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}</a:t>
            </a:r>
          </a:p>
          <a:p>
            <a:r>
              <a:rPr lang="en-US" sz="2200" dirty="0">
                <a:solidFill>
                  <a:srgbClr val="002060"/>
                </a:solidFill>
              </a:rPr>
              <a:t>Ans: T(N) 	= 3*</a:t>
            </a:r>
            <a:r>
              <a:rPr lang="en-US" sz="2200" b="1" dirty="0">
                <a:solidFill>
                  <a:srgbClr val="FF0000"/>
                </a:solidFill>
              </a:rPr>
              <a:t>T(N-1)</a:t>
            </a:r>
            <a:r>
              <a:rPr lang="en-US" sz="2200" dirty="0">
                <a:solidFill>
                  <a:srgbClr val="002060"/>
                </a:solidFill>
              </a:rPr>
              <a:t> + 1	=	3*(</a:t>
            </a:r>
            <a:r>
              <a:rPr lang="en-US" sz="2200" b="1" dirty="0">
                <a:solidFill>
                  <a:srgbClr val="FF0000"/>
                </a:solidFill>
              </a:rPr>
              <a:t>3*T(N-2) + 1</a:t>
            </a:r>
            <a:r>
              <a:rPr lang="en-US" sz="2200" dirty="0">
                <a:solidFill>
                  <a:srgbClr val="002060"/>
                </a:solidFill>
              </a:rPr>
              <a:t>) + 1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			=	3</a:t>
            </a:r>
            <a:r>
              <a:rPr lang="en-US" sz="2200" baseline="30000" dirty="0">
                <a:solidFill>
                  <a:srgbClr val="002060"/>
                </a:solidFill>
              </a:rPr>
              <a:t>2</a:t>
            </a:r>
            <a:r>
              <a:rPr lang="en-US" sz="2200" b="1" dirty="0">
                <a:solidFill>
                  <a:srgbClr val="00B050"/>
                </a:solidFill>
              </a:rPr>
              <a:t>T(N-2)</a:t>
            </a:r>
            <a:r>
              <a:rPr lang="en-US" sz="2200" dirty="0">
                <a:solidFill>
                  <a:srgbClr val="002060"/>
                </a:solidFill>
              </a:rPr>
              <a:t> + 3 + 1	=	3</a:t>
            </a:r>
            <a:r>
              <a:rPr lang="en-US" sz="2200" baseline="30000" dirty="0">
                <a:solidFill>
                  <a:srgbClr val="002060"/>
                </a:solidFill>
              </a:rPr>
              <a:t>2</a:t>
            </a:r>
            <a:r>
              <a:rPr lang="en-US" sz="2200" dirty="0">
                <a:solidFill>
                  <a:srgbClr val="002060"/>
                </a:solidFill>
              </a:rPr>
              <a:t>(</a:t>
            </a:r>
            <a:r>
              <a:rPr lang="en-US" sz="2200" b="1" dirty="0">
                <a:solidFill>
                  <a:srgbClr val="00B050"/>
                </a:solidFill>
              </a:rPr>
              <a:t>3*T(N-3)+1</a:t>
            </a:r>
            <a:r>
              <a:rPr lang="en-US" sz="2200" dirty="0">
                <a:solidFill>
                  <a:srgbClr val="002060"/>
                </a:solidFill>
              </a:rPr>
              <a:t>) + 3 + 1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									=	3</a:t>
            </a:r>
            <a:r>
              <a:rPr lang="en-US" sz="2200" baseline="30000" dirty="0">
                <a:solidFill>
                  <a:srgbClr val="002060"/>
                </a:solidFill>
              </a:rPr>
              <a:t>3</a:t>
            </a:r>
            <a:r>
              <a:rPr lang="en-US" sz="2200" dirty="0">
                <a:solidFill>
                  <a:srgbClr val="002060"/>
                </a:solidFill>
              </a:rPr>
              <a:t>*T(N-3) + 3</a:t>
            </a:r>
            <a:r>
              <a:rPr lang="en-US" sz="2200" baseline="30000" dirty="0">
                <a:solidFill>
                  <a:srgbClr val="002060"/>
                </a:solidFill>
              </a:rPr>
              <a:t>2</a:t>
            </a:r>
            <a:r>
              <a:rPr lang="en-US" sz="2200" dirty="0">
                <a:solidFill>
                  <a:srgbClr val="002060"/>
                </a:solidFill>
              </a:rPr>
              <a:t>+3+1… 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= 1 + 3 + 3</a:t>
            </a:r>
            <a:r>
              <a:rPr lang="en-US" sz="2200" baseline="30000" dirty="0">
                <a:solidFill>
                  <a:srgbClr val="002060"/>
                </a:solidFill>
              </a:rPr>
              <a:t>2</a:t>
            </a:r>
            <a:r>
              <a:rPr lang="en-US" sz="2200" dirty="0">
                <a:solidFill>
                  <a:srgbClr val="002060"/>
                </a:solidFill>
              </a:rPr>
              <a:t> + 3</a:t>
            </a:r>
            <a:r>
              <a:rPr lang="en-US" sz="2200" baseline="30000" dirty="0">
                <a:solidFill>
                  <a:srgbClr val="002060"/>
                </a:solidFill>
              </a:rPr>
              <a:t>3</a:t>
            </a:r>
            <a:r>
              <a:rPr lang="en-US" sz="2200" dirty="0">
                <a:solidFill>
                  <a:srgbClr val="002060"/>
                </a:solidFill>
              </a:rPr>
              <a:t> + 3</a:t>
            </a:r>
            <a:r>
              <a:rPr lang="en-US" sz="2200" baseline="30000" dirty="0">
                <a:solidFill>
                  <a:srgbClr val="002060"/>
                </a:solidFill>
              </a:rPr>
              <a:t>4</a:t>
            </a:r>
            <a:r>
              <a:rPr lang="en-US" sz="2200" dirty="0">
                <a:solidFill>
                  <a:srgbClr val="002060"/>
                </a:solidFill>
              </a:rPr>
              <a:t> + … 3</a:t>
            </a:r>
            <a:r>
              <a:rPr lang="en-US" sz="2200" baseline="30000" dirty="0">
                <a:solidFill>
                  <a:srgbClr val="002060"/>
                </a:solidFill>
              </a:rPr>
              <a:t>N</a:t>
            </a:r>
            <a:r>
              <a:rPr lang="en-US" sz="2200" dirty="0">
                <a:solidFill>
                  <a:srgbClr val="002060"/>
                </a:solidFill>
              </a:rPr>
              <a:t> = (3</a:t>
            </a:r>
            <a:r>
              <a:rPr lang="en-US" sz="2200" baseline="30000" dirty="0">
                <a:solidFill>
                  <a:srgbClr val="002060"/>
                </a:solidFill>
              </a:rPr>
              <a:t>N+1</a:t>
            </a:r>
            <a:r>
              <a:rPr lang="en-US" sz="2200" dirty="0">
                <a:solidFill>
                  <a:srgbClr val="002060"/>
                </a:solidFill>
              </a:rPr>
              <a:t>-1)/2 = O(3</a:t>
            </a:r>
            <a:r>
              <a:rPr lang="en-US" sz="2200" baseline="30000" dirty="0">
                <a:solidFill>
                  <a:srgbClr val="002060"/>
                </a:solidFill>
              </a:rPr>
              <a:t>N</a:t>
            </a:r>
            <a:r>
              <a:rPr lang="en-US" sz="2200" dirty="0">
                <a:solidFill>
                  <a:srgbClr val="00206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6199599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Proof by picture: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753BC0D-9B78-4796-9BBA-C4F1143321C5}"/>
              </a:ext>
            </a:extLst>
          </p:cNvPr>
          <p:cNvSpPr/>
          <p:nvPr/>
        </p:nvSpPr>
        <p:spPr>
          <a:xfrm>
            <a:off x="4065169" y="1949043"/>
            <a:ext cx="191302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CA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F79C048-96E5-49B8-BF0B-683256228ACB}"/>
              </a:ext>
            </a:extLst>
          </p:cNvPr>
          <p:cNvSpPr txBox="1"/>
          <p:nvPr/>
        </p:nvSpPr>
        <p:spPr>
          <a:xfrm>
            <a:off x="910784" y="4173731"/>
            <a:ext cx="8593148" cy="726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…                   …                    ...             </a:t>
            </a:r>
            <a:endParaRPr lang="en-CA" sz="4000" dirty="0"/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DC9BE712-0427-46AA-A2A7-15A61AB6C4F1}"/>
              </a:ext>
            </a:extLst>
          </p:cNvPr>
          <p:cNvGrpSpPr/>
          <p:nvPr/>
        </p:nvGrpSpPr>
        <p:grpSpPr>
          <a:xfrm>
            <a:off x="1289951" y="2285927"/>
            <a:ext cx="7498411" cy="810539"/>
            <a:chOff x="1289951" y="2285927"/>
            <a:chExt cx="7498411" cy="810539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1D3472D-BEBB-4D29-BA53-EEA414AF6A6A}"/>
                </a:ext>
              </a:extLst>
            </p:cNvPr>
            <p:cNvSpPr/>
            <p:nvPr/>
          </p:nvSpPr>
          <p:spPr>
            <a:xfrm>
              <a:off x="6875341" y="2640503"/>
              <a:ext cx="191302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34503B8-C85A-4488-963D-BA463A6A5E46}"/>
                </a:ext>
              </a:extLst>
            </p:cNvPr>
            <p:cNvSpPr/>
            <p:nvPr/>
          </p:nvSpPr>
          <p:spPr>
            <a:xfrm>
              <a:off x="3985376" y="2744947"/>
              <a:ext cx="191302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9C5A8B69-C4C4-4C29-9778-0C09924EB107}"/>
                </a:ext>
              </a:extLst>
            </p:cNvPr>
            <p:cNvSpPr/>
            <p:nvPr/>
          </p:nvSpPr>
          <p:spPr>
            <a:xfrm>
              <a:off x="1289951" y="2759582"/>
              <a:ext cx="191302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7CCB4CC2-6B39-454C-AB85-E0833801D9D2}"/>
                </a:ext>
              </a:extLst>
            </p:cNvPr>
            <p:cNvCxnSpPr>
              <a:cxnSpLocks/>
              <a:stCxn id="4" idx="2"/>
              <a:endCxn id="43" idx="0"/>
            </p:cNvCxnSpPr>
            <p:nvPr/>
          </p:nvCxnSpPr>
          <p:spPr>
            <a:xfrm flipH="1">
              <a:off x="2246462" y="2285927"/>
              <a:ext cx="2775218" cy="47365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94DBFFEB-5531-4474-8A1E-3534FE26DCEC}"/>
                </a:ext>
              </a:extLst>
            </p:cNvPr>
            <p:cNvCxnSpPr>
              <a:cxnSpLocks/>
              <a:stCxn id="4" idx="2"/>
              <a:endCxn id="42" idx="0"/>
            </p:cNvCxnSpPr>
            <p:nvPr/>
          </p:nvCxnSpPr>
          <p:spPr>
            <a:xfrm flipH="1">
              <a:off x="4941887" y="2285927"/>
              <a:ext cx="79793" cy="45902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F74188EB-C43F-4275-8B17-AE48BFDB05CC}"/>
                </a:ext>
              </a:extLst>
            </p:cNvPr>
            <p:cNvCxnSpPr>
              <a:cxnSpLocks/>
              <a:stCxn id="4" idx="2"/>
              <a:endCxn id="41" idx="0"/>
            </p:cNvCxnSpPr>
            <p:nvPr/>
          </p:nvCxnSpPr>
          <p:spPr>
            <a:xfrm>
              <a:off x="5021680" y="2285927"/>
              <a:ext cx="2810172" cy="354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EDA3BED5-B04E-4E46-82B8-EC95C29AB160}"/>
              </a:ext>
            </a:extLst>
          </p:cNvPr>
          <p:cNvGrpSpPr/>
          <p:nvPr/>
        </p:nvGrpSpPr>
        <p:grpSpPr>
          <a:xfrm>
            <a:off x="913033" y="2977387"/>
            <a:ext cx="8662607" cy="903379"/>
            <a:chOff x="913033" y="2977387"/>
            <a:chExt cx="8662607" cy="903379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DBC8A177-90A5-40CC-818C-B94379643B50}"/>
                </a:ext>
              </a:extLst>
            </p:cNvPr>
            <p:cNvSpPr/>
            <p:nvPr/>
          </p:nvSpPr>
          <p:spPr>
            <a:xfrm>
              <a:off x="2519612" y="3595965"/>
              <a:ext cx="689405" cy="25930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3E6E765B-DD4A-40BB-964A-7522ED26DF98}"/>
                </a:ext>
              </a:extLst>
            </p:cNvPr>
            <p:cNvSpPr/>
            <p:nvPr/>
          </p:nvSpPr>
          <p:spPr>
            <a:xfrm>
              <a:off x="1758685" y="3588570"/>
              <a:ext cx="689405" cy="25930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918F499D-4218-4A71-AFAF-313D0D871696}"/>
                </a:ext>
              </a:extLst>
            </p:cNvPr>
            <p:cNvSpPr/>
            <p:nvPr/>
          </p:nvSpPr>
          <p:spPr>
            <a:xfrm>
              <a:off x="913033" y="3621465"/>
              <a:ext cx="689405" cy="25930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7CE4BFC3-5C3A-46FA-96EA-967B006F8070}"/>
                </a:ext>
              </a:extLst>
            </p:cNvPr>
            <p:cNvCxnSpPr>
              <a:cxnSpLocks/>
              <a:stCxn id="43" idx="2"/>
              <a:endCxn id="58" idx="0"/>
            </p:cNvCxnSpPr>
            <p:nvPr/>
          </p:nvCxnSpPr>
          <p:spPr>
            <a:xfrm flipH="1">
              <a:off x="1257736" y="3096466"/>
              <a:ext cx="988726" cy="52499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A2F6192-B03A-44FF-B919-8203C35BE445}"/>
                </a:ext>
              </a:extLst>
            </p:cNvPr>
            <p:cNvCxnSpPr>
              <a:cxnSpLocks/>
              <a:stCxn id="43" idx="2"/>
              <a:endCxn id="57" idx="0"/>
            </p:cNvCxnSpPr>
            <p:nvPr/>
          </p:nvCxnSpPr>
          <p:spPr>
            <a:xfrm flipH="1">
              <a:off x="2103388" y="3096466"/>
              <a:ext cx="143074" cy="49210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B6CDAC26-CBBF-46C4-BD87-7DCC78132895}"/>
                </a:ext>
              </a:extLst>
            </p:cNvPr>
            <p:cNvCxnSpPr>
              <a:cxnSpLocks/>
              <a:stCxn id="43" idx="2"/>
              <a:endCxn id="56" idx="0"/>
            </p:cNvCxnSpPr>
            <p:nvPr/>
          </p:nvCxnSpPr>
          <p:spPr>
            <a:xfrm>
              <a:off x="2246462" y="3096466"/>
              <a:ext cx="617853" cy="49949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1C02FBEB-EE6A-4809-AEBD-AD1BDE1D67E5}"/>
                </a:ext>
              </a:extLst>
            </p:cNvPr>
            <p:cNvSpPr/>
            <p:nvPr/>
          </p:nvSpPr>
          <p:spPr>
            <a:xfrm>
              <a:off x="8582229" y="3540323"/>
              <a:ext cx="993411" cy="23502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C447E3FE-D91E-471F-AF3B-321F3FC7681F}"/>
                </a:ext>
              </a:extLst>
            </p:cNvPr>
            <p:cNvSpPr/>
            <p:nvPr/>
          </p:nvSpPr>
          <p:spPr>
            <a:xfrm>
              <a:off x="7561014" y="3532928"/>
              <a:ext cx="806202" cy="23502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3F4E51E9-5F68-450B-932E-3AEC794DED46}"/>
                </a:ext>
              </a:extLst>
            </p:cNvPr>
            <p:cNvSpPr/>
            <p:nvPr/>
          </p:nvSpPr>
          <p:spPr>
            <a:xfrm>
              <a:off x="6860616" y="3532928"/>
              <a:ext cx="553979" cy="24242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BF877084-2D29-44A3-AEA5-64E5D8E8AC6E}"/>
                </a:ext>
              </a:extLst>
            </p:cNvPr>
            <p:cNvCxnSpPr>
              <a:cxnSpLocks/>
              <a:stCxn id="41" idx="2"/>
              <a:endCxn id="71" idx="0"/>
            </p:cNvCxnSpPr>
            <p:nvPr/>
          </p:nvCxnSpPr>
          <p:spPr>
            <a:xfrm flipH="1">
              <a:off x="7137606" y="2977387"/>
              <a:ext cx="694246" cy="55554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0C2A01F0-1CD5-448E-B334-480391269EC4}"/>
                </a:ext>
              </a:extLst>
            </p:cNvPr>
            <p:cNvCxnSpPr>
              <a:cxnSpLocks/>
              <a:stCxn id="41" idx="2"/>
              <a:endCxn id="70" idx="0"/>
            </p:cNvCxnSpPr>
            <p:nvPr/>
          </p:nvCxnSpPr>
          <p:spPr>
            <a:xfrm>
              <a:off x="7831852" y="2977387"/>
              <a:ext cx="132263" cy="55554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6145AA8C-6DBE-48CF-A396-E42059C44A7F}"/>
                </a:ext>
              </a:extLst>
            </p:cNvPr>
            <p:cNvCxnSpPr>
              <a:cxnSpLocks/>
              <a:stCxn id="41" idx="2"/>
              <a:endCxn id="69" idx="0"/>
            </p:cNvCxnSpPr>
            <p:nvPr/>
          </p:nvCxnSpPr>
          <p:spPr>
            <a:xfrm>
              <a:off x="7831852" y="2977387"/>
              <a:ext cx="1247083" cy="56293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5876ACC4-D4EA-4BB9-ABE3-98F25AF39581}"/>
                </a:ext>
              </a:extLst>
            </p:cNvPr>
            <p:cNvSpPr/>
            <p:nvPr/>
          </p:nvSpPr>
          <p:spPr>
            <a:xfrm>
              <a:off x="5862052" y="3605450"/>
              <a:ext cx="689405" cy="24242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8878AF74-1BB2-487F-8139-78345BE0AC19}"/>
                </a:ext>
              </a:extLst>
            </p:cNvPr>
            <p:cNvSpPr/>
            <p:nvPr/>
          </p:nvSpPr>
          <p:spPr>
            <a:xfrm>
              <a:off x="4653627" y="3598055"/>
              <a:ext cx="899266" cy="24242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6F87F7F7-B066-4B4A-A0C8-C08A666C3388}"/>
                </a:ext>
              </a:extLst>
            </p:cNvPr>
            <p:cNvSpPr/>
            <p:nvPr/>
          </p:nvSpPr>
          <p:spPr>
            <a:xfrm>
              <a:off x="3691072" y="3598055"/>
              <a:ext cx="834589" cy="24242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75512B41-6041-44F3-BDD8-7CF1A6BC5898}"/>
                </a:ext>
              </a:extLst>
            </p:cNvPr>
            <p:cNvCxnSpPr>
              <a:cxnSpLocks/>
              <a:stCxn id="42" idx="2"/>
              <a:endCxn id="82" idx="0"/>
            </p:cNvCxnSpPr>
            <p:nvPr/>
          </p:nvCxnSpPr>
          <p:spPr>
            <a:xfrm flipH="1">
              <a:off x="4108367" y="3081831"/>
              <a:ext cx="833520" cy="5162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B900157D-FE43-4C9A-B4B8-F576D4C70A48}"/>
                </a:ext>
              </a:extLst>
            </p:cNvPr>
            <p:cNvCxnSpPr>
              <a:cxnSpLocks/>
              <a:stCxn id="42" idx="2"/>
              <a:endCxn id="81" idx="0"/>
            </p:cNvCxnSpPr>
            <p:nvPr/>
          </p:nvCxnSpPr>
          <p:spPr>
            <a:xfrm>
              <a:off x="4941887" y="3081831"/>
              <a:ext cx="161373" cy="5162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9892F017-3AF6-45B8-AB72-82FEF1F37DEE}"/>
                </a:ext>
              </a:extLst>
            </p:cNvPr>
            <p:cNvCxnSpPr>
              <a:cxnSpLocks/>
              <a:stCxn id="42" idx="2"/>
              <a:endCxn id="80" idx="0"/>
            </p:cNvCxnSpPr>
            <p:nvPr/>
          </p:nvCxnSpPr>
          <p:spPr>
            <a:xfrm>
              <a:off x="4941887" y="3081831"/>
              <a:ext cx="1264868" cy="52361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3825B8E1-7567-4343-BF97-9106C32B03A0}"/>
              </a:ext>
            </a:extLst>
          </p:cNvPr>
          <p:cNvGrpSpPr/>
          <p:nvPr/>
        </p:nvGrpSpPr>
        <p:grpSpPr>
          <a:xfrm>
            <a:off x="7031538" y="5266563"/>
            <a:ext cx="2544102" cy="747287"/>
            <a:chOff x="7031538" y="5612250"/>
            <a:chExt cx="2544102" cy="747287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F4A34F2-2C8E-48B1-8615-B2D04CE02689}"/>
                </a:ext>
              </a:extLst>
            </p:cNvPr>
            <p:cNvSpPr/>
            <p:nvPr/>
          </p:nvSpPr>
          <p:spPr>
            <a:xfrm>
              <a:off x="8994879" y="6009918"/>
              <a:ext cx="58076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A261AE34-330B-4542-88EC-4821C3F79853}"/>
                </a:ext>
              </a:extLst>
            </p:cNvPr>
            <p:cNvSpPr/>
            <p:nvPr/>
          </p:nvSpPr>
          <p:spPr>
            <a:xfrm>
              <a:off x="8017032" y="5985846"/>
              <a:ext cx="700368" cy="37369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C807993F-2DB2-4A85-B2C5-B65F0C286B2C}"/>
                </a:ext>
              </a:extLst>
            </p:cNvPr>
            <p:cNvCxnSpPr>
              <a:cxnSpLocks/>
              <a:endCxn id="32" idx="0"/>
            </p:cNvCxnSpPr>
            <p:nvPr/>
          </p:nvCxnSpPr>
          <p:spPr>
            <a:xfrm flipH="1">
              <a:off x="8367216" y="5639037"/>
              <a:ext cx="268772" cy="34680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856AED3A-4C22-4A3F-AE66-3BF97D2A33C6}"/>
                </a:ext>
              </a:extLst>
            </p:cNvPr>
            <p:cNvCxnSpPr>
              <a:cxnSpLocks/>
              <a:endCxn id="31" idx="0"/>
            </p:cNvCxnSpPr>
            <p:nvPr/>
          </p:nvCxnSpPr>
          <p:spPr>
            <a:xfrm>
              <a:off x="8635988" y="5612250"/>
              <a:ext cx="649272" cy="3976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5545146F-C39E-4181-A7AA-F9AB0B964F94}"/>
                </a:ext>
              </a:extLst>
            </p:cNvPr>
            <p:cNvCxnSpPr>
              <a:cxnSpLocks/>
              <a:endCxn id="105" idx="0"/>
            </p:cNvCxnSpPr>
            <p:nvPr/>
          </p:nvCxnSpPr>
          <p:spPr>
            <a:xfrm flipH="1">
              <a:off x="7381722" y="5631642"/>
              <a:ext cx="1254266" cy="34146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51EBED86-E065-448F-B07E-12C39EC2826D}"/>
                </a:ext>
              </a:extLst>
            </p:cNvPr>
            <p:cNvSpPr/>
            <p:nvPr/>
          </p:nvSpPr>
          <p:spPr>
            <a:xfrm>
              <a:off x="7031538" y="5973111"/>
              <a:ext cx="700368" cy="37369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37F158DE-642D-4940-828E-2C6240F86299}"/>
              </a:ext>
            </a:extLst>
          </p:cNvPr>
          <p:cNvGrpSpPr/>
          <p:nvPr/>
        </p:nvGrpSpPr>
        <p:grpSpPr>
          <a:xfrm>
            <a:off x="560600" y="5273220"/>
            <a:ext cx="2544102" cy="727895"/>
            <a:chOff x="560600" y="5618907"/>
            <a:chExt cx="2544102" cy="727895"/>
          </a:xfrm>
        </p:grpSpPr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80628C2F-4720-41B2-9364-7664CEF4D745}"/>
                </a:ext>
              </a:extLst>
            </p:cNvPr>
            <p:cNvSpPr/>
            <p:nvPr/>
          </p:nvSpPr>
          <p:spPr>
            <a:xfrm>
              <a:off x="2523941" y="5997183"/>
              <a:ext cx="58076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B9BA8164-4A46-4745-8F72-CF3333560DA0}"/>
                </a:ext>
              </a:extLst>
            </p:cNvPr>
            <p:cNvSpPr/>
            <p:nvPr/>
          </p:nvSpPr>
          <p:spPr>
            <a:xfrm>
              <a:off x="1546094" y="5973111"/>
              <a:ext cx="700368" cy="37369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4D3F50DD-FCF4-4BBD-98CC-669F97FF68D0}"/>
                </a:ext>
              </a:extLst>
            </p:cNvPr>
            <p:cNvCxnSpPr>
              <a:cxnSpLocks/>
              <a:endCxn id="111" idx="0"/>
            </p:cNvCxnSpPr>
            <p:nvPr/>
          </p:nvCxnSpPr>
          <p:spPr>
            <a:xfrm flipH="1">
              <a:off x="1896278" y="5626302"/>
              <a:ext cx="268772" cy="34680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7D2F520D-A284-4170-95C4-F40D732EA443}"/>
                </a:ext>
              </a:extLst>
            </p:cNvPr>
            <p:cNvCxnSpPr>
              <a:cxnSpLocks/>
              <a:endCxn id="110" idx="0"/>
            </p:cNvCxnSpPr>
            <p:nvPr/>
          </p:nvCxnSpPr>
          <p:spPr>
            <a:xfrm>
              <a:off x="2164721" y="5632959"/>
              <a:ext cx="649601" cy="3642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97213D54-D150-4A66-BE4D-1A0ABF51CF94}"/>
                </a:ext>
              </a:extLst>
            </p:cNvPr>
            <p:cNvCxnSpPr>
              <a:cxnSpLocks/>
              <a:endCxn id="115" idx="0"/>
            </p:cNvCxnSpPr>
            <p:nvPr/>
          </p:nvCxnSpPr>
          <p:spPr>
            <a:xfrm flipH="1">
              <a:off x="910784" y="5618907"/>
              <a:ext cx="1254266" cy="34146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C984E822-9C0F-437D-80A3-10353FCC0127}"/>
                </a:ext>
              </a:extLst>
            </p:cNvPr>
            <p:cNvSpPr/>
            <p:nvPr/>
          </p:nvSpPr>
          <p:spPr>
            <a:xfrm>
              <a:off x="560600" y="5960376"/>
              <a:ext cx="700368" cy="37369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0163091E-1FBA-4DF6-B465-DD56C342FD49}"/>
              </a:ext>
            </a:extLst>
          </p:cNvPr>
          <p:cNvGrpSpPr/>
          <p:nvPr/>
        </p:nvGrpSpPr>
        <p:grpSpPr>
          <a:xfrm>
            <a:off x="3653583" y="5266563"/>
            <a:ext cx="2544102" cy="748604"/>
            <a:chOff x="3653583" y="5612250"/>
            <a:chExt cx="2544102" cy="748604"/>
          </a:xfrm>
        </p:grpSpPr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615A0365-12E4-44D4-8F67-4B1B183BAAE2}"/>
                </a:ext>
              </a:extLst>
            </p:cNvPr>
            <p:cNvSpPr/>
            <p:nvPr/>
          </p:nvSpPr>
          <p:spPr>
            <a:xfrm>
              <a:off x="5616924" y="6011235"/>
              <a:ext cx="58076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201E7FA6-DEA3-40BF-8857-7ADA665E0038}"/>
                </a:ext>
              </a:extLst>
            </p:cNvPr>
            <p:cNvSpPr/>
            <p:nvPr/>
          </p:nvSpPr>
          <p:spPr>
            <a:xfrm>
              <a:off x="4639077" y="5987163"/>
              <a:ext cx="700368" cy="37369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E02CD246-E666-45AA-A05E-01C5F0BEDC5E}"/>
                </a:ext>
              </a:extLst>
            </p:cNvPr>
            <p:cNvCxnSpPr>
              <a:cxnSpLocks/>
              <a:endCxn id="117" idx="0"/>
            </p:cNvCxnSpPr>
            <p:nvPr/>
          </p:nvCxnSpPr>
          <p:spPr>
            <a:xfrm flipH="1">
              <a:off x="4989261" y="5640354"/>
              <a:ext cx="268772" cy="34680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A9F6DBBA-A23A-4FE4-96E5-8A1E79F5945A}"/>
                </a:ext>
              </a:extLst>
            </p:cNvPr>
            <p:cNvCxnSpPr>
              <a:cxnSpLocks/>
              <a:endCxn id="116" idx="0"/>
            </p:cNvCxnSpPr>
            <p:nvPr/>
          </p:nvCxnSpPr>
          <p:spPr>
            <a:xfrm>
              <a:off x="5163829" y="5612250"/>
              <a:ext cx="743476" cy="39898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5F24D160-6060-4537-8B3E-7048250B921F}"/>
                </a:ext>
              </a:extLst>
            </p:cNvPr>
            <p:cNvCxnSpPr>
              <a:cxnSpLocks/>
              <a:endCxn id="121" idx="0"/>
            </p:cNvCxnSpPr>
            <p:nvPr/>
          </p:nvCxnSpPr>
          <p:spPr>
            <a:xfrm flipH="1">
              <a:off x="4003767" y="5632959"/>
              <a:ext cx="1254266" cy="34146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7136AB77-68F3-4523-A334-51BDE41747E6}"/>
                </a:ext>
              </a:extLst>
            </p:cNvPr>
            <p:cNvSpPr/>
            <p:nvPr/>
          </p:nvSpPr>
          <p:spPr>
            <a:xfrm>
              <a:off x="3653583" y="5974428"/>
              <a:ext cx="700368" cy="37369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</p:grpSp>
      <p:sp>
        <p:nvSpPr>
          <p:cNvPr id="130" name="Rectangle 2">
            <a:extLst>
              <a:ext uri="{FF2B5EF4-FFF2-40B4-BE49-F238E27FC236}">
                <a16:creationId xmlns:a16="http://schemas.microsoft.com/office/drawing/2014/main" id="{CB898E5E-3862-41EC-9E48-234A8424C3F7}"/>
              </a:ext>
            </a:extLst>
          </p:cNvPr>
          <p:cNvSpPr txBox="1">
            <a:spLocks noChangeArrowheads="1"/>
          </p:cNvSpPr>
          <p:nvPr/>
        </p:nvSpPr>
        <p:spPr>
          <a:xfrm>
            <a:off x="720725" y="1949450"/>
            <a:ext cx="8855075" cy="4808538"/>
          </a:xfrm>
          <a:prstGeom prst="rect">
            <a:avLst/>
          </a:prstGeom>
          <a:ln/>
        </p:spPr>
        <p:txBody>
          <a:bodyPr tIns="14040"/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sz="2200" dirty="0">
              <a:solidFill>
                <a:srgbClr val="002060"/>
              </a:solidFill>
            </a:endParaRP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sz="2200" dirty="0">
              <a:solidFill>
                <a:srgbClr val="002060"/>
              </a:solidFill>
            </a:endParaRP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sz="2200" dirty="0">
              <a:solidFill>
                <a:srgbClr val="002060"/>
              </a:solidFill>
            </a:endParaRP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sz="2200" dirty="0">
              <a:solidFill>
                <a:srgbClr val="002060"/>
              </a:solidFill>
            </a:endParaRP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sz="2200" dirty="0">
              <a:solidFill>
                <a:srgbClr val="002060"/>
              </a:solidFill>
            </a:endParaRP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sz="2200" dirty="0">
              <a:solidFill>
                <a:srgbClr val="002060"/>
              </a:solidFill>
            </a:endParaRP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sz="2200" dirty="0">
              <a:solidFill>
                <a:srgbClr val="002060"/>
              </a:solidFill>
            </a:endParaRP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sz="2200" dirty="0">
              <a:solidFill>
                <a:srgbClr val="002060"/>
              </a:solidFill>
            </a:endParaRP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sz="2200" dirty="0">
              <a:solidFill>
                <a:srgbClr val="002060"/>
              </a:solidFill>
            </a:endParaRP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sz="2200" u="sng" dirty="0">
                <a:solidFill>
                  <a:srgbClr val="002060"/>
                </a:solidFill>
              </a:rPr>
              <a:t>Total time is</a:t>
            </a:r>
            <a:r>
              <a:rPr lang="en-US" sz="2200" dirty="0">
                <a:solidFill>
                  <a:srgbClr val="002060"/>
                </a:solidFill>
              </a:rPr>
              <a:t>: 1+ 3 + 3</a:t>
            </a:r>
            <a:r>
              <a:rPr lang="en-US" sz="2200" baseline="30000" dirty="0">
                <a:solidFill>
                  <a:srgbClr val="002060"/>
                </a:solidFill>
              </a:rPr>
              <a:t>2 </a:t>
            </a:r>
            <a:r>
              <a:rPr lang="en-US" sz="2200" dirty="0">
                <a:solidFill>
                  <a:srgbClr val="002060"/>
                </a:solidFill>
              </a:rPr>
              <a:t>+ 3</a:t>
            </a:r>
            <a:r>
              <a:rPr lang="en-US" sz="2200" baseline="30000" dirty="0">
                <a:solidFill>
                  <a:srgbClr val="002060"/>
                </a:solidFill>
              </a:rPr>
              <a:t>3</a:t>
            </a:r>
            <a:r>
              <a:rPr lang="en-US" sz="2200" dirty="0">
                <a:solidFill>
                  <a:srgbClr val="002060"/>
                </a:solidFill>
              </a:rPr>
              <a:t> + 3</a:t>
            </a:r>
            <a:r>
              <a:rPr lang="en-US" sz="2200" baseline="30000" dirty="0">
                <a:solidFill>
                  <a:srgbClr val="002060"/>
                </a:solidFill>
              </a:rPr>
              <a:t>4</a:t>
            </a:r>
            <a:r>
              <a:rPr lang="en-US" sz="2200" dirty="0">
                <a:solidFill>
                  <a:srgbClr val="002060"/>
                </a:solidFill>
              </a:rPr>
              <a:t> +… 3</a:t>
            </a:r>
            <a:r>
              <a:rPr lang="en-US" sz="2200" baseline="30000" dirty="0">
                <a:solidFill>
                  <a:srgbClr val="002060"/>
                </a:solidFill>
              </a:rPr>
              <a:t>N</a:t>
            </a:r>
            <a:r>
              <a:rPr lang="en-US" sz="2200" dirty="0">
                <a:solidFill>
                  <a:srgbClr val="002060"/>
                </a:solidFill>
              </a:rPr>
              <a:t> = (3</a:t>
            </a:r>
            <a:r>
              <a:rPr lang="en-US" sz="2200" baseline="30000" dirty="0">
                <a:solidFill>
                  <a:srgbClr val="002060"/>
                </a:solidFill>
              </a:rPr>
              <a:t>N+1</a:t>
            </a:r>
            <a:r>
              <a:rPr lang="en-US" sz="2200" dirty="0">
                <a:solidFill>
                  <a:srgbClr val="002060"/>
                </a:solidFill>
              </a:rPr>
              <a:t>-1)/2 = O(3</a:t>
            </a:r>
            <a:r>
              <a:rPr lang="en-US" sz="2200" baseline="30000" dirty="0">
                <a:solidFill>
                  <a:srgbClr val="002060"/>
                </a:solidFill>
              </a:rPr>
              <a:t>N</a:t>
            </a:r>
            <a:r>
              <a:rPr lang="en-US" sz="2200" dirty="0">
                <a:solidFill>
                  <a:srgbClr val="00206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275399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Let </a:t>
            </a:r>
            <a:r>
              <a:rPr lang="de-DE" altLang="en-US" sz="2200" i="1" dirty="0">
                <a:solidFill>
                  <a:srgbClr val="000066"/>
                </a:solidFill>
              </a:rPr>
              <a:t>f(N)  = 10*2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0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+ 3</a:t>
            </a:r>
            <a:r>
              <a:rPr lang="de-DE" altLang="en-US" sz="2200" dirty="0"/>
              <a:t>. Prove that </a:t>
            </a:r>
            <a:r>
              <a:rPr lang="de-DE" altLang="en-US" sz="2200" i="1" dirty="0">
                <a:solidFill>
                  <a:srgbClr val="000066"/>
                </a:solidFill>
              </a:rPr>
              <a:t>f(N) = O(2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Use the fact that</a:t>
            </a:r>
            <a:r>
              <a:rPr lang="de-DE" altLang="en-US" sz="2200" i="1" dirty="0">
                <a:solidFill>
                  <a:srgbClr val="000066"/>
                </a:solidFill>
              </a:rPr>
              <a:t> 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4 </a:t>
            </a:r>
            <a:r>
              <a:rPr lang="de-DE" altLang="en-US" sz="2200" i="1" dirty="0">
                <a:solidFill>
                  <a:srgbClr val="000066"/>
                </a:solidFill>
              </a:rPr>
              <a:t>&lt;2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N</a:t>
            </a:r>
            <a:r>
              <a:rPr lang="de-DE" altLang="en-US" sz="2200" dirty="0">
                <a:solidFill>
                  <a:schemeClr val="tx1"/>
                </a:solidFill>
              </a:rPr>
              <a:t> for all</a:t>
            </a:r>
            <a:r>
              <a:rPr lang="de-DE" altLang="en-US" sz="2200" i="1" dirty="0">
                <a:solidFill>
                  <a:srgbClr val="000066"/>
                </a:solidFill>
              </a:rPr>
              <a:t> N&gt;20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i="1" dirty="0">
              <a:solidFill>
                <a:srgbClr val="000066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Let C=17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Then for all</a:t>
            </a:r>
            <a:r>
              <a:rPr lang="de-DE" altLang="en-US" sz="2200" i="1" dirty="0">
                <a:solidFill>
                  <a:srgbClr val="000066"/>
                </a:solidFill>
              </a:rPr>
              <a:t> N&gt;20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0066"/>
                </a:solidFill>
              </a:rPr>
              <a:t>f(N)  = 10*2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0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+ 3 &lt; 10*2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 + 4*2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N </a:t>
            </a:r>
            <a:r>
              <a:rPr lang="de-DE" altLang="en-US" sz="2200" i="1" dirty="0">
                <a:solidFill>
                  <a:srgbClr val="000066"/>
                </a:solidFill>
              </a:rPr>
              <a:t>+ 3*2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 = 17*2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N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We showed that f(N) &lt; C*2</a:t>
            </a:r>
            <a:r>
              <a:rPr lang="en-US" altLang="en-US" sz="2200" baseline="30000" dirty="0"/>
              <a:t>N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Therefore, f = O(2</a:t>
            </a:r>
            <a:r>
              <a:rPr lang="en-US" altLang="en-US" sz="2200" baseline="30000" dirty="0"/>
              <a:t>N</a:t>
            </a:r>
            <a:r>
              <a:rPr lang="en-US" altLang="en-US" sz="2200" dirty="0"/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4130357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Let </a:t>
            </a:r>
            <a:r>
              <a:rPr lang="de-DE" altLang="en-US" sz="2200" i="1" dirty="0">
                <a:solidFill>
                  <a:srgbClr val="000066"/>
                </a:solidFill>
              </a:rPr>
              <a:t>T(N)</a:t>
            </a:r>
            <a:r>
              <a:rPr lang="de-DE" altLang="en-US" sz="2200" dirty="0">
                <a:solidFill>
                  <a:schemeClr val="tx1"/>
                </a:solidFill>
              </a:rPr>
              <a:t> satisfy the recursive formula</a:t>
            </a:r>
            <a:br>
              <a:rPr lang="de-DE" altLang="en-US" sz="2200" dirty="0">
                <a:solidFill>
                  <a:schemeClr val="tx1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T(N) = T(N-1) + O(1)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0066"/>
                </a:solidFill>
              </a:rPr>
              <a:t>T(1) = O(1)</a:t>
            </a:r>
            <a:r>
              <a:rPr lang="de-DE" altLang="en-US" sz="2200" dirty="0"/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Prove</a:t>
            </a:r>
            <a:r>
              <a:rPr lang="de-DE" altLang="en-US" sz="2200" dirty="0"/>
              <a:t>: </a:t>
            </a:r>
            <a:r>
              <a:rPr lang="de-DE" altLang="en-US" sz="2200" i="1" dirty="0">
                <a:solidFill>
                  <a:srgbClr val="000066"/>
                </a:solidFill>
              </a:rPr>
              <a:t>T(N) = O(N)</a:t>
            </a:r>
            <a:r>
              <a:rPr lang="de-DE" altLang="en-US" sz="2200" dirty="0"/>
              <a:t>.</a:t>
            </a:r>
            <a:endParaRPr lang="de-DE" altLang="en-US" sz="2200" i="1" dirty="0">
              <a:solidFill>
                <a:srgbClr val="000066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Proof</a:t>
            </a:r>
            <a:r>
              <a:rPr lang="de-DE" altLang="en-US" sz="2200" dirty="0"/>
              <a:t>:</a:t>
            </a:r>
          </a:p>
          <a:p>
            <a:pPr marL="561975" indent="-457200">
              <a:lnSpc>
                <a:spcPct val="95000"/>
              </a:lnSpc>
              <a:buSzPct val="45000"/>
              <a:buAutoNum type="arabicParenR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T(N) = </a:t>
            </a:r>
            <a:r>
              <a:rPr lang="de-DE" altLang="en-US" sz="1800" i="1" dirty="0">
                <a:solidFill>
                  <a:srgbClr val="000066"/>
                </a:solidFill>
                <a:highlight>
                  <a:srgbClr val="FFFF00"/>
                </a:highlight>
              </a:rPr>
              <a:t>T(N-1)</a:t>
            </a:r>
            <a:r>
              <a:rPr lang="de-DE" altLang="en-US" sz="1800" i="1" dirty="0">
                <a:solidFill>
                  <a:srgbClr val="000066"/>
                </a:solidFill>
              </a:rPr>
              <a:t> + C</a:t>
            </a:r>
            <a:br>
              <a:rPr lang="de-DE" altLang="en-US" sz="1800" i="1" dirty="0">
                <a:solidFill>
                  <a:srgbClr val="000066"/>
                </a:solidFill>
              </a:rPr>
            </a:br>
            <a:r>
              <a:rPr lang="de-DE" altLang="en-US" sz="1800" i="1" dirty="0">
                <a:solidFill>
                  <a:srgbClr val="000066"/>
                </a:solidFill>
              </a:rPr>
              <a:t>			= </a:t>
            </a:r>
            <a:r>
              <a:rPr lang="de-DE" altLang="en-US" sz="1800" i="1" dirty="0">
                <a:solidFill>
                  <a:srgbClr val="000066"/>
                </a:solidFill>
                <a:highlight>
                  <a:srgbClr val="FFFF00"/>
                </a:highlight>
              </a:rPr>
              <a:t>T(N-2) + C</a:t>
            </a:r>
            <a:r>
              <a:rPr lang="de-DE" altLang="en-US" sz="1800" i="1" dirty="0">
                <a:solidFill>
                  <a:srgbClr val="000066"/>
                </a:solidFill>
              </a:rPr>
              <a:t> + C</a:t>
            </a:r>
            <a:br>
              <a:rPr lang="de-DE" altLang="en-US" sz="1800" i="1" dirty="0">
                <a:solidFill>
                  <a:srgbClr val="000066"/>
                </a:solidFill>
              </a:rPr>
            </a:br>
            <a:r>
              <a:rPr lang="de-DE" altLang="en-US" sz="1800" i="1" dirty="0">
                <a:solidFill>
                  <a:srgbClr val="000066"/>
                </a:solidFill>
              </a:rPr>
              <a:t>			= C+C +C +...+C + C+C // N times</a:t>
            </a:r>
            <a:br>
              <a:rPr lang="de-DE" altLang="en-US" sz="1800" i="1" dirty="0">
                <a:solidFill>
                  <a:srgbClr val="000066"/>
                </a:solidFill>
              </a:rPr>
            </a:br>
            <a:r>
              <a:rPr lang="de-DE" altLang="en-US" sz="1800" i="1" dirty="0">
                <a:solidFill>
                  <a:srgbClr val="000066"/>
                </a:solidFill>
              </a:rPr>
              <a:t>			CN = O(N)</a:t>
            </a:r>
          </a:p>
        </p:txBody>
      </p:sp>
    </p:spTree>
    <p:extLst>
      <p:ext uri="{BB962C8B-B14F-4D97-AF65-F5344CB8AC3E}">
        <p14:creationId xmlns:p14="http://schemas.microsoft.com/office/powerpoint/2010/main" val="37216173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Let </a:t>
            </a:r>
            <a:r>
              <a:rPr lang="de-DE" altLang="en-US" sz="2200" i="1" dirty="0">
                <a:solidFill>
                  <a:srgbClr val="000066"/>
                </a:solidFill>
              </a:rPr>
              <a:t>T(N)</a:t>
            </a:r>
            <a:r>
              <a:rPr lang="de-DE" altLang="en-US" sz="2200" dirty="0">
                <a:solidFill>
                  <a:schemeClr val="tx1"/>
                </a:solidFill>
              </a:rPr>
              <a:t> satisfy the recursive formula</a:t>
            </a:r>
            <a:br>
              <a:rPr lang="de-DE" altLang="en-US" sz="2200" dirty="0">
                <a:solidFill>
                  <a:schemeClr val="tx1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T(N) = T(N/2)+O(1)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0066"/>
                </a:solidFill>
              </a:rPr>
              <a:t>T(1) = O(1)</a:t>
            </a:r>
            <a:r>
              <a:rPr lang="de-DE" altLang="en-US" sz="2200" dirty="0"/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Prove that </a:t>
            </a:r>
            <a:r>
              <a:rPr lang="de-DE" altLang="en-US" sz="2200" i="1" dirty="0">
                <a:solidFill>
                  <a:srgbClr val="000066"/>
                </a:solidFill>
              </a:rPr>
              <a:t>f(N) = O(log(N))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i="1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4882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000" dirty="0">
                <a:solidFill>
                  <a:schemeClr val="tx1"/>
                </a:solidFill>
              </a:rPr>
              <a:t>Let </a:t>
            </a:r>
            <a:r>
              <a:rPr lang="de-DE" altLang="en-US" sz="2000" i="1" dirty="0">
                <a:solidFill>
                  <a:srgbClr val="000066"/>
                </a:solidFill>
              </a:rPr>
              <a:t>T(N)</a:t>
            </a:r>
            <a:r>
              <a:rPr lang="de-DE" altLang="en-US" sz="2000" dirty="0">
                <a:solidFill>
                  <a:schemeClr val="tx1"/>
                </a:solidFill>
              </a:rPr>
              <a:t> satisfy the recursive formula</a:t>
            </a:r>
            <a:br>
              <a:rPr lang="de-DE" altLang="en-US" sz="2000" dirty="0">
                <a:solidFill>
                  <a:schemeClr val="tx1"/>
                </a:solidFill>
              </a:rPr>
            </a:br>
            <a:r>
              <a:rPr lang="de-DE" altLang="en-US" sz="2000" i="1" dirty="0">
                <a:solidFill>
                  <a:srgbClr val="000066"/>
                </a:solidFill>
              </a:rPr>
              <a:t>T(N) = T(N-1)+O(N)</a:t>
            </a:r>
            <a:r>
              <a:rPr lang="de-DE" altLang="en-US" sz="2000" dirty="0"/>
              <a:t> and </a:t>
            </a:r>
            <a:r>
              <a:rPr lang="de-DE" altLang="en-US" sz="2000" i="1" dirty="0">
                <a:solidFill>
                  <a:srgbClr val="000066"/>
                </a:solidFill>
              </a:rPr>
              <a:t>T(1) = O(1)</a:t>
            </a:r>
            <a:r>
              <a:rPr lang="de-DE" altLang="en-US" sz="2000" dirty="0"/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000" dirty="0"/>
              <a:t>Prove that </a:t>
            </a:r>
            <a:r>
              <a:rPr lang="de-DE" altLang="en-US" sz="2000" i="1" dirty="0">
                <a:solidFill>
                  <a:srgbClr val="000066"/>
                </a:solidFill>
              </a:rPr>
              <a:t>f(N) = O(N</a:t>
            </a:r>
            <a:r>
              <a:rPr lang="de-DE" altLang="en-US" sz="2000" i="1" baseline="30000" dirty="0">
                <a:solidFill>
                  <a:srgbClr val="000066"/>
                </a:solidFill>
              </a:rPr>
              <a:t>2</a:t>
            </a:r>
            <a:r>
              <a:rPr lang="de-DE" altLang="en-US" sz="2000" i="1" dirty="0">
                <a:solidFill>
                  <a:srgbClr val="000066"/>
                </a:solidFill>
              </a:rPr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000" i="1" dirty="0">
                <a:solidFill>
                  <a:srgbClr val="000066"/>
                </a:solidFill>
              </a:rPr>
              <a:t>On input of length N we make: O(N) + T(N-1)</a:t>
            </a:r>
            <a:br>
              <a:rPr lang="de-DE" altLang="en-US" sz="2000" i="1" dirty="0">
                <a:solidFill>
                  <a:srgbClr val="000066"/>
                </a:solidFill>
              </a:rPr>
            </a:br>
            <a:r>
              <a:rPr lang="de-DE" altLang="en-US" sz="2000" i="1" dirty="0">
                <a:solidFill>
                  <a:srgbClr val="000066"/>
                </a:solidFill>
              </a:rPr>
              <a:t>	 C*N steps + recursive call on array of length N-1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000" i="1" u="sng" dirty="0">
                <a:solidFill>
                  <a:srgbClr val="000066"/>
                </a:solidFill>
              </a:rPr>
              <a:t>For example</a:t>
            </a:r>
            <a:r>
              <a:rPr lang="de-DE" altLang="en-US" sz="2000" i="1" dirty="0">
                <a:solidFill>
                  <a:srgbClr val="000066"/>
                </a:solidFill>
              </a:rPr>
              <a:t>: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000" i="1" dirty="0">
                <a:solidFill>
                  <a:srgbClr val="000066"/>
                </a:solidFill>
              </a:rPr>
              <a:t>	foo(arr[0...N-1]):</a:t>
            </a:r>
            <a:br>
              <a:rPr lang="de-DE" altLang="en-US" sz="2000" i="1" dirty="0">
                <a:solidFill>
                  <a:srgbClr val="000066"/>
                </a:solidFill>
              </a:rPr>
            </a:br>
            <a:r>
              <a:rPr lang="de-DE" altLang="en-US" sz="2000" i="1" dirty="0">
                <a:solidFill>
                  <a:srgbClr val="000066"/>
                </a:solidFill>
              </a:rPr>
              <a:t>			if N&gt;0:</a:t>
            </a:r>
            <a:br>
              <a:rPr lang="de-DE" altLang="en-US" sz="2000" i="1" dirty="0">
                <a:solidFill>
                  <a:srgbClr val="000066"/>
                </a:solidFill>
              </a:rPr>
            </a:br>
            <a:r>
              <a:rPr lang="de-DE" altLang="en-US" sz="2000" i="1" dirty="0">
                <a:solidFill>
                  <a:srgbClr val="000066"/>
                </a:solidFill>
              </a:rPr>
              <a:t>				for (i=0...N-1)</a:t>
            </a:r>
            <a:br>
              <a:rPr lang="de-DE" altLang="en-US" sz="2000" i="1" dirty="0">
                <a:solidFill>
                  <a:srgbClr val="000066"/>
                </a:solidFill>
              </a:rPr>
            </a:br>
            <a:r>
              <a:rPr lang="de-DE" altLang="en-US" sz="2000" i="1" dirty="0">
                <a:solidFill>
                  <a:srgbClr val="000066"/>
                </a:solidFill>
              </a:rPr>
              <a:t>					print arr[i]		// this take O(N) steps</a:t>
            </a:r>
            <a:br>
              <a:rPr lang="de-DE" altLang="en-US" sz="2000" i="1" dirty="0">
                <a:solidFill>
                  <a:srgbClr val="000066"/>
                </a:solidFill>
              </a:rPr>
            </a:br>
            <a:r>
              <a:rPr lang="de-DE" altLang="en-US" sz="2000" i="1" dirty="0">
                <a:solidFill>
                  <a:srgbClr val="000066"/>
                </a:solidFill>
              </a:rPr>
              <a:t>				foo(arr[0...N-2)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1800" i="1" u="sng" dirty="0">
                <a:solidFill>
                  <a:srgbClr val="000066"/>
                </a:solidFill>
              </a:rPr>
              <a:t>Total running time</a:t>
            </a:r>
            <a:r>
              <a:rPr lang="de-DE" altLang="en-US" sz="1800" i="1" dirty="0">
                <a:solidFill>
                  <a:srgbClr val="000066"/>
                </a:solidFill>
              </a:rPr>
              <a:t>: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1800" i="1" dirty="0">
                <a:solidFill>
                  <a:srgbClr val="000066"/>
                </a:solidFill>
              </a:rPr>
              <a:t>	C*N + C*(N-1) + C(N-2)+...+C*1 = C(1+2+3..+N) = N(N+1)/2= O(N</a:t>
            </a:r>
            <a:r>
              <a:rPr lang="de-DE" altLang="en-US" sz="1800" i="1" baseline="30000" dirty="0">
                <a:solidFill>
                  <a:srgbClr val="000066"/>
                </a:solidFill>
              </a:rPr>
              <a:t>2</a:t>
            </a:r>
            <a:r>
              <a:rPr lang="de-DE" altLang="en-US" sz="1800" i="1" dirty="0">
                <a:solidFill>
                  <a:srgbClr val="000066"/>
                </a:solidFill>
              </a:rPr>
              <a:t>)</a:t>
            </a:r>
            <a:endParaRPr lang="en-US" altLang="en-US" sz="1800" dirty="0"/>
          </a:p>
        </p:txBody>
      </p:sp>
    </p:spTree>
    <p:extLst>
      <p:ext uri="{BB962C8B-B14F-4D97-AF65-F5344CB8AC3E}">
        <p14:creationId xmlns:p14="http://schemas.microsoft.com/office/powerpoint/2010/main" val="30236821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0E7508-8319-3256-2BD5-ECD3465537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F57AF-FAC8-0E18-DFB5-58FA34E3C54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Lab this week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85D1F4-F3B8-E8E8-0F07-DD081C37F8AC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No assignment for the lab this week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If you are still not sure how to compile and run your code in CSIL, please ask the TA in the lab</a:t>
            </a:r>
          </a:p>
          <a:p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5966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Let </a:t>
            </a:r>
            <a:r>
              <a:rPr lang="de-DE" altLang="en-US" sz="2200" i="1" dirty="0">
                <a:solidFill>
                  <a:srgbClr val="000066"/>
                </a:solidFill>
              </a:rPr>
              <a:t>T(N)</a:t>
            </a:r>
            <a:r>
              <a:rPr lang="de-DE" altLang="en-US" sz="2200" dirty="0">
                <a:solidFill>
                  <a:schemeClr val="tx1"/>
                </a:solidFill>
              </a:rPr>
              <a:t> satisfy the recursive formula</a:t>
            </a:r>
            <a:br>
              <a:rPr lang="de-DE" altLang="en-US" sz="2200" dirty="0">
                <a:solidFill>
                  <a:schemeClr val="tx1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T(N) = T(N/2)+O(N)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0066"/>
                </a:solidFill>
              </a:rPr>
              <a:t>T(1) = O(1)</a:t>
            </a:r>
            <a:r>
              <a:rPr lang="de-DE" altLang="en-US" sz="2200" dirty="0"/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Prove that </a:t>
            </a:r>
            <a:r>
              <a:rPr lang="de-DE" altLang="en-US" sz="2200" i="1" dirty="0">
                <a:solidFill>
                  <a:srgbClr val="000066"/>
                </a:solidFill>
              </a:rPr>
              <a:t>T(N) = O(N*log(N))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i="1" dirty="0">
              <a:solidFill>
                <a:srgbClr val="000066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0066"/>
                </a:solidFill>
              </a:rPr>
              <a:t>Q1: how many recursive calls are made? O(log(N))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0066"/>
                </a:solidFill>
              </a:rPr>
              <a:t>Q2: how much do we spend in each recursive call? &lt; O(N)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0066"/>
                </a:solidFill>
                <a:sym typeface="Wingdings" panose="05000000000000000000" pitchFamily="2" charset="2"/>
              </a:rPr>
              <a:t> Total &lt; O(N*log(N))</a:t>
            </a:r>
            <a:endParaRPr lang="de-DE" altLang="en-US" sz="2200" i="1" dirty="0">
              <a:solidFill>
                <a:srgbClr val="000066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Is </a:t>
            </a:r>
            <a:r>
              <a:rPr lang="de-DE" altLang="en-US" sz="2200" i="1" dirty="0">
                <a:solidFill>
                  <a:srgbClr val="000066"/>
                </a:solidFill>
              </a:rPr>
              <a:t>O(N*log(N))</a:t>
            </a:r>
            <a:r>
              <a:rPr lang="en-US" altLang="en-US" sz="2200" dirty="0"/>
              <a:t>  tight?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7305356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Let </a:t>
            </a:r>
            <a:r>
              <a:rPr lang="de-DE" altLang="en-US" sz="2200" i="1" dirty="0">
                <a:solidFill>
                  <a:srgbClr val="000066"/>
                </a:solidFill>
              </a:rPr>
              <a:t>T(N)</a:t>
            </a:r>
            <a:r>
              <a:rPr lang="de-DE" altLang="en-US" sz="2200" dirty="0">
                <a:solidFill>
                  <a:schemeClr val="tx1"/>
                </a:solidFill>
              </a:rPr>
              <a:t> satisfy the recursive formula</a:t>
            </a:r>
            <a:br>
              <a:rPr lang="de-DE" altLang="en-US" sz="2200" dirty="0">
                <a:solidFill>
                  <a:schemeClr val="tx1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T(N) = T(N/2)+O(N)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0066"/>
                </a:solidFill>
              </a:rPr>
              <a:t>T(1) = O(1)</a:t>
            </a:r>
            <a:r>
              <a:rPr lang="de-DE" altLang="en-US" sz="2200" dirty="0"/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Prove that </a:t>
            </a:r>
            <a:r>
              <a:rPr lang="de-DE" altLang="en-US" sz="2200" i="1" dirty="0">
                <a:solidFill>
                  <a:srgbClr val="000066"/>
                </a:solidFill>
              </a:rPr>
              <a:t>f(N) = O(N)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22484193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Let </a:t>
            </a:r>
            <a:r>
              <a:rPr lang="de-DE" altLang="en-US" sz="2200" i="1" dirty="0">
                <a:solidFill>
                  <a:srgbClr val="000066"/>
                </a:solidFill>
              </a:rPr>
              <a:t>T(N)</a:t>
            </a:r>
            <a:r>
              <a:rPr lang="de-DE" altLang="en-US" sz="2200" dirty="0">
                <a:solidFill>
                  <a:schemeClr val="tx1"/>
                </a:solidFill>
              </a:rPr>
              <a:t> satisfy the recursive formula</a:t>
            </a:r>
            <a:br>
              <a:rPr lang="de-DE" altLang="en-US" sz="2200" dirty="0">
                <a:solidFill>
                  <a:schemeClr val="tx1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T(N) = k*T(N-1)+O(N)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0066"/>
                </a:solidFill>
              </a:rPr>
              <a:t>T(1) = O(1)</a:t>
            </a:r>
            <a:r>
              <a:rPr lang="de-DE" altLang="en-US" sz="2200" dirty="0"/>
              <a:t>. (Think of </a:t>
            </a:r>
            <a:r>
              <a:rPr lang="de-DE" altLang="en-US" sz="2200" i="1" dirty="0">
                <a:solidFill>
                  <a:srgbClr val="002060"/>
                </a:solidFill>
              </a:rPr>
              <a:t>k=7</a:t>
            </a:r>
            <a:r>
              <a:rPr lang="de-DE" altLang="en-US" sz="2200" dirty="0"/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Prove that </a:t>
            </a:r>
            <a:r>
              <a:rPr lang="de-DE" altLang="en-US" sz="2200" i="1" dirty="0">
                <a:solidFill>
                  <a:srgbClr val="000066"/>
                </a:solidFill>
              </a:rPr>
              <a:t>f(N) = O(k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4241033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Fib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>
                <a:latin typeface="+mj-lt"/>
              </a:rPr>
              <a:t>Recall the recursive algorithm for Fib(n)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Fib(n):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if (n &lt;=1)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	return n;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else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	return Fib(n-1) + Fib(n-2)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>
                <a:latin typeface="+mj-lt"/>
              </a:rPr>
              <a:t>What is the running time of the algorithm?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T(n) = T(n-1) + T(n-2) + 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T(n-1) = T(n-2) + T(n-3) + 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  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T(n) &gt; 2*T(n-2) + 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cs typeface="Times New Roman" panose="02020603050405020304" pitchFamily="18" charset="0"/>
              </a:rPr>
              <a:t>					… </a:t>
            </a:r>
            <a:r>
              <a:rPr lang="en-US" altLang="en-US" sz="2200" i="1" dirty="0">
                <a:solidFill>
                  <a:srgbClr val="FF0000"/>
                </a:solidFill>
                <a:cs typeface="Times New Roman" panose="02020603050405020304" pitchFamily="18" charset="0"/>
              </a:rPr>
              <a:t>multiply by 2 for n/2 times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T(n) &gt; 2</a:t>
            </a:r>
            <a:r>
              <a:rPr lang="en-US" altLang="en-US" sz="2200" i="1" baseline="33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n/2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=1.414</a:t>
            </a:r>
            <a:r>
              <a:rPr lang="en-US" altLang="en-US" sz="2200" i="1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n</a:t>
            </a: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5526154" y="2484437"/>
            <a:ext cx="4572000" cy="89138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On the other hand, the running time</a:t>
            </a:r>
            <a:br>
              <a:rPr lang="en-US" altLang="en-US" sz="2000" dirty="0">
                <a:latin typeface="+mj-lt"/>
              </a:rPr>
            </a:br>
            <a:r>
              <a:rPr lang="en-US" altLang="en-US" sz="2000" dirty="0">
                <a:latin typeface="+mj-lt"/>
              </a:rPr>
              <a:t>of Fib using an array is O(n)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6589713" y="5066237"/>
            <a:ext cx="2590800" cy="73183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>
                <a:latin typeface="+mj-lt"/>
              </a:rPr>
              <a:t>Exponential time!</a:t>
            </a:r>
          </a:p>
        </p:txBody>
      </p:sp>
    </p:spTree>
    <p:extLst>
      <p:ext uri="{BB962C8B-B14F-4D97-AF65-F5344CB8AC3E}">
        <p14:creationId xmlns:p14="http://schemas.microsoft.com/office/powerpoint/2010/main" val="9796399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 animBg="1"/>
      <p:bldP spid="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Fib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>
                <a:latin typeface="+mj-lt"/>
              </a:rPr>
              <a:t>Recall the recursive algorithm for Fib(n)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Fib(n):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if (n &lt;=1)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	return n;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else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	return Fib(n-1) + Fib(n-2)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>
                <a:latin typeface="+mj-lt"/>
              </a:rPr>
              <a:t>What is the running time of the algorithm?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T(n) = T(n-1) + T(n-2) + 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					…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The running time looks like a Fib sequence.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So the running time T(n) ~ Fib(n) ~ 1.618</a:t>
            </a:r>
            <a:r>
              <a:rPr lang="en-US" altLang="en-US" sz="2200" i="1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2012142793"/>
      </p:ext>
    </p:extLst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de-DE" altLang="en-US" dirty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 algn="ctr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de-DE" altLang="en-US" sz="6000" dirty="0"/>
          </a:p>
          <a:p>
            <a:pPr marL="0" indent="0" algn="ctr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6000" dirty="0"/>
              <a:t>Sorting Algorithms</a:t>
            </a:r>
            <a:endParaRPr lang="en-US" altLang="en-US" sz="6000" dirty="0"/>
          </a:p>
        </p:txBody>
      </p:sp>
    </p:spTree>
    <p:extLst>
      <p:ext uri="{BB962C8B-B14F-4D97-AF65-F5344CB8AC3E}">
        <p14:creationId xmlns:p14="http://schemas.microsoft.com/office/powerpoint/2010/main" val="12272435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Selection Sort</a:t>
            </a:r>
          </a:p>
        </p:txBody>
      </p:sp>
    </p:spTree>
    <p:extLst>
      <p:ext uri="{BB962C8B-B14F-4D97-AF65-F5344CB8AC3E}">
        <p14:creationId xmlns:p14="http://schemas.microsoft.com/office/powerpoint/2010/main" val="42415697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Selection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Find the smallest element and put it in the first position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Then, find the second smallest, and put it in the second position.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Then, find the third smallest, and put it in the third position.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And so on…</a:t>
            </a:r>
            <a:endParaRPr lang="en-US" altLang="en-US" sz="2200" dirty="0"/>
          </a:p>
          <a:p>
            <a:pPr>
              <a:buSzPct val="45000"/>
              <a:buFont typeface="Arial" panose="020B0604020202020204" pitchFamily="34" charset="0"/>
              <a:buChar char="•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000" dirty="0">
                <a:cs typeface="Times New Roman" panose="02020603050405020304" pitchFamily="18" charset="0"/>
              </a:rPr>
              <a:t>[4, 3, 7, 1, 10, 8 ]</a:t>
            </a:r>
          </a:p>
          <a:p>
            <a:pPr>
              <a:buSzPct val="45000"/>
              <a:buFont typeface="Arial" panose="020B0604020202020204" pitchFamily="34" charset="0"/>
              <a:buChar char="•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000" dirty="0">
                <a:cs typeface="Times New Roman" panose="02020603050405020304" pitchFamily="18" charset="0"/>
              </a:rPr>
              <a:t>[</a:t>
            </a:r>
            <a:r>
              <a:rPr lang="en-US" altLang="en-US" sz="2000" b="1" u="sng" dirty="0">
                <a:solidFill>
                  <a:srgbClr val="FF0000"/>
                </a:solidFill>
                <a:cs typeface="Times New Roman" panose="02020603050405020304" pitchFamily="18" charset="0"/>
              </a:rPr>
              <a:t>1</a:t>
            </a:r>
            <a:r>
              <a:rPr lang="en-US" altLang="en-US" sz="2000" dirty="0">
                <a:cs typeface="Times New Roman" panose="02020603050405020304" pitchFamily="18" charset="0"/>
              </a:rPr>
              <a:t>, 3, 7, </a:t>
            </a:r>
            <a:r>
              <a:rPr lang="en-US" altLang="en-US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4</a:t>
            </a:r>
            <a:r>
              <a:rPr lang="en-US" altLang="en-US" sz="2000" dirty="0">
                <a:cs typeface="Times New Roman" panose="02020603050405020304" pitchFamily="18" charset="0"/>
              </a:rPr>
              <a:t>, 10, 8 ] </a:t>
            </a:r>
          </a:p>
          <a:p>
            <a:pPr>
              <a:buSzPct val="45000"/>
              <a:buFont typeface="Arial" panose="020B0604020202020204" pitchFamily="34" charset="0"/>
              <a:buChar char="•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000" dirty="0">
                <a:cs typeface="Times New Roman" panose="02020603050405020304" pitchFamily="18" charset="0"/>
              </a:rPr>
              <a:t>[</a:t>
            </a:r>
            <a:r>
              <a:rPr lang="en-US" altLang="en-US" sz="2000" b="1" u="sng" dirty="0">
                <a:cs typeface="Times New Roman" panose="02020603050405020304" pitchFamily="18" charset="0"/>
              </a:rPr>
              <a:t>1, 3</a:t>
            </a:r>
            <a:r>
              <a:rPr lang="en-US" altLang="en-US" sz="2000" dirty="0">
                <a:cs typeface="Times New Roman" panose="02020603050405020304" pitchFamily="18" charset="0"/>
              </a:rPr>
              <a:t>, 7, 4, 10, 8 ] </a:t>
            </a:r>
          </a:p>
          <a:p>
            <a:pPr>
              <a:buSzPct val="45000"/>
              <a:buFont typeface="Arial" panose="020B0604020202020204" pitchFamily="34" charset="0"/>
              <a:buChar char="•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000" dirty="0">
                <a:cs typeface="Times New Roman" panose="02020603050405020304" pitchFamily="18" charset="0"/>
              </a:rPr>
              <a:t>[</a:t>
            </a:r>
            <a:r>
              <a:rPr lang="en-US" altLang="en-US" sz="2000" b="1" u="sng" dirty="0">
                <a:cs typeface="Times New Roman" panose="02020603050405020304" pitchFamily="18" charset="0"/>
              </a:rPr>
              <a:t>1, 3, </a:t>
            </a:r>
            <a:r>
              <a:rPr lang="en-US" altLang="en-US" sz="2000" b="1" u="sng" dirty="0">
                <a:solidFill>
                  <a:srgbClr val="FF0000"/>
                </a:solidFill>
                <a:cs typeface="Times New Roman" panose="02020603050405020304" pitchFamily="18" charset="0"/>
              </a:rPr>
              <a:t>4</a:t>
            </a:r>
            <a:r>
              <a:rPr lang="en-US" altLang="en-US" sz="2000" dirty="0">
                <a:cs typeface="Times New Roman" panose="02020603050405020304" pitchFamily="18" charset="0"/>
              </a:rPr>
              <a:t>, </a:t>
            </a:r>
            <a:r>
              <a:rPr lang="en-US" altLang="en-US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7</a:t>
            </a:r>
            <a:r>
              <a:rPr lang="en-US" altLang="en-US" sz="2000" dirty="0">
                <a:cs typeface="Times New Roman" panose="02020603050405020304" pitchFamily="18" charset="0"/>
              </a:rPr>
              <a:t>, 10, 8 ] </a:t>
            </a:r>
          </a:p>
          <a:p>
            <a:pPr>
              <a:buSzPct val="45000"/>
              <a:buFont typeface="Arial" panose="020B0604020202020204" pitchFamily="34" charset="0"/>
              <a:buChar char="•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000" dirty="0">
                <a:cs typeface="Times New Roman" panose="02020603050405020304" pitchFamily="18" charset="0"/>
              </a:rPr>
              <a:t>[</a:t>
            </a:r>
            <a:r>
              <a:rPr lang="en-US" altLang="en-US" sz="2000" b="1" u="sng" dirty="0">
                <a:cs typeface="Times New Roman" panose="02020603050405020304" pitchFamily="18" charset="0"/>
              </a:rPr>
              <a:t>1, 3, 4, 7</a:t>
            </a:r>
            <a:r>
              <a:rPr lang="en-US" altLang="en-US" sz="2000" dirty="0">
                <a:cs typeface="Times New Roman" panose="02020603050405020304" pitchFamily="18" charset="0"/>
              </a:rPr>
              <a:t>, 10, 8 ] </a:t>
            </a:r>
          </a:p>
          <a:p>
            <a:pPr>
              <a:buSzPct val="45000"/>
              <a:buFont typeface="Arial" panose="020B0604020202020204" pitchFamily="34" charset="0"/>
              <a:buChar char="•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000" dirty="0">
                <a:cs typeface="Times New Roman" panose="02020603050405020304" pitchFamily="18" charset="0"/>
              </a:rPr>
              <a:t>[</a:t>
            </a:r>
            <a:r>
              <a:rPr lang="en-US" altLang="en-US" sz="2000" b="1" u="sng" dirty="0">
                <a:cs typeface="Times New Roman" panose="02020603050405020304" pitchFamily="18" charset="0"/>
              </a:rPr>
              <a:t>1, 3, 4, 7, </a:t>
            </a:r>
            <a:r>
              <a:rPr lang="en-US" altLang="en-US" sz="2000" b="1" u="sng" dirty="0">
                <a:solidFill>
                  <a:srgbClr val="FF0000"/>
                </a:solidFill>
                <a:cs typeface="Times New Roman" panose="02020603050405020304" pitchFamily="18" charset="0"/>
              </a:rPr>
              <a:t>8</a:t>
            </a:r>
            <a:r>
              <a:rPr lang="en-US" altLang="en-US" sz="2000" dirty="0">
                <a:cs typeface="Times New Roman" panose="02020603050405020304" pitchFamily="18" charset="0"/>
              </a:rPr>
              <a:t>, </a:t>
            </a:r>
            <a:r>
              <a:rPr lang="en-US" altLang="en-US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10</a:t>
            </a:r>
            <a:r>
              <a:rPr lang="en-US" altLang="en-US" sz="2000" dirty="0">
                <a:cs typeface="Times New Roman" panose="02020603050405020304" pitchFamily="18" charset="0"/>
              </a:rPr>
              <a:t> ] </a:t>
            </a:r>
            <a:endParaRPr lang="en-US" altLang="en-US" sz="2200" dirty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3363912" y="3915310"/>
            <a:ext cx="2057400" cy="28878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min[0..5] = 1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363912" y="4397241"/>
            <a:ext cx="2057400" cy="29699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min[1..5] = 3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363912" y="4829847"/>
            <a:ext cx="2057400" cy="27568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min[2..5] = 4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364597" y="5336649"/>
            <a:ext cx="2057400" cy="28878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min[3..5] = 7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3364597" y="5818580"/>
            <a:ext cx="2057400" cy="29699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min[4..5] = 8</a:t>
            </a: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3363912" y="6208378"/>
            <a:ext cx="2057400" cy="29699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DONE!</a:t>
            </a:r>
          </a:p>
        </p:txBody>
      </p:sp>
    </p:spTree>
    <p:extLst>
      <p:ext uri="{BB962C8B-B14F-4D97-AF65-F5344CB8AC3E}">
        <p14:creationId xmlns:p14="http://schemas.microsoft.com/office/powerpoint/2010/main" val="8459658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0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Selection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Example: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array = [8, 3, 9, 1,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min = 1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swap(1,8)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</a:t>
            </a:r>
            <a:r>
              <a:rPr lang="en-US" altLang="he-IL" sz="2200" u="sng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3, 9, 8,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min = 3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swap(3,3)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</a:t>
            </a:r>
            <a:r>
              <a:rPr lang="en-US" altLang="he-IL" sz="2200" u="sng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1, 3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9, 8,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min = 7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swap(7,9)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</a:t>
            </a:r>
            <a:r>
              <a:rPr lang="en-US" altLang="he-IL" sz="2200" u="sng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1, 3, 7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8, 9]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min = 8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swap(8,8)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</a:t>
            </a:r>
            <a:r>
              <a:rPr lang="en-US" altLang="he-IL" sz="2200" u="sng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1, 3, 7, 8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9]</a:t>
            </a:r>
            <a:b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86260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Selection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r>
              <a:rPr lang="en-US" altLang="he-IL" sz="2200" i="1" u="sng" dirty="0" err="1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SelectionSort</a:t>
            </a:r>
            <a:r>
              <a:rPr lang="en-US" altLang="he-IL" sz="2200" i="1" u="sng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(a)</a:t>
            </a:r>
            <a:endParaRPr lang="en-US" altLang="he-IL" sz="2200" i="1" dirty="0">
              <a:solidFill>
                <a:srgbClr val="00206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for 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=0…n-1</a:t>
            </a:r>
          </a:p>
          <a:p>
            <a:pPr marL="457200" lvl="1" indent="0"/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/* Assertion: at the beginning of the iteration 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a[0..i-1]</a:t>
            </a:r>
            <a:b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contains the minimal 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elements */</a:t>
            </a:r>
            <a:endParaRPr lang="en-US" altLang="he-IL" sz="2200" i="1" dirty="0">
              <a:solidFill>
                <a:srgbClr val="00206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// find the min element in the unsorted a[i..n-1]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min_index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US" altLang="he-IL" sz="2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for j=i+1…n-1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if (a[j]&lt;a[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min_index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])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min_index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j</a:t>
            </a:r>
          </a:p>
          <a:p>
            <a:pPr marL="457200" lvl="1" indent="0"/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b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// move a[</a:t>
            </a:r>
            <a:r>
              <a:rPr lang="en-US" altLang="he-IL" sz="2200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min_index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to a[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swap( &amp;a[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, &amp;a[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min_index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)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altLang="he-IL" sz="2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4137025" y="868219"/>
            <a:ext cx="5943600" cy="192116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C:</a:t>
            </a:r>
            <a:b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void assert(</a:t>
            </a:r>
            <a:r>
              <a:rPr lang="en-US" sz="22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2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expression)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evaluates the expression</a:t>
            </a:r>
            <a:b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terminates the program if expression == false.</a:t>
            </a:r>
            <a:b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expression can be a function</a:t>
            </a:r>
            <a:b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Must have no side effects</a:t>
            </a:r>
            <a:endParaRPr lang="en-US" altLang="he-IL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400675" y="4770437"/>
            <a:ext cx="4427538" cy="99552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assert() can be used for debugging</a:t>
            </a:r>
          </a:p>
        </p:txBody>
      </p:sp>
    </p:spTree>
    <p:extLst>
      <p:ext uri="{BB962C8B-B14F-4D97-AF65-F5344CB8AC3E}">
        <p14:creationId xmlns:p14="http://schemas.microsoft.com/office/powerpoint/2010/main" val="1644445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/>
              <a:t>Big-O notation</a:t>
            </a:r>
          </a:p>
        </p:txBody>
      </p:sp>
    </p:spTree>
    <p:extLst>
      <p:ext uri="{BB962C8B-B14F-4D97-AF65-F5344CB8AC3E}">
        <p14:creationId xmlns:p14="http://schemas.microsoft.com/office/powerpoint/2010/main" val="13939242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Selection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n+(n-1)+(n-2)+(n-3)+…+2+1=n(n+1)/2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O(n</a:t>
            </a:r>
            <a:r>
              <a:rPr lang="en-US" altLang="he-IL" sz="2200" baseline="300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2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The constant in O(n</a:t>
            </a:r>
            <a:r>
              <a:rPr lang="en-US" altLang="he-IL" sz="2200" baseline="300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2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) is small.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In-place comparison sort, i.e., requires O(1) additional memory.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Still, it is quite slow and hardly ever used in practice.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458912" y="5005388"/>
            <a:ext cx="6781800" cy="151764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he-IL" sz="2200" dirty="0">
                <a:solidFill>
                  <a:schemeClr val="tx1"/>
                </a:solidFill>
                <a:cs typeface="Times New Roman" panose="02020603050405020304" pitchFamily="18" charset="0"/>
              </a:rPr>
              <a:t>Q: 	What is the best case running time?</a:t>
            </a:r>
            <a:br>
              <a:rPr lang="en-US" altLang="he-IL" sz="2200" dirty="0">
                <a:solidFill>
                  <a:schemeClr val="tx1"/>
                </a:solidFill>
                <a:cs typeface="Times New Roman" panose="02020603050405020304" pitchFamily="18" charset="0"/>
              </a:rPr>
            </a:br>
            <a:br>
              <a:rPr lang="en-US" altLang="he-IL" sz="2200" dirty="0">
                <a:solidFill>
                  <a:schemeClr val="tx1"/>
                </a:solidFill>
                <a:cs typeface="Times New Roman" panose="02020603050405020304" pitchFamily="18" charset="0"/>
              </a:rPr>
            </a:br>
            <a:r>
              <a:rPr lang="en-US" altLang="he-IL" sz="2200" dirty="0">
                <a:solidFill>
                  <a:schemeClr val="tx1"/>
                </a:solidFill>
                <a:cs typeface="Times New Roman" panose="02020603050405020304" pitchFamily="18" charset="0"/>
              </a:rPr>
              <a:t>Are there inputs on which it runs in less than n</a:t>
            </a:r>
            <a:r>
              <a:rPr lang="en-US" altLang="he-IL" sz="2200" baseline="30000" dirty="0">
                <a:solidFill>
                  <a:schemeClr val="tx1"/>
                </a:solidFill>
                <a:cs typeface="Times New Roman" panose="02020603050405020304" pitchFamily="18" charset="0"/>
              </a:rPr>
              <a:t>2</a:t>
            </a:r>
            <a:r>
              <a:rPr lang="en-US" altLang="he-IL" sz="2200" dirty="0">
                <a:solidFill>
                  <a:schemeClr val="tx1"/>
                </a:solidFill>
                <a:cs typeface="Times New Roman" panose="02020603050405020304" pitchFamily="18" charset="0"/>
              </a:rPr>
              <a:t> time?</a:t>
            </a:r>
          </a:p>
        </p:txBody>
      </p:sp>
    </p:spTree>
    <p:extLst>
      <p:ext uri="{BB962C8B-B14F-4D97-AF65-F5344CB8AC3E}">
        <p14:creationId xmlns:p14="http://schemas.microsoft.com/office/powerpoint/2010/main" val="19524255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Insertion Sort</a:t>
            </a:r>
          </a:p>
        </p:txBody>
      </p:sp>
    </p:spTree>
    <p:extLst>
      <p:ext uri="{BB962C8B-B14F-4D97-AF65-F5344CB8AC3E}">
        <p14:creationId xmlns:p14="http://schemas.microsoft.com/office/powerpoint/2010/main" val="12703231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Insertion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 algorithm builds the final sorted array one item at a time.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It goes over the array, in the </a:t>
            </a:r>
            <a:r>
              <a:rPr lang="en-US" altLang="he-IL" sz="2200" dirty="0" err="1"/>
              <a:t>i‘th</a:t>
            </a:r>
            <a:r>
              <a:rPr lang="en-US" altLang="he-IL" sz="2200" dirty="0"/>
              <a:t> iteration the array a[0…i-1] is already sorted.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 algorithm merges the element a[</a:t>
            </a:r>
            <a:r>
              <a:rPr lang="en-US" altLang="he-IL" sz="2200" dirty="0" err="1"/>
              <a:t>i</a:t>
            </a:r>
            <a:r>
              <a:rPr lang="en-US" altLang="he-IL" sz="2200" dirty="0"/>
              <a:t>] into the sorted part of the array.</a:t>
            </a:r>
          </a:p>
        </p:txBody>
      </p:sp>
    </p:spTree>
    <p:extLst>
      <p:ext uri="{BB962C8B-B14F-4D97-AF65-F5344CB8AC3E}">
        <p14:creationId xmlns:p14="http://schemas.microsoft.com/office/powerpoint/2010/main" val="15909371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Insertion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Example: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array =   [8, 3, 9, 1,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8: [</a:t>
            </a:r>
            <a:r>
              <a:rPr lang="en-US" altLang="he-IL" sz="2200" u="sng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3, 9, 1,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3: [8, </a:t>
            </a:r>
            <a:r>
              <a:rPr lang="en-US" altLang="he-IL" sz="2200" u="sng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9, 1, 7]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3, 8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9, 1,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9: [3, 8, </a:t>
            </a:r>
            <a:r>
              <a:rPr lang="en-US" altLang="he-IL" sz="2200" u="sng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9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1,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1: [3, 8, 9, </a:t>
            </a:r>
            <a:r>
              <a:rPr lang="en-US" altLang="he-IL" sz="2200" u="sng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7]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[3, 8, 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1, 9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7]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[3,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1, 8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9, 7]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[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1, 3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8, 9,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7: [1, 3, 8, 9, </a:t>
            </a:r>
            <a:r>
              <a:rPr lang="en-US" altLang="he-IL" sz="2200" u="sng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]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[1, 3, 8, 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7, 9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]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[1, 3,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7, 8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9]</a:t>
            </a:r>
          </a:p>
          <a:p>
            <a:pPr marL="0" indent="0"/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15369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Insertion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r>
              <a:rPr lang="en-US" altLang="he-IL" sz="2400" i="1" u="sng" dirty="0" err="1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InsertionSort</a:t>
            </a:r>
            <a:r>
              <a:rPr lang="en-US" altLang="he-IL" sz="2400" i="1" u="sng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(a)</a:t>
            </a:r>
            <a:endParaRPr lang="en-US" altLang="he-IL" sz="2400" i="1" dirty="0">
              <a:solidFill>
                <a:srgbClr val="00206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for </a:t>
            </a:r>
            <a:r>
              <a:rPr lang="en-US" altLang="he-IL" sz="2400" i="1" dirty="0" err="1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=0…n-1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/* Assertion: at the beginning of the iteration </a:t>
            </a: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a[0..i-1] is sorted */</a:t>
            </a:r>
            <a:endParaRPr lang="en-US" altLang="he-IL" sz="2400" i="1" dirty="0">
              <a:solidFill>
                <a:srgbClr val="00206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// find the position of a[</a:t>
            </a:r>
            <a:r>
              <a:rPr lang="en-US" altLang="he-IL" sz="24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in a[0..i-1]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j = </a:t>
            </a:r>
            <a:r>
              <a:rPr lang="en-US" altLang="he-IL" sz="24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// </a:t>
            </a:r>
            <a:r>
              <a:rPr lang="en-US" altLang="he-IL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 is the index of the element we are inserting</a:t>
            </a:r>
            <a:endParaRPr lang="en-US" altLang="he-IL" sz="2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while (j&gt;0  and  a[j-1]&gt;a[j])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swap( &amp;a[j-1] , &amp;a[j] )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j = j-1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altLang="he-IL" sz="2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he-IL" sz="2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6029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Insertion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1+2+3+4+5+…(n-1) = n*(n-1)/2 = O(n</a:t>
            </a:r>
            <a:r>
              <a:rPr lang="en-US" altLang="he-IL" sz="2200" baseline="30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2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Runtime O(n</a:t>
            </a:r>
            <a:r>
              <a:rPr lang="en-US" altLang="he-IL" sz="2200" baseline="30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2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) worst case.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More efficient in practice than other simple quadratic sorts(selection sort, bubble sort).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If the array is sorted, then there are no swaps =&gt; runtime is O(n).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If the array is sorted in reverse, then runtime is 1+2+…(n-1)=O(n</a:t>
            </a:r>
            <a:r>
              <a:rPr lang="en-US" altLang="he-IL" sz="2200" baseline="30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2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It is efficient for arrays sets that are already substantially sorted.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In-place comparison sort, i.e., requires O(1) additional memory.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altLang="he-IL" sz="18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457200" lvl="1" indent="0"/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866741" y="5684837"/>
            <a:ext cx="6167755" cy="153035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lvl="1"/>
            <a:r>
              <a:rPr lang="en-US" altLang="he-IL" sz="2200" dirty="0">
                <a:cs typeface="Times New Roman" panose="02020603050405020304" pitchFamily="18" charset="0"/>
              </a:rPr>
              <a:t>Give an example of an array where in each</a:t>
            </a:r>
            <a:br>
              <a:rPr lang="en-US" altLang="he-IL" sz="2200" dirty="0">
                <a:cs typeface="Times New Roman" panose="02020603050405020304" pitchFamily="18" charset="0"/>
              </a:rPr>
            </a:br>
            <a:r>
              <a:rPr lang="en-US" altLang="he-IL" sz="2200" dirty="0">
                <a:cs typeface="Times New Roman" panose="02020603050405020304" pitchFamily="18" charset="0"/>
              </a:rPr>
              <a:t>outer iteration we make exactly 1 swap.</a:t>
            </a:r>
          </a:p>
          <a:p>
            <a:pPr lvl="1"/>
            <a:endParaRPr lang="en-US" altLang="en-US" sz="2200" dirty="0">
              <a:cs typeface="Times New Roman" panose="02020603050405020304" pitchFamily="18" charset="0"/>
            </a:endParaRPr>
          </a:p>
          <a:p>
            <a:pPr lvl="1"/>
            <a:r>
              <a:rPr lang="en-US" altLang="en-US" sz="2200" dirty="0">
                <a:cs typeface="Times New Roman" panose="02020603050405020304" pitchFamily="18" charset="0"/>
              </a:rPr>
              <a:t>[10,1,2,3,4,5,6,7,8,9]</a:t>
            </a: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18455244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Insertion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Example:</a:t>
            </a:r>
          </a:p>
          <a:p>
            <a:pPr marL="0" indent="0"/>
            <a:r>
              <a:rPr lang="en-US" altLang="he-IL" sz="18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array =  [9,8,7,6,5,4]</a:t>
            </a:r>
          </a:p>
          <a:p>
            <a:pPr marL="0" indent="0"/>
            <a:r>
              <a:rPr lang="en-US" altLang="he-IL" sz="18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9: [9,8,7,6,5,4]	-- 0 swaps</a:t>
            </a:r>
          </a:p>
          <a:p>
            <a:pPr marL="0" indent="0"/>
            <a:r>
              <a:rPr lang="en-US" altLang="he-IL" sz="18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8: [9,8,7,6,5,4]-&gt;[</a:t>
            </a:r>
            <a:r>
              <a:rPr lang="en-US" altLang="he-IL" sz="18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8,9</a:t>
            </a:r>
            <a:r>
              <a:rPr lang="en-US" altLang="he-IL" sz="18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,7,6,5,4] 	-- 1 swaps</a:t>
            </a:r>
          </a:p>
          <a:p>
            <a:pPr marL="0" indent="0"/>
            <a:r>
              <a:rPr lang="en-US" altLang="he-IL" sz="18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7: [8,9,7,6,5,4]-&gt;[8,</a:t>
            </a:r>
            <a:r>
              <a:rPr lang="en-US" altLang="he-IL" sz="18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7,9</a:t>
            </a:r>
            <a:r>
              <a:rPr lang="en-US" altLang="he-IL" sz="18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,6,5,4]-&gt;[</a:t>
            </a:r>
            <a:r>
              <a:rPr lang="en-US" altLang="he-IL" sz="18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7,8,</a:t>
            </a:r>
            <a:r>
              <a:rPr lang="en-US" altLang="he-IL" sz="18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9,6,5,4] 	-- 2 swaps</a:t>
            </a:r>
          </a:p>
          <a:p>
            <a:pPr marL="0" indent="0"/>
            <a:r>
              <a:rPr lang="en-US" altLang="he-IL" sz="18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6: [7,8,9,6,5,4] -&gt;[7,8,</a:t>
            </a:r>
            <a:r>
              <a:rPr lang="en-US" altLang="he-IL" sz="18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6,9</a:t>
            </a:r>
            <a:r>
              <a:rPr lang="en-US" altLang="he-IL" sz="18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,5,4]-&gt;[7,</a:t>
            </a:r>
            <a:r>
              <a:rPr lang="en-US" altLang="he-IL" sz="18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6,8</a:t>
            </a:r>
            <a:r>
              <a:rPr lang="en-US" altLang="he-IL" sz="18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,9,5,4]-&gt;[</a:t>
            </a:r>
            <a:r>
              <a:rPr lang="en-US" altLang="he-IL" sz="18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6,7</a:t>
            </a:r>
            <a:r>
              <a:rPr lang="en-US" altLang="he-IL" sz="18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,8,95,4] 	-- 3 swaps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5: …-- 4 swaps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4: …-- 5 swaps</a:t>
            </a:r>
          </a:p>
          <a:p>
            <a:pPr marL="0" indent="0"/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Total: 1+2+3+4+5 = 15 swaps</a:t>
            </a:r>
          </a:p>
          <a:p>
            <a:pPr marL="0" indent="0"/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357524"/>
      </p:ext>
    </p:extLst>
  </p:cSld>
  <p:clrMapOvr>
    <a:masterClrMapping/>
  </p:clrMapOvr>
  <p:transition spd="med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Insertion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Example: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array =  [100,1,2,3]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1: [</a:t>
            </a:r>
            <a:r>
              <a:rPr lang="en-US" altLang="he-IL" sz="2200" u="sng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1,100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,2,3] – 1 swap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2: [1,</a:t>
            </a:r>
            <a:r>
              <a:rPr lang="en-US" altLang="he-IL" sz="2200" u="sng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2,100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,3] – 1 swap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3: [1,2,</a:t>
            </a:r>
            <a:r>
              <a:rPr lang="en-US" altLang="he-IL" sz="2200" u="sng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3,100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] – 1 swap</a:t>
            </a:r>
          </a:p>
          <a:p>
            <a:pPr marL="0" indent="0"/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6506564"/>
      </p:ext>
    </p:extLst>
  </p:cSld>
  <p:clrMapOvr>
    <a:masterClrMapping/>
  </p:clrMapOvr>
  <p:transition spd="med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5734F6-F525-B598-05EA-F7D5DFEB43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>
            <a:extLst>
              <a:ext uri="{FF2B5EF4-FFF2-40B4-BE49-F238E27FC236}">
                <a16:creationId xmlns:a16="http://schemas.microsoft.com/office/drawing/2014/main" id="{224E3C3D-2099-76BE-9C80-7F41ABFF15F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Insertion sort</a:t>
            </a:r>
          </a:p>
        </p:txBody>
      </p:sp>
      <p:sp>
        <p:nvSpPr>
          <p:cNvPr id="35842" name="Rectangle 2">
            <a:extLst>
              <a:ext uri="{FF2B5EF4-FFF2-40B4-BE49-F238E27FC236}">
                <a16:creationId xmlns:a16="http://schemas.microsoft.com/office/drawing/2014/main" id="{EB9E3EAF-8772-2B9A-CF69-FA6474B30E0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Example: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array =  [2,1,4,3,6,5]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1: [2,1,4,3,6,5] -&gt; [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1,2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,4,3,6,5] – 1 swap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4: [1,2,4,3,6,5] – 0 swap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3: [1,2,4,3,6,5] -&gt; [1,2,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3,4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,6,5] – 1 swap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6: [1,2,3,4,6,5] – 0 swap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5:  [1,2,3,4,6,5] -&gt;  [1,2,3,4,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5,6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] – 1 swap</a:t>
            </a:r>
          </a:p>
          <a:p>
            <a:pPr marL="0" indent="0"/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8174669"/>
      </p:ext>
    </p:extLst>
  </p:cSld>
  <p:clrMapOvr>
    <a:masterClrMapping/>
  </p:clrMapOvr>
  <p:transition spd="med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Merge sort</a:t>
            </a: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2200" b="1" u="sng" dirty="0"/>
              <a:t>Merge sort</a:t>
            </a:r>
            <a:r>
              <a:rPr lang="de-DE" altLang="en-US" sz="2200" dirty="0"/>
              <a:t>: Given an array of length </a:t>
            </a:r>
            <a:r>
              <a:rPr lang="de-DE" altLang="en-US" sz="2200" i="1" dirty="0">
                <a:solidFill>
                  <a:srgbClr val="002060"/>
                </a:solidFill>
              </a:rPr>
              <a:t>N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first </a:t>
            </a:r>
            <a:r>
              <a:rPr lang="de-DE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last </a:t>
            </a:r>
            <a:r>
              <a:rPr lang="de-DE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Merge the two sorted halves</a:t>
            </a:r>
          </a:p>
          <a:p>
            <a:pPr marL="1174750" lvl="1" indent="-496888">
              <a:buClrTx/>
              <a:buSzPct val="45000"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40587011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Definition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b="1" u="sng" dirty="0"/>
              <a:t>Formally</a:t>
            </a:r>
            <a:r>
              <a:rPr lang="de-DE" altLang="en-US" sz="2200" dirty="0"/>
              <a:t>: Let </a:t>
            </a:r>
            <a:r>
              <a:rPr lang="de-DE" altLang="en-US" sz="2200" i="1" dirty="0">
                <a:solidFill>
                  <a:srgbClr val="002060"/>
                </a:solidFill>
              </a:rPr>
              <a:t>f(N)</a:t>
            </a:r>
            <a:r>
              <a:rPr lang="de-DE" altLang="en-US" sz="2200" dirty="0">
                <a:solidFill>
                  <a:srgbClr val="002060"/>
                </a:solidFill>
              </a:rPr>
              <a:t> </a:t>
            </a:r>
            <a:r>
              <a:rPr lang="de-DE" altLang="en-US" sz="2200" dirty="0"/>
              <a:t>and </a:t>
            </a:r>
            <a:r>
              <a:rPr lang="de-DE" altLang="en-US" sz="2200" i="1" dirty="0">
                <a:solidFill>
                  <a:srgbClr val="002060"/>
                </a:solidFill>
              </a:rPr>
              <a:t>g(N)</a:t>
            </a:r>
            <a:r>
              <a:rPr lang="de-DE" altLang="en-US" sz="2200" dirty="0"/>
              <a:t> be two functions on positive integers.</a:t>
            </a:r>
            <a:br>
              <a:rPr lang="de-DE" altLang="en-US" sz="2200" dirty="0"/>
            </a:b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We say that </a:t>
            </a:r>
            <a:r>
              <a:rPr lang="de-DE" altLang="en-US" sz="2200" i="1" dirty="0">
                <a:solidFill>
                  <a:srgbClr val="002060"/>
                </a:solidFill>
              </a:rPr>
              <a:t>f = O(g)</a:t>
            </a:r>
            <a:r>
              <a:rPr lang="de-DE" altLang="en-US" sz="2200" dirty="0"/>
              <a:t> if there exists a large enough constant </a:t>
            </a:r>
            <a:r>
              <a:rPr lang="de-DE" altLang="en-US" sz="2200" dirty="0">
                <a:solidFill>
                  <a:srgbClr val="C00000"/>
                </a:solidFill>
              </a:rPr>
              <a:t>C</a:t>
            </a:r>
            <a:r>
              <a:rPr lang="de-DE" altLang="en-US" sz="2200" dirty="0"/>
              <a:t> 	(e.g. </a:t>
            </a:r>
            <a:r>
              <a:rPr lang="de-DE" altLang="en-US" sz="2200" i="1" dirty="0">
                <a:solidFill>
                  <a:srgbClr val="C00000"/>
                </a:solidFill>
              </a:rPr>
              <a:t>C = 1000</a:t>
            </a:r>
            <a:r>
              <a:rPr lang="de-DE" altLang="en-US" sz="2200" dirty="0"/>
              <a:t>) such that </a:t>
            </a:r>
            <a:r>
              <a:rPr lang="de-DE" altLang="en-US" sz="2200" i="1" dirty="0">
                <a:solidFill>
                  <a:srgbClr val="002060"/>
                </a:solidFill>
              </a:rPr>
              <a:t>f(N) &lt;= C*g(N)</a:t>
            </a:r>
            <a:r>
              <a:rPr lang="de-DE" altLang="en-US" sz="2200" dirty="0"/>
              <a:t> for </a:t>
            </a:r>
            <a:r>
              <a:rPr lang="de-DE" altLang="en-US" sz="2200" u="sng" dirty="0"/>
              <a:t>all sufficiently large N</a:t>
            </a:r>
            <a:r>
              <a:rPr lang="de-DE" altLang="en-US" sz="2200" dirty="0"/>
              <a:t>.</a:t>
            </a:r>
          </a:p>
          <a:p>
            <a:pPr marL="109537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9537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u="sng" dirty="0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382711" y="3475037"/>
            <a:ext cx="6687401" cy="109696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O(g) if there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C&gt;0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(e.g.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 = 1000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)</a:t>
            </a:r>
            <a:b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</a:b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		such that f(N)/g(N) &lt;=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for all N large enough.</a:t>
            </a:r>
          </a:p>
        </p:txBody>
      </p:sp>
    </p:spTree>
    <p:extLst>
      <p:ext uri="{BB962C8B-B14F-4D97-AF65-F5344CB8AC3E}">
        <p14:creationId xmlns:p14="http://schemas.microsoft.com/office/powerpoint/2010/main" val="8524659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Merge sort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5240338"/>
          </a:xfrm>
          <a:ln/>
        </p:spPr>
        <p:txBody>
          <a:bodyPr tIns="194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200" dirty="0"/>
              <a:t>Example: </a:t>
            </a:r>
            <a:r>
              <a:rPr lang="en-US" altLang="en-US" sz="2200" dirty="0">
                <a:cs typeface="Times New Roman" panose="02020603050405020304" pitchFamily="18" charset="0"/>
              </a:rPr>
              <a:t>Input:[4, 1, 8, 7, 10, 3]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- sort the left half:  		[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1</a:t>
            </a:r>
            <a:r>
              <a:rPr lang="en-US" altLang="en-US" sz="2200" dirty="0">
                <a:cs typeface="Times New Roman" panose="02020603050405020304" pitchFamily="18" charset="0"/>
              </a:rPr>
              <a:t>,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 4</a:t>
            </a:r>
            <a:r>
              <a:rPr lang="en-US" altLang="en-US" sz="2200" dirty="0">
                <a:cs typeface="Times New Roman" panose="02020603050405020304" pitchFamily="18" charset="0"/>
              </a:rPr>
              <a:t>,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 8</a:t>
            </a:r>
            <a:r>
              <a:rPr lang="en-US" altLang="en-US" sz="2200" dirty="0">
                <a:cs typeface="Times New Roman" panose="02020603050405020304" pitchFamily="18" charset="0"/>
              </a:rPr>
              <a:t>, 7, 10, 3]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- sort the right half		[1, 4, 8,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7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10</a:t>
            </a:r>
            <a:r>
              <a:rPr lang="en-US" altLang="en-US" sz="2200" dirty="0">
                <a:cs typeface="Times New Roman" panose="02020603050405020304" pitchFamily="18" charset="0"/>
              </a:rPr>
              <a:t> 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- merge the two halves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3:	[1, 4,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8</a:t>
            </a:r>
            <a:r>
              <a:rPr lang="en-US" altLang="en-US" sz="2200" dirty="0">
                <a:cs typeface="Times New Roman" panose="02020603050405020304" pitchFamily="18" charset="0"/>
              </a:rPr>
              <a:t>, 7, 10 ] </a:t>
            </a:r>
            <a:r>
              <a:rPr lang="en-US" altLang="en-US" sz="2200" dirty="0"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en-US" sz="2200" dirty="0">
                <a:cs typeface="Times New Roman" panose="02020603050405020304" pitchFamily="18" charset="0"/>
              </a:rPr>
              <a:t>[1,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4</a:t>
            </a:r>
            <a:r>
              <a:rPr lang="en-US" altLang="en-US" sz="2200" dirty="0">
                <a:cs typeface="Times New Roman" panose="02020603050405020304" pitchFamily="18" charset="0"/>
              </a:rPr>
              <a:t>, 8, 7, 10 ]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7: 	[1, 3, 4,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7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8</a:t>
            </a:r>
            <a:r>
              <a:rPr lang="en-US" altLang="en-US" sz="2200" dirty="0">
                <a:cs typeface="Times New Roman" panose="02020603050405020304" pitchFamily="18" charset="0"/>
              </a:rPr>
              <a:t>, 10 ]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10:	[1, 3, 4, 7, 8, 10 ]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DONE!</a:t>
            </a:r>
          </a:p>
          <a:p>
            <a:pPr marL="0" indent="104775">
              <a:buClrTx/>
              <a:buFontTx/>
              <a:buNone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endParaRPr lang="en-US" altLang="en-US" sz="2200" dirty="0">
              <a:cs typeface="Times New Roman" panose="02020603050405020304" pitchFamily="18" charset="0"/>
            </a:endParaRPr>
          </a:p>
        </p:txBody>
      </p:sp>
      <p:cxnSp>
        <p:nvCxnSpPr>
          <p:cNvPr id="33796" name="AutoShape 4"/>
          <p:cNvCxnSpPr>
            <a:cxnSpLocks noChangeShapeType="1"/>
            <a:stCxn id="33797" idx="1"/>
            <a:endCxn id="9" idx="0"/>
          </p:cNvCxnSpPr>
          <p:nvPr/>
        </p:nvCxnSpPr>
        <p:spPr bwMode="auto">
          <a:xfrm rot="10800000" flipV="1">
            <a:off x="2598906" y="1831973"/>
            <a:ext cx="4636450" cy="619727"/>
          </a:xfrm>
          <a:prstGeom prst="bentConnector2">
            <a:avLst/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7235356" y="1403349"/>
            <a:ext cx="2306638" cy="85725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>
                <a:latin typeface="Calibri" panose="020F0502020204030204" pitchFamily="34" charset="0"/>
              </a:rPr>
              <a:t>Using recursion</a:t>
            </a:r>
          </a:p>
        </p:txBody>
      </p:sp>
      <p:cxnSp>
        <p:nvCxnSpPr>
          <p:cNvPr id="33798" name="AutoShape 6"/>
          <p:cNvCxnSpPr>
            <a:cxnSpLocks noChangeShapeType="1"/>
            <a:stCxn id="33797" idx="2"/>
            <a:endCxn id="10" idx="3"/>
          </p:cNvCxnSpPr>
          <p:nvPr/>
        </p:nvCxnSpPr>
        <p:spPr bwMode="auto">
          <a:xfrm rot="5400000">
            <a:off x="5664915" y="340597"/>
            <a:ext cx="803758" cy="4643762"/>
          </a:xfrm>
          <a:prstGeom prst="bentConnector2">
            <a:avLst/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9" name="Rounded Rectangle 8"/>
          <p:cNvSpPr/>
          <p:nvPr/>
        </p:nvSpPr>
        <p:spPr bwMode="auto">
          <a:xfrm>
            <a:off x="1549736" y="2451701"/>
            <a:ext cx="2098339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1549736" y="2882277"/>
            <a:ext cx="2195177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  <p:bldP spid="9" grpId="0" animBg="1"/>
      <p:bldP spid="10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Merge sort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2200" b="1" u="sng" dirty="0"/>
              <a:t>Merge sort</a:t>
            </a:r>
            <a:r>
              <a:rPr lang="de-DE" altLang="en-US" sz="2200" dirty="0"/>
              <a:t>: Given an array of length </a:t>
            </a:r>
            <a:r>
              <a:rPr lang="de-DE" altLang="en-US" sz="2200" i="1" dirty="0"/>
              <a:t>N</a:t>
            </a:r>
            <a:r>
              <a:rPr lang="de-DE" altLang="en-US" sz="2200" dirty="0"/>
              <a:t>.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first </a:t>
            </a:r>
            <a:r>
              <a:rPr lang="en-US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last </a:t>
            </a:r>
            <a:r>
              <a:rPr lang="en-US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Merge the two sorted halves</a:t>
            </a:r>
          </a:p>
          <a:p>
            <a:pPr marL="1171575" lvl="1" indent="-709613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dirty="0"/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2200" dirty="0"/>
              <a:t>Denote the run time by </a:t>
            </a:r>
            <a:r>
              <a:rPr lang="de-DE" altLang="en-US" sz="2200" i="1" dirty="0">
                <a:solidFill>
                  <a:srgbClr val="002060"/>
                </a:solidFill>
              </a:rPr>
              <a:t>T(N)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Then </a:t>
            </a:r>
            <a:r>
              <a:rPr lang="en-US" altLang="en-US" sz="2200" i="1" dirty="0">
                <a:solidFill>
                  <a:srgbClr val="002060"/>
                </a:solidFill>
              </a:rPr>
              <a:t>T(N) 	= 2*T(N/2) + Time(merge N elements)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solidFill>
                  <a:schemeClr val="tx1"/>
                </a:solidFill>
              </a:rPr>
              <a:t>What is the running time </a:t>
            </a:r>
            <a:r>
              <a:rPr lang="en-US" altLang="en-US" sz="2200" i="1" dirty="0">
                <a:solidFill>
                  <a:schemeClr val="tx1"/>
                </a:solidFill>
              </a:rPr>
              <a:t>merging N elements</a:t>
            </a:r>
            <a:r>
              <a:rPr lang="en-US" altLang="en-US" sz="2200" dirty="0">
                <a:solidFill>
                  <a:schemeClr val="tx1"/>
                </a:solidFill>
              </a:rPr>
              <a:t>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Merge sort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771525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solidFill>
                  <a:schemeClr val="tx1"/>
                </a:solidFill>
              </a:rPr>
              <a:t>What is the running time </a:t>
            </a:r>
            <a:r>
              <a:rPr lang="en-US" altLang="en-US" sz="2200" i="1" dirty="0">
                <a:solidFill>
                  <a:schemeClr val="tx1"/>
                </a:solidFill>
              </a:rPr>
              <a:t>merging N elements</a:t>
            </a:r>
            <a:r>
              <a:rPr lang="en-US" altLang="en-US" sz="2200" dirty="0">
                <a:solidFill>
                  <a:schemeClr val="tx1"/>
                </a:solidFill>
              </a:rPr>
              <a:t>?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- merge the two halves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		[1, 4, 8, 3, 7, 10 ] 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3:	[1, 4,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8</a:t>
            </a:r>
            <a:r>
              <a:rPr lang="en-US" altLang="en-US" sz="2200" dirty="0">
                <a:cs typeface="Times New Roman" panose="02020603050405020304" pitchFamily="18" charset="0"/>
              </a:rPr>
              <a:t>, 7, 10 ] </a:t>
            </a:r>
            <a:r>
              <a:rPr lang="en-US" altLang="en-US" sz="2200" dirty="0"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en-US" sz="2200" dirty="0">
                <a:cs typeface="Times New Roman" panose="02020603050405020304" pitchFamily="18" charset="0"/>
              </a:rPr>
              <a:t>[1,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4</a:t>
            </a:r>
            <a:r>
              <a:rPr lang="en-US" altLang="en-US" sz="2200" dirty="0">
                <a:cs typeface="Times New Roman" panose="02020603050405020304" pitchFamily="18" charset="0"/>
              </a:rPr>
              <a:t>, 8, 7, 10 ]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7: 	[1, 3, 4,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7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8</a:t>
            </a:r>
            <a:r>
              <a:rPr lang="en-US" altLang="en-US" sz="2200" dirty="0">
                <a:cs typeface="Times New Roman" panose="02020603050405020304" pitchFamily="18" charset="0"/>
              </a:rPr>
              <a:t>, 10 ]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10:	[1, 3, 4, 7, 8, 10 ]	</a:t>
            </a:r>
            <a:endParaRPr lang="en-US" altLang="en-US" sz="2200" dirty="0">
              <a:solidFill>
                <a:schemeClr val="tx1"/>
              </a:solidFill>
            </a:endParaRPr>
          </a:p>
          <a:p>
            <a:pPr marL="771525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Each element in the right half is pushed to the left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solidFill>
                  <a:schemeClr val="tx1"/>
                </a:solidFill>
              </a:rPr>
              <a:t>In worst case:</a:t>
            </a:r>
            <a:r>
              <a:rPr lang="en-US" altLang="en-US" sz="2200" i="1" dirty="0">
                <a:solidFill>
                  <a:srgbClr val="002060"/>
                </a:solidFill>
              </a:rPr>
              <a:t> T(merge N elements) =N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</a:rPr>
              <a:t>/4</a:t>
            </a:r>
            <a:endParaRPr lang="en-US" altLang="en-US" sz="1800" i="1" dirty="0">
              <a:solidFill>
                <a:srgbClr val="002060"/>
              </a:solidFill>
            </a:endParaRP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i="1" dirty="0">
                <a:solidFill>
                  <a:srgbClr val="002060"/>
                </a:solidFill>
              </a:rPr>
              <a:t>For example: [6,7,8, 1,2,3]</a:t>
            </a:r>
            <a:endParaRPr lang="en-US" altLang="en-US" sz="22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8210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Merge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400" i="1" dirty="0">
                <a:solidFill>
                  <a:srgbClr val="002060"/>
                </a:solidFill>
              </a:rPr>
              <a:t>T(N) = 2*T(N/2) + N</a:t>
            </a:r>
            <a:r>
              <a:rPr lang="en-US" altLang="en-US" sz="2400" i="1" baseline="33000" dirty="0">
                <a:solidFill>
                  <a:srgbClr val="002060"/>
                </a:solidFill>
              </a:rPr>
              <a:t>2</a:t>
            </a:r>
            <a:r>
              <a:rPr lang="en-US" altLang="en-US" sz="2400" i="1" dirty="0">
                <a:solidFill>
                  <a:srgbClr val="002060"/>
                </a:solidFill>
              </a:rPr>
              <a:t>/4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400" dirty="0"/>
              <a:t>What is the solution to this?</a:t>
            </a:r>
            <a:br>
              <a:rPr lang="en-US" altLang="en-US" sz="2400" dirty="0"/>
            </a:br>
            <a:r>
              <a:rPr lang="en-US" altLang="en-US" sz="2400" dirty="0"/>
              <a:t>				</a:t>
            </a:r>
            <a:r>
              <a:rPr lang="en-US" altLang="en-US" sz="2400" i="1" dirty="0">
                <a:solidFill>
                  <a:srgbClr val="002060"/>
                </a:solidFill>
              </a:rPr>
              <a:t>T(N) &gt;= N</a:t>
            </a:r>
            <a:r>
              <a:rPr lang="en-US" altLang="en-US" sz="2400" i="1" baseline="33000" dirty="0">
                <a:solidFill>
                  <a:srgbClr val="002060"/>
                </a:solidFill>
              </a:rPr>
              <a:t>2</a:t>
            </a:r>
            <a:r>
              <a:rPr lang="en-US" altLang="en-US" sz="2400" i="1" dirty="0">
                <a:solidFill>
                  <a:srgbClr val="002060"/>
                </a:solidFill>
              </a:rPr>
              <a:t>/4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400" dirty="0"/>
              <a:t>The merge part is very inefficient.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400" dirty="0"/>
              <a:t>Only the merge takes ~</a:t>
            </a:r>
            <a:r>
              <a:rPr lang="en-US" altLang="en-US" sz="2400" i="1" dirty="0">
                <a:solidFill>
                  <a:srgbClr val="002060"/>
                </a:solidFill>
              </a:rPr>
              <a:t>N</a:t>
            </a:r>
            <a:r>
              <a:rPr lang="en-US" altLang="en-US" sz="2400" i="1" baseline="30000" dirty="0">
                <a:solidFill>
                  <a:srgbClr val="002060"/>
                </a:solidFill>
              </a:rPr>
              <a:t>2</a:t>
            </a:r>
            <a:r>
              <a:rPr lang="en-US" altLang="en-US" sz="2400" dirty="0"/>
              <a:t> time.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400" dirty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4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Merge – better implementation </a:t>
            </a:r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Input: [4, 1, 8, 7, 10, 3]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1. sort the left half: 		[1, 4, 8]</a:t>
            </a:r>
            <a:br>
              <a:rPr lang="en-US" altLang="en-US" sz="2200" dirty="0"/>
            </a:br>
            <a:r>
              <a:rPr lang="en-US" altLang="en-US" sz="2200" dirty="0"/>
              <a:t>		2. sort the right half			        [3, 7, 10 ]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3. merge the two halves into a </a:t>
            </a:r>
            <a:r>
              <a:rPr lang="en-US" altLang="en-US" sz="2200" u="sng" dirty="0"/>
              <a:t>new array</a:t>
            </a:r>
            <a:r>
              <a:rPr lang="en-US" altLang="en-US" sz="2200" dirty="0"/>
              <a:t>: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</a:t>
            </a:r>
            <a:r>
              <a:rPr lang="en-US" altLang="en-US" sz="2200" dirty="0">
                <a:solidFill>
                  <a:srgbClr val="FF3333"/>
                </a:solidFill>
              </a:rPr>
              <a:t>1</a:t>
            </a:r>
            <a:r>
              <a:rPr lang="en-US" altLang="en-US" sz="2200" dirty="0"/>
              <a:t>,4,8] [</a:t>
            </a:r>
            <a:r>
              <a:rPr lang="en-US" altLang="en-US" sz="2200" dirty="0">
                <a:solidFill>
                  <a:srgbClr val="FF3333"/>
                </a:solidFill>
              </a:rPr>
              <a:t>3</a:t>
            </a:r>
            <a:r>
              <a:rPr lang="en-US" altLang="en-US" sz="2200" dirty="0"/>
              <a:t>,7,10] </a:t>
            </a:r>
            <a:r>
              <a:rPr lang="en-US" altLang="en-US" sz="2200" dirty="0">
                <a:sym typeface="Wingdings" panose="05000000000000000000" pitchFamily="2" charset="2"/>
              </a:rPr>
              <a:t></a:t>
            </a:r>
            <a:r>
              <a:rPr lang="en-US" altLang="en-US" sz="2200" dirty="0"/>
              <a:t> [1]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[1,</a:t>
            </a:r>
            <a:r>
              <a:rPr lang="en-US" altLang="en-US" sz="2200" dirty="0">
                <a:solidFill>
                  <a:srgbClr val="FF3333"/>
                </a:solidFill>
              </a:rPr>
              <a:t>4</a:t>
            </a:r>
            <a:r>
              <a:rPr lang="en-US" altLang="en-US" sz="2200" dirty="0"/>
              <a:t>,8] [</a:t>
            </a:r>
            <a:r>
              <a:rPr lang="en-US" altLang="en-US" sz="2200" dirty="0">
                <a:solidFill>
                  <a:srgbClr val="FF3333"/>
                </a:solidFill>
              </a:rPr>
              <a:t>3</a:t>
            </a:r>
            <a:r>
              <a:rPr lang="en-US" altLang="en-US" sz="2200" dirty="0"/>
              <a:t>,7,10] </a:t>
            </a:r>
            <a:r>
              <a:rPr lang="en-US" altLang="en-US" sz="2200" dirty="0">
                <a:sym typeface="Wingdings" panose="05000000000000000000" pitchFamily="2" charset="2"/>
              </a:rPr>
              <a:t></a:t>
            </a:r>
            <a:r>
              <a:rPr lang="en-US" altLang="en-US" sz="2200" dirty="0"/>
              <a:t> [1, 3]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[1,</a:t>
            </a:r>
            <a:r>
              <a:rPr lang="en-US" altLang="en-US" sz="2200" dirty="0">
                <a:solidFill>
                  <a:srgbClr val="FF3333"/>
                </a:solidFill>
              </a:rPr>
              <a:t>4</a:t>
            </a:r>
            <a:r>
              <a:rPr lang="en-US" altLang="en-US" sz="2200" dirty="0"/>
              <a:t>,8] [3,</a:t>
            </a:r>
            <a:r>
              <a:rPr lang="en-US" altLang="en-US" sz="2200" dirty="0">
                <a:solidFill>
                  <a:srgbClr val="FF3333"/>
                </a:solidFill>
              </a:rPr>
              <a:t>7</a:t>
            </a:r>
            <a:r>
              <a:rPr lang="en-US" altLang="en-US" sz="2200" dirty="0"/>
              <a:t>,10] </a:t>
            </a:r>
            <a:r>
              <a:rPr lang="en-US" altLang="en-US" sz="2200" dirty="0">
                <a:sym typeface="Wingdings" panose="05000000000000000000" pitchFamily="2" charset="2"/>
              </a:rPr>
              <a:t></a:t>
            </a:r>
            <a:r>
              <a:rPr lang="en-US" altLang="en-US" sz="2200" dirty="0"/>
              <a:t> [1, 3, 4]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[1,4,</a:t>
            </a:r>
            <a:r>
              <a:rPr lang="en-US" altLang="en-US" sz="2200" dirty="0">
                <a:solidFill>
                  <a:srgbClr val="FF3333"/>
                </a:solidFill>
              </a:rPr>
              <a:t>8</a:t>
            </a:r>
            <a:r>
              <a:rPr lang="en-US" altLang="en-US" sz="2200" dirty="0"/>
              <a:t>] [3,</a:t>
            </a:r>
            <a:r>
              <a:rPr lang="en-US" altLang="en-US" sz="2200" dirty="0">
                <a:solidFill>
                  <a:srgbClr val="FF3333"/>
                </a:solidFill>
              </a:rPr>
              <a:t>7</a:t>
            </a:r>
            <a:r>
              <a:rPr lang="en-US" altLang="en-US" sz="2200" dirty="0"/>
              <a:t>,10] </a:t>
            </a:r>
            <a:r>
              <a:rPr lang="en-US" altLang="en-US" sz="2200" dirty="0">
                <a:sym typeface="Wingdings" panose="05000000000000000000" pitchFamily="2" charset="2"/>
              </a:rPr>
              <a:t></a:t>
            </a:r>
            <a:r>
              <a:rPr lang="en-US" altLang="en-US" sz="2200" dirty="0"/>
              <a:t> [1, 3, 4, 7]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[1,4,</a:t>
            </a:r>
            <a:r>
              <a:rPr lang="en-US" altLang="en-US" sz="2200" dirty="0">
                <a:solidFill>
                  <a:srgbClr val="FF3333"/>
                </a:solidFill>
              </a:rPr>
              <a:t>8</a:t>
            </a:r>
            <a:r>
              <a:rPr lang="en-US" altLang="en-US" sz="2200" dirty="0"/>
              <a:t>] [3,7,</a:t>
            </a:r>
            <a:r>
              <a:rPr lang="en-US" altLang="en-US" sz="2200" dirty="0">
                <a:solidFill>
                  <a:srgbClr val="FF3333"/>
                </a:solidFill>
              </a:rPr>
              <a:t>10</a:t>
            </a:r>
            <a:r>
              <a:rPr lang="en-US" altLang="en-US" sz="2200" dirty="0"/>
              <a:t>] </a:t>
            </a:r>
            <a:r>
              <a:rPr lang="en-US" altLang="en-US" sz="2200" dirty="0">
                <a:sym typeface="Wingdings" panose="05000000000000000000" pitchFamily="2" charset="2"/>
              </a:rPr>
              <a:t></a:t>
            </a:r>
            <a:r>
              <a:rPr lang="en-US" altLang="en-US" sz="2200" dirty="0"/>
              <a:t> [1, 3, 4, 7, 8]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[1,4,8] [3,7,</a:t>
            </a:r>
            <a:r>
              <a:rPr lang="en-US" altLang="en-US" sz="2200" dirty="0">
                <a:solidFill>
                  <a:srgbClr val="FF3333"/>
                </a:solidFill>
              </a:rPr>
              <a:t>10</a:t>
            </a:r>
            <a:r>
              <a:rPr lang="en-US" altLang="en-US" sz="2200" dirty="0"/>
              <a:t>] </a:t>
            </a:r>
            <a:r>
              <a:rPr lang="en-US" altLang="en-US" sz="2200" dirty="0">
                <a:sym typeface="Wingdings" panose="05000000000000000000" pitchFamily="2" charset="2"/>
              </a:rPr>
              <a:t></a:t>
            </a:r>
            <a:r>
              <a:rPr lang="en-US" altLang="en-US" sz="2200" dirty="0"/>
              <a:t> [1, 3, 4, 7, 8, 10]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5268912" y="4160837"/>
            <a:ext cx="3352800" cy="85725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	Now merge takes </a:t>
            </a:r>
            <a:r>
              <a:rPr lang="en-US" altLang="en-US" i="1" dirty="0">
                <a:solidFill>
                  <a:srgbClr val="002060"/>
                </a:solidFill>
              </a:rPr>
              <a:t>O(N) </a:t>
            </a:r>
            <a:r>
              <a:rPr lang="en-US" altLang="en-US" dirty="0"/>
              <a:t>time.</a:t>
            </a:r>
            <a:br>
              <a:rPr lang="en-US" altLang="en-US" dirty="0"/>
            </a:br>
            <a:r>
              <a:rPr lang="en-US" altLang="en-US" dirty="0"/>
              <a:t>That's better!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73409A-C0A1-0CCA-BCFD-A7E4343A43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>
            <a:extLst>
              <a:ext uri="{FF2B5EF4-FFF2-40B4-BE49-F238E27FC236}">
                <a16:creationId xmlns:a16="http://schemas.microsoft.com/office/drawing/2014/main" id="{B4919574-8667-8BB5-37D9-00BE8A85593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Merge sort</a:t>
            </a:r>
          </a:p>
        </p:txBody>
      </p:sp>
      <p:sp>
        <p:nvSpPr>
          <p:cNvPr id="34818" name="Rectangle 2">
            <a:extLst>
              <a:ext uri="{FF2B5EF4-FFF2-40B4-BE49-F238E27FC236}">
                <a16:creationId xmlns:a16="http://schemas.microsoft.com/office/drawing/2014/main" id="{B5D5C3E7-487A-5A59-8FEB-35C5FEEFBCC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2200" b="1" u="sng" dirty="0"/>
              <a:t>Merge sort</a:t>
            </a:r>
            <a:r>
              <a:rPr lang="de-DE" altLang="en-US" sz="2200" dirty="0"/>
              <a:t>: Given an array of length </a:t>
            </a:r>
            <a:r>
              <a:rPr lang="de-DE" altLang="en-US" sz="2200" i="1" dirty="0"/>
              <a:t>N</a:t>
            </a:r>
            <a:r>
              <a:rPr lang="de-DE" altLang="en-US" sz="2200" dirty="0"/>
              <a:t>.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first </a:t>
            </a:r>
            <a:r>
              <a:rPr lang="en-US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last </a:t>
            </a:r>
            <a:r>
              <a:rPr lang="en-US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Merge the two sorted halves in O(N) time</a:t>
            </a:r>
          </a:p>
          <a:p>
            <a:pPr marL="1171575" lvl="1" indent="-709613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dirty="0"/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2200" dirty="0"/>
              <a:t>Denote the run time by </a:t>
            </a:r>
            <a:r>
              <a:rPr lang="de-DE" altLang="en-US" sz="2200" i="1" dirty="0">
                <a:solidFill>
                  <a:srgbClr val="002060"/>
                </a:solidFill>
              </a:rPr>
              <a:t>T(N)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Then </a:t>
            </a:r>
            <a:r>
              <a:rPr lang="en-US" altLang="en-US" sz="2200" i="1" dirty="0">
                <a:solidFill>
                  <a:srgbClr val="002060"/>
                </a:solidFill>
              </a:rPr>
              <a:t>T(N) 	= 2T(N/2) + O(N)</a:t>
            </a:r>
            <a:endParaRPr lang="en-US" altLang="en-US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9523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Merge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T(n) = 2*T(n/2) + 3n</a:t>
            </a:r>
            <a:endParaRPr lang="en-US" altLang="en-US" sz="2200" i="1" baseline="33000" dirty="0">
              <a:solidFill>
                <a:srgbClr val="002060"/>
              </a:solidFill>
            </a:endParaRP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What is the solution to this?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T(N) 	=	2*T(N/2) + 3N 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=	2*(2*T(N/4) + (3N/2)) + 3N</a:t>
            </a:r>
            <a:endParaRPr lang="en-US" altLang="en-US" sz="2200" i="1" baseline="33000" dirty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baseline="33000" dirty="0">
                <a:solidFill>
                  <a:srgbClr val="002060"/>
                </a:solidFill>
              </a:rPr>
              <a:t>			</a:t>
            </a:r>
            <a:r>
              <a:rPr lang="en-US" altLang="en-US" sz="2200" i="1" dirty="0">
                <a:solidFill>
                  <a:srgbClr val="002060"/>
                </a:solidFill>
              </a:rPr>
              <a:t>=	4*T(N/4) + 2*(3N/2) + 3N</a:t>
            </a:r>
            <a:endParaRPr lang="en-US" altLang="en-US" sz="2200" i="1" baseline="33000" dirty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baseline="33000" dirty="0">
                <a:solidFill>
                  <a:srgbClr val="002060"/>
                </a:solidFill>
              </a:rPr>
              <a:t>			</a:t>
            </a:r>
            <a:r>
              <a:rPr lang="en-US" altLang="en-US" sz="2200" i="1" dirty="0">
                <a:solidFill>
                  <a:srgbClr val="002060"/>
                </a:solidFill>
              </a:rPr>
              <a:t>=	4*T(N/4) + 3N + 3N</a:t>
            </a:r>
            <a:endParaRPr lang="en-US" altLang="en-US" sz="2200" i="1" baseline="33000" dirty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baseline="33000" dirty="0">
                <a:solidFill>
                  <a:srgbClr val="002060"/>
                </a:solidFill>
              </a:rPr>
              <a:t>			</a:t>
            </a:r>
            <a:r>
              <a:rPr lang="en-US" altLang="en-US" sz="2200" i="1" dirty="0">
                <a:solidFill>
                  <a:srgbClr val="002060"/>
                </a:solidFill>
              </a:rPr>
              <a:t>=	...	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= 	8*T(N/8) + 3N + 3N + 3N</a:t>
            </a:r>
            <a:endParaRPr lang="en-US" altLang="en-US" sz="2200" i="1" baseline="33000" dirty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baseline="33000" dirty="0">
                <a:solidFill>
                  <a:srgbClr val="002060"/>
                </a:solidFill>
              </a:rPr>
              <a:t>	</a:t>
            </a:r>
            <a:r>
              <a:rPr lang="en-US" altLang="en-US" sz="2200" i="1" dirty="0">
                <a:solidFill>
                  <a:srgbClr val="002060"/>
                </a:solidFill>
              </a:rPr>
              <a:t>		= 	…	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=	N*T(N/N) + (3N + … + 3N)</a:t>
            </a:r>
            <a:endParaRPr lang="en-US" altLang="en-US" sz="2200" i="1" baseline="33000" dirty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baseline="33000" dirty="0">
                <a:solidFill>
                  <a:srgbClr val="002060"/>
                </a:solidFill>
              </a:rPr>
              <a:t>			</a:t>
            </a:r>
            <a:r>
              <a:rPr lang="en-US" altLang="en-US" sz="2200" i="1" dirty="0">
                <a:solidFill>
                  <a:srgbClr val="002060"/>
                </a:solidFill>
              </a:rPr>
              <a:t>= 	N*T(1) + 3N*log</a:t>
            </a:r>
            <a:r>
              <a:rPr lang="en-US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</a:rPr>
              <a:t>(N) = O(N log(N))</a:t>
            </a:r>
            <a:br>
              <a:rPr lang="en-US" altLang="en-US" sz="2200" i="1" baseline="33000" dirty="0">
                <a:solidFill>
                  <a:srgbClr val="002060"/>
                </a:solidFill>
              </a:rPr>
            </a:br>
            <a:endParaRPr lang="en-US" altLang="en-US" sz="2200" i="1" dirty="0">
              <a:solidFill>
                <a:srgbClr val="002060"/>
              </a:solidFill>
            </a:endParaRPr>
          </a:p>
        </p:txBody>
      </p:sp>
      <p:sp>
        <p:nvSpPr>
          <p:cNvPr id="4" name="Rounded Rectangle 3"/>
          <p:cNvSpPr/>
          <p:nvPr/>
        </p:nvSpPr>
        <p:spPr bwMode="auto">
          <a:xfrm>
            <a:off x="3135312" y="3398837"/>
            <a:ext cx="2286000" cy="336913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3135312" y="2941637"/>
            <a:ext cx="838200" cy="30480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2792412" y="4313237"/>
            <a:ext cx="1181100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2830512" y="5151437"/>
            <a:ext cx="1905000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6564312" y="5913437"/>
            <a:ext cx="2057400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How many terms?</a:t>
            </a:r>
          </a:p>
        </p:txBody>
      </p:sp>
    </p:spTree>
    <p:extLst>
      <p:ext uri="{BB962C8B-B14F-4D97-AF65-F5344CB8AC3E}">
        <p14:creationId xmlns:p14="http://schemas.microsoft.com/office/powerpoint/2010/main" val="17368241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Running time of Merge sort </a:t>
            </a:r>
            <a:r>
              <a:rPr lang="de-DE" altLang="en-US" sz="2000" dirty="0"/>
              <a:t>(by induction)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T(n) = 2*T(n/2) + Cn for some C&gt;1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T(1)=1</a:t>
            </a:r>
            <a:endParaRPr lang="en-US" altLang="en-US" sz="2200" i="1" baseline="33000" dirty="0">
              <a:solidFill>
                <a:srgbClr val="002060"/>
              </a:solidFill>
            </a:endParaRP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Let’s prove by induction that </a:t>
            </a:r>
            <a:r>
              <a:rPr lang="en-US" altLang="en-US" sz="2200" i="1" dirty="0">
                <a:solidFill>
                  <a:srgbClr val="002060"/>
                </a:solidFill>
              </a:rPr>
              <a:t>T(n)&lt;2Cn log</a:t>
            </a:r>
            <a:r>
              <a:rPr lang="en-US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</a:rPr>
              <a:t>(n)</a:t>
            </a:r>
            <a:r>
              <a:rPr lang="en-US" altLang="en-US" sz="2200" dirty="0"/>
              <a:t> for all n</a:t>
            </a:r>
            <a:r>
              <a:rPr lang="en-US" altLang="en-US" sz="2200" i="1" dirty="0">
                <a:solidFill>
                  <a:srgbClr val="002060"/>
                </a:solidFill>
              </a:rPr>
              <a:t>&gt;=2</a:t>
            </a:r>
            <a:r>
              <a:rPr lang="en-US" altLang="en-US" sz="2200" dirty="0"/>
              <a:t>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dirty="0"/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Base case: </a:t>
            </a:r>
            <a:r>
              <a:rPr lang="en-US" altLang="en-US" sz="2200" i="1" dirty="0">
                <a:solidFill>
                  <a:srgbClr val="002060"/>
                </a:solidFill>
              </a:rPr>
              <a:t>n=2</a:t>
            </a:r>
            <a:r>
              <a:rPr lang="en-US" altLang="en-US" sz="2200" dirty="0"/>
              <a:t>. Then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T(n=2) =	2*T(1) + C*2 = 2+2C &lt; 2Cn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Induction step: suppose the claim holds up to n. Let prove for </a:t>
            </a:r>
            <a:r>
              <a:rPr lang="en-US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200" dirty="0"/>
              <a:t>. Then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T(n) = 2*T(n/2) + Cn	&lt; 2*2C((n/2) *log</a:t>
            </a:r>
            <a:r>
              <a:rPr lang="en-US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</a:rPr>
              <a:t>(n/2)) + Cn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				= 2Cn * log</a:t>
            </a:r>
            <a:r>
              <a:rPr lang="en-US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</a:rPr>
              <a:t>(n/2) 		   + Cn</a:t>
            </a:r>
          </a:p>
          <a:p>
            <a:pPr marL="1484313" lvl="1" indent="-566738">
              <a:buClrTx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				= 2Cn * (log</a:t>
            </a:r>
            <a:r>
              <a:rPr lang="en-US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</a:rPr>
              <a:t>(n) – 1)      + Cn</a:t>
            </a:r>
          </a:p>
          <a:p>
            <a:pPr marL="1484313" lvl="1" indent="-566738">
              <a:buClrTx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		 		&lt; 2Cn log</a:t>
            </a:r>
            <a:r>
              <a:rPr lang="en-US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</a:rPr>
              <a:t>(n)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i="1" dirty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i="1" dirty="0">
              <a:solidFill>
                <a:srgbClr val="002060"/>
              </a:solidFill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4430712" y="5355489"/>
            <a:ext cx="2590800" cy="361461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2373312" y="5355489"/>
            <a:ext cx="1219200" cy="30480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7147018" y="6235398"/>
            <a:ext cx="788894" cy="363839"/>
          </a:xfrm>
          <a:prstGeom prst="roundRect">
            <a:avLst/>
          </a:prstGeom>
          <a:solidFill>
            <a:srgbClr val="FF000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4435474" y="6224000"/>
            <a:ext cx="604838" cy="363839"/>
          </a:xfrm>
          <a:prstGeom prst="roundRect">
            <a:avLst/>
          </a:prstGeom>
          <a:solidFill>
            <a:srgbClr val="FF000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6183312" y="6235398"/>
            <a:ext cx="457200" cy="363839"/>
          </a:xfrm>
          <a:prstGeom prst="roundRect">
            <a:avLst/>
          </a:prstGeom>
          <a:solidFill>
            <a:srgbClr val="FF000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673904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  <p:bldP spid="14" grpId="0" animBg="1"/>
      <p:bldP spid="15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Running time of Merge sort</a:t>
            </a:r>
            <a:r>
              <a:rPr lang="de-DE" altLang="en-US" sz="2000" dirty="0"/>
              <a:t> (again)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/>
              <a:t>A different analysis: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>
                <a:solidFill>
                  <a:schemeClr val="tx1"/>
                </a:solidFill>
              </a:rPr>
              <a:t>Observation</a:t>
            </a:r>
            <a:r>
              <a:rPr lang="en-US" altLang="en-US" sz="2200" dirty="0">
                <a:solidFill>
                  <a:schemeClr val="tx1"/>
                </a:solidFill>
              </a:rPr>
              <a:t>: The total runtime is O(# times elements are copied)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Let’s count # times each element is </a:t>
            </a:r>
            <a:r>
              <a:rPr lang="en-US" altLang="en-US" sz="2200" dirty="0">
                <a:solidFill>
                  <a:schemeClr val="tx1"/>
                </a:solidFill>
              </a:rPr>
              <a:t>copied in all merge parts in total</a:t>
            </a:r>
            <a:r>
              <a:rPr lang="en-US" altLang="en-US" sz="2200" dirty="0"/>
              <a:t>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>
                <a:solidFill>
                  <a:schemeClr val="tx1"/>
                </a:solidFill>
              </a:rPr>
              <a:t>Claim</a:t>
            </a:r>
            <a:r>
              <a:rPr lang="en-US" altLang="en-US" sz="2200" dirty="0">
                <a:solidFill>
                  <a:schemeClr val="tx1"/>
                </a:solidFill>
              </a:rPr>
              <a:t>: Each element is moved at most log</a:t>
            </a:r>
            <a:r>
              <a:rPr lang="en-US" altLang="en-US" sz="2200" baseline="-25000" dirty="0">
                <a:solidFill>
                  <a:schemeClr val="tx1"/>
                </a:solidFill>
              </a:rPr>
              <a:t>2</a:t>
            </a:r>
            <a:r>
              <a:rPr lang="en-US" altLang="en-US" sz="2200" dirty="0">
                <a:solidFill>
                  <a:schemeClr val="tx1"/>
                </a:solidFill>
              </a:rPr>
              <a:t>(N) times.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>
                <a:solidFill>
                  <a:schemeClr val="tx1"/>
                </a:solidFill>
              </a:rPr>
              <a:t>Proof</a:t>
            </a:r>
            <a:r>
              <a:rPr lang="en-US" altLang="en-US" sz="2200" dirty="0">
                <a:solidFill>
                  <a:schemeClr val="tx1"/>
                </a:solidFill>
              </a:rPr>
              <a:t>: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Each element is moved once in each merging procedure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u="sng" dirty="0">
                <a:solidFill>
                  <a:schemeClr val="tx1"/>
                </a:solidFill>
              </a:rPr>
              <a:t>Q</a:t>
            </a:r>
            <a:r>
              <a:rPr lang="en-US" altLang="en-US" sz="1800" dirty="0">
                <a:solidFill>
                  <a:schemeClr val="tx1"/>
                </a:solidFill>
              </a:rPr>
              <a:t>: How many times does element appear in a merging procedure?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u="sng" dirty="0">
                <a:solidFill>
                  <a:schemeClr val="tx1"/>
                </a:solidFill>
              </a:rPr>
              <a:t>A</a:t>
            </a:r>
            <a:r>
              <a:rPr lang="en-US" altLang="en-US" sz="1800" dirty="0">
                <a:solidFill>
                  <a:schemeClr val="tx1"/>
                </a:solidFill>
              </a:rPr>
              <a:t>: The size of the array containing this element is divided by two each time,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So the number of times an element appears in a merging procedure is </a:t>
            </a:r>
            <a:r>
              <a:rPr lang="en-US" altLang="en-US" sz="1800" i="1" dirty="0">
                <a:solidFill>
                  <a:srgbClr val="002060"/>
                </a:solidFill>
              </a:rPr>
              <a:t>log</a:t>
            </a:r>
            <a:r>
              <a:rPr lang="en-US" altLang="en-US" sz="18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1800" i="1" dirty="0">
                <a:solidFill>
                  <a:srgbClr val="002060"/>
                </a:solidFill>
              </a:rPr>
              <a:t>(N)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Therefore, each element is “touched” </a:t>
            </a:r>
            <a:r>
              <a:rPr lang="en-US" altLang="en-US" sz="1800" dirty="0">
                <a:solidFill>
                  <a:srgbClr val="002060"/>
                </a:solidFill>
              </a:rPr>
              <a:t>log</a:t>
            </a:r>
            <a:r>
              <a:rPr lang="en-US" altLang="en-US" sz="1800" baseline="-25000" dirty="0">
                <a:solidFill>
                  <a:srgbClr val="002060"/>
                </a:solidFill>
              </a:rPr>
              <a:t>2</a:t>
            </a:r>
            <a:r>
              <a:rPr lang="en-US" altLang="en-US" sz="1800" dirty="0">
                <a:solidFill>
                  <a:srgbClr val="002060"/>
                </a:solidFill>
              </a:rPr>
              <a:t>(N)</a:t>
            </a:r>
            <a:r>
              <a:rPr lang="en-US" altLang="en-US" sz="1800" dirty="0">
                <a:solidFill>
                  <a:schemeClr val="tx1"/>
                </a:solidFill>
              </a:rPr>
              <a:t> times.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solidFill>
                  <a:schemeClr val="tx1"/>
                </a:solidFill>
              </a:rPr>
              <a:t>Therefore, the total running time is </a:t>
            </a:r>
            <a:r>
              <a:rPr lang="en-US" altLang="en-US" sz="2200" i="1" dirty="0">
                <a:solidFill>
                  <a:schemeClr val="tx1"/>
                </a:solidFill>
              </a:rPr>
              <a:t>O(N*log</a:t>
            </a:r>
            <a:r>
              <a:rPr lang="en-US" altLang="en-US" sz="2200" i="1" baseline="-25000" dirty="0">
                <a:solidFill>
                  <a:schemeClr val="tx1"/>
                </a:solidFill>
              </a:rPr>
              <a:t>2</a:t>
            </a:r>
            <a:r>
              <a:rPr lang="en-US" altLang="en-US" sz="2200" i="1" dirty="0">
                <a:solidFill>
                  <a:schemeClr val="tx1"/>
                </a:solidFill>
              </a:rPr>
              <a:t>(N))</a:t>
            </a:r>
          </a:p>
        </p:txBody>
      </p:sp>
    </p:spTree>
    <p:extLst>
      <p:ext uri="{BB962C8B-B14F-4D97-AF65-F5344CB8AC3E}">
        <p14:creationId xmlns:p14="http://schemas.microsoft.com/office/powerpoint/2010/main" val="37156592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Proof by </a:t>
            </a:r>
            <a:r>
              <a:rPr lang="de-DE">
                <a:latin typeface="Arial" panose="020B0604020202020204" pitchFamily="34" charset="0"/>
                <a:cs typeface="Arial" panose="020B0604020202020204" pitchFamily="34" charset="0"/>
              </a:rPr>
              <a:t>picture: T(n)=2T(n/2)+n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753BC0D-9B78-4796-9BBA-C4F1143321C5}"/>
              </a:ext>
            </a:extLst>
          </p:cNvPr>
          <p:cNvSpPr/>
          <p:nvPr/>
        </p:nvSpPr>
        <p:spPr>
          <a:xfrm>
            <a:off x="2720898" y="1949042"/>
            <a:ext cx="4716965" cy="36269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</a:t>
            </a:r>
            <a:endParaRPr lang="en-CA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F79C048-96E5-49B8-BF0B-683256228ACB}"/>
              </a:ext>
            </a:extLst>
          </p:cNvPr>
          <p:cNvSpPr txBox="1"/>
          <p:nvPr/>
        </p:nvSpPr>
        <p:spPr>
          <a:xfrm>
            <a:off x="910784" y="4173731"/>
            <a:ext cx="8593148" cy="726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…                   …                    ...             </a:t>
            </a:r>
            <a:endParaRPr lang="en-CA" sz="4000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934503B8-C85A-4488-963D-BA463A6A5E46}"/>
              </a:ext>
            </a:extLst>
          </p:cNvPr>
          <p:cNvSpPr/>
          <p:nvPr/>
        </p:nvSpPr>
        <p:spPr>
          <a:xfrm>
            <a:off x="5339445" y="2678208"/>
            <a:ext cx="2299140" cy="29840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N/2</a:t>
            </a:r>
            <a:endParaRPr lang="en-CA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C5A8B69-C4C4-4C29-9778-0C09924EB107}"/>
              </a:ext>
            </a:extLst>
          </p:cNvPr>
          <p:cNvSpPr/>
          <p:nvPr/>
        </p:nvSpPr>
        <p:spPr>
          <a:xfrm>
            <a:off x="2628750" y="2678208"/>
            <a:ext cx="191302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N/2</a:t>
            </a:r>
            <a:endParaRPr lang="en-CA" dirty="0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7CCB4CC2-6B39-454C-AB85-E0833801D9D2}"/>
              </a:ext>
            </a:extLst>
          </p:cNvPr>
          <p:cNvCxnSpPr>
            <a:cxnSpLocks/>
            <a:stCxn id="4" idx="2"/>
            <a:endCxn id="43" idx="0"/>
          </p:cNvCxnSpPr>
          <p:nvPr/>
        </p:nvCxnSpPr>
        <p:spPr>
          <a:xfrm flipH="1">
            <a:off x="3585261" y="2311736"/>
            <a:ext cx="1494120" cy="36647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94DBFFEB-5531-4474-8A1E-3534FE26DCEC}"/>
              </a:ext>
            </a:extLst>
          </p:cNvPr>
          <p:cNvCxnSpPr>
            <a:cxnSpLocks/>
            <a:stCxn id="4" idx="2"/>
            <a:endCxn id="42" idx="0"/>
          </p:cNvCxnSpPr>
          <p:nvPr/>
        </p:nvCxnSpPr>
        <p:spPr>
          <a:xfrm>
            <a:off x="5079381" y="2311736"/>
            <a:ext cx="1409634" cy="36647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Rectangle 56">
            <a:extLst>
              <a:ext uri="{FF2B5EF4-FFF2-40B4-BE49-F238E27FC236}">
                <a16:creationId xmlns:a16="http://schemas.microsoft.com/office/drawing/2014/main" id="{3E6E765B-DD4A-40BB-964A-7522ED26DF98}"/>
              </a:ext>
            </a:extLst>
          </p:cNvPr>
          <p:cNvSpPr/>
          <p:nvPr/>
        </p:nvSpPr>
        <p:spPr>
          <a:xfrm>
            <a:off x="3531816" y="3612281"/>
            <a:ext cx="1130079" cy="33274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N/4</a:t>
            </a:r>
            <a:endParaRPr lang="en-CA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918F499D-4218-4A71-AFAF-313D0D871696}"/>
              </a:ext>
            </a:extLst>
          </p:cNvPr>
          <p:cNvSpPr/>
          <p:nvPr/>
        </p:nvSpPr>
        <p:spPr>
          <a:xfrm>
            <a:off x="1820347" y="3598215"/>
            <a:ext cx="1321376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N/4</a:t>
            </a:r>
            <a:endParaRPr lang="en-CA" dirty="0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7CE4BFC3-5C3A-46FA-96EA-967B006F8070}"/>
              </a:ext>
            </a:extLst>
          </p:cNvPr>
          <p:cNvCxnSpPr>
            <a:cxnSpLocks/>
            <a:stCxn id="43" idx="2"/>
            <a:endCxn id="58" idx="0"/>
          </p:cNvCxnSpPr>
          <p:nvPr/>
        </p:nvCxnSpPr>
        <p:spPr>
          <a:xfrm flipH="1">
            <a:off x="2481035" y="3015092"/>
            <a:ext cx="1104226" cy="58312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A2F6192-B03A-44FF-B919-8203C35BE445}"/>
              </a:ext>
            </a:extLst>
          </p:cNvPr>
          <p:cNvCxnSpPr>
            <a:cxnSpLocks/>
            <a:stCxn id="43" idx="2"/>
            <a:endCxn id="57" idx="0"/>
          </p:cNvCxnSpPr>
          <p:nvPr/>
        </p:nvCxnSpPr>
        <p:spPr>
          <a:xfrm>
            <a:off x="3585261" y="3015092"/>
            <a:ext cx="511595" cy="5971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0" name="Rectangle 79">
            <a:extLst>
              <a:ext uri="{FF2B5EF4-FFF2-40B4-BE49-F238E27FC236}">
                <a16:creationId xmlns:a16="http://schemas.microsoft.com/office/drawing/2014/main" id="{5876ACC4-D4EA-4BB9-ABE3-98F25AF39581}"/>
              </a:ext>
            </a:extLst>
          </p:cNvPr>
          <p:cNvSpPr/>
          <p:nvPr/>
        </p:nvSpPr>
        <p:spPr>
          <a:xfrm>
            <a:off x="6771421" y="3636695"/>
            <a:ext cx="1289362" cy="29840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N/4</a:t>
            </a:r>
            <a:endParaRPr lang="en-CA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8878AF74-1BB2-487F-8139-78345BE0AC19}"/>
              </a:ext>
            </a:extLst>
          </p:cNvPr>
          <p:cNvSpPr/>
          <p:nvPr/>
        </p:nvSpPr>
        <p:spPr>
          <a:xfrm>
            <a:off x="5006596" y="3621465"/>
            <a:ext cx="1420123" cy="33274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N/4</a:t>
            </a:r>
            <a:endParaRPr lang="en-CA" dirty="0"/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B900157D-FE43-4C9A-B4B8-F576D4C70A48}"/>
              </a:ext>
            </a:extLst>
          </p:cNvPr>
          <p:cNvCxnSpPr>
            <a:cxnSpLocks/>
            <a:stCxn id="42" idx="2"/>
            <a:endCxn id="81" idx="0"/>
          </p:cNvCxnSpPr>
          <p:nvPr/>
        </p:nvCxnSpPr>
        <p:spPr>
          <a:xfrm flipH="1">
            <a:off x="5716658" y="2976612"/>
            <a:ext cx="772357" cy="64485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9892F017-3AF6-45B8-AB72-82FEF1F37DEE}"/>
              </a:ext>
            </a:extLst>
          </p:cNvPr>
          <p:cNvCxnSpPr>
            <a:cxnSpLocks/>
            <a:stCxn id="42" idx="2"/>
            <a:endCxn id="80" idx="0"/>
          </p:cNvCxnSpPr>
          <p:nvPr/>
        </p:nvCxnSpPr>
        <p:spPr>
          <a:xfrm>
            <a:off x="6489015" y="2976612"/>
            <a:ext cx="927087" cy="66008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AF4A34F2-2C8E-48B1-8615-B2D04CE02689}"/>
              </a:ext>
            </a:extLst>
          </p:cNvPr>
          <p:cNvSpPr/>
          <p:nvPr/>
        </p:nvSpPr>
        <p:spPr>
          <a:xfrm>
            <a:off x="8994879" y="5664231"/>
            <a:ext cx="58076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CA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261AE34-330B-4542-88EC-4821C3F79853}"/>
              </a:ext>
            </a:extLst>
          </p:cNvPr>
          <p:cNvSpPr/>
          <p:nvPr/>
        </p:nvSpPr>
        <p:spPr>
          <a:xfrm>
            <a:off x="8017032" y="5640159"/>
            <a:ext cx="700368" cy="37369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CA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807993F-2DB2-4A85-B2C5-B65F0C286B2C}"/>
              </a:ext>
            </a:extLst>
          </p:cNvPr>
          <p:cNvCxnSpPr>
            <a:cxnSpLocks/>
            <a:endCxn id="32" idx="0"/>
          </p:cNvCxnSpPr>
          <p:nvPr/>
        </p:nvCxnSpPr>
        <p:spPr>
          <a:xfrm flipH="1">
            <a:off x="8367216" y="5293350"/>
            <a:ext cx="268772" cy="346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56AED3A-4C22-4A3F-AE66-3BF97D2A33C6}"/>
              </a:ext>
            </a:extLst>
          </p:cNvPr>
          <p:cNvCxnSpPr>
            <a:cxnSpLocks/>
            <a:endCxn id="31" idx="0"/>
          </p:cNvCxnSpPr>
          <p:nvPr/>
        </p:nvCxnSpPr>
        <p:spPr>
          <a:xfrm>
            <a:off x="8635988" y="5266563"/>
            <a:ext cx="649272" cy="3976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9BA8164-4A46-4745-8F72-CF3333560DA0}"/>
              </a:ext>
            </a:extLst>
          </p:cNvPr>
          <p:cNvSpPr/>
          <p:nvPr/>
        </p:nvSpPr>
        <p:spPr>
          <a:xfrm>
            <a:off x="1546094" y="5627424"/>
            <a:ext cx="700368" cy="37369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CA" dirty="0"/>
          </a:p>
        </p:txBody>
      </p: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4D3F50DD-FCF4-4BBD-98CC-669F97FF68D0}"/>
              </a:ext>
            </a:extLst>
          </p:cNvPr>
          <p:cNvCxnSpPr>
            <a:cxnSpLocks/>
            <a:endCxn id="111" idx="0"/>
          </p:cNvCxnSpPr>
          <p:nvPr/>
        </p:nvCxnSpPr>
        <p:spPr>
          <a:xfrm flipH="1">
            <a:off x="1896278" y="5280615"/>
            <a:ext cx="268772" cy="346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97213D54-D150-4A66-BE4D-1A0ABF51CF94}"/>
              </a:ext>
            </a:extLst>
          </p:cNvPr>
          <p:cNvCxnSpPr>
            <a:cxnSpLocks/>
            <a:endCxn id="115" idx="0"/>
          </p:cNvCxnSpPr>
          <p:nvPr/>
        </p:nvCxnSpPr>
        <p:spPr>
          <a:xfrm flipH="1">
            <a:off x="910784" y="5273220"/>
            <a:ext cx="1254266" cy="34146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5" name="Rectangle 114">
            <a:extLst>
              <a:ext uri="{FF2B5EF4-FFF2-40B4-BE49-F238E27FC236}">
                <a16:creationId xmlns:a16="http://schemas.microsoft.com/office/drawing/2014/main" id="{C984E822-9C0F-437D-80A3-10353FCC0127}"/>
              </a:ext>
            </a:extLst>
          </p:cNvPr>
          <p:cNvSpPr/>
          <p:nvPr/>
        </p:nvSpPr>
        <p:spPr>
          <a:xfrm>
            <a:off x="560600" y="5614689"/>
            <a:ext cx="700368" cy="37369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CA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53A49DF-3F3B-46DA-AD7A-2EB962090606}"/>
              </a:ext>
            </a:extLst>
          </p:cNvPr>
          <p:cNvSpPr/>
          <p:nvPr/>
        </p:nvSpPr>
        <p:spPr>
          <a:xfrm>
            <a:off x="5552893" y="5659627"/>
            <a:ext cx="58076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CA" dirty="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0AB5A4E0-E064-4447-9643-6C0BE7780C76}"/>
              </a:ext>
            </a:extLst>
          </p:cNvPr>
          <p:cNvSpPr/>
          <p:nvPr/>
        </p:nvSpPr>
        <p:spPr>
          <a:xfrm>
            <a:off x="4575046" y="5635555"/>
            <a:ext cx="700368" cy="37369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CA" dirty="0"/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35AF8D09-82E2-4F19-8451-ADBA9A0720D2}"/>
              </a:ext>
            </a:extLst>
          </p:cNvPr>
          <p:cNvCxnSpPr>
            <a:cxnSpLocks/>
            <a:endCxn id="63" idx="0"/>
          </p:cNvCxnSpPr>
          <p:nvPr/>
        </p:nvCxnSpPr>
        <p:spPr>
          <a:xfrm flipH="1">
            <a:off x="4925230" y="5288746"/>
            <a:ext cx="268772" cy="346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01A975DC-4889-428D-8EDD-9EF58A6B1AF7}"/>
              </a:ext>
            </a:extLst>
          </p:cNvPr>
          <p:cNvCxnSpPr>
            <a:cxnSpLocks/>
            <a:endCxn id="62" idx="0"/>
          </p:cNvCxnSpPr>
          <p:nvPr/>
        </p:nvCxnSpPr>
        <p:spPr>
          <a:xfrm>
            <a:off x="5194002" y="5261959"/>
            <a:ext cx="649272" cy="3976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6" name="Rectangle 4">
            <a:extLst>
              <a:ext uri="{FF2B5EF4-FFF2-40B4-BE49-F238E27FC236}">
                <a16:creationId xmlns:a16="http://schemas.microsoft.com/office/drawing/2014/main" id="{AB479925-8831-4E46-963B-62EF621D72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2585" y="622135"/>
            <a:ext cx="4572000" cy="89138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Q: What is the total running time in each depth of the recursion?</a:t>
            </a:r>
          </a:p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A: It is N for each layer</a:t>
            </a:r>
          </a:p>
        </p:txBody>
      </p:sp>
      <p:sp>
        <p:nvSpPr>
          <p:cNvPr id="87" name="Rectangle 4">
            <a:extLst>
              <a:ext uri="{FF2B5EF4-FFF2-40B4-BE49-F238E27FC236}">
                <a16:creationId xmlns:a16="http://schemas.microsoft.com/office/drawing/2014/main" id="{D4DB6FB2-7CF8-463E-8F6B-818741FDA8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55524" y="4118326"/>
            <a:ext cx="4207928" cy="811354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Q: How many layers do we have?</a:t>
            </a:r>
          </a:p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A: log</a:t>
            </a:r>
            <a:r>
              <a:rPr lang="en-US" altLang="en-US" sz="2000" baseline="-25000" dirty="0">
                <a:latin typeface="+mj-lt"/>
              </a:rPr>
              <a:t>2</a:t>
            </a:r>
            <a:r>
              <a:rPr lang="en-US" altLang="en-US" sz="2000" dirty="0">
                <a:latin typeface="+mj-lt"/>
              </a:rPr>
              <a:t>(N)</a:t>
            </a:r>
          </a:p>
        </p:txBody>
      </p:sp>
      <p:sp>
        <p:nvSpPr>
          <p:cNvPr id="88" name="Rectangle 4">
            <a:extLst>
              <a:ext uri="{FF2B5EF4-FFF2-40B4-BE49-F238E27FC236}">
                <a16:creationId xmlns:a16="http://schemas.microsoft.com/office/drawing/2014/main" id="{69919305-3024-42C8-BE56-923923A68B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8929" y="6272083"/>
            <a:ext cx="3988934" cy="60337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  <a:sym typeface="Wingdings" panose="05000000000000000000" pitchFamily="2" charset="2"/>
              </a:rPr>
              <a:t> Total time is O(N*</a:t>
            </a:r>
            <a:r>
              <a:rPr lang="en-US" altLang="en-US" sz="2000" dirty="0">
                <a:latin typeface="+mj-lt"/>
              </a:rPr>
              <a:t>log</a:t>
            </a:r>
            <a:r>
              <a:rPr lang="en-US" altLang="en-US" sz="2000" baseline="-25000" dirty="0">
                <a:latin typeface="+mj-lt"/>
              </a:rPr>
              <a:t>2</a:t>
            </a:r>
            <a:r>
              <a:rPr lang="en-US" altLang="en-US" sz="2000" dirty="0">
                <a:latin typeface="+mj-lt"/>
              </a:rPr>
              <a:t>(N))</a:t>
            </a:r>
          </a:p>
        </p:txBody>
      </p:sp>
    </p:spTree>
    <p:extLst>
      <p:ext uri="{BB962C8B-B14F-4D97-AF65-F5344CB8AC3E}">
        <p14:creationId xmlns:p14="http://schemas.microsoft.com/office/powerpoint/2010/main" val="1955201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6" grpId="0"/>
      <p:bldP spid="42" grpId="0" animBg="1"/>
      <p:bldP spid="43" grpId="0" animBg="1"/>
      <p:bldP spid="57" grpId="0" animBg="1"/>
      <p:bldP spid="58" grpId="0" animBg="1"/>
      <p:bldP spid="80" grpId="0" animBg="1"/>
      <p:bldP spid="81" grpId="0" animBg="1"/>
      <p:bldP spid="31" grpId="0" animBg="1"/>
      <p:bldP spid="32" grpId="0" animBg="1"/>
      <p:bldP spid="111" grpId="0" animBg="1"/>
      <p:bldP spid="115" grpId="0" animBg="1"/>
      <p:bldP spid="62" grpId="0" animBg="1"/>
      <p:bldP spid="63" grpId="0" animBg="1"/>
      <p:bldP spid="86" grpId="0" animBg="1"/>
      <p:bldP spid="87" grpId="0" animBg="1"/>
      <p:bldP spid="8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Let </a:t>
            </a:r>
            <a:r>
              <a:rPr lang="de-DE" altLang="en-US" sz="2200" i="1" dirty="0">
                <a:solidFill>
                  <a:srgbClr val="000066"/>
                </a:solidFill>
              </a:rPr>
              <a:t>f(N) 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+ 3</a:t>
            </a:r>
            <a:r>
              <a:rPr lang="de-DE" altLang="en-US" sz="2200" dirty="0"/>
              <a:t>. Prove that </a:t>
            </a:r>
            <a:r>
              <a:rPr lang="de-DE" altLang="en-US" sz="2200" i="1" dirty="0">
                <a:solidFill>
                  <a:srgbClr val="000066"/>
                </a:solidFill>
              </a:rPr>
              <a:t>f(N) = O(N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i="1" dirty="0">
              <a:solidFill>
                <a:srgbClr val="000066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>
                <a:solidFill>
                  <a:schemeClr val="tx1"/>
                </a:solidFill>
              </a:rPr>
              <a:t>Proof</a:t>
            </a:r>
            <a:r>
              <a:rPr lang="de-DE" altLang="en-US" sz="2200" dirty="0">
                <a:solidFill>
                  <a:schemeClr val="tx1"/>
                </a:solidFill>
              </a:rPr>
              <a:t>: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1) Let </a:t>
            </a:r>
            <a:r>
              <a:rPr lang="de-DE" altLang="en-US" sz="2200" i="1" dirty="0">
                <a:solidFill>
                  <a:srgbClr val="000066"/>
                </a:solidFill>
              </a:rPr>
              <a:t>C = 9</a:t>
            </a:r>
            <a:r>
              <a:rPr lang="de-DE" altLang="en-US" sz="2200" dirty="0">
                <a:solidFill>
                  <a:schemeClr val="tx1"/>
                </a:solidFill>
              </a:rPr>
              <a:t>.  	// commit to some constant C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2) We want to prove that </a:t>
            </a:r>
            <a:r>
              <a:rPr lang="de-DE" altLang="en-US" sz="2200" i="1" dirty="0">
                <a:solidFill>
                  <a:srgbClr val="000066"/>
                </a:solidFill>
              </a:rPr>
              <a:t>f(N) &lt; CN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 </a:t>
            </a:r>
            <a:r>
              <a:rPr lang="de-DE" altLang="en-US" sz="2200" dirty="0">
                <a:solidFill>
                  <a:schemeClr val="tx1"/>
                </a:solidFill>
              </a:rPr>
              <a:t>for all </a:t>
            </a:r>
            <a:r>
              <a:rPr lang="de-DE" altLang="en-US" sz="2200" i="1" dirty="0">
                <a:solidFill>
                  <a:srgbClr val="000066"/>
                </a:solidFill>
              </a:rPr>
              <a:t>N &gt;= 1.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3) Indeed, </a:t>
            </a:r>
            <a:r>
              <a:rPr lang="de-DE" altLang="en-US" sz="2200" i="1" dirty="0">
                <a:solidFill>
                  <a:srgbClr val="000066"/>
                </a:solidFill>
              </a:rPr>
              <a:t>f(N)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 </a:t>
            </a:r>
            <a:r>
              <a:rPr lang="de-DE" altLang="en-US" sz="2200" i="1" dirty="0">
                <a:solidFill>
                  <a:srgbClr val="000066"/>
                </a:solidFill>
              </a:rPr>
              <a:t>+ 3</a:t>
            </a:r>
            <a:br>
              <a:rPr lang="en-US" altLang="en-US" sz="2200" dirty="0"/>
            </a:br>
            <a:r>
              <a:rPr lang="en-US" altLang="en-US" sz="2200" dirty="0">
                <a:solidFill>
                  <a:srgbClr val="002060"/>
                </a:solidFill>
              </a:rPr>
              <a:t>					 &lt;  1.5</a:t>
            </a:r>
            <a:r>
              <a:rPr lang="en-US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 + 4</a:t>
            </a:r>
            <a:r>
              <a:rPr lang="en-US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200" i="1" baseline="30000" dirty="0">
                <a:solidFill>
                  <a:srgbClr val="002060"/>
                </a:solidFill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</a:rPr>
              <a:t> </a:t>
            </a:r>
            <a:r>
              <a:rPr lang="de-DE" altLang="en-US" sz="2200" i="1" dirty="0">
                <a:solidFill>
                  <a:srgbClr val="002060"/>
                </a:solidFill>
              </a:rPr>
              <a:t>+ 3</a:t>
            </a:r>
            <a:r>
              <a:rPr lang="en-US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200" i="1" baseline="30000" dirty="0">
                <a:solidFill>
                  <a:srgbClr val="002060"/>
                </a:solidFill>
              </a:rPr>
              <a:t>2</a:t>
            </a:r>
            <a:r>
              <a:rPr lang="en-US" altLang="en-US" sz="2200" dirty="0">
                <a:solidFill>
                  <a:srgbClr val="002060"/>
                </a:solidFill>
              </a:rPr>
              <a:t>	</a:t>
            </a:r>
            <a:br>
              <a:rPr lang="en-US" altLang="en-US" sz="2200" dirty="0">
                <a:solidFill>
                  <a:srgbClr val="002060"/>
                </a:solidFill>
              </a:rPr>
            </a:br>
            <a:r>
              <a:rPr lang="en-US" altLang="en-US" sz="2200" dirty="0">
                <a:solidFill>
                  <a:srgbClr val="002060"/>
                </a:solidFill>
              </a:rPr>
              <a:t>					 &lt;  9</a:t>
            </a:r>
            <a:r>
              <a:rPr lang="en-US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200" i="1" baseline="30000" dirty="0">
                <a:solidFill>
                  <a:srgbClr val="002060"/>
                </a:solidFill>
              </a:rPr>
              <a:t>2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4) Therefore </a:t>
            </a:r>
            <a:r>
              <a:rPr lang="de-DE" altLang="en-US" sz="2200" i="1" dirty="0">
                <a:solidFill>
                  <a:srgbClr val="000066"/>
                </a:solidFill>
              </a:rPr>
              <a:t>f = O(N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4204172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Merge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2200" b="1" dirty="0"/>
              <a:t>	</a:t>
            </a:r>
            <a:r>
              <a:rPr lang="de-DE" altLang="en-US" sz="2200" b="1" u="sng" dirty="0"/>
              <a:t>Merge sort</a:t>
            </a:r>
            <a:r>
              <a:rPr lang="de-DE" altLang="en-US" sz="2200" dirty="0"/>
              <a:t>: Given an array of length </a:t>
            </a:r>
            <a:r>
              <a:rPr lang="de-DE" altLang="en-US" sz="2200" i="1" dirty="0"/>
              <a:t>N</a:t>
            </a:r>
            <a:r>
              <a:rPr lang="de-DE" altLang="en-US" sz="2200" dirty="0"/>
              <a:t>.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first </a:t>
            </a:r>
            <a:r>
              <a:rPr lang="en-US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last </a:t>
            </a:r>
            <a:r>
              <a:rPr lang="en-US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Merge the two sorted halves</a:t>
            </a:r>
          </a:p>
          <a:p>
            <a:pPr marL="274637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dirty="0"/>
          </a:p>
          <a:p>
            <a:pPr marL="274637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b="1" u="sng" dirty="0"/>
              <a:t>Conclusion</a:t>
            </a:r>
            <a:r>
              <a:rPr lang="en-US" altLang="en-US" sz="2200" dirty="0"/>
              <a:t>:</a:t>
            </a:r>
          </a:p>
          <a:p>
            <a:pPr marL="274637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		Can implement </a:t>
            </a:r>
            <a:r>
              <a:rPr lang="en-US" altLang="en-US" sz="2200" i="1" u="sng" dirty="0"/>
              <a:t>Merge sort </a:t>
            </a:r>
            <a:r>
              <a:rPr lang="en-US" altLang="en-US" sz="2200" dirty="0"/>
              <a:t>in time O(N log(N)).</a:t>
            </a:r>
          </a:p>
          <a:p>
            <a:pPr marL="274637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		Need O(N) extra memory.</a:t>
            </a:r>
          </a:p>
          <a:p>
            <a:pPr marL="274637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dirty="0"/>
          </a:p>
          <a:p>
            <a:pPr marL="274637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/>
              <a:t>A problem</a:t>
            </a:r>
            <a:r>
              <a:rPr lang="en-US" altLang="en-US" sz="2200" dirty="0"/>
              <a:t>: Implement merge() in O(N) time and O(1) extra space</a:t>
            </a:r>
          </a:p>
        </p:txBody>
      </p:sp>
    </p:spTree>
    <p:extLst>
      <p:ext uri="{BB962C8B-B14F-4D97-AF65-F5344CB8AC3E}">
        <p14:creationId xmlns:p14="http://schemas.microsoft.com/office/powerpoint/2010/main" val="18785069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Quick Sort</a:t>
            </a:r>
          </a:p>
        </p:txBody>
      </p:sp>
    </p:spTree>
    <p:extLst>
      <p:ext uri="{BB962C8B-B14F-4D97-AF65-F5344CB8AC3E}">
        <p14:creationId xmlns:p14="http://schemas.microsoft.com/office/powerpoint/2010/main" val="35415510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Given an array,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Choose an element in the array, call it the </a:t>
            </a:r>
            <a:r>
              <a:rPr lang="en-US" altLang="he-IL" sz="2200" b="1" i="1" dirty="0">
                <a:ea typeface="Arial Unicode MS" pitchFamily="34" charset="-128"/>
                <a:cs typeface="Times New Roman" pitchFamily="18" charset="0"/>
              </a:rPr>
              <a:t>pivot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u="sng" dirty="0">
                <a:ea typeface="Arial Unicode MS" pitchFamily="34" charset="-128"/>
                <a:cs typeface="Times New Roman" pitchFamily="18" charset="0"/>
              </a:rPr>
              <a:t>Rearrange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 the elements in the array so that:</a:t>
            </a:r>
          </a:p>
          <a:p>
            <a:pPr marL="1257300" lvl="2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All elements &lt; pivot are to the left of pivot.</a:t>
            </a:r>
          </a:p>
          <a:p>
            <a:pPr marL="1257300" lvl="2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All elements &gt;= pivot are to the right of pivot.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i="1" dirty="0">
                <a:ea typeface="Arial Unicode MS" pitchFamily="34" charset="-128"/>
                <a:cs typeface="Times New Roman" pitchFamily="18" charset="0"/>
              </a:rPr>
              <a:t>Recursively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 sort to the left of the pivot.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i="1" dirty="0">
                <a:ea typeface="Arial Unicode MS" pitchFamily="34" charset="-128"/>
                <a:cs typeface="Times New Roman" pitchFamily="18" charset="0"/>
              </a:rPr>
              <a:t>Recursively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 sort to the right of the pivot.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54861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Q1: how </a:t>
            </a:r>
            <a:r>
              <a:rPr lang="en-US" altLang="he-IL" sz="2200">
                <a:ea typeface="Arial Unicode MS" pitchFamily="34" charset="-128"/>
                <a:cs typeface="Times New Roman" pitchFamily="18" charset="0"/>
              </a:rPr>
              <a:t>should we choose 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the pivot?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At random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Let pivot = a[mid point]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Maybe we know something about the array…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4020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altLang="he-IL" sz="2200" u="sng" dirty="0">
                <a:ea typeface="Arial Unicode MS" pitchFamily="34" charset="-128"/>
                <a:cs typeface="Times New Roman" pitchFamily="18" charset="0"/>
              </a:rPr>
              <a:t>Q2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: </a:t>
            </a:r>
            <a:r>
              <a:rPr lang="en-US" altLang="he-IL" sz="2200">
                <a:ea typeface="Arial Unicode MS" pitchFamily="34" charset="-128"/>
                <a:cs typeface="Times New Roman" pitchFamily="18" charset="0"/>
              </a:rPr>
              <a:t>how do we 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rearrange the elements?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altLang="he-IL" sz="2200" u="sng" dirty="0">
                <a:ea typeface="Arial Unicode MS" pitchFamily="34" charset="-128"/>
                <a:cs typeface="Times New Roman" pitchFamily="18" charset="0"/>
              </a:rPr>
              <a:t>Example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: Input = [4,1,8,</a:t>
            </a:r>
            <a:r>
              <a:rPr lang="en-US" altLang="he-IL" sz="2200" b="1" i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7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,10,6,12,3]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Set pivot = </a:t>
            </a:r>
            <a:r>
              <a:rPr lang="en-US" altLang="he-IL" sz="2200" b="1" i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7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Swap pivot with the a[start] 	-   [</a:t>
            </a:r>
            <a:r>
              <a:rPr lang="en-US" altLang="he-IL" sz="2200" b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7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,1,8,</a:t>
            </a:r>
            <a:r>
              <a:rPr lang="en-US" altLang="he-IL" sz="2200" dirty="0">
                <a:solidFill>
                  <a:srgbClr val="0000CC"/>
                </a:solidFill>
                <a:ea typeface="Arial Unicode MS" pitchFamily="34" charset="-128"/>
                <a:cs typeface="Times New Roman" pitchFamily="18" charset="0"/>
              </a:rPr>
              <a:t>4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,10,6,12,3]</a:t>
            </a:r>
          </a:p>
          <a:p>
            <a:pPr marL="3429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Have two pointers 		-   [</a:t>
            </a:r>
            <a:r>
              <a:rPr lang="en-US" altLang="he-IL" sz="2200" b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7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,</a:t>
            </a:r>
            <a:r>
              <a:rPr lang="en-US" altLang="he-IL" sz="2200" b="1" i="1" u="sng" dirty="0">
                <a:ea typeface="Arial Unicode MS" pitchFamily="34" charset="-128"/>
                <a:cs typeface="Times New Roman" pitchFamily="18" charset="0"/>
              </a:rPr>
              <a:t>1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,8,4,10,6,12,</a:t>
            </a:r>
            <a:r>
              <a:rPr lang="en-US" altLang="he-IL" sz="2200" b="1" i="1" u="sng" dirty="0">
                <a:ea typeface="Arial Unicode MS" pitchFamily="34" charset="-128"/>
                <a:cs typeface="Times New Roman" pitchFamily="18" charset="0"/>
              </a:rPr>
              <a:t>3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]</a:t>
            </a:r>
          </a:p>
          <a:p>
            <a:pPr marL="3429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We are going to move the left pointer to the right,</a:t>
            </a:r>
          </a:p>
          <a:p>
            <a:pPr marL="0" lvl="1" indent="0"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	making all elements to its left to be smaller than pivot.</a:t>
            </a:r>
          </a:p>
          <a:p>
            <a:pPr marL="3429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Similarly, we move the right pointer to the left,</a:t>
            </a:r>
          </a:p>
          <a:p>
            <a:pPr marL="457200" lvl="1" indent="0">
              <a:buFont typeface="Arial" panose="020B0604020202020204" pitchFamily="34" charset="0"/>
              <a:buNone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making all elements to its right to be larger than pivot. </a:t>
            </a:r>
          </a:p>
          <a:p>
            <a:pPr marL="342900" lvl="1" indent="-342900"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9113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Input =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,1,8,4,10,6,12,3], pivot = </a:t>
            </a:r>
            <a:r>
              <a:rPr lang="en-US" altLang="he-IL" sz="2000" b="1" i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We’ll have two pointers 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1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,8,4,10,6,12,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Move left pointer	 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,4,10,6,12,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marL="1828800" lvl="4" indent="0">
              <a:buFont typeface="Arial" panose="020B0604020202020204" pitchFamily="34" charset="0"/>
              <a:buNone/>
            </a:pPr>
            <a:r>
              <a:rPr lang="en-US" altLang="he-IL" sz="16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8&gt;pivot -- stop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Move the right pointer	 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</a:t>
            </a:r>
            <a:r>
              <a:rPr lang="en-US" altLang="he-IL" sz="2000" b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,4,10,6,12,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marL="1828800" lvl="4" indent="0">
              <a:buFont typeface="Arial" panose="020B0604020202020204" pitchFamily="34" charset="0"/>
              <a:buNone/>
            </a:pPr>
            <a:r>
              <a:rPr lang="en-US" altLang="he-IL" sz="16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3&lt;pivot -- stop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Swap 3 and 8 		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,4,10,6,12,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Move left pointer 3-&gt;4-&gt;10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,1,3,4,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,6,12,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marL="1828800" lvl="4" indent="0">
              <a:buFont typeface="Arial" panose="020B0604020202020204" pitchFamily="34" charset="0"/>
              <a:buNone/>
            </a:pPr>
            <a:r>
              <a:rPr lang="en-US" altLang="he-IL" sz="16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10&gt;pivot -- stop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Move right pointer 8-&gt;12-&gt;6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,1,3,4,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10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,12,8]</a:t>
            </a:r>
          </a:p>
          <a:p>
            <a:pPr marL="1828800" lvl="4" indent="0">
              <a:buFont typeface="Arial" panose="020B0604020202020204" pitchFamily="34" charset="0"/>
              <a:buNone/>
            </a:pPr>
            <a:r>
              <a:rPr lang="en-US" altLang="he-IL" sz="16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6&lt;pivot -- stop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Swap 10 and 6 		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,1,3,4,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,12,8]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Swap </a:t>
            </a:r>
            <a:r>
              <a:rPr lang="en-US" altLang="he-IL" sz="2000" b="1" i="1" u="sng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pivot 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with </a:t>
            </a:r>
            <a:r>
              <a:rPr lang="en-US" altLang="he-IL" sz="2000" b="1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			 -   [</a:t>
            </a:r>
            <a:r>
              <a:rPr lang="en-US" altLang="he-IL" sz="2000" b="1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,1,3,4,</a:t>
            </a:r>
            <a:r>
              <a:rPr lang="en-US" altLang="he-IL" sz="2000" b="1" i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,10,12,8]</a:t>
            </a:r>
          </a:p>
          <a:p>
            <a:pPr lvl="1"/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73461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O(n log(n))</a:t>
            </a:r>
            <a:r>
              <a:rPr lang="en-US" altLang="he-IL" sz="2200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for good pivots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Q: What is a good pivot?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A:The one that splits the array into equal halves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Indeed: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T(n) = O(1) + O(n) + 2*T(n/2)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altLang="he-IL" sz="2200" i="1" dirty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altLang="he-IL" sz="2200" i="1" dirty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altLang="he-IL" sz="2200" i="1" dirty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u="sng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Fact: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T(n) = O(n log(n))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Saw in the analysis on Merge sort</a:t>
            </a:r>
          </a:p>
          <a:p>
            <a:pPr marL="0" indent="0"/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3287712" y="3398837"/>
            <a:ext cx="609601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286669" y="4241939"/>
            <a:ext cx="1808285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Choose a pivot</a:t>
            </a:r>
          </a:p>
        </p:txBody>
      </p:sp>
      <p:cxnSp>
        <p:nvCxnSpPr>
          <p:cNvPr id="3" name="Straight Arrow Connector 2"/>
          <p:cNvCxnSpPr>
            <a:stCxn id="7" idx="0"/>
            <a:endCxn id="6" idx="2"/>
          </p:cNvCxnSpPr>
          <p:nvPr/>
        </p:nvCxnSpPr>
        <p:spPr bwMode="auto">
          <a:xfrm flipV="1">
            <a:off x="2190812" y="3762997"/>
            <a:ext cx="1401701" cy="47894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Rounded Rectangle 10"/>
          <p:cNvSpPr/>
          <p:nvPr/>
        </p:nvSpPr>
        <p:spPr bwMode="auto">
          <a:xfrm>
            <a:off x="4176287" y="3398837"/>
            <a:ext cx="609601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3953871" y="4241939"/>
            <a:ext cx="1440778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Rearranging</a:t>
            </a:r>
          </a:p>
        </p:txBody>
      </p:sp>
      <p:cxnSp>
        <p:nvCxnSpPr>
          <p:cNvPr id="13" name="Straight Arrow Connector 12"/>
          <p:cNvCxnSpPr>
            <a:stCxn id="12" idx="0"/>
            <a:endCxn id="11" idx="2"/>
          </p:cNvCxnSpPr>
          <p:nvPr/>
        </p:nvCxnSpPr>
        <p:spPr bwMode="auto">
          <a:xfrm flipH="1" flipV="1">
            <a:off x="4481088" y="3762997"/>
            <a:ext cx="193172" cy="47894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Rounded Rectangle 20"/>
          <p:cNvSpPr/>
          <p:nvPr/>
        </p:nvSpPr>
        <p:spPr bwMode="auto">
          <a:xfrm>
            <a:off x="5064862" y="3381997"/>
            <a:ext cx="1022176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6335713" y="4241939"/>
            <a:ext cx="12565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Recursion</a:t>
            </a:r>
          </a:p>
        </p:txBody>
      </p:sp>
      <p:cxnSp>
        <p:nvCxnSpPr>
          <p:cNvPr id="23" name="Straight Arrow Connector 22"/>
          <p:cNvCxnSpPr>
            <a:stCxn id="22" idx="0"/>
            <a:endCxn id="21" idx="2"/>
          </p:cNvCxnSpPr>
          <p:nvPr/>
        </p:nvCxnSpPr>
        <p:spPr bwMode="auto">
          <a:xfrm flipH="1" flipV="1">
            <a:off x="5575950" y="3746157"/>
            <a:ext cx="1388016" cy="49578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2066391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  <p:bldP spid="12" grpId="0" animBg="1"/>
      <p:bldP spid="21" grpId="0" animBg="1"/>
      <p:bldP spid="22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/>
              <a:t>A different analysis for good pivot: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Let’s count how many times each element it touched.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	1. Each element can be a pivot at most once.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	2. Each element is swapped </a:t>
            </a:r>
            <a:r>
              <a:rPr lang="en-US" altLang="en-US" sz="2200" dirty="0">
                <a:solidFill>
                  <a:schemeClr val="tx1"/>
                </a:solidFill>
              </a:rPr>
              <a:t>at most log</a:t>
            </a:r>
            <a:r>
              <a:rPr lang="en-US" altLang="en-US" sz="2200" baseline="-25000" dirty="0">
                <a:solidFill>
                  <a:schemeClr val="tx1"/>
                </a:solidFill>
              </a:rPr>
              <a:t>2</a:t>
            </a:r>
            <a:r>
              <a:rPr lang="en-US" altLang="en-US" sz="2200" dirty="0">
                <a:solidFill>
                  <a:schemeClr val="tx1"/>
                </a:solidFill>
              </a:rPr>
              <a:t>(n) times.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>
                <a:solidFill>
                  <a:schemeClr val="tx1"/>
                </a:solidFill>
              </a:rPr>
              <a:t>Proof</a:t>
            </a:r>
            <a:r>
              <a:rPr lang="en-US" altLang="en-US" sz="2200" dirty="0">
                <a:solidFill>
                  <a:schemeClr val="tx1"/>
                </a:solidFill>
              </a:rPr>
              <a:t>: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Each element is swapped </a:t>
            </a:r>
            <a:r>
              <a:rPr lang="en-US" altLang="en-US" sz="1800" i="1" u="sng" dirty="0">
                <a:solidFill>
                  <a:srgbClr val="002060"/>
                </a:solidFill>
              </a:rPr>
              <a:t>at most once</a:t>
            </a:r>
            <a:r>
              <a:rPr lang="en-US" altLang="en-US" sz="1800" i="1" dirty="0">
                <a:solidFill>
                  <a:srgbClr val="002060"/>
                </a:solidFill>
              </a:rPr>
              <a:t> </a:t>
            </a:r>
            <a:r>
              <a:rPr lang="en-US" altLang="en-US" sz="1800" dirty="0">
                <a:solidFill>
                  <a:schemeClr val="tx1"/>
                </a:solidFill>
              </a:rPr>
              <a:t>in each rearrangement procedure.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u="sng" dirty="0">
                <a:solidFill>
                  <a:schemeClr val="tx1"/>
                </a:solidFill>
              </a:rPr>
              <a:t>Q</a:t>
            </a:r>
            <a:r>
              <a:rPr lang="en-US" altLang="en-US" sz="1800" dirty="0">
                <a:solidFill>
                  <a:schemeClr val="tx1"/>
                </a:solidFill>
              </a:rPr>
              <a:t>: How many times does an element appear in a rearrangement procedure?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u="sng" dirty="0">
                <a:solidFill>
                  <a:schemeClr val="tx1"/>
                </a:solidFill>
              </a:rPr>
              <a:t>A</a:t>
            </a:r>
            <a:r>
              <a:rPr lang="en-US" altLang="en-US" sz="1800" dirty="0">
                <a:solidFill>
                  <a:schemeClr val="tx1"/>
                </a:solidFill>
              </a:rPr>
              <a:t>: The size of the array containing the element is divided by two each time.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So each element appears in at most </a:t>
            </a:r>
            <a:r>
              <a:rPr lang="en-US" altLang="en-US" sz="1800" i="1" dirty="0">
                <a:solidFill>
                  <a:srgbClr val="002060"/>
                </a:solidFill>
              </a:rPr>
              <a:t>log</a:t>
            </a:r>
            <a:r>
              <a:rPr lang="en-US" altLang="en-US" sz="18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1800" i="1" dirty="0">
                <a:solidFill>
                  <a:srgbClr val="002060"/>
                </a:solidFill>
              </a:rPr>
              <a:t>(n)</a:t>
            </a:r>
            <a:r>
              <a:rPr lang="en-US" altLang="en-US" sz="1800" dirty="0">
                <a:solidFill>
                  <a:schemeClr val="tx1"/>
                </a:solidFill>
              </a:rPr>
              <a:t> rearrangement procedure.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Therefore, each element is touched/swapped at most </a:t>
            </a:r>
            <a:r>
              <a:rPr lang="en-US" altLang="en-US" sz="1800" i="1" dirty="0">
                <a:solidFill>
                  <a:srgbClr val="002060"/>
                </a:solidFill>
              </a:rPr>
              <a:t>log</a:t>
            </a:r>
            <a:r>
              <a:rPr lang="en-US" altLang="en-US" sz="18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1800" i="1" dirty="0">
                <a:solidFill>
                  <a:srgbClr val="002060"/>
                </a:solidFill>
              </a:rPr>
              <a:t>(n)</a:t>
            </a:r>
            <a:r>
              <a:rPr lang="en-US" altLang="en-US" sz="1800" dirty="0">
                <a:solidFill>
                  <a:schemeClr val="tx1"/>
                </a:solidFill>
              </a:rPr>
              <a:t> times.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solidFill>
                  <a:schemeClr val="tx1"/>
                </a:solidFill>
              </a:rPr>
              <a:t>Therefore, the total running time is </a:t>
            </a:r>
            <a:r>
              <a:rPr lang="en-US" altLang="en-US" sz="2200" i="1" dirty="0">
                <a:solidFill>
                  <a:srgbClr val="002060"/>
                </a:solidFill>
              </a:rPr>
              <a:t>O(n*log(n))</a:t>
            </a:r>
            <a:r>
              <a:rPr lang="en-US" altLang="en-US" sz="2200" i="1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59790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Homework: What if the array is not split evenly, but say n/3 – 2n/3?</a:t>
            </a:r>
            <a:b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	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T(n) = O(n) + T(n/3) + T(2n/3)</a:t>
            </a: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  <a:b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Prove that	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T(n) = O(n log(n))</a:t>
            </a:r>
          </a:p>
          <a:p>
            <a:pPr marL="0" indent="0"/>
            <a:endParaRPr lang="en-US" altLang="he-IL" sz="2200" i="1" dirty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Homework: What if pivot is the maximal element?</a:t>
            </a:r>
            <a:b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	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T(n) = O(n) +O(1) + T(n-1)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i="1" dirty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Then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T(n) = n + (n-1) + (n-2) + (n-3) + … + </a:t>
            </a:r>
            <a:r>
              <a:rPr lang="en-US" altLang="he-IL" sz="2200" i="1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2 + 1 =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O(n</a:t>
            </a:r>
            <a:r>
              <a:rPr lang="en-US" altLang="he-IL" sz="2200" i="1" baseline="30000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2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72868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How can we choose a good pivot?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Heuristics: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Choose a random element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Choose 3 random elements and pick the median of the three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Compute the median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he-IL" sz="18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How?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he-IL" sz="18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There is a linear time algorithm for computing the median… But!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he-IL" sz="18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The running time is O(n), but the constant is quite large.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he-IL" sz="18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Not used in practice.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869135-6747-42E1-91D7-2A975837A34F}"/>
              </a:ext>
            </a:extLst>
          </p:cNvPr>
          <p:cNvSpPr txBox="1"/>
          <p:nvPr/>
        </p:nvSpPr>
        <p:spPr>
          <a:xfrm>
            <a:off x="2589212" y="4846637"/>
            <a:ext cx="4191000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he-IL" dirty="0">
                <a:solidFill>
                  <a:schemeClr val="tx1"/>
                </a:solidFill>
                <a:cs typeface="Times New Roman" panose="02020603050405020304" pitchFamily="18" charset="0"/>
              </a:rPr>
              <a:t>Sort the array, and take the median.</a:t>
            </a:r>
          </a:p>
          <a:p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9DDEF31-8BDA-4028-84D4-B6D4451E4DED}"/>
              </a:ext>
            </a:extLst>
          </p:cNvPr>
          <p:cNvSpPr txBox="1"/>
          <p:nvPr/>
        </p:nvSpPr>
        <p:spPr>
          <a:xfrm>
            <a:off x="6640512" y="4800470"/>
            <a:ext cx="2463801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NO, WAIT, WHAT?</a:t>
            </a:r>
            <a:endParaRPr lang="en-CA" dirty="0">
              <a:solidFill>
                <a:srgbClr val="FF0000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C192477-D9CF-43B7-BC06-96A4E3BBA669}"/>
              </a:ext>
            </a:extLst>
          </p:cNvPr>
          <p:cNvGrpSpPr/>
          <p:nvPr/>
        </p:nvGrpSpPr>
        <p:grpSpPr>
          <a:xfrm>
            <a:off x="2373312" y="5007498"/>
            <a:ext cx="4127500" cy="98784"/>
            <a:chOff x="2589212" y="3223559"/>
            <a:chExt cx="4127500" cy="98784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E686E354-6389-4AD5-8EBE-721745031C9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589212" y="3223559"/>
              <a:ext cx="4127500" cy="9878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291275E0-BB49-49FF-AD93-225EE3B02AF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89212" y="3223559"/>
              <a:ext cx="4051300" cy="9878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430325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B1118B-707D-423C-B2B4-99B78D9B3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>
            <a:extLst>
              <a:ext uri="{FF2B5EF4-FFF2-40B4-BE49-F238E27FC236}">
                <a16:creationId xmlns:a16="http://schemas.microsoft.com/office/drawing/2014/main" id="{2543C5B0-FBFC-6529-ED95-5F878B0016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20482" name="Rectangle 2">
            <a:extLst>
              <a:ext uri="{FF2B5EF4-FFF2-40B4-BE49-F238E27FC236}">
                <a16:creationId xmlns:a16="http://schemas.microsoft.com/office/drawing/2014/main" id="{E9338A3C-555E-7F28-2887-F591EA7E1F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Let </a:t>
            </a:r>
            <a:r>
              <a:rPr lang="de-DE" altLang="en-US" sz="2200" i="1" dirty="0">
                <a:solidFill>
                  <a:srgbClr val="000066"/>
                </a:solidFill>
              </a:rPr>
              <a:t>f(N) 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+ 3</a:t>
            </a:r>
            <a:r>
              <a:rPr lang="de-DE" altLang="en-US" sz="2200" dirty="0"/>
              <a:t>. Prove that </a:t>
            </a:r>
            <a:r>
              <a:rPr lang="de-DE" altLang="en-US" sz="2200" i="1" dirty="0">
                <a:solidFill>
                  <a:srgbClr val="000066"/>
                </a:solidFill>
              </a:rPr>
              <a:t>f(N) = O(N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0066"/>
                </a:solidFill>
              </a:rPr>
              <a:t>	</a:t>
            </a:r>
            <a:r>
              <a:rPr lang="de-DE" altLang="en-US" sz="2200" i="1" dirty="0">
                <a:solidFill>
                  <a:srgbClr val="FF0000"/>
                </a:solidFill>
              </a:rPr>
              <a:t>O() – only gives an upper bound on f, doesn‘t have to be tight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i="1" dirty="0">
              <a:solidFill>
                <a:srgbClr val="000066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>
                <a:solidFill>
                  <a:schemeClr val="tx1"/>
                </a:solidFill>
              </a:rPr>
              <a:t>Proof</a:t>
            </a:r>
            <a:r>
              <a:rPr lang="de-DE" altLang="en-US" sz="2200" dirty="0">
                <a:solidFill>
                  <a:schemeClr val="tx1"/>
                </a:solidFill>
              </a:rPr>
              <a:t>: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1) Let </a:t>
            </a:r>
            <a:r>
              <a:rPr lang="de-DE" altLang="en-US" sz="2200" i="1" dirty="0">
                <a:solidFill>
                  <a:srgbClr val="000066"/>
                </a:solidFill>
              </a:rPr>
              <a:t>C = 9</a:t>
            </a:r>
            <a:r>
              <a:rPr lang="de-DE" altLang="en-US" sz="2200" dirty="0">
                <a:solidFill>
                  <a:schemeClr val="tx1"/>
                </a:solidFill>
              </a:rPr>
              <a:t>.  	// commit to some constant C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2) We want to prove that </a:t>
            </a:r>
            <a:r>
              <a:rPr lang="de-DE" altLang="en-US" sz="2200" i="1" dirty="0">
                <a:solidFill>
                  <a:srgbClr val="000066"/>
                </a:solidFill>
              </a:rPr>
              <a:t>f(N) &lt; CN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3 </a:t>
            </a:r>
            <a:r>
              <a:rPr lang="de-DE" altLang="en-US" sz="2200" dirty="0">
                <a:solidFill>
                  <a:schemeClr val="tx1"/>
                </a:solidFill>
              </a:rPr>
              <a:t>for all </a:t>
            </a:r>
            <a:r>
              <a:rPr lang="de-DE" altLang="en-US" sz="2200" i="1" dirty="0">
                <a:solidFill>
                  <a:srgbClr val="000066"/>
                </a:solidFill>
              </a:rPr>
              <a:t>N &gt;= 1.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3) Indeed, </a:t>
            </a:r>
            <a:r>
              <a:rPr lang="de-DE" altLang="en-US" sz="2200" i="1" dirty="0">
                <a:solidFill>
                  <a:srgbClr val="000066"/>
                </a:solidFill>
              </a:rPr>
              <a:t>f(N)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 </a:t>
            </a:r>
            <a:r>
              <a:rPr lang="de-DE" altLang="en-US" sz="2200" i="1" dirty="0">
                <a:solidFill>
                  <a:srgbClr val="000066"/>
                </a:solidFill>
              </a:rPr>
              <a:t>+ 3</a:t>
            </a:r>
            <a:br>
              <a:rPr lang="en-US" altLang="en-US" sz="2200" dirty="0"/>
            </a:br>
            <a:r>
              <a:rPr lang="en-US" altLang="en-US" sz="2200" dirty="0">
                <a:solidFill>
                  <a:srgbClr val="002060"/>
                </a:solidFill>
              </a:rPr>
              <a:t>					 &lt;  1.5</a:t>
            </a:r>
            <a:r>
              <a:rPr lang="en-US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3</a:t>
            </a:r>
            <a:r>
              <a:rPr lang="de-DE" altLang="en-US" sz="2200" i="1" dirty="0">
                <a:solidFill>
                  <a:srgbClr val="002060"/>
                </a:solidFill>
              </a:rPr>
              <a:t> + 4</a:t>
            </a:r>
            <a:r>
              <a:rPr lang="en-US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200" i="1" baseline="30000" dirty="0">
                <a:solidFill>
                  <a:srgbClr val="002060"/>
                </a:solidFill>
              </a:rPr>
              <a:t>3</a:t>
            </a:r>
            <a:r>
              <a:rPr lang="en-US" altLang="en-US" sz="2200" i="1" dirty="0">
                <a:solidFill>
                  <a:srgbClr val="002060"/>
                </a:solidFill>
              </a:rPr>
              <a:t> </a:t>
            </a:r>
            <a:r>
              <a:rPr lang="de-DE" altLang="en-US" sz="2200" i="1" dirty="0">
                <a:solidFill>
                  <a:srgbClr val="002060"/>
                </a:solidFill>
              </a:rPr>
              <a:t>+ 3</a:t>
            </a:r>
            <a:r>
              <a:rPr lang="en-US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200" i="1" baseline="30000" dirty="0">
                <a:solidFill>
                  <a:srgbClr val="002060"/>
                </a:solidFill>
              </a:rPr>
              <a:t>3</a:t>
            </a:r>
            <a:r>
              <a:rPr lang="en-US" altLang="en-US" sz="2200" dirty="0">
                <a:solidFill>
                  <a:srgbClr val="002060"/>
                </a:solidFill>
              </a:rPr>
              <a:t>	</a:t>
            </a:r>
            <a:br>
              <a:rPr lang="en-US" altLang="en-US" sz="2200" dirty="0">
                <a:solidFill>
                  <a:srgbClr val="002060"/>
                </a:solidFill>
              </a:rPr>
            </a:br>
            <a:r>
              <a:rPr lang="en-US" altLang="en-US" sz="2200" dirty="0">
                <a:solidFill>
                  <a:srgbClr val="002060"/>
                </a:solidFill>
              </a:rPr>
              <a:t>					 &lt;  9</a:t>
            </a:r>
            <a:r>
              <a:rPr lang="en-US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200" i="1" baseline="30000" dirty="0">
                <a:solidFill>
                  <a:srgbClr val="002060"/>
                </a:solidFill>
              </a:rPr>
              <a:t>3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4) Therefore </a:t>
            </a:r>
            <a:r>
              <a:rPr lang="de-DE" altLang="en-US" sz="2200" i="1" dirty="0">
                <a:solidFill>
                  <a:srgbClr val="000066"/>
                </a:solidFill>
              </a:rPr>
              <a:t>f = O(N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8789555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O(n log(n))</a:t>
            </a:r>
            <a:r>
              <a:rPr lang="en-US" altLang="he-IL" sz="2200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for good pivots.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More efficient than quadratic sorts (selection sort, insertion sort).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It is very efficient for arrays sets that are already substantially sorted.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In-place comparison sort, i.e., requires O(1) additional memory.</a:t>
            </a: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  <a:defRPr/>
            </a:pPr>
            <a:endParaRPr lang="en-US" altLang="he-IL" sz="18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62775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sz="4200" dirty="0"/>
              <a:t>Comparing to MergeSort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O(n log(n)) </a:t>
            </a:r>
            <a:r>
              <a:rPr lang="en-US" altLang="he-IL" sz="22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worst case</a:t>
            </a:r>
            <a:r>
              <a:rPr lang="en-US" altLang="he-IL" sz="2200" b="1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It is very efficient for arrays sets that are already substantially sorted.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b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Requires O(n) additional memory.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6782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Homework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We saw the following four sorting algorithms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Insertion sort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Selection sort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Merge sort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>
                <a:ea typeface="Arial Unicode MS" panose="020B0604020202020204" pitchFamily="34" charset="-128"/>
                <a:cs typeface="Times New Roman" panose="02020603050405020304" pitchFamily="18" charset="0"/>
              </a:rPr>
              <a:t>Quick sort</a:t>
            </a: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Implement each of the algorithms in C.</a:t>
            </a: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34182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de-DE" altLang="en-US" dirty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 algn="ctr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de-DE" altLang="en-US" sz="6000" dirty="0"/>
          </a:p>
          <a:p>
            <a:pPr marL="0" indent="0" algn="ctr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6000" dirty="0"/>
              <a:t>qsort()</a:t>
            </a:r>
            <a:endParaRPr lang="en-US" altLang="en-US" sz="6000" dirty="0"/>
          </a:p>
        </p:txBody>
      </p:sp>
    </p:spTree>
    <p:extLst>
      <p:ext uri="{BB962C8B-B14F-4D97-AF65-F5344CB8AC3E}">
        <p14:creationId xmlns:p14="http://schemas.microsoft.com/office/powerpoint/2010/main" val="40652513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qsort() in C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#include &lt;</a:t>
            </a:r>
            <a:r>
              <a:rPr lang="en-US" altLang="he-IL" sz="1800" i="1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stdlib.h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&gt;</a:t>
            </a:r>
          </a:p>
          <a:p>
            <a:pPr marL="0" indent="0"/>
            <a:r>
              <a:rPr lang="en-US" altLang="he-IL" sz="1800" i="1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void </a:t>
            </a:r>
            <a:r>
              <a:rPr lang="en-US" altLang="he-IL" sz="1800" i="1" dirty="0" err="1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qsort</a:t>
            </a:r>
            <a:r>
              <a:rPr lang="en-US" altLang="he-IL" sz="1800" i="1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(</a:t>
            </a:r>
            <a:r>
              <a:rPr lang="en-US" altLang="he-IL" sz="1800" i="1" dirty="0">
                <a:solidFill>
                  <a:schemeClr val="accent2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void *array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1800" i="1" dirty="0" err="1">
                <a:solidFill>
                  <a:srgbClr val="0070C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solidFill>
                  <a:srgbClr val="0070C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n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1800" i="1" dirty="0" err="1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size_t</a:t>
            </a:r>
            <a:r>
              <a:rPr lang="en-US" altLang="he-IL" sz="1800" i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size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1800" i="1" dirty="0" err="1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(*</a:t>
            </a:r>
            <a:r>
              <a:rPr lang="en-US" altLang="he-IL" sz="1800" i="1" dirty="0" err="1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compar</a:t>
            </a:r>
            <a:r>
              <a:rPr lang="en-US" altLang="he-IL" sz="1800" i="1" dirty="0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)(</a:t>
            </a:r>
            <a:r>
              <a:rPr lang="en-US" altLang="he-IL" sz="1800" i="1" dirty="0" err="1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const</a:t>
            </a:r>
            <a:r>
              <a:rPr lang="en-US" altLang="he-IL" sz="1800" i="1" dirty="0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void *, </a:t>
            </a:r>
            <a:r>
              <a:rPr lang="en-US" altLang="he-IL" sz="1800" i="1" dirty="0" err="1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const</a:t>
            </a:r>
            <a:r>
              <a:rPr lang="en-US" altLang="he-IL" sz="1800" i="1" dirty="0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void*)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)</a:t>
            </a:r>
          </a:p>
          <a:p>
            <a:pPr marL="0" indent="0"/>
            <a:endParaRPr lang="en-US" altLang="he-IL" sz="18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The function gets an array size n of any type, and sorts it.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size specifies the size of the elements of the array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i="1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compar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 is a </a:t>
            </a:r>
            <a:r>
              <a:rPr lang="en-US" altLang="he-IL" sz="1800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pointer to a function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used to compare two elements.</a:t>
            </a:r>
            <a:b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Returns &lt;0 if the first argument is smaller</a:t>
            </a:r>
            <a:b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Returns 0 if the arguments are equal </a:t>
            </a:r>
            <a:b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Returns &gt;0 if the first argument is greater</a:t>
            </a:r>
            <a:b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b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endParaRPr lang="en-US" altLang="he-IL" sz="18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he-IL" sz="18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8088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qsort() in C - example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#include &lt;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stdio.h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&gt;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#include &lt;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stdlib.h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&gt;</a:t>
            </a:r>
          </a:p>
          <a:p>
            <a:pPr marL="0" indent="0"/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// returns </a:t>
            </a:r>
            <a:r>
              <a:rPr lang="en-US" altLang="he-IL" sz="18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a positive number 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if </a:t>
            </a:r>
            <a:r>
              <a:rPr lang="en-US" altLang="he-IL" sz="1800" i="1" dirty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*a &gt; *b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, returns </a:t>
            </a:r>
            <a:r>
              <a:rPr lang="en-US" altLang="he-IL" sz="18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negative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if </a:t>
            </a:r>
            <a:r>
              <a:rPr lang="en-US" altLang="he-IL" sz="1800" i="1" dirty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*a &lt; *b</a:t>
            </a:r>
            <a:br>
              <a:rPr lang="en-US" altLang="he-IL" sz="1800" i="1" dirty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cmpr_ints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(const void * a, const void * b) {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return ( *(int*)a - *(int*)b );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}</a:t>
            </a:r>
          </a:p>
          <a:p>
            <a:pPr marL="0" indent="0"/>
            <a:endParaRPr lang="en-US" altLang="he-IL" sz="1800" i="1" dirty="0"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main () {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fr-FR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  <a:r>
              <a:rPr lang="fr-FR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fr-FR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values[] = { 88, 56, 100, 2, 25 };</a:t>
            </a:r>
          </a:p>
          <a:p>
            <a:pPr marL="0" indent="0"/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qsort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(values, 5,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sizeof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),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cmpr_ints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);</a:t>
            </a:r>
          </a:p>
          <a:p>
            <a:pPr marL="0" indent="0"/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for(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= 0 ;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&lt; 5;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++ ) 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	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printf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("%d  ", values[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]);     </a:t>
            </a:r>
          </a:p>
          <a:p>
            <a:pPr marL="0" indent="0"/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return 0;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9974316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qsort() in C - example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de-DE" sz="1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de-DE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struct student_info </a:t>
            </a: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  <a:b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char* first_name;</a:t>
            </a:r>
            <a:b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char* last_name;</a:t>
            </a:r>
            <a:b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int ID;</a:t>
            </a:r>
            <a:b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int grades[5];</a:t>
            </a:r>
            <a:b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  <a:r>
              <a:rPr lang="de-DE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</a:t>
            </a: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/>
            <a:endParaRPr lang="de-DE" altLang="he-IL" sz="1800" i="1" dirty="0">
              <a:solidFill>
                <a:srgbClr val="00206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de-DE" altLang="he-IL" sz="18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// compares students by ID</a:t>
            </a:r>
            <a:br>
              <a:rPr lang="de-DE" altLang="he-IL" sz="18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cmpr_students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(const void * a, const void * b) {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return  ( (</a:t>
            </a:r>
            <a:r>
              <a:rPr lang="de-DE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student*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)a)-&gt;ID – ((</a:t>
            </a:r>
            <a:r>
              <a:rPr lang="de-DE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student*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)b)-&gt;ID;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}</a:t>
            </a:r>
          </a:p>
          <a:p>
            <a:pPr marL="0" indent="0"/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 main () {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fr-FR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  <a:r>
              <a:rPr lang="fr-FR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student</a:t>
            </a:r>
            <a:r>
              <a:rPr lang="fr-FR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fr-FR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arr</a:t>
            </a:r>
            <a:r>
              <a:rPr lang="fr-FR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[] = …;</a:t>
            </a:r>
          </a:p>
          <a:p>
            <a:pPr marL="0" indent="0"/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qsort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arr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, 180,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sizeof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(student),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cmpr_students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);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}</a:t>
            </a:r>
          </a:p>
          <a:p>
            <a:pPr marL="0" indent="0"/>
            <a:endParaRPr lang="en-US" altLang="he-IL" sz="1800" i="1" dirty="0"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endParaRPr lang="en-US" altLang="he-IL" sz="1800" i="1" dirty="0"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34123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 dirty="0"/>
              <a:t>void*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5127918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void*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u="sng" dirty="0"/>
              <a:t>Motivation1</a:t>
            </a:r>
            <a:r>
              <a:rPr lang="en-US" altLang="he-IL" sz="2200" dirty="0"/>
              <a:t>: I want an array that supports different types of objects.</a:t>
            </a:r>
          </a:p>
          <a:p>
            <a:pPr marL="0" indent="0"/>
            <a:r>
              <a:rPr lang="en-US" altLang="he-IL" sz="2200" dirty="0"/>
              <a:t>Declare </a:t>
            </a:r>
            <a:r>
              <a:rPr lang="en-US" altLang="he-IL" sz="2200" dirty="0" err="1"/>
              <a:t>ar</a:t>
            </a:r>
            <a:r>
              <a:rPr lang="en-US" altLang="he-IL" sz="2200" dirty="0"/>
              <a:t>[3]</a:t>
            </a:r>
          </a:p>
          <a:p>
            <a:pPr marL="400050" lvl="1" indent="0"/>
            <a:r>
              <a:rPr lang="en-US" altLang="he-IL" sz="1800" dirty="0" err="1"/>
              <a:t>ar</a:t>
            </a:r>
            <a:r>
              <a:rPr lang="en-US" altLang="he-IL" sz="1800" dirty="0"/>
              <a:t>[0] </a:t>
            </a:r>
            <a:r>
              <a:rPr lang="en-US" altLang="he-IL" sz="1800" dirty="0">
                <a:sym typeface="Wingdings" panose="05000000000000000000" pitchFamily="2" charset="2"/>
              </a:rPr>
              <a:t></a:t>
            </a:r>
            <a:r>
              <a:rPr lang="en-US" altLang="he-IL" sz="1800" dirty="0"/>
              <a:t> 123;</a:t>
            </a:r>
          </a:p>
          <a:p>
            <a:pPr marL="400050" lvl="1" indent="0"/>
            <a:r>
              <a:rPr lang="en-US" altLang="he-IL" sz="1800" dirty="0" err="1"/>
              <a:t>ar</a:t>
            </a:r>
            <a:r>
              <a:rPr lang="en-US" altLang="he-IL" sz="1800" dirty="0"/>
              <a:t>[1] </a:t>
            </a:r>
            <a:r>
              <a:rPr lang="en-US" altLang="he-IL" sz="1800" dirty="0">
                <a:sym typeface="Wingdings" panose="05000000000000000000" pitchFamily="2" charset="2"/>
              </a:rPr>
              <a:t></a:t>
            </a:r>
            <a:r>
              <a:rPr lang="en-US" altLang="he-IL" sz="1800" dirty="0"/>
              <a:t> “Hello”;</a:t>
            </a:r>
          </a:p>
          <a:p>
            <a:pPr marL="400050" lvl="1" indent="0"/>
            <a:r>
              <a:rPr lang="en-US" altLang="he-IL" sz="1800" dirty="0"/>
              <a:t>point p = {1,2}</a:t>
            </a:r>
          </a:p>
          <a:p>
            <a:pPr marL="400050" lvl="1" indent="0"/>
            <a:r>
              <a:rPr lang="en-US" altLang="he-IL" sz="1800" dirty="0" err="1"/>
              <a:t>ar</a:t>
            </a:r>
            <a:r>
              <a:rPr lang="en-US" altLang="he-IL" sz="1800" dirty="0"/>
              <a:t>[2] </a:t>
            </a:r>
            <a:r>
              <a:rPr lang="en-US" altLang="he-IL" sz="1800" dirty="0">
                <a:sym typeface="Wingdings" panose="05000000000000000000" pitchFamily="2" charset="2"/>
              </a:rPr>
              <a:t> </a:t>
            </a:r>
            <a:r>
              <a:rPr lang="en-US" altLang="he-IL" sz="1800" dirty="0"/>
              <a:t> p;</a:t>
            </a:r>
          </a:p>
          <a:p>
            <a:pPr marL="400050" lvl="1" indent="0"/>
            <a:r>
              <a:rPr lang="en-US" altLang="he-IL" sz="1800" dirty="0" err="1"/>
              <a:t>printf</a:t>
            </a:r>
            <a:r>
              <a:rPr lang="en-US" altLang="he-IL" sz="1800" dirty="0"/>
              <a:t>(“%d\n”, </a:t>
            </a:r>
            <a:r>
              <a:rPr lang="en-US" altLang="he-IL" sz="1800" dirty="0" err="1"/>
              <a:t>ar</a:t>
            </a:r>
            <a:r>
              <a:rPr lang="en-US" altLang="he-IL" sz="1800" dirty="0"/>
              <a:t>[0]); - prints 123</a:t>
            </a:r>
          </a:p>
          <a:p>
            <a:pPr marL="400050" lvl="1" indent="0"/>
            <a:r>
              <a:rPr lang="en-US" altLang="he-IL" sz="1800" dirty="0" err="1"/>
              <a:t>printf</a:t>
            </a:r>
            <a:r>
              <a:rPr lang="en-US" altLang="he-IL" sz="1800" dirty="0"/>
              <a:t>(“%s\n”, </a:t>
            </a:r>
            <a:r>
              <a:rPr lang="en-US" altLang="he-IL" sz="1800" dirty="0" err="1"/>
              <a:t>ar</a:t>
            </a:r>
            <a:r>
              <a:rPr lang="en-US" altLang="he-IL" sz="1800" dirty="0"/>
              <a:t>[1]); - prints Hello</a:t>
            </a:r>
          </a:p>
          <a:p>
            <a:pPr marL="400050" lvl="1" indent="0"/>
            <a:r>
              <a:rPr lang="en-US" altLang="he-IL" sz="1800" dirty="0" err="1"/>
              <a:t>printf</a:t>
            </a:r>
            <a:r>
              <a:rPr lang="en-US" altLang="he-IL" sz="1800" dirty="0"/>
              <a:t>(“p = (%</a:t>
            </a:r>
            <a:r>
              <a:rPr lang="en-US" altLang="he-IL" sz="1800" dirty="0" err="1"/>
              <a:t>d,%d</a:t>
            </a:r>
            <a:r>
              <a:rPr lang="en-US" altLang="he-IL" sz="1800" dirty="0"/>
              <a:t>)\n”, </a:t>
            </a:r>
            <a:r>
              <a:rPr lang="en-US" altLang="he-IL" sz="1800" dirty="0" err="1"/>
              <a:t>ar</a:t>
            </a:r>
            <a:r>
              <a:rPr lang="en-US" altLang="he-IL" sz="1800" dirty="0"/>
              <a:t>[2].x, </a:t>
            </a:r>
            <a:r>
              <a:rPr lang="en-US" altLang="he-IL" sz="1800" dirty="0" err="1"/>
              <a:t>ar</a:t>
            </a:r>
            <a:r>
              <a:rPr lang="en-US" altLang="he-IL" sz="1800" dirty="0"/>
              <a:t>[2].y); - prints p=(1,2)</a:t>
            </a:r>
          </a:p>
          <a:p>
            <a:pPr marL="400050" lvl="1" indent="0"/>
            <a:endParaRPr lang="en-US" altLang="he-IL" sz="1800" dirty="0"/>
          </a:p>
          <a:p>
            <a:pPr marL="0" indent="0"/>
            <a:r>
              <a:rPr lang="en-US" altLang="he-IL" sz="2200"/>
              <a:t>Is it too much to ask for?</a:t>
            </a: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28983179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void*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u="sng" dirty="0"/>
              <a:t>Motivation2</a:t>
            </a:r>
            <a:r>
              <a:rPr lang="en-US" altLang="he-IL" sz="2200" dirty="0"/>
              <a:t>: I want a function that sorts different types of objects.</a:t>
            </a:r>
          </a:p>
          <a:p>
            <a:pPr>
              <a:buFontTx/>
              <a:buChar char="-"/>
            </a:pPr>
            <a:r>
              <a:rPr lang="en-US" altLang="he-IL" sz="2200" dirty="0"/>
              <a:t>Sort </a:t>
            </a:r>
            <a:r>
              <a:rPr lang="en-US" altLang="he-IL" sz="2200" dirty="0" err="1"/>
              <a:t>ints</a:t>
            </a:r>
            <a:r>
              <a:rPr lang="en-US" altLang="he-IL" sz="2200" dirty="0"/>
              <a:t> / Sort strings / Sort points</a:t>
            </a:r>
          </a:p>
          <a:p>
            <a:pPr marL="0" indent="0"/>
            <a:r>
              <a:rPr lang="en-US" altLang="he-IL" sz="2200" dirty="0"/>
              <a:t>Same sorting for all, but the only solution we have is to write a separate struct for each.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void </a:t>
            </a:r>
            <a:r>
              <a:rPr lang="en-US" altLang="he-IL" sz="2200" dirty="0" err="1"/>
              <a:t>sort_ints</a:t>
            </a:r>
            <a:r>
              <a:rPr lang="en-US" altLang="he-IL" sz="2200" dirty="0"/>
              <a:t>(int* </a:t>
            </a:r>
            <a:r>
              <a:rPr lang="en-US" altLang="he-IL" sz="2200" dirty="0" err="1"/>
              <a:t>arr</a:t>
            </a:r>
            <a:r>
              <a:rPr lang="en-US" altLang="he-IL" sz="2200" dirty="0"/>
              <a:t>, int </a:t>
            </a:r>
            <a:r>
              <a:rPr lang="en-US" altLang="he-IL" sz="2200" dirty="0" err="1"/>
              <a:t>len</a:t>
            </a:r>
            <a:r>
              <a:rPr lang="en-US" altLang="he-IL" sz="2200" dirty="0"/>
              <a:t>);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void </a:t>
            </a:r>
            <a:r>
              <a:rPr lang="en-US" altLang="he-IL" sz="2200" dirty="0" err="1"/>
              <a:t>sort_strings</a:t>
            </a:r>
            <a:r>
              <a:rPr lang="en-US" altLang="he-IL" sz="2200" dirty="0"/>
              <a:t>(char** </a:t>
            </a:r>
            <a:r>
              <a:rPr lang="en-US" altLang="he-IL" sz="2200" dirty="0" err="1"/>
              <a:t>arr</a:t>
            </a:r>
            <a:r>
              <a:rPr lang="en-US" altLang="he-IL" sz="2200" dirty="0"/>
              <a:t>, int </a:t>
            </a:r>
            <a:r>
              <a:rPr lang="en-US" altLang="he-IL" sz="2200" dirty="0" err="1"/>
              <a:t>len</a:t>
            </a:r>
            <a:r>
              <a:rPr lang="en-US" altLang="he-IL" sz="2200" dirty="0"/>
              <a:t>);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void </a:t>
            </a:r>
            <a:r>
              <a:rPr lang="en-US" altLang="he-IL" sz="2200" dirty="0" err="1"/>
              <a:t>sort_points</a:t>
            </a:r>
            <a:r>
              <a:rPr lang="en-US" altLang="he-IL" sz="2200" dirty="0"/>
              <a:t>(point* </a:t>
            </a:r>
            <a:r>
              <a:rPr lang="en-US" altLang="he-IL" sz="2200" dirty="0" err="1"/>
              <a:t>arr</a:t>
            </a:r>
            <a:r>
              <a:rPr lang="en-US" altLang="he-IL" sz="2200" dirty="0"/>
              <a:t>, int </a:t>
            </a:r>
            <a:r>
              <a:rPr lang="en-US" altLang="he-IL" sz="2200" dirty="0" err="1"/>
              <a:t>len</a:t>
            </a:r>
            <a:r>
              <a:rPr lang="en-US" altLang="he-IL" sz="2200" dirty="0"/>
              <a:t>);</a:t>
            </a:r>
          </a:p>
          <a:p>
            <a:pPr marL="0" indent="0"/>
            <a:r>
              <a:rPr lang="en-US" altLang="he-IL" sz="2200" dirty="0"/>
              <a:t>All these arrays do the same thing (only comparisons are different)</a:t>
            </a:r>
          </a:p>
          <a:p>
            <a:pPr marL="0" indent="0"/>
            <a:endParaRPr lang="en-US" altLang="he-IL" sz="2200" dirty="0"/>
          </a:p>
          <a:p>
            <a:pPr marL="0" indent="0"/>
            <a:r>
              <a:rPr lang="en-US" altLang="he-IL" sz="2200" dirty="0"/>
              <a:t>See </a:t>
            </a:r>
            <a:r>
              <a:rPr lang="en-US" altLang="he-IL" sz="2200" dirty="0" err="1"/>
              <a:t>voidptr.c</a:t>
            </a:r>
            <a:r>
              <a:rPr lang="en-US" altLang="he-IL" sz="2200" dirty="0"/>
              <a:t> for a solution</a:t>
            </a:r>
          </a:p>
          <a:p>
            <a:pPr marL="0" indent="0"/>
            <a:endParaRPr lang="en-US" altLang="he-IL" sz="2200" dirty="0"/>
          </a:p>
          <a:p>
            <a:pPr marL="0" indent="0"/>
            <a:endParaRPr lang="en-US" altLang="he-IL" sz="2200" dirty="0"/>
          </a:p>
          <a:p>
            <a:pPr marL="0" indent="0"/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8626129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B7CE22-34BB-BA2C-22D6-4A0E93BBF4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>
            <a:extLst>
              <a:ext uri="{FF2B5EF4-FFF2-40B4-BE49-F238E27FC236}">
                <a16:creationId xmlns:a16="http://schemas.microsoft.com/office/drawing/2014/main" id="{C955021A-4445-0894-D449-C31BEBA8C46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20482" name="Rectangle 2">
            <a:extLst>
              <a:ext uri="{FF2B5EF4-FFF2-40B4-BE49-F238E27FC236}">
                <a16:creationId xmlns:a16="http://schemas.microsoft.com/office/drawing/2014/main" id="{BC4F8518-4052-9BE3-25D0-D2D6C7453A5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Let </a:t>
            </a:r>
            <a:r>
              <a:rPr lang="de-DE" altLang="en-US" sz="2200" i="1" dirty="0">
                <a:solidFill>
                  <a:srgbClr val="000066"/>
                </a:solidFill>
              </a:rPr>
              <a:t>f(N) 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+ 3</a:t>
            </a:r>
            <a:r>
              <a:rPr lang="de-DE" altLang="en-US" sz="2200" dirty="0"/>
              <a:t>. Prove that </a:t>
            </a:r>
            <a:r>
              <a:rPr lang="de-DE" altLang="en-US" sz="2200" i="1" dirty="0">
                <a:solidFill>
                  <a:srgbClr val="000066"/>
                </a:solidFill>
              </a:rPr>
              <a:t>f(N) = O(N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i="1" dirty="0">
              <a:solidFill>
                <a:srgbClr val="000066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>
                <a:solidFill>
                  <a:schemeClr val="tx1"/>
                </a:solidFill>
              </a:rPr>
              <a:t>Proof</a:t>
            </a:r>
            <a:r>
              <a:rPr lang="de-DE" altLang="en-US" sz="2200" dirty="0">
                <a:solidFill>
                  <a:schemeClr val="tx1"/>
                </a:solidFill>
              </a:rPr>
              <a:t>: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1) Let </a:t>
            </a:r>
            <a:r>
              <a:rPr lang="de-DE" altLang="en-US" sz="2200" i="1" dirty="0">
                <a:solidFill>
                  <a:srgbClr val="000066"/>
                </a:solidFill>
              </a:rPr>
              <a:t>C = 2</a:t>
            </a:r>
            <a:r>
              <a:rPr lang="de-DE" altLang="en-US" sz="2200" dirty="0">
                <a:solidFill>
                  <a:schemeClr val="tx1"/>
                </a:solidFill>
              </a:rPr>
              <a:t>.  	// commit to some constant C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2) We want to prove that </a:t>
            </a:r>
            <a:r>
              <a:rPr lang="de-DE" altLang="en-US" sz="2200" i="1" dirty="0">
                <a:solidFill>
                  <a:srgbClr val="000066"/>
                </a:solidFill>
              </a:rPr>
              <a:t>f(N) &lt; CN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3 </a:t>
            </a:r>
            <a:r>
              <a:rPr lang="de-DE" altLang="en-US" sz="2200" dirty="0">
                <a:solidFill>
                  <a:schemeClr val="tx1"/>
                </a:solidFill>
              </a:rPr>
              <a:t>for all </a:t>
            </a:r>
            <a:r>
              <a:rPr lang="de-DE" altLang="en-US" sz="2200" i="1" dirty="0">
                <a:solidFill>
                  <a:srgbClr val="000066"/>
                </a:solidFill>
              </a:rPr>
              <a:t>N &gt;= 3.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3) Indeed, </a:t>
            </a:r>
            <a:r>
              <a:rPr lang="de-DE" altLang="en-US" sz="2200" i="1" dirty="0">
                <a:solidFill>
                  <a:srgbClr val="000066"/>
                </a:solidFill>
              </a:rPr>
              <a:t>f(N)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 </a:t>
            </a:r>
            <a:r>
              <a:rPr lang="de-DE" altLang="en-US" sz="2200" i="1" dirty="0">
                <a:solidFill>
                  <a:srgbClr val="000066"/>
                </a:solidFill>
              </a:rPr>
              <a:t>+ 3</a:t>
            </a:r>
            <a:r>
              <a:rPr lang="en-US" altLang="en-US" sz="2200" dirty="0"/>
              <a:t> </a:t>
            </a:r>
            <a:r>
              <a:rPr lang="en-US" altLang="en-US" sz="2200" dirty="0">
                <a:solidFill>
                  <a:srgbClr val="002060"/>
                </a:solidFill>
              </a:rPr>
              <a:t>&lt;  </a:t>
            </a:r>
            <a:r>
              <a:rPr lang="en-CA" altLang="en-US" sz="2200" dirty="0">
                <a:solidFill>
                  <a:srgbClr val="002060"/>
                </a:solidFill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200" i="1" baseline="30000" dirty="0">
                <a:solidFill>
                  <a:srgbClr val="002060"/>
                </a:solidFill>
              </a:rPr>
              <a:t>3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4) Therefore </a:t>
            </a:r>
            <a:r>
              <a:rPr lang="de-DE" altLang="en-US" sz="2200" i="1" dirty="0">
                <a:solidFill>
                  <a:srgbClr val="000066"/>
                </a:solidFill>
              </a:rPr>
              <a:t>f = O(N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2016082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void*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u="sng" dirty="0"/>
              <a:t>Motivation3</a:t>
            </a:r>
            <a:r>
              <a:rPr lang="en-US" altLang="he-IL" sz="2200" dirty="0"/>
              <a:t>: I want to implement a generic swap function.</a:t>
            </a:r>
          </a:p>
          <a:p>
            <a:pPr marL="0" indent="0"/>
            <a:r>
              <a:rPr lang="en-US" altLang="he-IL" sz="2200" dirty="0"/>
              <a:t>swap(</a:t>
            </a:r>
            <a:r>
              <a:rPr lang="en-US" altLang="he-IL" sz="2200" dirty="0" err="1"/>
              <a:t>ptr</a:t>
            </a:r>
            <a:r>
              <a:rPr lang="en-US" altLang="he-IL" sz="2200" dirty="0"/>
              <a:t> a, </a:t>
            </a:r>
            <a:r>
              <a:rPr lang="en-US" altLang="he-IL" sz="2200" dirty="0" err="1"/>
              <a:t>ptr</a:t>
            </a:r>
            <a:r>
              <a:rPr lang="en-US" altLang="he-IL" sz="2200" dirty="0"/>
              <a:t> b) {</a:t>
            </a:r>
          </a:p>
          <a:p>
            <a:pPr marL="400050" lvl="1" indent="0"/>
            <a:r>
              <a:rPr lang="en-US" altLang="he-IL" sz="1800" dirty="0" err="1"/>
              <a:t>tmp</a:t>
            </a:r>
            <a:r>
              <a:rPr lang="en-US" altLang="he-IL" sz="1800" dirty="0"/>
              <a:t> = *a;</a:t>
            </a:r>
          </a:p>
          <a:p>
            <a:pPr marL="400050" lvl="1" indent="0"/>
            <a:r>
              <a:rPr lang="en-US" altLang="he-IL" sz="1800" dirty="0"/>
              <a:t>*a = *b;</a:t>
            </a:r>
          </a:p>
          <a:p>
            <a:pPr marL="400050" lvl="1" indent="0"/>
            <a:r>
              <a:rPr lang="en-US" altLang="he-IL" sz="1800" dirty="0"/>
              <a:t>*b = </a:t>
            </a:r>
            <a:r>
              <a:rPr lang="en-US" altLang="he-IL" sz="1800" dirty="0" err="1"/>
              <a:t>tmp</a:t>
            </a:r>
            <a:r>
              <a:rPr lang="en-US" altLang="he-IL" sz="1800" dirty="0"/>
              <a:t>;</a:t>
            </a:r>
          </a:p>
          <a:p>
            <a:pPr marL="0" indent="0"/>
            <a:r>
              <a:rPr lang="en-US" altLang="he-IL" sz="2200" dirty="0"/>
              <a:t>}</a:t>
            </a:r>
          </a:p>
          <a:p>
            <a:pPr marL="0" indent="0"/>
            <a:r>
              <a:rPr lang="en-US" altLang="he-IL" sz="2200" dirty="0"/>
              <a:t>Same swap for </a:t>
            </a:r>
            <a:r>
              <a:rPr lang="en-US" altLang="he-IL" sz="2200" dirty="0" err="1"/>
              <a:t>ints</a:t>
            </a:r>
            <a:r>
              <a:rPr lang="en-US" altLang="he-IL" sz="2200" dirty="0"/>
              <a:t>, chars, points, </a:t>
            </a:r>
            <a:r>
              <a:rPr lang="en-US" altLang="he-IL" sz="2200"/>
              <a:t>students.</a:t>
            </a:r>
          </a:p>
          <a:p>
            <a:pPr marL="0" indent="0"/>
            <a:r>
              <a:rPr lang="en-US" altLang="he-IL" sz="2200"/>
              <a:t>Can </a:t>
            </a:r>
            <a:r>
              <a:rPr lang="en-US" altLang="he-IL" sz="2200" dirty="0"/>
              <a:t>I do it in C?</a:t>
            </a:r>
          </a:p>
          <a:p>
            <a:pPr marL="0" indent="0"/>
            <a:r>
              <a:rPr lang="en-US" altLang="he-IL" sz="2200" dirty="0"/>
              <a:t>See </a:t>
            </a:r>
            <a:r>
              <a:rPr lang="en-US" altLang="he-IL" sz="2200" dirty="0" err="1"/>
              <a:t>gen_swap.c</a:t>
            </a:r>
            <a:r>
              <a:rPr lang="en-US" altLang="he-IL" sz="2200" dirty="0"/>
              <a:t> for a solution</a:t>
            </a:r>
          </a:p>
          <a:p>
            <a:pPr marL="0" indent="0"/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7951333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Random exercises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de-DE" altLang="en-US" sz="2400" dirty="0"/>
              <a:t>memcpy vs memmove: </a:t>
            </a:r>
            <a:r>
              <a:rPr lang="en-US" altLang="he-IL" sz="2200" dirty="0"/>
              <a:t>Experiment with this, and see what happens with overlapping </a:t>
            </a:r>
            <a:r>
              <a:rPr lang="en-US" altLang="he-IL" sz="2200" dirty="0" err="1"/>
              <a:t>src</a:t>
            </a:r>
            <a:r>
              <a:rPr lang="en-US" altLang="he-IL" sz="2200" dirty="0"/>
              <a:t> and </a:t>
            </a:r>
            <a:r>
              <a:rPr lang="en-US" altLang="he-IL" sz="2200" dirty="0" err="1"/>
              <a:t>dest</a:t>
            </a: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Write a generic sorting algorithm (e.g. insertion sort) similar to </a:t>
            </a:r>
            <a:r>
              <a:rPr lang="en-US" altLang="he-IL" sz="2200" dirty="0" err="1"/>
              <a:t>qsort</a:t>
            </a:r>
            <a:r>
              <a:rPr lang="en-US" altLang="he-IL" sz="2200" dirty="0"/>
              <a:t>. Test it on an array of strings/points/songs/…</a:t>
            </a:r>
          </a:p>
          <a:p>
            <a:pPr marL="0" indent="0"/>
            <a:endParaRPr lang="en-US" altLang="he-IL" sz="2200" dirty="0"/>
          </a:p>
          <a:p>
            <a:pPr marL="0" indent="0"/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8381727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de-DE" altLang="en-US" dirty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 algn="ctr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br>
              <a:rPr lang="de-DE" altLang="en-US" sz="6000"/>
            </a:br>
            <a:r>
              <a:rPr lang="de-DE" altLang="en-US" sz="6000"/>
              <a:t>Lower bounds</a:t>
            </a:r>
            <a:endParaRPr lang="en-US" altLang="en-US" sz="6000" dirty="0"/>
          </a:p>
        </p:txBody>
      </p:sp>
    </p:spTree>
    <p:extLst>
      <p:ext uri="{BB962C8B-B14F-4D97-AF65-F5344CB8AC3E}">
        <p14:creationId xmlns:p14="http://schemas.microsoft.com/office/powerpoint/2010/main" val="1523810978"/>
      </p:ext>
    </p:extLst>
  </p:cSld>
  <p:clrMapOvr>
    <a:masterClrMapping/>
  </p:clrMapOvr>
  <p:transition spd="med"/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sz="4000" dirty="0"/>
              <a:t>Can </a:t>
            </a:r>
            <a:r>
              <a:rPr lang="de-DE" altLang="en-US" sz="4000"/>
              <a:t>we sorting faster than </a:t>
            </a:r>
            <a:r>
              <a:rPr lang="de-DE" altLang="en-US" sz="4000" dirty="0"/>
              <a:t>n log(n)?</a:t>
            </a:r>
            <a:endParaRPr lang="de-DE" altLang="en-US" sz="4200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b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Theorem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In the </a:t>
            </a:r>
            <a:r>
              <a:rPr lang="en-US" altLang="he-IL" sz="2200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comparison model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any sorting algorithm</a:t>
            </a:r>
            <a:b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	   runs in time at least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N log(N)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.</a:t>
            </a:r>
          </a:p>
          <a:p>
            <a:pPr marL="0" indent="0"/>
            <a:r>
              <a:rPr lang="en-US" altLang="he-IL" sz="2200" b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(not a) Proof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There are n! different permutations, in each comparison we get only “one bit of information”, and log</a:t>
            </a:r>
            <a:r>
              <a:rPr lang="en-US" altLang="he-IL" sz="2200" baseline="-25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2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(n!)&gt;</a:t>
            </a: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nlog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(n)/2.</a:t>
            </a: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Comparison model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no prior information on the data.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Can only compare elements: which one of the two is smaller?</a:t>
            </a:r>
          </a:p>
          <a:p>
            <a:pPr marL="0" indent="0"/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Examples that are </a:t>
            </a:r>
            <a:r>
              <a:rPr lang="en-US" altLang="he-IL" sz="2200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*not*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in the comparison model: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Array of length N containing each of the number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1…N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once.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Array contains only number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1…100</a:t>
            </a:r>
          </a:p>
        </p:txBody>
      </p:sp>
    </p:spTree>
    <p:extLst>
      <p:ext uri="{BB962C8B-B14F-4D97-AF65-F5344CB8AC3E}">
        <p14:creationId xmlns:p14="http://schemas.microsoft.com/office/powerpoint/2010/main" val="30943610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7191911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/>
              <a:t>Big-O </a:t>
            </a:r>
            <a:r>
              <a:rPr lang="de-DE" altLang="en-US" sz="8000" dirty="0"/>
              <a:t>notation</a:t>
            </a:r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Examples</a:t>
            </a:r>
          </a:p>
        </p:txBody>
      </p:sp>
    </p:spTree>
    <p:extLst>
      <p:ext uri="{BB962C8B-B14F-4D97-AF65-F5344CB8AC3E}">
        <p14:creationId xmlns:p14="http://schemas.microsoft.com/office/powerpoint/2010/main" val="3004432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2618</TotalTime>
  <Words>7872</Words>
  <Application>Microsoft Office PowerPoint</Application>
  <PresentationFormat>Custom</PresentationFormat>
  <Paragraphs>691</Paragraphs>
  <Slides>84</Slides>
  <Notes>84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84</vt:i4>
      </vt:variant>
    </vt:vector>
  </HeadingPairs>
  <TitlesOfParts>
    <vt:vector size="94" baseType="lpstr">
      <vt:lpstr>Albany</vt:lpstr>
      <vt:lpstr>Arial</vt:lpstr>
      <vt:lpstr>Arial Unicode MS</vt:lpstr>
      <vt:lpstr>Calibri</vt:lpstr>
      <vt:lpstr>Cambria Math</vt:lpstr>
      <vt:lpstr>Times New Roman</vt:lpstr>
      <vt:lpstr>Wingdings</vt:lpstr>
      <vt:lpstr>water</vt:lpstr>
      <vt:lpstr>lyt blackandwhite</vt:lpstr>
      <vt:lpstr>Office Theme</vt:lpstr>
      <vt:lpstr>PowerPoint Presentation</vt:lpstr>
      <vt:lpstr>Midterm – October 28</vt:lpstr>
      <vt:lpstr>Lab this week</vt:lpstr>
      <vt:lpstr>PowerPoint Presentation</vt:lpstr>
      <vt:lpstr>Big-O notation - Definition</vt:lpstr>
      <vt:lpstr>Big-O notation - Examples</vt:lpstr>
      <vt:lpstr>Big-O notation - Examples</vt:lpstr>
      <vt:lpstr>Big-O notation - Examples</vt:lpstr>
      <vt:lpstr>PowerPoint Presentation</vt:lpstr>
      <vt:lpstr>Big-O notation - Examples</vt:lpstr>
      <vt:lpstr>Formula for 1+2+3+...+N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Geometric series</vt:lpstr>
      <vt:lpstr>Geometric series</vt:lpstr>
      <vt:lpstr>Big-O notation - Examples</vt:lpstr>
      <vt:lpstr>Proof by picture: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Running time of Fib</vt:lpstr>
      <vt:lpstr>Running time of Fib</vt:lpstr>
      <vt:lpstr>PowerPoint Presentation</vt:lpstr>
      <vt:lpstr>PowerPoint Presentation</vt:lpstr>
      <vt:lpstr>Selection sort</vt:lpstr>
      <vt:lpstr>Selection sort</vt:lpstr>
      <vt:lpstr>Selection sort</vt:lpstr>
      <vt:lpstr>Selection sort</vt:lpstr>
      <vt:lpstr>PowerPoint Presentation</vt:lpstr>
      <vt:lpstr>Insertion sort</vt:lpstr>
      <vt:lpstr>Insertion sort</vt:lpstr>
      <vt:lpstr>Insertion sort</vt:lpstr>
      <vt:lpstr>Insertion sort</vt:lpstr>
      <vt:lpstr>Insertion sort</vt:lpstr>
      <vt:lpstr>Insertion sort</vt:lpstr>
      <vt:lpstr>Insertion sort</vt:lpstr>
      <vt:lpstr>Merge sort</vt:lpstr>
      <vt:lpstr>Merge sort</vt:lpstr>
      <vt:lpstr>Running time of Merge sort</vt:lpstr>
      <vt:lpstr>Running time of Merge sort</vt:lpstr>
      <vt:lpstr>Running time of Merge sort</vt:lpstr>
      <vt:lpstr>Merge – better implementation </vt:lpstr>
      <vt:lpstr>Running time of Merge sort</vt:lpstr>
      <vt:lpstr>Running time of Merge sort</vt:lpstr>
      <vt:lpstr>Running time of Merge sort (by induction)</vt:lpstr>
      <vt:lpstr>Running time of Merge sort (again)</vt:lpstr>
      <vt:lpstr>Proof by picture: T(n)=2T(n/2)+n</vt:lpstr>
      <vt:lpstr>Running time of Merge sort</vt:lpstr>
      <vt:lpstr>PowerPoint Presentation</vt:lpstr>
      <vt:lpstr>Quick Sort</vt:lpstr>
      <vt:lpstr>Quick Sort</vt:lpstr>
      <vt:lpstr>Quick Sort</vt:lpstr>
      <vt:lpstr>Quick Sort</vt:lpstr>
      <vt:lpstr>Quick Sort</vt:lpstr>
      <vt:lpstr>Quick Sort</vt:lpstr>
      <vt:lpstr>Quick Sort</vt:lpstr>
      <vt:lpstr>Quick Sort</vt:lpstr>
      <vt:lpstr>Quick Sort</vt:lpstr>
      <vt:lpstr>Comparing to MergeSort</vt:lpstr>
      <vt:lpstr>Homework</vt:lpstr>
      <vt:lpstr>PowerPoint Presentation</vt:lpstr>
      <vt:lpstr>qsort() in C</vt:lpstr>
      <vt:lpstr>qsort() in C - example</vt:lpstr>
      <vt:lpstr>qsort() in C - example</vt:lpstr>
      <vt:lpstr>PowerPoint Presentation</vt:lpstr>
      <vt:lpstr>void*</vt:lpstr>
      <vt:lpstr>void*</vt:lpstr>
      <vt:lpstr>void*</vt:lpstr>
      <vt:lpstr>Random exercises</vt:lpstr>
      <vt:lpstr>PowerPoint Presentation</vt:lpstr>
      <vt:lpstr>Can we sorting faster than n log(n)?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833</cp:revision>
  <dcterms:created xsi:type="dcterms:W3CDTF">2017-07-19T12:15:02Z</dcterms:created>
  <dcterms:modified xsi:type="dcterms:W3CDTF">2025-10-10T22:46:30Z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