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2"/>
  </p:notesMasterIdLst>
  <p:sldIdLst>
    <p:sldId id="256" r:id="rId2"/>
    <p:sldId id="533" r:id="rId3"/>
    <p:sldId id="363" r:id="rId4"/>
    <p:sldId id="316" r:id="rId5"/>
    <p:sldId id="333" r:id="rId6"/>
    <p:sldId id="381" r:id="rId7"/>
    <p:sldId id="347" r:id="rId8"/>
    <p:sldId id="334" r:id="rId9"/>
    <p:sldId id="338" r:id="rId10"/>
    <p:sldId id="335" r:id="rId11"/>
    <p:sldId id="339" r:id="rId12"/>
    <p:sldId id="358" r:id="rId13"/>
    <p:sldId id="337" r:id="rId14"/>
    <p:sldId id="349" r:id="rId15"/>
    <p:sldId id="348" r:id="rId16"/>
    <p:sldId id="341" r:id="rId17"/>
    <p:sldId id="344" r:id="rId18"/>
    <p:sldId id="345" r:id="rId19"/>
    <p:sldId id="342" r:id="rId20"/>
    <p:sldId id="343" r:id="rId21"/>
    <p:sldId id="360" r:id="rId22"/>
    <p:sldId id="534" r:id="rId23"/>
    <p:sldId id="361" r:id="rId24"/>
    <p:sldId id="359" r:id="rId25"/>
    <p:sldId id="364" r:id="rId26"/>
    <p:sldId id="365" r:id="rId27"/>
    <p:sldId id="366" r:id="rId28"/>
    <p:sldId id="367" r:id="rId29"/>
    <p:sldId id="368" r:id="rId30"/>
    <p:sldId id="369" r:id="rId31"/>
    <p:sldId id="373" r:id="rId32"/>
    <p:sldId id="372" r:id="rId33"/>
    <p:sldId id="370" r:id="rId34"/>
    <p:sldId id="374" r:id="rId35"/>
    <p:sldId id="535" r:id="rId36"/>
    <p:sldId id="376" r:id="rId37"/>
    <p:sldId id="377" r:id="rId38"/>
    <p:sldId id="378" r:id="rId39"/>
    <p:sldId id="379" r:id="rId40"/>
    <p:sldId id="380" r:id="rId41"/>
    <p:sldId id="536" r:id="rId42"/>
    <p:sldId id="382" r:id="rId43"/>
    <p:sldId id="383" r:id="rId44"/>
    <p:sldId id="384" r:id="rId45"/>
    <p:sldId id="407" r:id="rId46"/>
    <p:sldId id="385" r:id="rId47"/>
    <p:sldId id="386" r:id="rId48"/>
    <p:sldId id="387" r:id="rId49"/>
    <p:sldId id="388" r:id="rId50"/>
    <p:sldId id="389" r:id="rId51"/>
    <p:sldId id="390" r:id="rId52"/>
    <p:sldId id="391" r:id="rId53"/>
    <p:sldId id="392" r:id="rId54"/>
    <p:sldId id="393" r:id="rId55"/>
    <p:sldId id="394" r:id="rId56"/>
    <p:sldId id="395" r:id="rId57"/>
    <p:sldId id="396" r:id="rId58"/>
    <p:sldId id="397" r:id="rId59"/>
    <p:sldId id="398" r:id="rId60"/>
    <p:sldId id="291" r:id="rId6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CE21F0-0456-4E80-824B-190C5A6FD421}" v="129" dt="2025-10-19T20:13:16.2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82" d="100"/>
          <a:sy n="82" d="100"/>
        </p:scale>
        <p:origin x="566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68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undo custSel addSld delSld modSld">
      <pc:chgData name="Igor Shinkar" userId="db6eb1b41a9778dd" providerId="LiveId" clId="{76B3E91C-0679-4375-A7EE-E585006D98D0}" dt="2025-10-19T20:13:36.879" v="159" actId="47"/>
      <pc:docMkLst>
        <pc:docMk/>
      </pc:docMkLst>
      <pc:sldChg chg="modSp mod">
        <pc:chgData name="Igor Shinkar" userId="db6eb1b41a9778dd" providerId="LiveId" clId="{76B3E91C-0679-4375-A7EE-E585006D98D0}" dt="2025-10-11T03:45:55.375" v="6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0-11T03:45:55.375" v="6" actId="20577"/>
          <ac:spMkLst>
            <pc:docMk/>
            <pc:sldMk cId="0" sldId="256"/>
            <ac:spMk id="4097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10-14T15:16:41.363" v="75" actId="113"/>
        <pc:sldMkLst>
          <pc:docMk/>
          <pc:sldMk cId="744727441" sldId="316"/>
        </pc:sldMkLst>
        <pc:spChg chg="mod">
          <ac:chgData name="Igor Shinkar" userId="db6eb1b41a9778dd" providerId="LiveId" clId="{76B3E91C-0679-4375-A7EE-E585006D98D0}" dt="2025-10-14T15:16:41.363" v="75" actId="113"/>
          <ac:spMkLst>
            <pc:docMk/>
            <pc:sldMk cId="744727441" sldId="316"/>
            <ac:spMk id="512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2047337735" sldId="359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4162412927" sldId="360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4119727220" sldId="361"/>
        </pc:sldMkLst>
      </pc:sldChg>
      <pc:sldChg chg="del">
        <pc:chgData name="Igor Shinkar" userId="db6eb1b41a9778dd" providerId="LiveId" clId="{76B3E91C-0679-4375-A7EE-E585006D98D0}" dt="2025-10-11T03:46:54.145" v="13" actId="47"/>
        <pc:sldMkLst>
          <pc:docMk/>
          <pc:sldMk cId="2911453707" sldId="362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147612249" sldId="364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747133592" sldId="365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4159486940" sldId="366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2371931609" sldId="367"/>
        </pc:sldMkLst>
      </pc:sldChg>
      <pc:sldChg chg="modSp add mod">
        <pc:chgData name="Igor Shinkar" userId="db6eb1b41a9778dd" providerId="LiveId" clId="{76B3E91C-0679-4375-A7EE-E585006D98D0}" dt="2025-10-14T16:27:06.583" v="111" actId="1037"/>
        <pc:sldMkLst>
          <pc:docMk/>
          <pc:sldMk cId="2567933811" sldId="368"/>
        </pc:sldMkLst>
        <pc:cxnChg chg="mod">
          <ac:chgData name="Igor Shinkar" userId="db6eb1b41a9778dd" providerId="LiveId" clId="{76B3E91C-0679-4375-A7EE-E585006D98D0}" dt="2025-10-14T16:27:06.583" v="111" actId="1037"/>
          <ac:cxnSpMkLst>
            <pc:docMk/>
            <pc:sldMk cId="2567933811" sldId="368"/>
            <ac:cxnSpMk id="16" creationId="{00000000-0000-0000-0000-000000000000}"/>
          </ac:cxnSpMkLst>
        </pc:cxnChg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3894085469" sldId="369"/>
        </pc:sldMkLst>
      </pc:sldChg>
      <pc:sldChg chg="modSp add mod">
        <pc:chgData name="Igor Shinkar" userId="db6eb1b41a9778dd" providerId="LiveId" clId="{76B3E91C-0679-4375-A7EE-E585006D98D0}" dt="2025-10-14T16:34:05.740" v="129" actId="1076"/>
        <pc:sldMkLst>
          <pc:docMk/>
          <pc:sldMk cId="2156888401" sldId="370"/>
        </pc:sldMkLst>
        <pc:spChg chg="mod">
          <ac:chgData name="Igor Shinkar" userId="db6eb1b41a9778dd" providerId="LiveId" clId="{76B3E91C-0679-4375-A7EE-E585006D98D0}" dt="2025-10-14T16:33:57.610" v="126" actId="20577"/>
          <ac:spMkLst>
            <pc:docMk/>
            <pc:sldMk cId="2156888401" sldId="370"/>
            <ac:spMk id="35842" creationId="{00000000-0000-0000-0000-000000000000}"/>
          </ac:spMkLst>
        </pc:spChg>
        <pc:cxnChg chg="mod">
          <ac:chgData name="Igor Shinkar" userId="db6eb1b41a9778dd" providerId="LiveId" clId="{76B3E91C-0679-4375-A7EE-E585006D98D0}" dt="2025-10-14T16:34:05.740" v="129" actId="1076"/>
          <ac:cxnSpMkLst>
            <pc:docMk/>
            <pc:sldMk cId="2156888401" sldId="370"/>
            <ac:cxnSpMk id="10" creationId="{00000000-0000-0000-0000-000000000000}"/>
          </ac:cxnSpMkLst>
        </pc:cxnChg>
        <pc:cxnChg chg="mod">
          <ac:chgData name="Igor Shinkar" userId="db6eb1b41a9778dd" providerId="LiveId" clId="{76B3E91C-0679-4375-A7EE-E585006D98D0}" dt="2025-10-14T16:34:03.211" v="128" actId="1076"/>
          <ac:cxnSpMkLst>
            <pc:docMk/>
            <pc:sldMk cId="2156888401" sldId="370"/>
            <ac:cxnSpMk id="11" creationId="{00000000-0000-0000-0000-000000000000}"/>
          </ac:cxnSpMkLst>
        </pc:cxnChg>
        <pc:cxnChg chg="mod">
          <ac:chgData name="Igor Shinkar" userId="db6eb1b41a9778dd" providerId="LiveId" clId="{76B3E91C-0679-4375-A7EE-E585006D98D0}" dt="2025-10-14T16:33:52.881" v="120" actId="1076"/>
          <ac:cxnSpMkLst>
            <pc:docMk/>
            <pc:sldMk cId="2156888401" sldId="370"/>
            <ac:cxnSpMk id="12" creationId="{F9E722A6-2D10-47E1-A146-35F5B39856E8}"/>
          </ac:cxnSpMkLst>
        </pc:cxnChg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786827441" sldId="372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3537146753" sldId="373"/>
        </pc:sldMkLst>
      </pc:sldChg>
      <pc:sldChg chg="del">
        <pc:chgData name="Igor Shinkar" userId="db6eb1b41a9778dd" providerId="LiveId" clId="{76B3E91C-0679-4375-A7EE-E585006D98D0}" dt="2025-10-11T03:46:11.965" v="9" actId="47"/>
        <pc:sldMkLst>
          <pc:docMk/>
          <pc:sldMk cId="75287421" sldId="374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309808609" sldId="374"/>
        </pc:sldMkLst>
      </pc:sldChg>
      <pc:sldChg chg="modSp del mod">
        <pc:chgData name="Igor Shinkar" userId="db6eb1b41a9778dd" providerId="LiveId" clId="{76B3E91C-0679-4375-A7EE-E585006D98D0}" dt="2025-10-11T03:48:55.431" v="61" actId="47"/>
        <pc:sldMkLst>
          <pc:docMk/>
          <pc:sldMk cId="2559955662" sldId="375"/>
        </pc:sldMkLst>
      </pc:sldChg>
      <pc:sldChg chg="del">
        <pc:chgData name="Igor Shinkar" userId="db6eb1b41a9778dd" providerId="LiveId" clId="{76B3E91C-0679-4375-A7EE-E585006D98D0}" dt="2025-10-11T03:46:05.377" v="7" actId="47"/>
        <pc:sldMkLst>
          <pc:docMk/>
          <pc:sldMk cId="2231379091" sldId="376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3117425549" sldId="376"/>
        </pc:sldMkLst>
      </pc:sldChg>
      <pc:sldChg chg="modSp add">
        <pc:chgData name="Igor Shinkar" userId="db6eb1b41a9778dd" providerId="LiveId" clId="{76B3E91C-0679-4375-A7EE-E585006D98D0}" dt="2025-10-14T16:38:20.125" v="130" actId="6549"/>
        <pc:sldMkLst>
          <pc:docMk/>
          <pc:sldMk cId="811978212" sldId="377"/>
        </pc:sldMkLst>
        <pc:spChg chg="mod">
          <ac:chgData name="Igor Shinkar" userId="db6eb1b41a9778dd" providerId="LiveId" clId="{76B3E91C-0679-4375-A7EE-E585006D98D0}" dt="2025-10-14T16:38:20.125" v="130" actId="6549"/>
          <ac:spMkLst>
            <pc:docMk/>
            <pc:sldMk cId="811978212" sldId="377"/>
            <ac:spMk id="35842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2605734658" sldId="378"/>
        </pc:sldMkLst>
      </pc:sldChg>
      <pc:sldChg chg="del">
        <pc:chgData name="Igor Shinkar" userId="db6eb1b41a9778dd" providerId="LiveId" clId="{76B3E91C-0679-4375-A7EE-E585006D98D0}" dt="2025-10-11T03:46:07.060" v="8" actId="47"/>
        <pc:sldMkLst>
          <pc:docMk/>
          <pc:sldMk cId="3193608269" sldId="378"/>
        </pc:sldMkLst>
      </pc:sldChg>
      <pc:sldChg chg="del">
        <pc:chgData name="Igor Shinkar" userId="db6eb1b41a9778dd" providerId="LiveId" clId="{76B3E91C-0679-4375-A7EE-E585006D98D0}" dt="2025-10-11T03:46:13.066" v="10" actId="47"/>
        <pc:sldMkLst>
          <pc:docMk/>
          <pc:sldMk cId="893656676" sldId="379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646364036" sldId="379"/>
        </pc:sldMkLst>
      </pc:sldChg>
      <pc:sldChg chg="del">
        <pc:chgData name="Igor Shinkar" userId="db6eb1b41a9778dd" providerId="LiveId" clId="{76B3E91C-0679-4375-A7EE-E585006D98D0}" dt="2025-10-11T03:46:30.608" v="11" actId="47"/>
        <pc:sldMkLst>
          <pc:docMk/>
          <pc:sldMk cId="1500679518" sldId="380"/>
        </pc:sldMkLst>
      </pc:sldChg>
      <pc:sldChg chg="modSp add mod">
        <pc:chgData name="Igor Shinkar" userId="db6eb1b41a9778dd" providerId="LiveId" clId="{76B3E91C-0679-4375-A7EE-E585006D98D0}" dt="2025-10-14T16:44:59.784" v="135" actId="14100"/>
        <pc:sldMkLst>
          <pc:docMk/>
          <pc:sldMk cId="3896904154" sldId="380"/>
        </pc:sldMkLst>
        <pc:spChg chg="mod">
          <ac:chgData name="Igor Shinkar" userId="db6eb1b41a9778dd" providerId="LiveId" clId="{76B3E91C-0679-4375-A7EE-E585006D98D0}" dt="2025-10-14T16:44:59.784" v="135" actId="14100"/>
          <ac:spMkLst>
            <pc:docMk/>
            <pc:sldMk cId="3896904154" sldId="380"/>
            <ac:spMk id="24" creationId="{00000000-0000-0000-0000-000000000000}"/>
          </ac:spMkLst>
        </pc:spChg>
        <pc:cxnChg chg="mod">
          <ac:chgData name="Igor Shinkar" userId="db6eb1b41a9778dd" providerId="LiveId" clId="{76B3E91C-0679-4375-A7EE-E585006D98D0}" dt="2025-10-14T16:44:59.784" v="135" actId="14100"/>
          <ac:cxnSpMkLst>
            <pc:docMk/>
            <pc:sldMk cId="3896904154" sldId="380"/>
            <ac:cxnSpMk id="25" creationId="{00000000-0000-0000-0000-000000000000}"/>
          </ac:cxnSpMkLst>
        </pc:cxnChg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368136810" sldId="382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409847061" sldId="383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4158014421" sldId="384"/>
        </pc:sldMkLst>
      </pc:sldChg>
      <pc:sldChg chg="modSp add modAnim">
        <pc:chgData name="Igor Shinkar" userId="db6eb1b41a9778dd" providerId="LiveId" clId="{76B3E91C-0679-4375-A7EE-E585006D98D0}" dt="2025-10-19T20:13:16.215" v="158"/>
        <pc:sldMkLst>
          <pc:docMk/>
          <pc:sldMk cId="2781786719" sldId="385"/>
        </pc:sldMkLst>
        <pc:spChg chg="mod">
          <ac:chgData name="Igor Shinkar" userId="db6eb1b41a9778dd" providerId="LiveId" clId="{76B3E91C-0679-4375-A7EE-E585006D98D0}" dt="2025-10-14T16:58:27.447" v="140" actId="20577"/>
          <ac:spMkLst>
            <pc:docMk/>
            <pc:sldMk cId="2781786719" sldId="385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6B3E91C-0679-4375-A7EE-E585006D98D0}" dt="2025-10-19T20:09:52.457" v="152"/>
        <pc:sldMkLst>
          <pc:docMk/>
          <pc:sldMk cId="848183378" sldId="386"/>
        </pc:sldMkLst>
      </pc:sldChg>
      <pc:sldChg chg="modSp add mod">
        <pc:chgData name="Igor Shinkar" userId="db6eb1b41a9778dd" providerId="LiveId" clId="{76B3E91C-0679-4375-A7EE-E585006D98D0}" dt="2025-10-14T17:03:15.441" v="146" actId="20577"/>
        <pc:sldMkLst>
          <pc:docMk/>
          <pc:sldMk cId="288513736" sldId="387"/>
        </pc:sldMkLst>
        <pc:spChg chg="mod">
          <ac:chgData name="Igor Shinkar" userId="db6eb1b41a9778dd" providerId="LiveId" clId="{76B3E91C-0679-4375-A7EE-E585006D98D0}" dt="2025-10-14T17:03:15.441" v="146" actId="20577"/>
          <ac:spMkLst>
            <pc:docMk/>
            <pc:sldMk cId="288513736" sldId="387"/>
            <ac:spMk id="5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3591404521" sldId="388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970939335" sldId="389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727145135" sldId="390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131994703" sldId="391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2968826639" sldId="392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3818713786" sldId="393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019427866" sldId="394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277841783" sldId="395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555973161" sldId="396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3605897420" sldId="397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208105115" sldId="398"/>
        </pc:sldMkLst>
      </pc:sldChg>
      <pc:sldChg chg="add del">
        <pc:chgData name="Igor Shinkar" userId="db6eb1b41a9778dd" providerId="LiveId" clId="{76B3E91C-0679-4375-A7EE-E585006D98D0}" dt="2025-10-19T20:13:36.879" v="159" actId="47"/>
        <pc:sldMkLst>
          <pc:docMk/>
          <pc:sldMk cId="2577673644" sldId="406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2018169564" sldId="407"/>
        </pc:sldMkLst>
      </pc:sldChg>
      <pc:sldChg chg="modSp add mod modAnim">
        <pc:chgData name="Igor Shinkar" userId="db6eb1b41a9778dd" providerId="LiveId" clId="{76B3E91C-0679-4375-A7EE-E585006D98D0}" dt="2025-10-14T15:29:25.125" v="108" actId="20577"/>
        <pc:sldMkLst>
          <pc:docMk/>
          <pc:sldMk cId="4077900681" sldId="533"/>
        </pc:sldMkLst>
        <pc:spChg chg="mod">
          <ac:chgData name="Igor Shinkar" userId="db6eb1b41a9778dd" providerId="LiveId" clId="{76B3E91C-0679-4375-A7EE-E585006D98D0}" dt="2025-10-14T15:29:25.125" v="108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2893914609" sldId="534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596935392" sldId="535"/>
        </pc:sldMkLst>
      </pc:sldChg>
      <pc:sldChg chg="add">
        <pc:chgData name="Igor Shinkar" userId="db6eb1b41a9778dd" providerId="LiveId" clId="{76B3E91C-0679-4375-A7EE-E585006D98D0}" dt="2025-10-11T03:48:36.933" v="59"/>
        <pc:sldMkLst>
          <pc:docMk/>
          <pc:sldMk cId="1519282645" sldId="53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237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42314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5481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4303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77801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450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5539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3142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051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02898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08839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4371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79558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2070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48759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1629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3917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9272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833426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04303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71069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3378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642586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2770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52355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766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30824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87389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09589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9637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2041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77712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64204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34225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74541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6566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10954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1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Week 07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/>
              <a:t>Back to</a:t>
            </a:r>
            <a:br>
              <a:rPr lang="de-DE" altLang="en-US" sz="6000" dirty="0"/>
            </a:br>
            <a:r>
              <a:rPr lang="de-DE" altLang="en-US" sz="6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Bundle related data and operations 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break up a problem into smaller, manageable programming 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implementation details 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interface 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Finding 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Interfaces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interface refers to data and a set of operations of the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by 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Serves 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More examples of</a:t>
            </a:r>
            <a:br>
              <a:rPr lang="de-DE" altLang="en-US" sz="8000" dirty="0"/>
            </a:br>
            <a:r>
              <a:rPr lang="de-DE" altLang="en-US" sz="8000" dirty="0"/>
              <a:t>ADTs</a:t>
            </a:r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the queue is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Line at a supermarket</a:t>
            </a:r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queue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Dynamic array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(index): get array[index]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Dynamic array?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October 28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28, during the Tuesday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in person</a:t>
            </a:r>
            <a:endParaRPr 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100 minutes,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Includes all material learned in Week 01 – Week 07 (including labs)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https://www.cs.sfu.ca/~ishinkar/teaching/fall25/cmpt125/exams.html</a:t>
            </a:r>
            <a:endParaRPr lang="de-DE" sz="2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links are under piazza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add(item): add an item to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contains?(item): 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remove(item):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set is empty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/>
              <a:t>Implementing a stack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41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3914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/>
              <a:t>	</a:t>
            </a:r>
            <a:r>
              <a:rPr lang="en-US" sz="2200" dirty="0" err="1"/>
              <a:t>typedef</a:t>
            </a:r>
            <a:r>
              <a:rPr lang="en-US" sz="2200" dirty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	???</a:t>
            </a:r>
          </a:p>
          <a:p>
            <a:pPr marL="0" indent="0"/>
            <a:r>
              <a:rPr lang="en-US" sz="2200" dirty="0"/>
              <a:t>	} </a:t>
            </a:r>
            <a:r>
              <a:rPr lang="en-US" sz="2200" dirty="0" err="1"/>
              <a:t>stack_t</a:t>
            </a:r>
            <a:r>
              <a:rPr lang="en-US" sz="2200" dirty="0"/>
              <a:t>;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1147612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1335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/>
              <a:t>Note that </a:t>
            </a:r>
            <a:r>
              <a:rPr lang="en-US" altLang="he-IL" sz="2200" b="1" dirty="0" err="1"/>
              <a:t>dequeue</a:t>
            </a:r>
            <a:r>
              <a:rPr lang="en-US" altLang="he-IL" sz="2200" b="1" dirty="0"/>
              <a:t>() 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/>
              <a:t>!</a:t>
            </a:r>
          </a:p>
          <a:p>
            <a:pPr marL="0" indent="0"/>
            <a:r>
              <a:rPr lang="en-US" altLang="he-IL" sz="2200" b="1" dirty="0"/>
              <a:t>					why?</a:t>
            </a:r>
          </a:p>
          <a:p>
            <a:pPr marL="0" indent="0"/>
            <a:r>
              <a:rPr lang="en-US" altLang="he-IL" sz="2200" b="1" dirty="0"/>
              <a:t>					</a:t>
            </a:r>
            <a:r>
              <a:rPr lang="en-US" altLang="he-IL" sz="2200" b="1" dirty="0">
                <a:solidFill>
                  <a:srgbClr val="FF0000"/>
                </a:solidFill>
              </a:rPr>
              <a:t>because need to shift everything to the left</a:t>
            </a:r>
            <a:endParaRPr lang="en-US" altLang="he-IL" sz="2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41594869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+ 2 pointers:</a:t>
            </a:r>
            <a:br>
              <a:rPr lang="en-US" altLang="he-IL" sz="2200" dirty="0"/>
            </a:br>
            <a:r>
              <a:rPr lang="en-US" altLang="he-IL" sz="2200" dirty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head,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2371931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     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3,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Dequeue()  [1, 2, 3,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916112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059112" y="5038484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37124" y="6222378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Returns 1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568DEB-466D-4CDD-9A5E-3D6F1220626A}"/>
              </a:ext>
            </a:extLst>
          </p:cNvPr>
          <p:cNvCxnSpPr/>
          <p:nvPr/>
        </p:nvCxnSpPr>
        <p:spPr>
          <a:xfrm flipV="1">
            <a:off x="2144712" y="5970587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C81A7A-9D5E-473D-9421-26523EEBBEC4}"/>
              </a:ext>
            </a:extLst>
          </p:cNvPr>
          <p:cNvCxnSpPr/>
          <p:nvPr/>
        </p:nvCxnSpPr>
        <p:spPr>
          <a:xfrm flipH="1" flipV="1">
            <a:off x="3041406" y="5913437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933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https://missing.csail.mit.edu/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Editors (Vim)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Version Control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should know.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will make your studies so much easier.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Link is on piazza-&gt; resources</a:t>
            </a: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		      	[1,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	[1,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tail=???</a:t>
            </a: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en-US" altLang="he-IL" sz="2200" dirty="0"/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382837" y="3833779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5116512" y="383377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382837" y="4868846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497512" y="4814871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85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Should we increase capacity if tail reaches the end of the array?</a:t>
            </a:r>
          </a:p>
          <a:p>
            <a:r>
              <a:rPr lang="en-US" altLang="he-IL" sz="2200" dirty="0"/>
              <a:t>But what if some elements at the front have already been removed?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		      	[_, _, _,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	[9, _, _,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**Note that the values in the array were not really deleted.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**In reality values are whatever we left there:</a:t>
            </a:r>
          </a:p>
          <a:p>
            <a:pPr marL="0" indent="0"/>
            <a:r>
              <a:rPr lang="en-US" altLang="he-IL" sz="24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	[9,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FF000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en-US" altLang="he-IL" sz="2200" dirty="0"/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363912" y="3357579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5116512" y="335757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363912" y="4365658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754312" y="4365658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363912" y="645001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754312" y="6450012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1467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r>
              <a:rPr lang="en-US" altLang="he-IL" sz="2200" dirty="0"/>
              <a:t>Q2: What 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there is no more room for new elements?</a:t>
            </a:r>
          </a:p>
          <a:p>
            <a:r>
              <a:rPr lang="en-US" altLang="he-IL" sz="2200" dirty="0"/>
              <a:t>A: </a:t>
            </a:r>
            <a:r>
              <a:rPr lang="en-US" altLang="he-IL" sz="2200"/>
              <a:t>Then we </a:t>
            </a:r>
            <a:r>
              <a:rPr lang="en-US" altLang="he-IL" sz="2200" dirty="0"/>
              <a:t>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8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queue=[6,7,8]</a:t>
            </a: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 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queue=[6,7,8,9]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Enqueue(13)  [9,10, 11,12, *,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  : </a:t>
            </a:r>
            <a:r>
              <a:rPr lang="en-US" altLang="he-IL" sz="16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queue=[6,7,8,9,10,11,12]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Enqueue(13) ---- Increase capacity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[6,7,8,9,10,11,12,13, _, _, _, _, _,]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570370" y="5481634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121619" y="5456235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E722A6-2D10-47E1-A146-35F5B39856E8}"/>
              </a:ext>
            </a:extLst>
          </p:cNvPr>
          <p:cNvCxnSpPr>
            <a:cxnSpLocks/>
          </p:cNvCxnSpPr>
          <p:nvPr/>
        </p:nvCxnSpPr>
        <p:spPr>
          <a:xfrm flipH="1" flipV="1">
            <a:off x="7478712" y="6442071"/>
            <a:ext cx="161925" cy="412536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101CA61-925A-4422-9FAD-8C3DD7F1792B}"/>
              </a:ext>
            </a:extLst>
          </p:cNvPr>
          <p:cNvCxnSpPr/>
          <p:nvPr/>
        </p:nvCxnSpPr>
        <p:spPr>
          <a:xfrm flipV="1">
            <a:off x="5012206" y="6400200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888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309808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Linked 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9353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the pointer to the first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How would you implement this?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118014" y="3410523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54018" y="6294437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3" name="Rectangle 42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44" name="Straight Connector 43"/>
            <p:cNvCxnSpPr>
              <a:stCxn id="43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6" name="Rectangle 4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47" name="Straight Connector 46"/>
            <p:cNvCxnSpPr>
              <a:stCxn id="4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endCxn id="50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0" name="Rectangle 49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51" name="Straight Connector 50"/>
            <p:cNvCxnSpPr>
              <a:stCxn id="50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endCxn id="50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4" name="Rectangle 5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55" name="Straight Connector 54"/>
            <p:cNvCxnSpPr>
              <a:stCxn id="54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>
            <a:endCxn id="43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6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54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425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x2;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x2.data = 7;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&amp;x2;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x2.next=NULL;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                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7                 </a:t>
              </a: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45518" y="5225126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070BA4-0E55-4C91-A33E-290F0C1867AA}"/>
              </a:ext>
            </a:extLst>
          </p:cNvPr>
          <p:cNvCxnSpPr/>
          <p:nvPr/>
        </p:nvCxnSpPr>
        <p:spPr>
          <a:xfrm flipH="1">
            <a:off x="6754819" y="604066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9782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605734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64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One last problem on sorting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Given an array A=[4,3,6,1,2,5] we perform Insertion Sort on it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4: [</a:t>
            </a:r>
            <a:r>
              <a:rPr lang="de-DE" altLang="en-US" sz="2000" b="1" dirty="0"/>
              <a:t>4</a:t>
            </a:r>
            <a:r>
              <a:rPr lang="de-DE" altLang="en-US" sz="2000" dirty="0"/>
              <a:t>,3,6,1,2,5]: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3: [</a:t>
            </a:r>
            <a:r>
              <a:rPr lang="de-DE" altLang="en-US" sz="2000" b="1" dirty="0"/>
              <a:t>3</a:t>
            </a:r>
            <a:r>
              <a:rPr lang="de-DE" altLang="en-US" sz="2000" dirty="0"/>
              <a:t>,4,6,1,2,5]: 1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6: [3,4,</a:t>
            </a:r>
            <a:r>
              <a:rPr lang="de-DE" altLang="en-US" sz="2000" b="1" dirty="0"/>
              <a:t>6</a:t>
            </a:r>
            <a:r>
              <a:rPr lang="de-DE" altLang="en-US" sz="2000" dirty="0"/>
              <a:t>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1: [</a:t>
            </a:r>
            <a:r>
              <a:rPr lang="de-DE" altLang="en-US" sz="2000" b="1" dirty="0"/>
              <a:t>1</a:t>
            </a:r>
            <a:r>
              <a:rPr lang="de-DE" altLang="en-US" sz="2000" dirty="0"/>
              <a:t>,3,4,6,2,5]: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2: [1,</a:t>
            </a:r>
            <a:r>
              <a:rPr lang="de-DE" altLang="en-US" sz="2000" b="1" dirty="0"/>
              <a:t>2</a:t>
            </a:r>
            <a:r>
              <a:rPr lang="de-DE" altLang="en-US" sz="2000" dirty="0"/>
              <a:t>,3,4,6,5]: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5: [1,2,3,4,</a:t>
            </a:r>
            <a:r>
              <a:rPr lang="de-DE" altLang="en-US" sz="2000" b="1" dirty="0"/>
              <a:t>5</a:t>
            </a:r>
            <a:r>
              <a:rPr lang="de-DE" altLang="en-US" sz="2000" dirty="0"/>
              <a:t>,6]: 1 swaps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u="sng" dirty="0"/>
              <a:t>Problem</a:t>
            </a:r>
            <a:r>
              <a:rPr lang="de-DE" altLang="en-US" sz="2000" dirty="0"/>
              <a:t>: Write an algorithm that gets an array s[0...n-1],</a:t>
            </a:r>
            <a:br>
              <a:rPr lang="de-DE" altLang="en-US" sz="2000" dirty="0"/>
            </a:br>
            <a:r>
              <a:rPr lang="de-DE" altLang="en-US" sz="2000" dirty="0"/>
              <a:t>and outputs an array A with a permutation of {1...n} such that when running InsertionSort on A the insertion sort makes s[i] swaps in the i‘th iteration.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What is the running time of your algorithm?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592512" y="2332037"/>
            <a:ext cx="228600" cy="27432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735512" y="2941637"/>
            <a:ext cx="4038600" cy="6858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Look at the number of swaps</a:t>
            </a:r>
            <a:br>
              <a:rPr lang="de-DE" altLang="en-US" dirty="0">
                <a:solidFill>
                  <a:schemeClr val="tx1"/>
                </a:solidFill>
              </a:rPr>
            </a:br>
            <a:r>
              <a:rPr lang="de-DE" altLang="en-US" dirty="0">
                <a:solidFill>
                  <a:schemeClr val="tx1"/>
                </a:solidFill>
              </a:rPr>
              <a:t>as an array s[0...5] with s[i]≤i for all i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5802312" y="6151177"/>
            <a:ext cx="10668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</a:t>
            </a:r>
            <a:r>
              <a:rPr lang="de-DE" altLang="en-US" baseline="30000" dirty="0">
                <a:solidFill>
                  <a:schemeClr val="tx1"/>
                </a:solidFill>
              </a:rPr>
              <a:t>2</a:t>
            </a:r>
            <a:r>
              <a:rPr lang="de-DE" altLang="en-US" dirty="0">
                <a:solidFill>
                  <a:schemeClr val="tx1"/>
                </a:solidFill>
              </a:rPr>
              <a:t>)?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945312" y="6151177"/>
            <a:ext cx="16002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 log(n))?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8616665" y="6151177"/>
            <a:ext cx="959135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O(n)?</a:t>
            </a:r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81614" cy="451802"/>
            <a:chOff x="875763" y="4675031"/>
            <a:chExt cx="2448034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48034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    NULL</a:t>
              </a:r>
            </a:p>
          </p:txBody>
        </p:sp>
        <p:cxnSp>
          <p:nvCxnSpPr>
            <p:cNvPr id="25" name="Straight Connector 24"/>
            <p:cNvCxnSpPr>
              <a:cxnSpLocks/>
              <a:stCxn id="24" idx="0"/>
            </p:cNvCxnSpPr>
            <p:nvPr/>
          </p:nvCxnSpPr>
          <p:spPr>
            <a:xfrm flipH="1">
              <a:off x="2081145" y="4675031"/>
              <a:ext cx="18635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9041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15192826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What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Get 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81368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*tail;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int size;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</p:txBody>
      </p:sp>
    </p:spTree>
    <p:extLst>
      <p:ext uri="{BB962C8B-B14F-4D97-AF65-F5344CB8AC3E}">
        <p14:creationId xmlns:p14="http://schemas.microsoft.com/office/powerpoint/2010/main" val="1409847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909237" y="285387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4158014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(list-&gt;tail==NULL) 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cxnSpLocks/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cxnSpLocks/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cxnSpLocks/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cxnSpLocks/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cxnSpLocks/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8169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NULL;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list-&gt;tail-&gt;next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list was empty,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handle it separately: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= 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821296" y="630618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8502701" y="629975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246335" y="5820316"/>
            <a:ext cx="1254570" cy="4858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30" idx="2"/>
            <a:endCxn id="24" idx="0"/>
          </p:cNvCxnSpPr>
          <p:nvPr/>
        </p:nvCxnSpPr>
        <p:spPr>
          <a:xfrm flipH="1">
            <a:off x="8500905" y="4903684"/>
            <a:ext cx="386750" cy="140250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715093" y="2916016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2781786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list-&gt;head-&gt;next;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release 5.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list becomes empty, we need to update tail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4911943" y="225900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848183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cur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(cur-&gt;next != list-&gt;tail) // check pointers are equal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cur = cur-&gt;next;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cur is the node before last – DO THE UPDATES</a:t>
            </a: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6559995" y="158161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Implement it</a:t>
            </a: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7376716" y="3248215"/>
            <a:ext cx="2129715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What is the running time?</a:t>
            </a:r>
          </a:p>
        </p:txBody>
      </p:sp>
      <p:cxnSp>
        <p:nvCxnSpPr>
          <p:cNvPr id="26" name="Straight Arrow Connector 25"/>
          <p:cNvCxnSpPr>
            <a:stCxn id="30" idx="1"/>
            <a:endCxn id="8" idx="0"/>
          </p:cNvCxnSpPr>
          <p:nvPr/>
        </p:nvCxnSpPr>
        <p:spPr>
          <a:xfrm flipH="1">
            <a:off x="4354513" y="4635879"/>
            <a:ext cx="4087061" cy="95853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354512" y="5603146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13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</p:txBody>
      </p:sp>
    </p:spTree>
    <p:extLst>
      <p:ext uri="{BB962C8B-B14F-4D97-AF65-F5344CB8AC3E}">
        <p14:creationId xmlns:p14="http://schemas.microsoft.com/office/powerpoint/2010/main" val="3591404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Stack</a:t>
            </a:r>
          </a:p>
        </p:txBody>
      </p:sp>
    </p:spTree>
    <p:extLst>
      <p:ext uri="{BB962C8B-B14F-4D97-AF65-F5344CB8AC3E}">
        <p14:creationId xmlns:p14="http://schemas.microsoft.com/office/powerpoint/2010/main" val="970939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Stack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push operations)</a:t>
            </a:r>
          </a:p>
        </p:txBody>
      </p:sp>
    </p:spTree>
    <p:extLst>
      <p:ext uri="{BB962C8B-B14F-4D97-AF65-F5344CB8AC3E}">
        <p14:creationId xmlns:p14="http://schemas.microsoft.com/office/powerpoint/2010/main" val="727145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Stack: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Push(item)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Pop()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head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532437"/>
            <a:ext cx="5181600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</p:spTree>
    <p:extLst>
      <p:ext uri="{BB962C8B-B14F-4D97-AF65-F5344CB8AC3E}">
        <p14:creationId xmlns:p14="http://schemas.microsoft.com/office/powerpoint/2010/main" val="11319947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Queue</a:t>
            </a:r>
          </a:p>
        </p:txBody>
      </p:sp>
    </p:spTree>
    <p:extLst>
      <p:ext uri="{BB962C8B-B14F-4D97-AF65-F5344CB8AC3E}">
        <p14:creationId xmlns:p14="http://schemas.microsoft.com/office/powerpoint/2010/main" val="2968826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Queue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operations)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713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r>
              <a:rPr lang="en-US" altLang="he-IL" sz="2200" dirty="0"/>
              <a:t>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r>
              <a:rPr lang="en-US" altLang="he-IL" sz="2200" dirty="0"/>
              <a:t>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tail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380038"/>
            <a:ext cx="5181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78312" y="3310162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TAIL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278312" y="3727366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4278312" y="3727366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64112" y="4212508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HEAD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4964112" y="4601770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H="1" flipV="1">
            <a:off x="4964112" y="4601770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22255" y="3646301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945312" y="4508550"/>
            <a:ext cx="19812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O(size of queue) !!!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12755" y="4527516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</p:spTree>
    <p:extLst>
      <p:ext uri="{BB962C8B-B14F-4D97-AF65-F5344CB8AC3E}">
        <p14:creationId xmlns:p14="http://schemas.microsoft.com/office/powerpoint/2010/main" val="1019427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5" grpId="0"/>
      <p:bldP spid="18" grpId="0" animBg="1"/>
      <p:bldP spid="19" grpId="0" animBg="1"/>
      <p:bldP spid="19" grpId="1" animBg="1"/>
      <p:bldP spid="2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1277841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Double Linked List</a:t>
            </a:r>
            <a:r>
              <a:rPr lang="en-US" altLang="he-IL" sz="2200" dirty="0"/>
              <a:t> - similar to linked list.</a:t>
            </a:r>
            <a:br>
              <a:rPr lang="en-US" altLang="he-IL" sz="2200" dirty="0"/>
            </a:br>
            <a:r>
              <a:rPr lang="en-US" altLang="he-IL" sz="2200" dirty="0"/>
              <a:t>Each element is linked to the next element and to the previous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Can traverse the list forward and backward!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this!</a:t>
            </a: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973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>
            <a:off x="5446587" y="4086847"/>
            <a:ext cx="1544455" cy="145873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</p:cNvCxnSpPr>
          <p:nvPr/>
        </p:nvCxnSpPr>
        <p:spPr>
          <a:xfrm flipH="1">
            <a:off x="6991042" y="4558180"/>
            <a:ext cx="2175189" cy="98740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4802444" y="4248471"/>
            <a:ext cx="1902612" cy="158109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8974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tail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</p:txBody>
      </p:sp>
    </p:spTree>
    <p:extLst>
      <p:ext uri="{BB962C8B-B14F-4D97-AF65-F5344CB8AC3E}">
        <p14:creationId xmlns:p14="http://schemas.microsoft.com/office/powerpoint/2010/main" val="1208105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Abstract data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Stack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Queue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Linked List</a:t>
            </a:r>
            <a:br>
              <a:rPr lang="de-DE" altLang="en-US" sz="2000" dirty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9628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663646"/>
              </p:ext>
            </p:extLst>
          </p:nvPr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27088"/>
              </p:ext>
            </p:extLst>
          </p:nvPr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19744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16247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278400"/>
              </p:ext>
            </p:extLst>
          </p:nvPr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497947"/>
              </p:ext>
            </p:extLst>
          </p:nvPr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3419</Words>
  <Application>Microsoft Office PowerPoint</Application>
  <PresentationFormat>Custom</PresentationFormat>
  <Paragraphs>541</Paragraphs>
  <Slides>60</Slides>
  <Notes>60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5" baseType="lpstr">
      <vt:lpstr>Arial</vt:lpstr>
      <vt:lpstr>Arial Unicode MS</vt:lpstr>
      <vt:lpstr>Times New Roman</vt:lpstr>
      <vt:lpstr>Wingdings</vt:lpstr>
      <vt:lpstr>Office Theme</vt:lpstr>
      <vt:lpstr>PowerPoint Presentation</vt:lpstr>
      <vt:lpstr>Midterm – October 28</vt:lpstr>
      <vt:lpstr>Missing semester - MIT</vt:lpstr>
      <vt:lpstr>One last problem on sorting</vt:lpstr>
      <vt:lpstr>PowerPoint Presentation</vt:lpstr>
      <vt:lpstr>Today</vt:lpstr>
      <vt:lpstr>Abstract Data Type</vt:lpstr>
      <vt:lpstr>Example: Stack</vt:lpstr>
      <vt:lpstr>Example: Stack</vt:lpstr>
      <vt:lpstr>Example: Stack</vt:lpstr>
      <vt:lpstr>Implementing Stack</vt:lpstr>
      <vt:lpstr>PowerPoint Presentation</vt:lpstr>
      <vt:lpstr>Abstract Data Type</vt:lpstr>
      <vt:lpstr>Software Engineering Principles</vt:lpstr>
      <vt:lpstr>Interfaces</vt:lpstr>
      <vt:lpstr>PowerPoint Presentation</vt:lpstr>
      <vt:lpstr>Queue</vt:lpstr>
      <vt:lpstr>Queue</vt:lpstr>
      <vt:lpstr>Dynamic array</vt:lpstr>
      <vt:lpstr>Set</vt:lpstr>
      <vt:lpstr>PowerPoint Presentation</vt:lpstr>
      <vt:lpstr>Stack</vt:lpstr>
      <vt:lpstr>Implementing Stack</vt:lpstr>
      <vt:lpstr>Implementing Stack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 – add to head</vt:lpstr>
      <vt:lpstr>Linked List – add to head</vt:lpstr>
      <vt:lpstr>Linked List</vt:lpstr>
      <vt:lpstr>Linked List</vt:lpstr>
      <vt:lpstr>Linked List - implementation</vt:lpstr>
      <vt:lpstr>Linked List – add to head</vt:lpstr>
      <vt:lpstr>Linked List – add to head</vt:lpstr>
      <vt:lpstr>Linked List – add to tail</vt:lpstr>
      <vt:lpstr>Linked List – remove from head</vt:lpstr>
      <vt:lpstr>Linked List – remove from tail</vt:lpstr>
      <vt:lpstr>Linked List</vt:lpstr>
      <vt:lpstr>PowerPoint Presentation</vt:lpstr>
      <vt:lpstr>Implementing Stack</vt:lpstr>
      <vt:lpstr>Implementing Stack</vt:lpstr>
      <vt:lpstr>PowerPoint Presentation</vt:lpstr>
      <vt:lpstr>Implementing Queue</vt:lpstr>
      <vt:lpstr>Implementing Queue</vt:lpstr>
      <vt:lpstr>PowerPoint Presentation</vt:lpstr>
      <vt:lpstr>Doubly Linked List</vt:lpstr>
      <vt:lpstr>Doubly Linked List</vt:lpstr>
      <vt:lpstr>Doubly Linked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932</cp:revision>
  <cp:lastPrinted>1601-01-01T00:00:00Z</cp:lastPrinted>
  <dcterms:created xsi:type="dcterms:W3CDTF">2017-07-19T19:15:02Z</dcterms:created>
  <dcterms:modified xsi:type="dcterms:W3CDTF">2025-10-19T20:13:47Z</dcterms:modified>
</cp:coreProperties>
</file>