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0"/>
  </p:notesMasterIdLst>
  <p:sldIdLst>
    <p:sldId id="256" r:id="rId3"/>
    <p:sldId id="665" r:id="rId4"/>
    <p:sldId id="689" r:id="rId5"/>
    <p:sldId id="701" r:id="rId6"/>
    <p:sldId id="706" r:id="rId7"/>
    <p:sldId id="710" r:id="rId8"/>
    <p:sldId id="711" r:id="rId9"/>
    <p:sldId id="705" r:id="rId10"/>
    <p:sldId id="683" r:id="rId11"/>
    <p:sldId id="709" r:id="rId12"/>
    <p:sldId id="696" r:id="rId13"/>
    <p:sldId id="697" r:id="rId14"/>
    <p:sldId id="537" r:id="rId15"/>
    <p:sldId id="707" r:id="rId16"/>
    <p:sldId id="703" r:id="rId17"/>
    <p:sldId id="704" r:id="rId18"/>
    <p:sldId id="291" r:id="rId1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CC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E6C41A-DB9D-462D-9E8B-C34AB1FA7451}" v="983" dt="2025-11-27T20:13:19.0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9204" autoAdjust="0"/>
  </p:normalViewPr>
  <p:slideViewPr>
    <p:cSldViewPr>
      <p:cViewPr varScale="1">
        <p:scale>
          <a:sx n="77" d="100"/>
          <a:sy n="77" d="100"/>
        </p:scale>
        <p:origin x="1262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6B3E91C-0679-4375-A7EE-E585006D98D0}"/>
    <pc:docChg chg="undo custSel addSld delSld modSld sldOrd">
      <pc:chgData name="Igor Shinkar" userId="db6eb1b41a9778dd" providerId="LiveId" clId="{76B3E91C-0679-4375-A7EE-E585006D98D0}" dt="2025-11-27T20:13:19.085" v="1174" actId="115"/>
      <pc:docMkLst>
        <pc:docMk/>
      </pc:docMkLst>
      <pc:sldChg chg="modSp modAnim">
        <pc:chgData name="Igor Shinkar" userId="db6eb1b41a9778dd" providerId="LiveId" clId="{76B3E91C-0679-4375-A7EE-E585006D98D0}" dt="2025-11-27T20:13:19.085" v="1174" actId="115"/>
        <pc:sldMkLst>
          <pc:docMk/>
          <pc:sldMk cId="3091208744" sldId="537"/>
        </pc:sldMkLst>
        <pc:spChg chg="mod">
          <ac:chgData name="Igor Shinkar" userId="db6eb1b41a9778dd" providerId="LiveId" clId="{76B3E91C-0679-4375-A7EE-E585006D98D0}" dt="2025-11-27T20:13:19.085" v="1174" actId="115"/>
          <ac:spMkLst>
            <pc:docMk/>
            <pc:sldMk cId="3091208744" sldId="537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76B3E91C-0679-4375-A7EE-E585006D98D0}" dt="2025-11-27T19:29:19.697" v="44" actId="20577"/>
        <pc:sldMkLst>
          <pc:docMk/>
          <pc:sldMk cId="1068794955" sldId="665"/>
        </pc:sldMkLst>
        <pc:spChg chg="mod">
          <ac:chgData name="Igor Shinkar" userId="db6eb1b41a9778dd" providerId="LiveId" clId="{76B3E91C-0679-4375-A7EE-E585006D98D0}" dt="2025-11-27T19:29:19.697" v="44" actId="20577"/>
          <ac:spMkLst>
            <pc:docMk/>
            <pc:sldMk cId="1068794955" sldId="665"/>
            <ac:spMk id="3" creationId="{00000000-0000-0000-0000-000000000000}"/>
          </ac:spMkLst>
        </pc:spChg>
      </pc:sldChg>
      <pc:sldChg chg="delSp modSp mod delAnim modAnim">
        <pc:chgData name="Igor Shinkar" userId="db6eb1b41a9778dd" providerId="LiveId" clId="{76B3E91C-0679-4375-A7EE-E585006D98D0}" dt="2025-11-27T19:25:49.393" v="29" actId="20577"/>
        <pc:sldMkLst>
          <pc:docMk/>
          <pc:sldMk cId="849249676" sldId="683"/>
        </pc:sldMkLst>
        <pc:spChg chg="del">
          <ac:chgData name="Igor Shinkar" userId="db6eb1b41a9778dd" providerId="LiveId" clId="{76B3E91C-0679-4375-A7EE-E585006D98D0}" dt="2025-11-27T19:25:46.980" v="28" actId="478"/>
          <ac:spMkLst>
            <pc:docMk/>
            <pc:sldMk cId="849249676" sldId="683"/>
            <ac:spMk id="108" creationId="{72DA5CE3-E521-48A6-A6B9-F8169D42F4A7}"/>
          </ac:spMkLst>
        </pc:spChg>
        <pc:spChg chg="del">
          <ac:chgData name="Igor Shinkar" userId="db6eb1b41a9778dd" providerId="LiveId" clId="{76B3E91C-0679-4375-A7EE-E585006D98D0}" dt="2025-11-27T19:25:46.980" v="28" actId="478"/>
          <ac:spMkLst>
            <pc:docMk/>
            <pc:sldMk cId="849249676" sldId="683"/>
            <ac:spMk id="109" creationId="{C631DC37-B15D-4BDC-8593-7CFD9B820D67}"/>
          </ac:spMkLst>
        </pc:spChg>
        <pc:spChg chg="mod">
          <ac:chgData name="Igor Shinkar" userId="db6eb1b41a9778dd" providerId="LiveId" clId="{76B3E91C-0679-4375-A7EE-E585006D98D0}" dt="2025-11-27T19:25:49.393" v="29" actId="20577"/>
          <ac:spMkLst>
            <pc:docMk/>
            <pc:sldMk cId="849249676" sldId="683"/>
            <ac:spMk id="5122" creationId="{00000000-0000-0000-0000-000000000000}"/>
          </ac:spMkLst>
        </pc:spChg>
        <pc:grpChg chg="del">
          <ac:chgData name="Igor Shinkar" userId="db6eb1b41a9778dd" providerId="LiveId" clId="{76B3E91C-0679-4375-A7EE-E585006D98D0}" dt="2025-11-27T19:25:46.980" v="28" actId="478"/>
          <ac:grpSpMkLst>
            <pc:docMk/>
            <pc:sldMk cId="849249676" sldId="683"/>
            <ac:grpSpMk id="17" creationId="{6E95F387-FAD5-408B-B715-B0EB9B3BF70E}"/>
          </ac:grpSpMkLst>
        </pc:grpChg>
        <pc:grpChg chg="del">
          <ac:chgData name="Igor Shinkar" userId="db6eb1b41a9778dd" providerId="LiveId" clId="{76B3E91C-0679-4375-A7EE-E585006D98D0}" dt="2025-11-27T19:25:46.980" v="28" actId="478"/>
          <ac:grpSpMkLst>
            <pc:docMk/>
            <pc:sldMk cId="849249676" sldId="683"/>
            <ac:grpSpMk id="19" creationId="{CA2C9E58-9532-4BD0-B1D7-507B51360F35}"/>
          </ac:grpSpMkLst>
        </pc:grpChg>
        <pc:grpChg chg="del">
          <ac:chgData name="Igor Shinkar" userId="db6eb1b41a9778dd" providerId="LiveId" clId="{76B3E91C-0679-4375-A7EE-E585006D98D0}" dt="2025-11-27T19:25:46.980" v="28" actId="478"/>
          <ac:grpSpMkLst>
            <pc:docMk/>
            <pc:sldMk cId="849249676" sldId="683"/>
            <ac:grpSpMk id="21" creationId="{FE44EDC6-5132-4231-8966-3B4FDB9A3D46}"/>
          </ac:grpSpMkLst>
        </pc:grpChg>
        <pc:grpChg chg="del">
          <ac:chgData name="Igor Shinkar" userId="db6eb1b41a9778dd" providerId="LiveId" clId="{76B3E91C-0679-4375-A7EE-E585006D98D0}" dt="2025-11-27T19:25:46.980" v="28" actId="478"/>
          <ac:grpSpMkLst>
            <pc:docMk/>
            <pc:sldMk cId="849249676" sldId="683"/>
            <ac:grpSpMk id="39" creationId="{3526C969-ED63-442E-B043-81223AEDDCFF}"/>
          </ac:grpSpMkLst>
        </pc:grpChg>
        <pc:cxnChg chg="mod">
          <ac:chgData name="Igor Shinkar" userId="db6eb1b41a9778dd" providerId="LiveId" clId="{76B3E91C-0679-4375-A7EE-E585006D98D0}" dt="2025-11-27T19:25:46.980" v="28" actId="478"/>
          <ac:cxnSpMkLst>
            <pc:docMk/>
            <pc:sldMk cId="849249676" sldId="683"/>
            <ac:cxnSpMk id="29" creationId="{BEC0E8FA-8A80-49E3-9B03-F895C4AA54FD}"/>
          </ac:cxnSpMkLst>
        </pc:cxnChg>
        <pc:cxnChg chg="mod">
          <ac:chgData name="Igor Shinkar" userId="db6eb1b41a9778dd" providerId="LiveId" clId="{76B3E91C-0679-4375-A7EE-E585006D98D0}" dt="2025-11-27T19:25:46.980" v="28" actId="478"/>
          <ac:cxnSpMkLst>
            <pc:docMk/>
            <pc:sldMk cId="849249676" sldId="683"/>
            <ac:cxnSpMk id="31" creationId="{15182827-DED4-47C6-AF29-34B56F91002B}"/>
          </ac:cxnSpMkLst>
        </pc:cxnChg>
        <pc:cxnChg chg="mod">
          <ac:chgData name="Igor Shinkar" userId="db6eb1b41a9778dd" providerId="LiveId" clId="{76B3E91C-0679-4375-A7EE-E585006D98D0}" dt="2025-11-27T19:25:46.980" v="28" actId="478"/>
          <ac:cxnSpMkLst>
            <pc:docMk/>
            <pc:sldMk cId="849249676" sldId="683"/>
            <ac:cxnSpMk id="89" creationId="{D9CF5561-B362-438A-AB9F-A8AA6B786369}"/>
          </ac:cxnSpMkLst>
        </pc:cxnChg>
        <pc:cxnChg chg="mod">
          <ac:chgData name="Igor Shinkar" userId="db6eb1b41a9778dd" providerId="LiveId" clId="{76B3E91C-0679-4375-A7EE-E585006D98D0}" dt="2025-11-27T19:25:46.980" v="28" actId="478"/>
          <ac:cxnSpMkLst>
            <pc:docMk/>
            <pc:sldMk cId="849249676" sldId="683"/>
            <ac:cxnSpMk id="97" creationId="{798B2AF5-F9F0-42B7-8B6A-BBB239D18B5F}"/>
          </ac:cxnSpMkLst>
        </pc:cxnChg>
      </pc:sldChg>
      <pc:sldChg chg="modSp mod">
        <pc:chgData name="Igor Shinkar" userId="db6eb1b41a9778dd" providerId="LiveId" clId="{76B3E91C-0679-4375-A7EE-E585006D98D0}" dt="2025-11-27T19:31:00.977" v="155" actId="20577"/>
        <pc:sldMkLst>
          <pc:docMk/>
          <pc:sldMk cId="2367078143" sldId="689"/>
        </pc:sldMkLst>
        <pc:spChg chg="mod">
          <ac:chgData name="Igor Shinkar" userId="db6eb1b41a9778dd" providerId="LiveId" clId="{76B3E91C-0679-4375-A7EE-E585006D98D0}" dt="2025-11-27T19:31:00.977" v="155" actId="20577"/>
          <ac:spMkLst>
            <pc:docMk/>
            <pc:sldMk cId="2367078143" sldId="689"/>
            <ac:spMk id="5122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1-27T19:39:48.055" v="327" actId="115"/>
        <pc:sldMkLst>
          <pc:docMk/>
          <pc:sldMk cId="714286586" sldId="701"/>
        </pc:sldMkLst>
        <pc:spChg chg="mod">
          <ac:chgData name="Igor Shinkar" userId="db6eb1b41a9778dd" providerId="LiveId" clId="{76B3E91C-0679-4375-A7EE-E585006D98D0}" dt="2025-11-27T19:39:48.055" v="327" actId="115"/>
          <ac:spMkLst>
            <pc:docMk/>
            <pc:sldMk cId="714286586" sldId="701"/>
            <ac:spMk id="5122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1-27T19:21:53.212" v="0" actId="47"/>
        <pc:sldMkLst>
          <pc:docMk/>
          <pc:sldMk cId="4131614221" sldId="702"/>
        </pc:sldMkLst>
      </pc:sldChg>
      <pc:sldChg chg="addSp modSp mod modAnim">
        <pc:chgData name="Igor Shinkar" userId="db6eb1b41a9778dd" providerId="LiveId" clId="{76B3E91C-0679-4375-A7EE-E585006D98D0}" dt="2025-11-27T19:48:18.324" v="573"/>
        <pc:sldMkLst>
          <pc:docMk/>
          <pc:sldMk cId="2540076099" sldId="706"/>
        </pc:sldMkLst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3" creationId="{F27CAB07-873E-68FC-FC51-D749714080FF}"/>
          </ac:spMkLst>
        </pc:spChg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5" creationId="{B9E3BB63-EBA5-41A9-876A-CF05A98ADFCD}"/>
          </ac:spMkLst>
        </pc:spChg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8" creationId="{6AD8E857-64FE-DBCB-9981-1B93E2C40304}"/>
          </ac:spMkLst>
        </pc:spChg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10" creationId="{E3DF9B33-06F9-E53B-7124-FA51D78A1155}"/>
          </ac:spMkLst>
        </pc:spChg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12" creationId="{2CD2C7F4-E7C6-207D-CA63-2E70EDA7EF52}"/>
          </ac:spMkLst>
        </pc:spChg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14" creationId="{5A855AC8-8A06-F123-6B13-47AACB835979}"/>
          </ac:spMkLst>
        </pc:spChg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16" creationId="{781D4008-1D77-C332-A0FF-39AB19AB7645}"/>
          </ac:spMkLst>
        </pc:spChg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18" creationId="{1B9603DE-0CCE-C132-F728-2F49108BBA5C}"/>
          </ac:spMkLst>
        </pc:spChg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20" creationId="{B713E14E-89CC-59DD-6C1C-B7DD245C7DE9}"/>
          </ac:spMkLst>
        </pc:spChg>
        <pc:spChg chg="mod">
          <ac:chgData name="Igor Shinkar" userId="db6eb1b41a9778dd" providerId="LiveId" clId="{76B3E91C-0679-4375-A7EE-E585006D98D0}" dt="2025-11-27T19:48:15.361" v="570"/>
          <ac:spMkLst>
            <pc:docMk/>
            <pc:sldMk cId="2540076099" sldId="706"/>
            <ac:spMk id="21" creationId="{45A3A780-AD26-2C2D-1BFD-B2DB01D70014}"/>
          </ac:spMkLst>
        </pc:spChg>
        <pc:spChg chg="mod">
          <ac:chgData name="Igor Shinkar" userId="db6eb1b41a9778dd" providerId="LiveId" clId="{76B3E91C-0679-4375-A7EE-E585006D98D0}" dt="2025-11-27T19:23:49.902" v="18" actId="6549"/>
          <ac:spMkLst>
            <pc:docMk/>
            <pc:sldMk cId="2540076099" sldId="706"/>
            <ac:spMk id="5122" creationId="{00000000-0000-0000-0000-000000000000}"/>
          </ac:spMkLst>
        </pc:spChg>
        <pc:grpChg chg="mod">
          <ac:chgData name="Igor Shinkar" userId="db6eb1b41a9778dd" providerId="LiveId" clId="{76B3E91C-0679-4375-A7EE-E585006D98D0}" dt="2025-11-27T19:48:17.747" v="572" actId="1076"/>
          <ac:grpSpMkLst>
            <pc:docMk/>
            <pc:sldMk cId="2540076099" sldId="706"/>
            <ac:grpSpMk id="2" creationId="{C6698AD8-32E4-4F80-B48E-99F5280E0E7C}"/>
          </ac:grpSpMkLst>
        </pc:grpChg>
      </pc:sldChg>
      <pc:sldChg chg="modSp modAnim">
        <pc:chgData name="Igor Shinkar" userId="db6eb1b41a9778dd" providerId="LiveId" clId="{76B3E91C-0679-4375-A7EE-E585006D98D0}" dt="2025-11-27T19:25:00.805" v="26" actId="20577"/>
        <pc:sldMkLst>
          <pc:docMk/>
          <pc:sldMk cId="51201895" sldId="707"/>
        </pc:sldMkLst>
        <pc:spChg chg="mod">
          <ac:chgData name="Igor Shinkar" userId="db6eb1b41a9778dd" providerId="LiveId" clId="{76B3E91C-0679-4375-A7EE-E585006D98D0}" dt="2025-11-27T19:25:00.805" v="26" actId="20577"/>
          <ac:spMkLst>
            <pc:docMk/>
            <pc:sldMk cId="51201895" sldId="707"/>
            <ac:spMk id="512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1-27T20:03:54.539" v="1158" actId="47"/>
        <pc:sldMkLst>
          <pc:docMk/>
          <pc:sldMk cId="3229338980" sldId="708"/>
        </pc:sldMkLst>
      </pc:sldChg>
      <pc:sldChg chg="add">
        <pc:chgData name="Igor Shinkar" userId="db6eb1b41a9778dd" providerId="LiveId" clId="{76B3E91C-0679-4375-A7EE-E585006D98D0}" dt="2025-11-27T19:25:41.769" v="27"/>
        <pc:sldMkLst>
          <pc:docMk/>
          <pc:sldMk cId="3396555506" sldId="709"/>
        </pc:sldMkLst>
      </pc:sldChg>
      <pc:sldChg chg="addSp modSp add mod modAnim">
        <pc:chgData name="Igor Shinkar" userId="db6eb1b41a9778dd" providerId="LiveId" clId="{76B3E91C-0679-4375-A7EE-E585006D98D0}" dt="2025-11-27T19:49:07.014" v="647" actId="20577"/>
        <pc:sldMkLst>
          <pc:docMk/>
          <pc:sldMk cId="3220794855" sldId="710"/>
        </pc:sldMkLst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3" creationId="{6FBC39C0-51DB-6D0D-E713-0336E95188DF}"/>
          </ac:spMkLst>
        </pc:spChg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5" creationId="{148FB964-9135-5C35-0602-C9C3B69FB23B}"/>
          </ac:spMkLst>
        </pc:spChg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8" creationId="{9E291251-ADD9-0C6C-23A2-963190C8B139}"/>
          </ac:spMkLst>
        </pc:spChg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10" creationId="{D1779C3F-C028-7CCB-821E-D7A3F16BB218}"/>
          </ac:spMkLst>
        </pc:spChg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12" creationId="{412929D4-A624-5DA8-0151-90EA61D76A4F}"/>
          </ac:spMkLst>
        </pc:spChg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14" creationId="{27CC4B7B-8F3F-41C1-91FF-B3C4A1547FA4}"/>
          </ac:spMkLst>
        </pc:spChg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16" creationId="{0E0F0AB9-1A59-6C6F-C458-91E74DB21277}"/>
          </ac:spMkLst>
        </pc:spChg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18" creationId="{4DAEE9F2-9E98-578D-8F4A-1982C311ADEC}"/>
          </ac:spMkLst>
        </pc:spChg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20" creationId="{19F4BE32-9F52-23F3-C4BB-8CE47D8DE0F1}"/>
          </ac:spMkLst>
        </pc:spChg>
        <pc:spChg chg="mod">
          <ac:chgData name="Igor Shinkar" userId="db6eb1b41a9778dd" providerId="LiveId" clId="{76B3E91C-0679-4375-A7EE-E585006D98D0}" dt="2025-11-27T19:48:19.416" v="574"/>
          <ac:spMkLst>
            <pc:docMk/>
            <pc:sldMk cId="3220794855" sldId="710"/>
            <ac:spMk id="21" creationId="{668BE146-D823-A684-C82E-047527BE7B30}"/>
          </ac:spMkLst>
        </pc:spChg>
        <pc:spChg chg="mod">
          <ac:chgData name="Igor Shinkar" userId="db6eb1b41a9778dd" providerId="LiveId" clId="{76B3E91C-0679-4375-A7EE-E585006D98D0}" dt="2025-11-27T19:42:41.093" v="358" actId="6549"/>
          <ac:spMkLst>
            <pc:docMk/>
            <pc:sldMk cId="3220794855" sldId="710"/>
            <ac:spMk id="5121" creationId="{4F0EABA4-78C3-9E1B-80DB-098E2AA182AE}"/>
          </ac:spMkLst>
        </pc:spChg>
        <pc:spChg chg="mod">
          <ac:chgData name="Igor Shinkar" userId="db6eb1b41a9778dd" providerId="LiveId" clId="{76B3E91C-0679-4375-A7EE-E585006D98D0}" dt="2025-11-27T19:49:07.014" v="647" actId="20577"/>
          <ac:spMkLst>
            <pc:docMk/>
            <pc:sldMk cId="3220794855" sldId="710"/>
            <ac:spMk id="5122" creationId="{19CA0F4B-C658-F8B9-DF41-43B3935E9742}"/>
          </ac:spMkLst>
        </pc:spChg>
        <pc:grpChg chg="mod">
          <ac:chgData name="Igor Shinkar" userId="db6eb1b41a9778dd" providerId="LiveId" clId="{76B3E91C-0679-4375-A7EE-E585006D98D0}" dt="2025-11-27T19:48:27.291" v="575" actId="1076"/>
          <ac:grpSpMkLst>
            <pc:docMk/>
            <pc:sldMk cId="3220794855" sldId="710"/>
            <ac:grpSpMk id="2" creationId="{0A3899CA-2A15-80F8-BBDE-B33D4E4FCFDE}"/>
          </ac:grpSpMkLst>
        </pc:grpChg>
      </pc:sldChg>
      <pc:sldChg chg="addSp modSp add mod ord modAnim">
        <pc:chgData name="Igor Shinkar" userId="db6eb1b41a9778dd" providerId="LiveId" clId="{76B3E91C-0679-4375-A7EE-E585006D98D0}" dt="2025-11-27T20:02:55.892" v="1157" actId="1037"/>
        <pc:sldMkLst>
          <pc:docMk/>
          <pc:sldMk cId="3280361508" sldId="711"/>
        </pc:sldMkLst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3" creationId="{E474C711-B63A-D73C-3CAD-F4236CF53669}"/>
          </ac:spMkLst>
        </pc:spChg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5" creationId="{F62739FB-05E2-251F-1D88-14BEC33130A1}"/>
          </ac:spMkLst>
        </pc:spChg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8" creationId="{AC988A6F-AA75-B919-4DB9-244C30E01949}"/>
          </ac:spMkLst>
        </pc:spChg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10" creationId="{35325800-C7D0-572C-5B65-56ABE5ACED6E}"/>
          </ac:spMkLst>
        </pc:spChg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12" creationId="{7584C2FE-EAE8-A9C6-5A5C-D55A3965699A}"/>
          </ac:spMkLst>
        </pc:spChg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14" creationId="{C09449F0-CAC1-7BF7-DFD7-15F592AE1F3F}"/>
          </ac:spMkLst>
        </pc:spChg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16" creationId="{4D68D8B8-6843-41A9-7409-A5D2EEBDD59A}"/>
          </ac:spMkLst>
        </pc:spChg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18" creationId="{3E346F90-352D-4BA4-FF43-BA1C4B7B59FE}"/>
          </ac:spMkLst>
        </pc:spChg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20" creationId="{9E6B64A2-FBD3-77F9-2524-274E07BF42EA}"/>
          </ac:spMkLst>
        </pc:spChg>
        <pc:spChg chg="mod">
          <ac:chgData name="Igor Shinkar" userId="db6eb1b41a9778dd" providerId="LiveId" clId="{76B3E91C-0679-4375-A7EE-E585006D98D0}" dt="2025-11-27T19:49:33.547" v="651"/>
          <ac:spMkLst>
            <pc:docMk/>
            <pc:sldMk cId="3280361508" sldId="711"/>
            <ac:spMk id="21" creationId="{947F566C-93DC-5310-1CD1-2B666D349DB9}"/>
          </ac:spMkLst>
        </pc:spChg>
        <pc:spChg chg="mod">
          <ac:chgData name="Igor Shinkar" userId="db6eb1b41a9778dd" providerId="LiveId" clId="{76B3E91C-0679-4375-A7EE-E585006D98D0}" dt="2025-11-27T19:57:27.207" v="906" actId="20577"/>
          <ac:spMkLst>
            <pc:docMk/>
            <pc:sldMk cId="3280361508" sldId="711"/>
            <ac:spMk id="24" creationId="{1AF6C68F-2F2A-4D5D-17CA-38E134C950ED}"/>
          </ac:spMkLst>
        </pc:spChg>
        <pc:spChg chg="mod">
          <ac:chgData name="Igor Shinkar" userId="db6eb1b41a9778dd" providerId="LiveId" clId="{76B3E91C-0679-4375-A7EE-E585006D98D0}" dt="2025-11-27T19:59:02.911" v="907" actId="1076"/>
          <ac:spMkLst>
            <pc:docMk/>
            <pc:sldMk cId="3280361508" sldId="711"/>
            <ac:spMk id="25" creationId="{B1BD22D2-C78C-EEE7-0A38-CA5F632E81FB}"/>
          </ac:spMkLst>
        </pc:spChg>
        <pc:spChg chg="mod">
          <ac:chgData name="Igor Shinkar" userId="db6eb1b41a9778dd" providerId="LiveId" clId="{76B3E91C-0679-4375-A7EE-E585006D98D0}" dt="2025-11-27T19:57:07.917" v="888" actId="6549"/>
          <ac:spMkLst>
            <pc:docMk/>
            <pc:sldMk cId="3280361508" sldId="711"/>
            <ac:spMk id="26" creationId="{2BABBDB1-3B57-9D29-7F77-6BB0A82EE1A0}"/>
          </ac:spMkLst>
        </pc:spChg>
        <pc:spChg chg="mod">
          <ac:chgData name="Igor Shinkar" userId="db6eb1b41a9778dd" providerId="LiveId" clId="{76B3E91C-0679-4375-A7EE-E585006D98D0}" dt="2025-11-27T19:57:24.201" v="904" actId="6549"/>
          <ac:spMkLst>
            <pc:docMk/>
            <pc:sldMk cId="3280361508" sldId="711"/>
            <ac:spMk id="27" creationId="{2322AF0B-8826-B3AB-D642-E862D69FE3BE}"/>
          </ac:spMkLst>
        </pc:spChg>
        <pc:spChg chg="mod">
          <ac:chgData name="Igor Shinkar" userId="db6eb1b41a9778dd" providerId="LiveId" clId="{76B3E91C-0679-4375-A7EE-E585006D98D0}" dt="2025-11-27T19:57:16.426" v="896" actId="6549"/>
          <ac:spMkLst>
            <pc:docMk/>
            <pc:sldMk cId="3280361508" sldId="711"/>
            <ac:spMk id="28" creationId="{91A0F9B4-753B-DE2B-70D2-25404D423D60}"/>
          </ac:spMkLst>
        </pc:spChg>
        <pc:spChg chg="mod">
          <ac:chgData name="Igor Shinkar" userId="db6eb1b41a9778dd" providerId="LiveId" clId="{76B3E91C-0679-4375-A7EE-E585006D98D0}" dt="2025-11-27T19:57:12.595" v="892" actId="6549"/>
          <ac:spMkLst>
            <pc:docMk/>
            <pc:sldMk cId="3280361508" sldId="711"/>
            <ac:spMk id="29" creationId="{756907FE-86BF-A7E4-2512-4763B2A42F85}"/>
          </ac:spMkLst>
        </pc:spChg>
        <pc:spChg chg="mod">
          <ac:chgData name="Igor Shinkar" userId="db6eb1b41a9778dd" providerId="LiveId" clId="{76B3E91C-0679-4375-A7EE-E585006D98D0}" dt="2025-11-27T19:57:09.908" v="890" actId="6549"/>
          <ac:spMkLst>
            <pc:docMk/>
            <pc:sldMk cId="3280361508" sldId="711"/>
            <ac:spMk id="30" creationId="{2E6CD797-33AF-A31B-3153-B3881F22A9D2}"/>
          </ac:spMkLst>
        </pc:spChg>
        <pc:spChg chg="mod">
          <ac:chgData name="Igor Shinkar" userId="db6eb1b41a9778dd" providerId="LiveId" clId="{76B3E91C-0679-4375-A7EE-E585006D98D0}" dt="2025-11-27T19:57:14.569" v="894" actId="6549"/>
          <ac:spMkLst>
            <pc:docMk/>
            <pc:sldMk cId="3280361508" sldId="711"/>
            <ac:spMk id="31" creationId="{0850F6AD-CEAC-4BB9-3649-C68999390AAB}"/>
          </ac:spMkLst>
        </pc:spChg>
        <pc:spChg chg="mod">
          <ac:chgData name="Igor Shinkar" userId="db6eb1b41a9778dd" providerId="LiveId" clId="{76B3E91C-0679-4375-A7EE-E585006D98D0}" dt="2025-11-27T19:57:19.048" v="900" actId="20577"/>
          <ac:spMkLst>
            <pc:docMk/>
            <pc:sldMk cId="3280361508" sldId="711"/>
            <ac:spMk id="32" creationId="{C07C81F4-BD2C-04E8-5798-59AB985D8784}"/>
          </ac:spMkLst>
        </pc:spChg>
        <pc:spChg chg="mod">
          <ac:chgData name="Igor Shinkar" userId="db6eb1b41a9778dd" providerId="LiveId" clId="{76B3E91C-0679-4375-A7EE-E585006D98D0}" dt="2025-11-27T19:57:22.199" v="902" actId="6549"/>
          <ac:spMkLst>
            <pc:docMk/>
            <pc:sldMk cId="3280361508" sldId="711"/>
            <ac:spMk id="33" creationId="{48BC0459-4769-FB73-A019-95564DD256C4}"/>
          </ac:spMkLst>
        </pc:spChg>
        <pc:spChg chg="mod">
          <ac:chgData name="Igor Shinkar" userId="db6eb1b41a9778dd" providerId="LiveId" clId="{76B3E91C-0679-4375-A7EE-E585006D98D0}" dt="2025-11-27T20:02:43.494" v="1135" actId="20577"/>
          <ac:spMkLst>
            <pc:docMk/>
            <pc:sldMk cId="3280361508" sldId="711"/>
            <ac:spMk id="5122" creationId="{A0E48BF9-4264-4954-3443-CEF4B870314F}"/>
          </ac:spMkLst>
        </pc:spChg>
        <pc:grpChg chg="mod">
          <ac:chgData name="Igor Shinkar" userId="db6eb1b41a9778dd" providerId="LiveId" clId="{76B3E91C-0679-4375-A7EE-E585006D98D0}" dt="2025-11-27T20:02:55.892" v="1157" actId="1037"/>
          <ac:grpSpMkLst>
            <pc:docMk/>
            <pc:sldMk cId="3280361508" sldId="711"/>
            <ac:grpSpMk id="2" creationId="{4289B471-EE89-BF13-DBB8-35554825BD21}"/>
          </ac:grpSpMkLst>
        </pc:grpChg>
        <pc:grpChg chg="mod">
          <ac:chgData name="Igor Shinkar" userId="db6eb1b41a9778dd" providerId="LiveId" clId="{76B3E91C-0679-4375-A7EE-E585006D98D0}" dt="2025-11-27T20:02:55.892" v="1157" actId="1037"/>
          <ac:grpSpMkLst>
            <pc:docMk/>
            <pc:sldMk cId="3280361508" sldId="711"/>
            <ac:grpSpMk id="23" creationId="{C2203DAE-C84C-F8C0-6EC3-9EED65F7A27E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2B1455-C18C-46C8-30EA-6AB432692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E6056679-D600-37D8-AA3E-B8D0F8A3B48F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AB97E6DB-9383-3B2B-D7F4-179A5490196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2091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4625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7509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22989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969587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05289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637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495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2658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0D0F01-FB4E-7B7F-7947-B7346A148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8BA52022-9429-237F-6E4C-84D1AD161E0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7506DDF0-A852-DE98-5FF8-43398C74501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129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E802CB-675B-AE27-B491-87F3141AB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F5F95F71-5CF8-9A08-F914-C011257FA92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7C8ADF91-3B4A-FD65-D47D-5BEC7A1EC20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643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545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8877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before final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222C1-B30F-3C7A-09F2-B435B7269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549;p25">
            <a:extLst>
              <a:ext uri="{FF2B5EF4-FFF2-40B4-BE49-F238E27FC236}">
                <a16:creationId xmlns:a16="http://schemas.microsoft.com/office/drawing/2014/main" id="{C8B4401D-A882-F5FD-BEDE-1045EDC62285}"/>
              </a:ext>
            </a:extLst>
          </p:cNvPr>
          <p:cNvSpPr/>
          <p:nvPr/>
        </p:nvSpPr>
        <p:spPr>
          <a:xfrm rot="6742654">
            <a:off x="6909623" y="4814292"/>
            <a:ext cx="1593766" cy="1491472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09" name="Google Shape;549;p25">
            <a:extLst>
              <a:ext uri="{FF2B5EF4-FFF2-40B4-BE49-F238E27FC236}">
                <a16:creationId xmlns:a16="http://schemas.microsoft.com/office/drawing/2014/main" id="{3E4CF788-E8A8-C1F7-24BC-C7B988F16571}"/>
              </a:ext>
            </a:extLst>
          </p:cNvPr>
          <p:cNvSpPr/>
          <p:nvPr/>
        </p:nvSpPr>
        <p:spPr>
          <a:xfrm rot="15079348">
            <a:off x="2598780" y="5190875"/>
            <a:ext cx="2482425" cy="151618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5121" name="Rectangle 1">
            <a:extLst>
              <a:ext uri="{FF2B5EF4-FFF2-40B4-BE49-F238E27FC236}">
                <a16:creationId xmlns:a16="http://schemas.microsoft.com/office/drawing/2014/main" id="{9F48DC71-361E-F072-283A-9081BCA9A7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AA7B210A-E270-C1B1-5F80-72A06DEAE3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Q: When a new element is added to an AVL tree as a leaf using the normal BST insertion, it is possible that more than one node becomes unbalanced?</a:t>
            </a:r>
            <a:br>
              <a:rPr lang="en-US" altLang="he-IL" sz="2200" dirty="0"/>
            </a:br>
            <a:r>
              <a:rPr lang="en-US" altLang="he-IL" sz="2200" dirty="0"/>
              <a:t>(though not necessarily we will apply rotations to more than one node)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A: Yes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E245A65-BAF6-3A38-DAF7-64B477790AFD}"/>
              </a:ext>
            </a:extLst>
          </p:cNvPr>
          <p:cNvGrpSpPr/>
          <p:nvPr/>
        </p:nvGrpSpPr>
        <p:grpSpPr>
          <a:xfrm>
            <a:off x="2220912" y="3322952"/>
            <a:ext cx="2721648" cy="2748888"/>
            <a:chOff x="6139007" y="2713037"/>
            <a:chExt cx="2721648" cy="274888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55DC946-F626-0045-799F-25395EE18E44}"/>
                </a:ext>
              </a:extLst>
            </p:cNvPr>
            <p:cNvSpPr/>
            <p:nvPr/>
          </p:nvSpPr>
          <p:spPr bwMode="auto">
            <a:xfrm>
              <a:off x="7224688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BD7AA5E-AADD-4E9A-4029-E7CE9E703382}"/>
                </a:ext>
              </a:extLst>
            </p:cNvPr>
            <p:cNvCxnSpPr>
              <a:cxnSpLocks/>
              <a:stCxn id="22" idx="4"/>
              <a:endCxn id="28" idx="0"/>
            </p:cNvCxnSpPr>
            <p:nvPr/>
          </p:nvCxnSpPr>
          <p:spPr bwMode="auto">
            <a:xfrm>
              <a:off x="7491388" y="3170237"/>
              <a:ext cx="764907" cy="21289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DFE1E45-1FD7-7FC1-6A0C-3E29BE6BE024}"/>
                </a:ext>
              </a:extLst>
            </p:cNvPr>
            <p:cNvSpPr/>
            <p:nvPr/>
          </p:nvSpPr>
          <p:spPr bwMode="auto">
            <a:xfrm>
              <a:off x="6566499" y="353980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F95AB2D-3E5E-7078-3038-67275139157E}"/>
                </a:ext>
              </a:extLst>
            </p:cNvPr>
            <p:cNvCxnSpPr>
              <a:cxnSpLocks/>
              <a:stCxn id="22" idx="4"/>
              <a:endCxn id="24" idx="0"/>
            </p:cNvCxnSpPr>
            <p:nvPr/>
          </p:nvCxnSpPr>
          <p:spPr bwMode="auto">
            <a:xfrm flipH="1">
              <a:off x="6833199" y="3170237"/>
              <a:ext cx="658189" cy="3695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C1D6E29-283F-145F-F122-1FEB901F5E81}"/>
                </a:ext>
              </a:extLst>
            </p:cNvPr>
            <p:cNvSpPr/>
            <p:nvPr/>
          </p:nvSpPr>
          <p:spPr bwMode="auto">
            <a:xfrm>
              <a:off x="6139007" y="425360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F43BBC-AEB3-9CD9-3599-DDAB0E443F1E}"/>
                </a:ext>
              </a:extLst>
            </p:cNvPr>
            <p:cNvCxnSpPr>
              <a:cxnSpLocks/>
              <a:stCxn id="24" idx="4"/>
              <a:endCxn id="26" idx="0"/>
            </p:cNvCxnSpPr>
            <p:nvPr/>
          </p:nvCxnSpPr>
          <p:spPr bwMode="auto">
            <a:xfrm flipH="1">
              <a:off x="6405707" y="3997007"/>
              <a:ext cx="427492" cy="25660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FACDAE9-1A9D-78F7-DFBD-FAB7ADCD49BA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6CBB5AB-9302-9681-E662-B55444538C7C}"/>
                </a:ext>
              </a:extLst>
            </p:cNvPr>
            <p:cNvCxnSpPr>
              <a:cxnSpLocks/>
              <a:stCxn id="28" idx="4"/>
              <a:endCxn id="34" idx="0"/>
            </p:cNvCxnSpPr>
            <p:nvPr/>
          </p:nvCxnSpPr>
          <p:spPr bwMode="auto">
            <a:xfrm>
              <a:off x="8256295" y="3840335"/>
              <a:ext cx="337660" cy="4126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B4CC37E-435A-12C4-881B-1C0E3045E3C1}"/>
                </a:ext>
              </a:extLst>
            </p:cNvPr>
            <p:cNvSpPr/>
            <p:nvPr/>
          </p:nvSpPr>
          <p:spPr bwMode="auto">
            <a:xfrm>
              <a:off x="7523915" y="42529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CDA9CD4-DB04-8DA9-3FFC-244AFEE8E671}"/>
                </a:ext>
              </a:extLst>
            </p:cNvPr>
            <p:cNvCxnSpPr>
              <a:cxnSpLocks/>
              <a:stCxn id="28" idx="4"/>
              <a:endCxn id="30" idx="0"/>
            </p:cNvCxnSpPr>
            <p:nvPr/>
          </p:nvCxnSpPr>
          <p:spPr bwMode="auto">
            <a:xfrm flipH="1">
              <a:off x="7790615" y="3840335"/>
              <a:ext cx="465680" cy="4126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542982-3305-454B-521B-518FD2EA4BD8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DBDB90A-84AE-43E7-98AA-FBB9332D1D43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 bwMode="auto">
            <a:xfrm flipH="1">
              <a:off x="7469306" y="4710177"/>
              <a:ext cx="321309" cy="2945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E8DF3BA-9A71-2DB5-BE8B-F6E6C82ECB34}"/>
                </a:ext>
              </a:extLst>
            </p:cNvPr>
            <p:cNvSpPr/>
            <p:nvPr/>
          </p:nvSpPr>
          <p:spPr bwMode="auto">
            <a:xfrm>
              <a:off x="8327255" y="42529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223E867-1053-C31E-7186-0E0287671CAF}"/>
              </a:ext>
            </a:extLst>
          </p:cNvPr>
          <p:cNvGrpSpPr/>
          <p:nvPr/>
        </p:nvGrpSpPr>
        <p:grpSpPr>
          <a:xfrm>
            <a:off x="3551211" y="6071840"/>
            <a:ext cx="844311" cy="798215"/>
            <a:chOff x="890477" y="4365648"/>
            <a:chExt cx="844311" cy="798215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1D0F5CF-51A7-CC1E-3A47-56ECBE6E8B56}"/>
                </a:ext>
              </a:extLst>
            </p:cNvPr>
            <p:cNvCxnSpPr>
              <a:cxnSpLocks/>
              <a:stCxn id="32" idx="4"/>
              <a:endCxn id="58" idx="0"/>
            </p:cNvCxnSpPr>
            <p:nvPr/>
          </p:nvCxnSpPr>
          <p:spPr bwMode="auto">
            <a:xfrm>
              <a:off x="890477" y="4365648"/>
              <a:ext cx="577611" cy="34101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EDFFAB4-657C-B74F-5B8F-8FD3790ECDC3}"/>
                </a:ext>
              </a:extLst>
            </p:cNvPr>
            <p:cNvSpPr/>
            <p:nvPr/>
          </p:nvSpPr>
          <p:spPr bwMode="auto">
            <a:xfrm>
              <a:off x="1201388" y="47066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Z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33B367B-B81E-858C-753C-41B3EEB8B110}"/>
              </a:ext>
            </a:extLst>
          </p:cNvPr>
          <p:cNvGrpSpPr/>
          <p:nvPr/>
        </p:nvGrpSpPr>
        <p:grpSpPr>
          <a:xfrm>
            <a:off x="3306593" y="3322637"/>
            <a:ext cx="1276588" cy="1998086"/>
            <a:chOff x="6233943" y="3398522"/>
            <a:chExt cx="1276588" cy="199808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0E6574D-669E-3710-0279-F3F71CCE734D}"/>
                </a:ext>
              </a:extLst>
            </p:cNvPr>
            <p:cNvSpPr/>
            <p:nvPr/>
          </p:nvSpPr>
          <p:spPr bwMode="auto">
            <a:xfrm>
              <a:off x="6522772" y="4939408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B3094E5-A24F-696F-A16A-2ED4BAF78252}"/>
                </a:ext>
              </a:extLst>
            </p:cNvPr>
            <p:cNvSpPr/>
            <p:nvPr/>
          </p:nvSpPr>
          <p:spPr bwMode="auto">
            <a:xfrm>
              <a:off x="6977131" y="4064140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6A9FB1D-CDD3-CEB1-12F2-3B6A55843BAD}"/>
                </a:ext>
              </a:extLst>
            </p:cNvPr>
            <p:cNvSpPr/>
            <p:nvPr/>
          </p:nvSpPr>
          <p:spPr bwMode="auto">
            <a:xfrm>
              <a:off x="6233943" y="3398522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5BFAC04-83A0-C662-9048-BADBFCA791C9}"/>
              </a:ext>
            </a:extLst>
          </p:cNvPr>
          <p:cNvGrpSpPr/>
          <p:nvPr/>
        </p:nvGrpSpPr>
        <p:grpSpPr>
          <a:xfrm>
            <a:off x="6096098" y="3246437"/>
            <a:ext cx="2721648" cy="2748888"/>
            <a:chOff x="6096098" y="2918611"/>
            <a:chExt cx="2721648" cy="2748888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F72CC65A-ADA6-6A51-7C5B-2B550CBD60A7}"/>
                </a:ext>
              </a:extLst>
            </p:cNvPr>
            <p:cNvGrpSpPr/>
            <p:nvPr/>
          </p:nvGrpSpPr>
          <p:grpSpPr>
            <a:xfrm>
              <a:off x="6096098" y="2918611"/>
              <a:ext cx="2721648" cy="2748888"/>
              <a:chOff x="6139007" y="2713037"/>
              <a:chExt cx="2721648" cy="2748888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9351D627-8345-DF67-B41B-1CFFC3CED6D8}"/>
                  </a:ext>
                </a:extLst>
              </p:cNvPr>
              <p:cNvSpPr/>
              <p:nvPr/>
            </p:nvSpPr>
            <p:spPr bwMode="auto">
              <a:xfrm>
                <a:off x="7224688" y="27130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J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95218A36-C26D-766E-2B97-440E6A76DF99}"/>
                  </a:ext>
                </a:extLst>
              </p:cNvPr>
              <p:cNvCxnSpPr>
                <a:cxnSpLocks/>
                <a:stCxn id="88" idx="4"/>
                <a:endCxn id="94" idx="0"/>
              </p:cNvCxnSpPr>
              <p:nvPr/>
            </p:nvCxnSpPr>
            <p:spPr bwMode="auto">
              <a:xfrm>
                <a:off x="7491388" y="3170237"/>
                <a:ext cx="764907" cy="21289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F4FAB906-2746-9666-FF93-1C11180CAA01}"/>
                  </a:ext>
                </a:extLst>
              </p:cNvPr>
              <p:cNvSpPr/>
              <p:nvPr/>
            </p:nvSpPr>
            <p:spPr bwMode="auto">
              <a:xfrm>
                <a:off x="6566499" y="353980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I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8A824680-022C-0690-57ED-5C41A2C817A9}"/>
                  </a:ext>
                </a:extLst>
              </p:cNvPr>
              <p:cNvCxnSpPr>
                <a:cxnSpLocks/>
                <a:stCxn id="88" idx="4"/>
                <a:endCxn id="90" idx="0"/>
              </p:cNvCxnSpPr>
              <p:nvPr/>
            </p:nvCxnSpPr>
            <p:spPr bwMode="auto">
              <a:xfrm flipH="1">
                <a:off x="6833199" y="3170237"/>
                <a:ext cx="658189" cy="3695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B1ECD630-DBCB-755D-C218-A3AC4AB54C3E}"/>
                  </a:ext>
                </a:extLst>
              </p:cNvPr>
              <p:cNvSpPr/>
              <p:nvPr/>
            </p:nvSpPr>
            <p:spPr bwMode="auto">
              <a:xfrm>
                <a:off x="6139007" y="4253608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H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4601270E-B1F7-220E-AEFD-E87CD79D00F8}"/>
                  </a:ext>
                </a:extLst>
              </p:cNvPr>
              <p:cNvCxnSpPr>
                <a:cxnSpLocks/>
                <a:stCxn id="90" idx="4"/>
                <a:endCxn id="92" idx="0"/>
              </p:cNvCxnSpPr>
              <p:nvPr/>
            </p:nvCxnSpPr>
            <p:spPr bwMode="auto">
              <a:xfrm flipH="1">
                <a:off x="6405707" y="3997007"/>
                <a:ext cx="427492" cy="25660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69D55FA-E680-BC74-3F22-86636F87CD61}"/>
                  </a:ext>
                </a:extLst>
              </p:cNvPr>
              <p:cNvSpPr/>
              <p:nvPr/>
            </p:nvSpPr>
            <p:spPr bwMode="auto">
              <a:xfrm>
                <a:off x="7989595" y="338313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A6BE3C25-B341-E7BC-57A6-EE24D071F266}"/>
                  </a:ext>
                </a:extLst>
              </p:cNvPr>
              <p:cNvCxnSpPr>
                <a:cxnSpLocks/>
                <a:stCxn id="94" idx="4"/>
                <a:endCxn id="100" idx="0"/>
              </p:cNvCxnSpPr>
              <p:nvPr/>
            </p:nvCxnSpPr>
            <p:spPr bwMode="auto">
              <a:xfrm>
                <a:off x="8256295" y="3840335"/>
                <a:ext cx="337660" cy="41264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254F2D15-5D48-F4D4-9C08-C376A6F921C2}"/>
                  </a:ext>
                </a:extLst>
              </p:cNvPr>
              <p:cNvSpPr/>
              <p:nvPr/>
            </p:nvSpPr>
            <p:spPr bwMode="auto">
              <a:xfrm>
                <a:off x="7523915" y="425297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Z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5D44DCED-E5A8-DC87-23ED-B99E0A715DB1}"/>
                  </a:ext>
                </a:extLst>
              </p:cNvPr>
              <p:cNvCxnSpPr>
                <a:cxnSpLocks/>
                <a:stCxn id="94" idx="4"/>
                <a:endCxn id="96" idx="0"/>
              </p:cNvCxnSpPr>
              <p:nvPr/>
            </p:nvCxnSpPr>
            <p:spPr bwMode="auto">
              <a:xfrm flipH="1">
                <a:off x="7790615" y="3840335"/>
                <a:ext cx="465680" cy="41264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D84FC672-99D3-4A9A-F564-3ADD22B05C19}"/>
                  </a:ext>
                </a:extLst>
              </p:cNvPr>
              <p:cNvSpPr/>
              <p:nvPr/>
            </p:nvSpPr>
            <p:spPr bwMode="auto">
              <a:xfrm>
                <a:off x="7202606" y="500472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D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517D439C-5B34-2AA7-595E-F9AF79B0A9AE}"/>
                  </a:ext>
                </a:extLst>
              </p:cNvPr>
              <p:cNvCxnSpPr>
                <a:cxnSpLocks/>
                <a:stCxn id="96" idx="4"/>
                <a:endCxn id="98" idx="0"/>
              </p:cNvCxnSpPr>
              <p:nvPr/>
            </p:nvCxnSpPr>
            <p:spPr bwMode="auto">
              <a:xfrm flipH="1">
                <a:off x="7469306" y="4710177"/>
                <a:ext cx="321309" cy="29454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6208EBB-3716-413F-1D17-0D7056B8AD7B}"/>
                  </a:ext>
                </a:extLst>
              </p:cNvPr>
              <p:cNvSpPr/>
              <p:nvPr/>
            </p:nvSpPr>
            <p:spPr bwMode="auto">
              <a:xfrm>
                <a:off x="8327255" y="425297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G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8792F420-30C3-0B57-231C-D1DB2CCA3D8A}"/>
                </a:ext>
              </a:extLst>
            </p:cNvPr>
            <p:cNvGrpSpPr/>
            <p:nvPr/>
          </p:nvGrpSpPr>
          <p:grpSpPr>
            <a:xfrm>
              <a:off x="7747706" y="4915751"/>
              <a:ext cx="592738" cy="734746"/>
              <a:chOff x="1522697" y="3057159"/>
              <a:chExt cx="592738" cy="734746"/>
            </a:xfrm>
          </p:grpSpPr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0AD48211-045F-0CFF-94FB-A8843F3E007D}"/>
                  </a:ext>
                </a:extLst>
              </p:cNvPr>
              <p:cNvCxnSpPr>
                <a:cxnSpLocks/>
                <a:stCxn id="96" idx="4"/>
                <a:endCxn id="103" idx="0"/>
              </p:cNvCxnSpPr>
              <p:nvPr/>
            </p:nvCxnSpPr>
            <p:spPr bwMode="auto">
              <a:xfrm>
                <a:off x="1522697" y="3057159"/>
                <a:ext cx="326038" cy="27754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334FBAB-7F60-1A4E-6815-E6DA82A1ABB4}"/>
                  </a:ext>
                </a:extLst>
              </p:cNvPr>
              <p:cNvSpPr/>
              <p:nvPr/>
            </p:nvSpPr>
            <p:spPr bwMode="auto">
              <a:xfrm>
                <a:off x="1582035" y="333470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65555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Q: Suppose insertion into an AVL causes some vertices to become unbalanced. Let v be the deepest node that became unbalanced, i.e., the first node which we will try to correct.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Prove that after rebalancing the height of the rotated subtree will have the same height, as before the insertion.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668068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d+2</a:t>
            </a:r>
            <a:endParaRPr lang="en-CA" b="1" dirty="0">
              <a:solidFill>
                <a:srgbClr val="00206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257153"/>
            <a:ext cx="818798" cy="55578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688210" y="3257153"/>
            <a:ext cx="1087430" cy="5782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485696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04153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292623"/>
            <a:ext cx="839373" cy="7118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421510" y="383542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688210" y="4292623"/>
            <a:ext cx="366364" cy="7002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d-1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23702B-6A79-4272-8304-8805381EBE90}"/>
              </a:ext>
            </a:extLst>
          </p:cNvPr>
          <p:cNvSpPr txBox="1"/>
          <p:nvPr/>
        </p:nvSpPr>
        <p:spPr>
          <a:xfrm>
            <a:off x="2809474" y="2961521"/>
            <a:ext cx="5850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C8C2894-66FD-4CB7-8D5F-9660510ED4FB}"/>
              </a:ext>
            </a:extLst>
          </p:cNvPr>
          <p:cNvCxnSpPr>
            <a:cxnSpLocks/>
          </p:cNvCxnSpPr>
          <p:nvPr/>
        </p:nvCxnSpPr>
        <p:spPr bwMode="auto">
          <a:xfrm flipH="1">
            <a:off x="2883378" y="3054430"/>
            <a:ext cx="383375" cy="25434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D76168F-81BC-45D2-A071-A3E3DB0069B4}"/>
              </a:ext>
            </a:extLst>
          </p:cNvPr>
          <p:cNvCxnSpPr>
            <a:cxnSpLocks/>
          </p:cNvCxnSpPr>
          <p:nvPr/>
        </p:nvCxnSpPr>
        <p:spPr bwMode="auto">
          <a:xfrm>
            <a:off x="2826377" y="3018204"/>
            <a:ext cx="495645" cy="24337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022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0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107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0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What is the running time of the following function?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6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int foo(int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if (n&gt;0)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int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, sum =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for(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=0; sum&lt;n ;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++) 	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// note the condition is sum &lt;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	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sum = </a:t>
            </a:r>
            <a:r>
              <a:rPr lang="en-US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sum+i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return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i+foo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(n-1);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}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return 0;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running time is: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T(n) = T(n-1)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  <a:endParaRPr lang="en-US" sz="1800" b="1" baseline="30000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Recursion  - 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T(n-1)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For loop – in the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k’th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iteration sum=1+2+3+…+k =k(k+1)/2 ~ k</a:t>
            </a:r>
            <a:r>
              <a:rPr lang="en-US" sz="18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  <a:b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Q: For which k is it &gt; n?  </a:t>
            </a: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A: k = n</a:t>
            </a:r>
            <a:r>
              <a:rPr lang="en-US" sz="1800" u="sng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0.5</a:t>
            </a:r>
            <a:endParaRPr lang="en-US" sz="1800" b="1" u="sng" baseline="300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2087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What is the running time of the following function?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6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int foo(int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if (n&gt;0)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int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, sum =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for(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=0; sum&lt;n ;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++) 	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// note the condition is sum &lt;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	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sum = </a:t>
            </a:r>
            <a:r>
              <a:rPr lang="en-US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sum+i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return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i+foo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(n-1);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}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return 0;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running time is: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T(n) = T(n-1)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 		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=  T(n-2) + O((n-1)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 		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=  T(n-3) + O((n-2)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+ O((n-1)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…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		 = C (1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+ 2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+ 3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+ (n-1)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+ 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 =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b="1" baseline="300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018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T(n) = 3*T(n-1) + n</a:t>
            </a: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Write a closed formula for T(n)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T(n) 	= 	3*</a:t>
            </a:r>
            <a:r>
              <a:rPr lang="en-US" sz="2200" b="1" dirty="0">
                <a:solidFill>
                  <a:srgbClr val="002060"/>
                </a:solidFill>
                <a:cs typeface="Times New Roman" panose="02020603050405020304" pitchFamily="18" charset="0"/>
              </a:rPr>
              <a:t>T(n-1)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+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3*(</a:t>
            </a:r>
            <a:r>
              <a:rPr lang="en-US" sz="2200" dirty="0">
                <a:solidFill>
                  <a:srgbClr val="FF0000"/>
                </a:solidFill>
                <a:cs typeface="Times New Roman" panose="02020603050405020304" pitchFamily="18" charset="0"/>
              </a:rPr>
              <a:t>3*T(n-2) + (n-1)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 + n</a:t>
            </a: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</a:t>
            </a:r>
            <a:r>
              <a:rPr lang="en-US" sz="2200" b="1" dirty="0">
                <a:solidFill>
                  <a:srgbClr val="002060"/>
                </a:solidFill>
                <a:cs typeface="Times New Roman" panose="02020603050405020304" pitchFamily="18" charset="0"/>
              </a:rPr>
              <a:t>T(n-2)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+ 3*(n-1) + n</a:t>
            </a: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</a:t>
            </a:r>
            <a:r>
              <a:rPr lang="en-US" sz="2200" dirty="0">
                <a:solidFill>
                  <a:srgbClr val="FF0000"/>
                </a:solidFill>
                <a:cs typeface="Times New Roman" panose="02020603050405020304" pitchFamily="18" charset="0"/>
              </a:rPr>
              <a:t>3*T(n-3) + (n-2)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 + 3*(n-1) +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*T(n-3)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*(n-2) + 3*(n-1) +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*T(n-4)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*(n-3)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*(n-2) + 3*(n-1) +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…		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n + 3(n-1)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(n-2)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(n-3)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(n-4) + … + 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*1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&lt;	n(3+3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…3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  = O(n*3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4335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T(n) = 3*T(n-1) + O(n)</a:t>
            </a: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Write a closed formula for T(n)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T(n) 	= 	1*n + 3*(n-1)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*(n-2)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*(n-3)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*(n-4) + … + 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*1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Total sum &lt;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+… 3+1 &lt;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n+1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= O(3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CE2F30A-42AD-726D-04B0-B05AFD6B89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678375"/>
              </p:ext>
            </p:extLst>
          </p:nvPr>
        </p:nvGraphicFramePr>
        <p:xfrm>
          <a:off x="2021501" y="3765596"/>
          <a:ext cx="754380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686">
                  <a:extLst>
                    <a:ext uri="{9D8B030D-6E8A-4147-A177-3AD203B41FA5}">
                      <a16:colId xmlns:a16="http://schemas.microsoft.com/office/drawing/2014/main" val="2843273079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47966787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79291517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163875106"/>
                    </a:ext>
                  </a:extLst>
                </a:gridCol>
                <a:gridCol w="961411">
                  <a:extLst>
                    <a:ext uri="{9D8B030D-6E8A-4147-A177-3AD203B41FA5}">
                      <a16:colId xmlns:a16="http://schemas.microsoft.com/office/drawing/2014/main" val="305164579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839100210"/>
                    </a:ext>
                  </a:extLst>
                </a:gridCol>
                <a:gridCol w="1781791">
                  <a:extLst>
                    <a:ext uri="{9D8B030D-6E8A-4147-A177-3AD203B41FA5}">
                      <a16:colId xmlns:a16="http://schemas.microsoft.com/office/drawing/2014/main" val="4106912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899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351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700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735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495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157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2186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725" y="624837"/>
            <a:ext cx="8442325" cy="1006475"/>
          </a:xfrm>
        </p:spPr>
        <p:txBody>
          <a:bodyPr anchorCtr="0"/>
          <a:lstStyle/>
          <a:p>
            <a:pPr lvl="0" algn="l"/>
            <a:r>
              <a:rPr lang="en-US" altLang="he-IL"/>
              <a:t>Final exam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Final exam</a:t>
            </a:r>
            <a:r>
              <a:rPr lang="en-US" altLang="he-IL" sz="2000" dirty="0"/>
              <a:t>: December 5, 12:00PM – 3:00PM in C9001</a:t>
            </a:r>
          </a:p>
          <a:p>
            <a:r>
              <a:rPr lang="en-US" altLang="he-IL" sz="2000" u="sng" dirty="0"/>
              <a:t>Same format as the midterm</a:t>
            </a:r>
          </a:p>
          <a:p>
            <a:r>
              <a:rPr lang="en-US" altLang="he-IL" sz="2000" dirty="0"/>
              <a:t>4 problems each consisting of several items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laptops/calculators. Only pens/pencils are allowed.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IDs.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learned.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Solve:</a:t>
            </a:r>
          </a:p>
          <a:p>
            <a:pPr>
              <a:buFontTx/>
              <a:buChar char="-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all practice problems on piazza</a:t>
            </a:r>
          </a:p>
          <a:p>
            <a:pPr>
              <a:buFontTx/>
              <a:buChar char="-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leetcode</a:t>
            </a:r>
          </a:p>
          <a:p>
            <a:pPr>
              <a:buFontTx/>
              <a:buChar char="-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google for “lecture notes intro to data structures in Java“.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Material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Java syntax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Big-O notation, Master Theorem (included in all topic)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Stacks, queues, linked lists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Recursion + converting </a:t>
            </a:r>
            <a:r>
              <a:rPr lang="en-CA" sz="2000" dirty="0"/>
              <a:t>recursion to iteration</a:t>
            </a: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Binary trees, traversals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Binary search trees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AVL trees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Heaps/priority queues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Graphs, and graph traversals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Selection algorithm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Hashing (separate chaining and open addressing)</a:t>
            </a:r>
          </a:p>
          <a:p>
            <a:pPr marL="57150" indent="0"/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36707814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 question about min/max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/>
              <a:t>Write a data structure </a:t>
            </a:r>
            <a:r>
              <a:rPr lang="en-US" altLang="he-IL" sz="2000" b="1" i="1" dirty="0" err="1"/>
              <a:t>MySet</a:t>
            </a:r>
            <a:r>
              <a:rPr lang="en-US" altLang="he-IL" sz="2000" dirty="0"/>
              <a:t>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MySet</a:t>
            </a:r>
            <a:r>
              <a:rPr lang="en-US" altLang="he-IL" sz="2000" dirty="0"/>
              <a:t>(int n) – a constructor - creates a set with numbers </a:t>
            </a:r>
            <a:r>
              <a:rPr lang="en-US" altLang="he-IL" sz="2000" b="1" dirty="0"/>
              <a:t>{1,2,…,n}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removeMin</a:t>
            </a:r>
            <a:r>
              <a:rPr lang="en-US" altLang="he-IL" sz="2000" dirty="0"/>
              <a:t>() removes the smallest number from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removeMax</a:t>
            </a:r>
            <a:r>
              <a:rPr lang="en-US" altLang="he-IL" sz="2000" dirty="0"/>
              <a:t>() removes the largest number from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size() – returns the size of the set</a:t>
            </a:r>
          </a:p>
          <a:p>
            <a:pPr marL="57150" indent="0"/>
            <a:r>
              <a:rPr lang="en-US" altLang="he-IL" sz="2000" dirty="0"/>
              <a:t>The running time of each operation (including the constructor) is O(1)</a:t>
            </a:r>
          </a:p>
          <a:p>
            <a:pPr marL="57150" indent="0"/>
            <a:r>
              <a:rPr lang="en-US" altLang="he-IL" sz="2000" dirty="0"/>
              <a:t>And only O(1) memory is used</a:t>
            </a:r>
          </a:p>
          <a:p>
            <a:pPr marL="57150" indent="0"/>
            <a:endParaRPr lang="en-US" altLang="he-IL" sz="2000" dirty="0"/>
          </a:p>
          <a:p>
            <a:pPr marL="57150" indent="0"/>
            <a:r>
              <a:rPr lang="en-US" altLang="he-IL" sz="2000" u="sng" dirty="0"/>
              <a:t>Ans</a:t>
            </a:r>
            <a:r>
              <a:rPr lang="en-US" altLang="he-IL" sz="2000" dirty="0"/>
              <a:t>: two </a:t>
            </a:r>
            <a:r>
              <a:rPr lang="en-US" altLang="he-IL" sz="2000" dirty="0" err="1"/>
              <a:t>datafields</a:t>
            </a:r>
            <a:r>
              <a:rPr lang="en-US" altLang="he-IL" sz="2000" dirty="0"/>
              <a:t> </a:t>
            </a:r>
            <a:r>
              <a:rPr lang="en-US" altLang="he-IL" sz="2000" b="1" dirty="0"/>
              <a:t>min</a:t>
            </a:r>
            <a:r>
              <a:rPr lang="en-US" altLang="he-IL" sz="2000" dirty="0"/>
              <a:t>=1 and </a:t>
            </a:r>
            <a:r>
              <a:rPr lang="en-US" altLang="he-IL" sz="2000" b="1" dirty="0"/>
              <a:t>max</a:t>
            </a:r>
            <a:r>
              <a:rPr lang="en-US" altLang="he-IL" sz="2000" dirty="0"/>
              <a:t>=n</a:t>
            </a:r>
          </a:p>
          <a:p>
            <a:pPr marL="57150" indent="0"/>
            <a:r>
              <a:rPr lang="en-US" altLang="he-IL" sz="2000" dirty="0"/>
              <a:t>Size returns max-min+1</a:t>
            </a:r>
            <a:br>
              <a:rPr lang="en-US" altLang="he-IL" sz="2000" dirty="0"/>
            </a:br>
            <a:r>
              <a:rPr lang="en-US" altLang="he-IL" sz="2000" dirty="0" err="1"/>
              <a:t>removeMin</a:t>
            </a:r>
            <a:r>
              <a:rPr lang="en-US" altLang="he-IL" sz="2000" dirty="0"/>
              <a:t>() returns min and increment it by 1</a:t>
            </a:r>
            <a:br>
              <a:rPr lang="en-US" altLang="he-IL" sz="2000" dirty="0"/>
            </a:br>
            <a:r>
              <a:rPr lang="en-US" altLang="he-IL" sz="2000" dirty="0" err="1"/>
              <a:t>removeMax</a:t>
            </a:r>
            <a:r>
              <a:rPr lang="en-US" altLang="he-IL" sz="2000" dirty="0"/>
              <a:t>() returns max and reduces it by 1</a:t>
            </a:r>
          </a:p>
          <a:p>
            <a:pPr marL="57150" indent="0"/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7142865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 question about k-max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1800" dirty="0"/>
              <a:t>Write a data structure </a:t>
            </a:r>
            <a:r>
              <a:rPr lang="en-US" altLang="he-IL" sz="1800" b="1" i="1" dirty="0" err="1"/>
              <a:t>MySet</a:t>
            </a:r>
            <a:r>
              <a:rPr lang="en-US" altLang="he-IL" sz="1800" dirty="0"/>
              <a:t>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/>
              <a:t>insert(int x) – adds x to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/>
              <a:t>contains?(int x) – checks if x is in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removeMax</a:t>
            </a:r>
            <a:r>
              <a:rPr lang="en-US" altLang="he-IL" sz="1800" dirty="0"/>
              <a:t>(int k) - removes the k-the largest element in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/>
              <a:t>size() – returns the size of the set</a:t>
            </a:r>
          </a:p>
          <a:p>
            <a:pPr marL="57150" indent="0"/>
            <a:r>
              <a:rPr lang="en-US" altLang="he-IL" sz="1800" dirty="0"/>
              <a:t>The running time of each operation is O(log(n))</a:t>
            </a:r>
          </a:p>
        </p:txBody>
      </p:sp>
    </p:spTree>
    <p:extLst>
      <p:ext uri="{BB962C8B-B14F-4D97-AF65-F5344CB8AC3E}">
        <p14:creationId xmlns:p14="http://schemas.microsoft.com/office/powerpoint/2010/main" val="25400760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04377E-8E09-16C7-41DC-533900BFB8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4F0EABA4-78C3-9E1B-80DB-098E2AA182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Set with </a:t>
            </a:r>
            <a:r>
              <a:rPr lang="en-US" altLang="he-IL" dirty="0" err="1"/>
              <a:t>removeMax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19CA0F4B-C658-F8B9-DF41-43B3935E97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1800" dirty="0"/>
              <a:t>Write a data structure </a:t>
            </a:r>
            <a:r>
              <a:rPr lang="en-US" altLang="he-IL" sz="1800" b="1" i="1" dirty="0" err="1"/>
              <a:t>MySet</a:t>
            </a:r>
            <a:r>
              <a:rPr lang="en-US" altLang="he-IL" sz="1800" dirty="0"/>
              <a:t>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/>
              <a:t>insert(int x) – adds x to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/>
              <a:t>contains?(int x) – checks if x is in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removeMax</a:t>
            </a:r>
            <a:r>
              <a:rPr lang="en-US" altLang="he-IL" sz="1800" dirty="0"/>
              <a:t>() - removes max from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/>
              <a:t>size() – returns the size of the set</a:t>
            </a:r>
          </a:p>
          <a:p>
            <a:pPr marL="57150" indent="0"/>
            <a:r>
              <a:rPr lang="en-US" altLang="he-IL" sz="1800" dirty="0"/>
              <a:t>The running time of each operation is O(log(n))</a:t>
            </a:r>
          </a:p>
          <a:p>
            <a:pPr marL="57150" indent="0"/>
            <a:endParaRPr lang="en-US" altLang="he-IL" sz="1800" dirty="0"/>
          </a:p>
          <a:p>
            <a:pPr marL="57150" indent="0"/>
            <a:r>
              <a:rPr lang="en-US" altLang="he-IL" sz="1800" u="sng" dirty="0"/>
              <a:t>Ans</a:t>
            </a:r>
            <a:r>
              <a:rPr lang="en-US" altLang="he-IL" sz="1800" dirty="0"/>
              <a:t>: Using balanced BSTs (AVL trees) makes sure the tree has depth O(log(n))</a:t>
            </a:r>
          </a:p>
          <a:p>
            <a:pPr marL="57150" indent="0"/>
            <a:r>
              <a:rPr lang="en-US" altLang="he-IL" sz="1800" dirty="0"/>
              <a:t>Insert/contains run in time O(log(n))</a:t>
            </a:r>
          </a:p>
          <a:p>
            <a:pPr marL="57150" indent="0"/>
            <a:r>
              <a:rPr lang="en-US" altLang="he-IL" sz="1800" dirty="0"/>
              <a:t>What about </a:t>
            </a:r>
            <a:r>
              <a:rPr lang="en-US" altLang="he-IL" sz="1800" dirty="0" err="1"/>
              <a:t>removeMax</a:t>
            </a:r>
            <a:r>
              <a:rPr lang="en-US" altLang="he-IL" sz="1800" dirty="0"/>
              <a:t>? We go from the root to the right as long as possible.</a:t>
            </a:r>
          </a:p>
          <a:p>
            <a:pPr marL="57150" indent="0"/>
            <a:r>
              <a:rPr lang="en-US" altLang="he-IL" sz="1800" dirty="0"/>
              <a:t>If the tree is balanced, the running time is O(log(n))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3899CA-2A15-80F8-BBDE-B33D4E4FCFDE}"/>
              </a:ext>
            </a:extLst>
          </p:cNvPr>
          <p:cNvGrpSpPr/>
          <p:nvPr/>
        </p:nvGrpSpPr>
        <p:grpSpPr>
          <a:xfrm>
            <a:off x="6488112" y="1820863"/>
            <a:ext cx="3456962" cy="3018746"/>
            <a:chOff x="5621950" y="3047091"/>
            <a:chExt cx="3456962" cy="301874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FBC39C0-51DB-6D0D-E713-0336E95188DF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296FCE7C-6FFE-B55B-E52A-8CA8ECF2A16E}"/>
                </a:ext>
              </a:extLst>
            </p:cNvPr>
            <p:cNvCxnSpPr>
              <a:cxnSpLocks/>
              <a:stCxn id="3" idx="4"/>
              <a:endCxn id="18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48FB964-9135-5C35-0602-C9C3B69FB23B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5027BB-CA17-61D7-6286-8C05B512CF81}"/>
                </a:ext>
              </a:extLst>
            </p:cNvPr>
            <p:cNvCxnSpPr>
              <a:cxnSpLocks/>
              <a:stCxn id="18" idx="4"/>
              <a:endCxn id="5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F9DC7A2-0FF5-4042-BFDB-DD18B2C80F97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668BE146-D823-A684-C82E-047527BE7B3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D19EF7C5-3C38-D93E-064C-95A71A7E6AA3}"/>
                  </a:ext>
                </a:extLst>
              </p:cNvPr>
              <p:cNvCxnSpPr>
                <a:cxnSpLocks/>
                <a:stCxn id="5" idx="4"/>
                <a:endCxn id="21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E291251-ADD9-0C6C-23A2-963190C8B139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A2DD6F0-62A8-4B97-B7C8-36494FBE95AC}"/>
                </a:ext>
              </a:extLst>
            </p:cNvPr>
            <p:cNvCxnSpPr>
              <a:cxnSpLocks/>
              <a:endCxn id="8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1779C3F-C028-7CCB-821E-D7A3F16BB218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C4A56E6-51F7-4B69-DB3C-D758B4C6FA63}"/>
                </a:ext>
              </a:extLst>
            </p:cNvPr>
            <p:cNvCxnSpPr>
              <a:cxnSpLocks/>
              <a:stCxn id="8" idx="4"/>
              <a:endCxn id="10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12929D4-A624-5DA8-0151-90EA61D76A4F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75E3160-68F8-2CAF-7394-5E881BFAA1CB}"/>
                </a:ext>
              </a:extLst>
            </p:cNvPr>
            <p:cNvCxnSpPr>
              <a:cxnSpLocks/>
              <a:stCxn id="8" idx="4"/>
              <a:endCxn id="12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7CC4B7B-8F3F-41C1-91FF-B3C4A1547FA4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00A7F31-FF3F-6A2B-A219-63F3047A6D09}"/>
                </a:ext>
              </a:extLst>
            </p:cNvPr>
            <p:cNvCxnSpPr>
              <a:cxnSpLocks/>
              <a:stCxn id="18" idx="4"/>
              <a:endCxn id="14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E0F0AB9-1A59-6C6F-C458-91E74DB21277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F9F006-972E-08A3-9283-CA752D2CE60F}"/>
                </a:ext>
              </a:extLst>
            </p:cNvPr>
            <p:cNvCxnSpPr>
              <a:cxnSpLocks/>
              <a:stCxn id="12" idx="4"/>
              <a:endCxn id="16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DAEE9F2-9E98-578D-8F4A-1982C311ADEC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ECE3D2E-783A-23F3-2563-6CE7DCEAFDF5}"/>
                </a:ext>
              </a:extLst>
            </p:cNvPr>
            <p:cNvCxnSpPr>
              <a:cxnSpLocks/>
              <a:stCxn id="14" idx="5"/>
              <a:endCxn id="20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9F4BE32-9F52-23F3-C4BB-8CE47D8DE0F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07948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FD1F7-5D7C-57F0-DEA8-7EB7ABC98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62C6848A-54B4-5EB7-D927-01B9F311BE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 question about k-max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A0E48BF9-4264-4954-3443-CEF4B87031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1800" dirty="0"/>
              <a:t>We want an AVL tree that allows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getMax</a:t>
            </a:r>
            <a:r>
              <a:rPr lang="en-US" altLang="he-IL" sz="1800" dirty="0"/>
              <a:t>(int k) – returns the k-the largest element in the set in time O(log(n))</a:t>
            </a:r>
          </a:p>
          <a:p>
            <a:pPr marL="57150" indent="0"/>
            <a:r>
              <a:rPr lang="en-US" altLang="he-IL" sz="1800" dirty="0"/>
              <a:t>1</a:t>
            </a:r>
            <a:r>
              <a:rPr lang="en-US" altLang="he-IL" sz="1800" baseline="30000" dirty="0"/>
              <a:t>st</a:t>
            </a:r>
            <a:r>
              <a:rPr lang="en-US" altLang="he-IL" sz="1800" dirty="0"/>
              <a:t> largest let is 10</a:t>
            </a:r>
          </a:p>
          <a:p>
            <a:pPr marL="57150" indent="0"/>
            <a:r>
              <a:rPr lang="en-US" altLang="he-IL" sz="1800" dirty="0"/>
              <a:t>4</a:t>
            </a:r>
            <a:r>
              <a:rPr lang="en-US" altLang="he-IL" sz="1800" baseline="30000" dirty="0"/>
              <a:t>th</a:t>
            </a:r>
            <a:r>
              <a:rPr lang="en-US" altLang="he-IL" sz="1800" dirty="0"/>
              <a:t> largest is 6</a:t>
            </a:r>
          </a:p>
          <a:p>
            <a:pPr marL="57150" indent="0"/>
            <a:r>
              <a:rPr lang="en-US" altLang="he-IL" sz="1800" dirty="0"/>
              <a:t>7</a:t>
            </a:r>
            <a:r>
              <a:rPr lang="en-US" altLang="he-IL" sz="1800" baseline="30000" dirty="0"/>
              <a:t>th</a:t>
            </a:r>
            <a:r>
              <a:rPr lang="en-US" altLang="he-IL" sz="1800" dirty="0"/>
              <a:t> largest is 4</a:t>
            </a:r>
          </a:p>
          <a:p>
            <a:pPr marL="57150" indent="0"/>
            <a:endParaRPr lang="en-US" altLang="he-IL" sz="1800" dirty="0"/>
          </a:p>
          <a:p>
            <a:pPr marL="57150" indent="0"/>
            <a:r>
              <a:rPr lang="en-US" altLang="he-IL" sz="1800" dirty="0"/>
              <a:t>For each node we store the size of the subtree</a:t>
            </a:r>
            <a:br>
              <a:rPr lang="en-US" altLang="he-IL" sz="1800" dirty="0"/>
            </a:br>
            <a:r>
              <a:rPr lang="en-US" altLang="he-IL" sz="1800" dirty="0"/>
              <a:t>under this node.</a:t>
            </a:r>
          </a:p>
          <a:p>
            <a:pPr marL="57150" indent="0"/>
            <a:r>
              <a:rPr lang="en-US" altLang="he-IL" sz="1800" dirty="0"/>
              <a:t>Look at the size of the right subtree</a:t>
            </a:r>
          </a:p>
          <a:p>
            <a:pPr marL="57150" indent="0"/>
            <a:r>
              <a:rPr lang="en-US" altLang="he-IL" sz="1800" dirty="0"/>
              <a:t>If right-&gt;size == k-1 	</a:t>
            </a:r>
            <a:r>
              <a:rPr lang="en-US" altLang="he-IL" sz="1800" dirty="0">
                <a:sym typeface="Wingdings" panose="05000000000000000000" pitchFamily="2" charset="2"/>
              </a:rPr>
              <a:t> return root</a:t>
            </a:r>
            <a:endParaRPr lang="en-US" altLang="he-IL" sz="1800" dirty="0"/>
          </a:p>
          <a:p>
            <a:pPr marL="57150" indent="0"/>
            <a:r>
              <a:rPr lang="en-US" altLang="he-IL" sz="1800" dirty="0"/>
              <a:t>if right-&gt;size &gt;= k 	</a:t>
            </a:r>
            <a:r>
              <a:rPr lang="en-US" altLang="he-IL" sz="1800" dirty="0">
                <a:sym typeface="Wingdings" panose="05000000000000000000" pitchFamily="2" charset="2"/>
              </a:rPr>
              <a:t> do recursion on (root-&gt;right, k)</a:t>
            </a:r>
          </a:p>
          <a:p>
            <a:pPr marL="57150" indent="0"/>
            <a:r>
              <a:rPr lang="en-US" altLang="he-IL" sz="1800" dirty="0">
                <a:sym typeface="Wingdings" panose="05000000000000000000" pitchFamily="2" charset="2"/>
              </a:rPr>
              <a:t>Else			 	 do recursion on (root-&gt;left, k-1-right-&gt;size)</a:t>
            </a:r>
            <a:endParaRPr lang="en-US" altLang="he-IL" sz="1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289B471-EE89-BF13-DBB8-35554825BD21}"/>
              </a:ext>
            </a:extLst>
          </p:cNvPr>
          <p:cNvGrpSpPr/>
          <p:nvPr/>
        </p:nvGrpSpPr>
        <p:grpSpPr>
          <a:xfrm>
            <a:off x="5945703" y="2818491"/>
            <a:ext cx="3456962" cy="3018746"/>
            <a:chOff x="5621950" y="3047091"/>
            <a:chExt cx="3456962" cy="301874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E474C711-B63A-D73C-3CAD-F4236CF53669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633DE14-D47B-9BC9-CEE8-F3AF6E973C68}"/>
                </a:ext>
              </a:extLst>
            </p:cNvPr>
            <p:cNvCxnSpPr>
              <a:cxnSpLocks/>
              <a:stCxn id="3" idx="4"/>
              <a:endCxn id="18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62739FB-05E2-251F-1D88-14BEC33130A1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E3E2F23-183F-853C-A506-C9D1B4A5E8B1}"/>
                </a:ext>
              </a:extLst>
            </p:cNvPr>
            <p:cNvCxnSpPr>
              <a:cxnSpLocks/>
              <a:stCxn id="18" idx="4"/>
              <a:endCxn id="5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3078B7E-873E-F9C3-5D24-0F0088D46B93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947F566C-93DC-5310-1CD1-2B666D349DB9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05D845C-F514-01DF-CBB1-3C6AE7D73BB7}"/>
                  </a:ext>
                </a:extLst>
              </p:cNvPr>
              <p:cNvCxnSpPr>
                <a:cxnSpLocks/>
                <a:stCxn id="5" idx="4"/>
                <a:endCxn id="21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C988A6F-AA75-B919-4DB9-244C30E01949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6E816D8-65E8-8A4D-7C0C-F272C5F80EFF}"/>
                </a:ext>
              </a:extLst>
            </p:cNvPr>
            <p:cNvCxnSpPr>
              <a:cxnSpLocks/>
              <a:endCxn id="8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5325800-C7D0-572C-5B65-56ABE5ACED6E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92534F-02B1-FDD4-0D83-82E8D77E854B}"/>
                </a:ext>
              </a:extLst>
            </p:cNvPr>
            <p:cNvCxnSpPr>
              <a:cxnSpLocks/>
              <a:stCxn id="8" idx="4"/>
              <a:endCxn id="10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584C2FE-EAE8-A9C6-5A5C-D55A3965699A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D49C9D2-C99E-10E7-A943-EEE84A6CEC4C}"/>
                </a:ext>
              </a:extLst>
            </p:cNvPr>
            <p:cNvCxnSpPr>
              <a:cxnSpLocks/>
              <a:stCxn id="8" idx="4"/>
              <a:endCxn id="12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09449F0-CAC1-7BF7-DFD7-15F592AE1F3F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2F3B33A-D65D-BCEC-DE97-6D4E8A7722D2}"/>
                </a:ext>
              </a:extLst>
            </p:cNvPr>
            <p:cNvCxnSpPr>
              <a:cxnSpLocks/>
              <a:stCxn id="18" idx="4"/>
              <a:endCxn id="14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D68D8B8-6843-41A9-7409-A5D2EEBDD59A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AE22EF9-F230-5FE3-42A6-F5609C703DD1}"/>
                </a:ext>
              </a:extLst>
            </p:cNvPr>
            <p:cNvCxnSpPr>
              <a:cxnSpLocks/>
              <a:stCxn id="12" idx="4"/>
              <a:endCxn id="16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E346F90-352D-4BA4-FF43-BA1C4B7B59F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FC12535-85EA-2D0B-B0AB-3BEC225F9B64}"/>
                </a:ext>
              </a:extLst>
            </p:cNvPr>
            <p:cNvCxnSpPr>
              <a:cxnSpLocks/>
              <a:stCxn id="14" idx="5"/>
              <a:endCxn id="20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6B64A2-FBD3-77F9-2524-274E07BF42EA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2203DAE-C84C-F8C0-6EC3-9EED65F7A27E}"/>
              </a:ext>
            </a:extLst>
          </p:cNvPr>
          <p:cNvGrpSpPr/>
          <p:nvPr/>
        </p:nvGrpSpPr>
        <p:grpSpPr>
          <a:xfrm>
            <a:off x="5726112" y="2669126"/>
            <a:ext cx="4000305" cy="2898425"/>
            <a:chOff x="612277" y="3966304"/>
            <a:chExt cx="4000305" cy="289842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AF6C68F-2F2A-4D5D-17CA-38E134C950ED}"/>
                </a:ext>
              </a:extLst>
            </p:cNvPr>
            <p:cNvSpPr txBox="1"/>
            <p:nvPr/>
          </p:nvSpPr>
          <p:spPr>
            <a:xfrm>
              <a:off x="3355806" y="464696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5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1BD22D2-C78C-EEE7-0A38-CA5F632E81FB}"/>
                </a:ext>
              </a:extLst>
            </p:cNvPr>
            <p:cNvSpPr txBox="1"/>
            <p:nvPr/>
          </p:nvSpPr>
          <p:spPr>
            <a:xfrm>
              <a:off x="2547379" y="3966304"/>
              <a:ext cx="44114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BABBDB1-3B57-9D29-7F77-6BB0A82EE1A0}"/>
                </a:ext>
              </a:extLst>
            </p:cNvPr>
            <p:cNvSpPr txBox="1"/>
            <p:nvPr/>
          </p:nvSpPr>
          <p:spPr>
            <a:xfrm>
              <a:off x="1078077" y="469635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4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322AF0B-8826-B3AB-D642-E862D69FE3BE}"/>
                </a:ext>
              </a:extLst>
            </p:cNvPr>
            <p:cNvSpPr txBox="1"/>
            <p:nvPr/>
          </p:nvSpPr>
          <p:spPr>
            <a:xfrm>
              <a:off x="3793376" y="549721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1A0F9B4-753B-DE2B-70D2-25404D423D60}"/>
                </a:ext>
              </a:extLst>
            </p:cNvPr>
            <p:cNvSpPr txBox="1"/>
            <p:nvPr/>
          </p:nvSpPr>
          <p:spPr>
            <a:xfrm>
              <a:off x="4299676" y="62962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56907FE-86BF-A7E4-2512-4763B2A42F85}"/>
                </a:ext>
              </a:extLst>
            </p:cNvPr>
            <p:cNvSpPr txBox="1"/>
            <p:nvPr/>
          </p:nvSpPr>
          <p:spPr>
            <a:xfrm>
              <a:off x="2038107" y="535277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E6CD797-33AF-A31B-3153-B3881F22A9D2}"/>
                </a:ext>
              </a:extLst>
            </p:cNvPr>
            <p:cNvSpPr txBox="1"/>
            <p:nvPr/>
          </p:nvSpPr>
          <p:spPr>
            <a:xfrm>
              <a:off x="612277" y="55054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850F6AD-CEAC-4BB9-3649-C68999390AAB}"/>
                </a:ext>
              </a:extLst>
            </p:cNvPr>
            <p:cNvSpPr txBox="1"/>
            <p:nvPr/>
          </p:nvSpPr>
          <p:spPr>
            <a:xfrm>
              <a:off x="981184" y="65147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07C81F4-BD2C-04E8-5798-59AB985D8784}"/>
                </a:ext>
              </a:extLst>
            </p:cNvPr>
            <p:cNvSpPr txBox="1"/>
            <p:nvPr/>
          </p:nvSpPr>
          <p:spPr>
            <a:xfrm>
              <a:off x="2715749" y="642503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8BC0459-4769-FB73-A019-95564DD256C4}"/>
                </a:ext>
              </a:extLst>
            </p:cNvPr>
            <p:cNvSpPr txBox="1"/>
            <p:nvPr/>
          </p:nvSpPr>
          <p:spPr>
            <a:xfrm>
              <a:off x="3008461" y="550591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0361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Doubly linked list with </a:t>
            </a:r>
            <a:r>
              <a:rPr lang="en-US" altLang="he-IL" dirty="0" err="1"/>
              <a:t>init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/>
              <a:t>Write a data structure </a:t>
            </a:r>
            <a:r>
              <a:rPr lang="en-US" altLang="he-IL" sz="2000" b="1" i="1" dirty="0" err="1"/>
              <a:t>MyDLL</a:t>
            </a:r>
            <a:r>
              <a:rPr lang="en-US" altLang="he-IL" sz="2000" dirty="0"/>
              <a:t>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DLL(int n) – a constructor - creates a linked list </a:t>
            </a:r>
            <a:r>
              <a:rPr lang="en-US" altLang="he-IL" sz="2000" b="1" dirty="0"/>
              <a:t>1--2--3--…--n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addLeft</a:t>
            </a:r>
            <a:r>
              <a:rPr lang="en-US" altLang="he-IL" sz="2000" dirty="0"/>
              <a:t>(int x) /</a:t>
            </a:r>
            <a:r>
              <a:rPr lang="en-US" altLang="he-IL" sz="2000" dirty="0" err="1"/>
              <a:t>removeLeft</a:t>
            </a:r>
            <a:r>
              <a:rPr lang="en-US" altLang="he-IL" sz="2000" dirty="0"/>
              <a:t>() – adds/removes the leftmost element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addRight</a:t>
            </a:r>
            <a:r>
              <a:rPr lang="en-US" altLang="he-IL" sz="2000" dirty="0"/>
              <a:t> (int x) /</a:t>
            </a:r>
            <a:r>
              <a:rPr lang="en-US" altLang="he-IL" sz="2000" dirty="0" err="1"/>
              <a:t>removeRight</a:t>
            </a:r>
            <a:r>
              <a:rPr lang="en-US" altLang="he-IL" sz="2000" dirty="0"/>
              <a:t>() – adds/removes the rightmost element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size() – returns the size of the linked list</a:t>
            </a:r>
          </a:p>
          <a:p>
            <a:pPr marL="57150" indent="0"/>
            <a:r>
              <a:rPr lang="en-US" altLang="he-IL" sz="2000" dirty="0"/>
              <a:t>The running time of each operation (</a:t>
            </a:r>
            <a:r>
              <a:rPr lang="en-US" altLang="he-IL" sz="2000" b="1" dirty="0"/>
              <a:t>including the constructor</a:t>
            </a:r>
            <a:r>
              <a:rPr lang="en-US" altLang="he-IL" sz="2000" dirty="0"/>
              <a:t>) is O(1)</a:t>
            </a:r>
          </a:p>
          <a:p>
            <a:pPr marL="57150" indent="0"/>
            <a:endParaRPr lang="en-US" altLang="he-IL" sz="2000" dirty="0"/>
          </a:p>
          <a:p>
            <a:pPr marL="57150" indent="0"/>
            <a:r>
              <a:rPr lang="en-US" altLang="he-IL" sz="2000" dirty="0"/>
              <a:t>Constructors creates   [*1*] –[*n*]</a:t>
            </a:r>
          </a:p>
          <a:p>
            <a:pPr marL="57150" indent="0"/>
            <a:r>
              <a:rPr lang="en-US" altLang="he-IL" sz="2000" dirty="0" err="1"/>
              <a:t>addLeft</a:t>
            </a:r>
            <a:r>
              <a:rPr lang="en-US" altLang="he-IL" sz="2000" dirty="0"/>
              <a:t>(100) : [100]- [*1*] –[*n*]</a:t>
            </a:r>
          </a:p>
          <a:p>
            <a:pPr marL="57150" indent="0"/>
            <a:r>
              <a:rPr lang="en-US" altLang="he-IL" sz="2000" dirty="0" err="1"/>
              <a:t>removeRight</a:t>
            </a:r>
            <a:r>
              <a:rPr lang="en-US" altLang="he-IL" sz="2000" dirty="0"/>
              <a:t> : [100]- [*1*] –[*</a:t>
            </a:r>
            <a:r>
              <a:rPr lang="en-US" altLang="he-IL" sz="2000" b="1" dirty="0"/>
              <a:t>n-1</a:t>
            </a:r>
            <a:r>
              <a:rPr lang="en-US" altLang="he-IL" sz="2000" dirty="0"/>
              <a:t>*] – only change the value without actually removing nodes</a:t>
            </a:r>
          </a:p>
          <a:p>
            <a:pPr marL="57150" indent="0"/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7806858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Q: When a new element is added to an AVL tree as a leaf using the normal BST insertion, it is possible that more than one node becomes unbalanced?</a:t>
            </a:r>
            <a:br>
              <a:rPr lang="en-US" altLang="he-IL" sz="2200" dirty="0"/>
            </a:br>
            <a:r>
              <a:rPr lang="en-US" altLang="he-IL" sz="2200" dirty="0"/>
              <a:t>(though not necessarily we will apply rotations to more than one node)</a:t>
            </a:r>
          </a:p>
        </p:txBody>
      </p:sp>
    </p:spTree>
    <p:extLst>
      <p:ext uri="{BB962C8B-B14F-4D97-AF65-F5344CB8AC3E}">
        <p14:creationId xmlns:p14="http://schemas.microsoft.com/office/powerpoint/2010/main" val="849249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4326</TotalTime>
  <Words>1622</Words>
  <Application>Microsoft Office PowerPoint</Application>
  <PresentationFormat>Custom</PresentationFormat>
  <Paragraphs>263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Wingdings</vt:lpstr>
      <vt:lpstr>Office Theme</vt:lpstr>
      <vt:lpstr>Office Theme</vt:lpstr>
      <vt:lpstr>PowerPoint Presentation</vt:lpstr>
      <vt:lpstr>Final exam</vt:lpstr>
      <vt:lpstr>Material</vt:lpstr>
      <vt:lpstr>A question about min/max</vt:lpstr>
      <vt:lpstr>A question about k-max</vt:lpstr>
      <vt:lpstr>Set with removeMax</vt:lpstr>
      <vt:lpstr>A question about k-max</vt:lpstr>
      <vt:lpstr>Doubly linked list with init</vt:lpstr>
      <vt:lpstr>AVL Trees</vt:lpstr>
      <vt:lpstr>AVL Trees</vt:lpstr>
      <vt:lpstr>AVL Trees</vt:lpstr>
      <vt:lpstr>AVL Trees</vt:lpstr>
      <vt:lpstr>Big-O notation</vt:lpstr>
      <vt:lpstr>Big-O notation</vt:lpstr>
      <vt:lpstr>Big-O notation</vt:lpstr>
      <vt:lpstr>Big-O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1678</cp:revision>
  <cp:lastPrinted>1601-01-01T00:00:00Z</cp:lastPrinted>
  <dcterms:created xsi:type="dcterms:W3CDTF">2017-07-19T19:15:02Z</dcterms:created>
  <dcterms:modified xsi:type="dcterms:W3CDTF">2025-11-27T20:13:23Z</dcterms:modified>
</cp:coreProperties>
</file>