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9"/>
  </p:notesMasterIdLst>
  <p:handoutMasterIdLst>
    <p:handoutMasterId r:id="rId70"/>
  </p:handoutMasterIdLst>
  <p:sldIdLst>
    <p:sldId id="256" r:id="rId3"/>
    <p:sldId id="563" r:id="rId4"/>
    <p:sldId id="564" r:id="rId5"/>
    <p:sldId id="526" r:id="rId6"/>
    <p:sldId id="527" r:id="rId7"/>
    <p:sldId id="528" r:id="rId8"/>
    <p:sldId id="529" r:id="rId9"/>
    <p:sldId id="530" r:id="rId10"/>
    <p:sldId id="531" r:id="rId11"/>
    <p:sldId id="532" r:id="rId12"/>
    <p:sldId id="533" r:id="rId13"/>
    <p:sldId id="534" r:id="rId14"/>
    <p:sldId id="535" r:id="rId15"/>
    <p:sldId id="565" r:id="rId16"/>
    <p:sldId id="566" r:id="rId17"/>
    <p:sldId id="569" r:id="rId18"/>
    <p:sldId id="570" r:id="rId19"/>
    <p:sldId id="571" r:id="rId20"/>
    <p:sldId id="572" r:id="rId21"/>
    <p:sldId id="573" r:id="rId22"/>
    <p:sldId id="574" r:id="rId23"/>
    <p:sldId id="575" r:id="rId24"/>
    <p:sldId id="576" r:id="rId25"/>
    <p:sldId id="577" r:id="rId26"/>
    <p:sldId id="513" r:id="rId27"/>
    <p:sldId id="578" r:id="rId28"/>
    <p:sldId id="579" r:id="rId29"/>
    <p:sldId id="612" r:id="rId30"/>
    <p:sldId id="613" r:id="rId31"/>
    <p:sldId id="561" r:id="rId32"/>
    <p:sldId id="562" r:id="rId33"/>
    <p:sldId id="580" r:id="rId34"/>
    <p:sldId id="581" r:id="rId35"/>
    <p:sldId id="582" r:id="rId36"/>
    <p:sldId id="568" r:id="rId37"/>
    <p:sldId id="583" r:id="rId38"/>
    <p:sldId id="584" r:id="rId39"/>
    <p:sldId id="585" r:id="rId40"/>
    <p:sldId id="586" r:id="rId41"/>
    <p:sldId id="587" r:id="rId42"/>
    <p:sldId id="588" r:id="rId43"/>
    <p:sldId id="589" r:id="rId44"/>
    <p:sldId id="590" r:id="rId45"/>
    <p:sldId id="591" r:id="rId46"/>
    <p:sldId id="592" r:id="rId47"/>
    <p:sldId id="593" r:id="rId48"/>
    <p:sldId id="594" r:id="rId49"/>
    <p:sldId id="595" r:id="rId50"/>
    <p:sldId id="596" r:id="rId51"/>
    <p:sldId id="597" r:id="rId52"/>
    <p:sldId id="598" r:id="rId53"/>
    <p:sldId id="599" r:id="rId54"/>
    <p:sldId id="600" r:id="rId55"/>
    <p:sldId id="567" r:id="rId56"/>
    <p:sldId id="601" r:id="rId57"/>
    <p:sldId id="602" r:id="rId58"/>
    <p:sldId id="603" r:id="rId59"/>
    <p:sldId id="604" r:id="rId60"/>
    <p:sldId id="605" r:id="rId61"/>
    <p:sldId id="606" r:id="rId62"/>
    <p:sldId id="607" r:id="rId63"/>
    <p:sldId id="608" r:id="rId64"/>
    <p:sldId id="609" r:id="rId65"/>
    <p:sldId id="610" r:id="rId66"/>
    <p:sldId id="611" r:id="rId67"/>
    <p:sldId id="334" r:id="rId6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EEA342-38FF-4736-B436-20AC2822086E}" v="40" dt="2025-09-18T18:29:35.8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handoutMaster" Target="handoutMasters/handoutMaster1.xml"/><Relationship Id="rId7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microsoft.com/office/2015/10/relationships/revisionInfo" Target="revisionInfo.xml"/><Relationship Id="rId7" Type="http://schemas.openxmlformats.org/officeDocument/2006/relationships/slide" Target="slides/slide5.xml"/><Relationship Id="rId7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</pc:sldChg>
    </pc:docChg>
  </pc:docChgLst>
  <pc:docChgLst>
    <pc:chgData name="Igor Shinkar" userId="db6eb1b41a9778dd" providerId="LiveId" clId="{76B3E91C-0679-4375-A7EE-E585006D98D0}"/>
    <pc:docChg chg="undo custSel addSld delSld modSld">
      <pc:chgData name="Igor Shinkar" userId="db6eb1b41a9778dd" providerId="LiveId" clId="{76B3E91C-0679-4375-A7EE-E585006D98D0}" dt="2025-09-18T18:29:35.848" v="90" actId="6549"/>
      <pc:docMkLst>
        <pc:docMk/>
      </pc:docMkLst>
      <pc:sldChg chg="modSp mod">
        <pc:chgData name="Igor Shinkar" userId="db6eb1b41a9778dd" providerId="LiveId" clId="{76B3E91C-0679-4375-A7EE-E585006D98D0}" dt="2025-09-14T21:34:28.717" v="20" actId="6549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09-14T21:34:28.717" v="20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09-14T21:35:31.974" v="21" actId="47"/>
        <pc:sldMkLst>
          <pc:docMk/>
          <pc:sldMk cId="3169810448" sldId="500"/>
        </pc:sldMkLst>
      </pc:sldChg>
      <pc:sldChg chg="modSp add del modAnim">
        <pc:chgData name="Igor Shinkar" userId="db6eb1b41a9778dd" providerId="LiveId" clId="{76B3E91C-0679-4375-A7EE-E585006D98D0}" dt="2025-09-14T21:35:31.974" v="21" actId="47"/>
        <pc:sldMkLst>
          <pc:docMk/>
          <pc:sldMk cId="4049421656" sldId="501"/>
        </pc:sldMkLst>
      </pc:sldChg>
      <pc:sldChg chg="add del">
        <pc:chgData name="Igor Shinkar" userId="db6eb1b41a9778dd" providerId="LiveId" clId="{76B3E91C-0679-4375-A7EE-E585006D98D0}" dt="2025-09-14T21:35:31.974" v="21" actId="47"/>
        <pc:sldMkLst>
          <pc:docMk/>
          <pc:sldMk cId="2280857075" sldId="502"/>
        </pc:sldMkLst>
      </pc:sldChg>
      <pc:sldChg chg="add del">
        <pc:chgData name="Igor Shinkar" userId="db6eb1b41a9778dd" providerId="LiveId" clId="{76B3E91C-0679-4375-A7EE-E585006D98D0}" dt="2025-09-14T21:35:31.974" v="21" actId="47"/>
        <pc:sldMkLst>
          <pc:docMk/>
          <pc:sldMk cId="2689895654" sldId="503"/>
        </pc:sldMkLst>
      </pc:sldChg>
      <pc:sldChg chg="add del">
        <pc:chgData name="Igor Shinkar" userId="db6eb1b41a9778dd" providerId="LiveId" clId="{76B3E91C-0679-4375-A7EE-E585006D98D0}" dt="2025-09-14T21:35:31.974" v="21" actId="47"/>
        <pc:sldMkLst>
          <pc:docMk/>
          <pc:sldMk cId="2903115787" sldId="504"/>
        </pc:sldMkLst>
      </pc:sldChg>
      <pc:sldChg chg="add del">
        <pc:chgData name="Igor Shinkar" userId="db6eb1b41a9778dd" providerId="LiveId" clId="{76B3E91C-0679-4375-A7EE-E585006D98D0}" dt="2025-09-14T21:35:31.974" v="21" actId="47"/>
        <pc:sldMkLst>
          <pc:docMk/>
          <pc:sldMk cId="233979628" sldId="505"/>
        </pc:sldMkLst>
      </pc:sldChg>
      <pc:sldChg chg="add del">
        <pc:chgData name="Igor Shinkar" userId="db6eb1b41a9778dd" providerId="LiveId" clId="{76B3E91C-0679-4375-A7EE-E585006D98D0}" dt="2025-09-14T21:35:31.974" v="21" actId="47"/>
        <pc:sldMkLst>
          <pc:docMk/>
          <pc:sldMk cId="2934363011" sldId="506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915010586" sldId="507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2812135973" sldId="508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3744354784" sldId="509"/>
        </pc:sldMkLst>
      </pc:sldChg>
      <pc:sldChg chg="modSp del">
        <pc:chgData name="Igor Shinkar" userId="db6eb1b41a9778dd" providerId="LiveId" clId="{76B3E91C-0679-4375-A7EE-E585006D98D0}" dt="2025-09-14T21:35:31.974" v="21" actId="47"/>
        <pc:sldMkLst>
          <pc:docMk/>
          <pc:sldMk cId="1863227473" sldId="510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3574181270" sldId="511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3050185687" sldId="513"/>
        </pc:sldMkLst>
      </pc:sldChg>
      <pc:sldChg chg="add">
        <pc:chgData name="Igor Shinkar" userId="db6eb1b41a9778dd" providerId="LiveId" clId="{76B3E91C-0679-4375-A7EE-E585006D98D0}" dt="2025-09-14T21:38:17.860" v="26"/>
        <pc:sldMkLst>
          <pc:docMk/>
          <pc:sldMk cId="3089987187" sldId="513"/>
        </pc:sldMkLst>
      </pc:sldChg>
      <pc:sldChg chg="modSp add del mod">
        <pc:chgData name="Igor Shinkar" userId="db6eb1b41a9778dd" providerId="LiveId" clId="{76B3E91C-0679-4375-A7EE-E585006D98D0}" dt="2025-09-14T21:35:31.974" v="21" actId="47"/>
        <pc:sldMkLst>
          <pc:docMk/>
          <pc:sldMk cId="3983144007" sldId="516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77631059" sldId="517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2937597572" sldId="518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2788669836" sldId="519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2319280325" sldId="520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284162790" sldId="521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2242719841" sldId="522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1495137352" sldId="523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539327138" sldId="524"/>
        </pc:sldMkLst>
      </pc:sldChg>
      <pc:sldChg chg="del">
        <pc:chgData name="Igor Shinkar" userId="db6eb1b41a9778dd" providerId="LiveId" clId="{76B3E91C-0679-4375-A7EE-E585006D98D0}" dt="2025-09-14T21:35:33.696" v="22" actId="47"/>
        <pc:sldMkLst>
          <pc:docMk/>
          <pc:sldMk cId="2451340240" sldId="525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1980821399" sldId="536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1402092979" sldId="537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2557727761" sldId="538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3112419667" sldId="539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1985219997" sldId="540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2786750932" sldId="541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1346430107" sldId="542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1145301613" sldId="544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2459527958" sldId="545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2315248279" sldId="546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516215389" sldId="547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613735698" sldId="548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3607092206" sldId="549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911470249" sldId="550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2072112997" sldId="551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2424230344" sldId="552"/>
        </pc:sldMkLst>
      </pc:sldChg>
      <pc:sldChg chg="del">
        <pc:chgData name="Igor Shinkar" userId="db6eb1b41a9778dd" providerId="LiveId" clId="{76B3E91C-0679-4375-A7EE-E585006D98D0}" dt="2025-09-14T21:35:31.974" v="21" actId="47"/>
        <pc:sldMkLst>
          <pc:docMk/>
          <pc:sldMk cId="2465753551" sldId="553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3109230227" sldId="555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1918711554" sldId="556"/>
        </pc:sldMkLst>
      </pc:sldChg>
      <pc:sldChg chg="del">
        <pc:chgData name="Igor Shinkar" userId="db6eb1b41a9778dd" providerId="LiveId" clId="{76B3E91C-0679-4375-A7EE-E585006D98D0}" dt="2025-09-14T21:35:42.725" v="24" actId="47"/>
        <pc:sldMkLst>
          <pc:docMk/>
          <pc:sldMk cId="1017942213" sldId="557"/>
        </pc:sldMkLst>
      </pc:sldChg>
      <pc:sldChg chg="del">
        <pc:chgData name="Igor Shinkar" userId="db6eb1b41a9778dd" providerId="LiveId" clId="{76B3E91C-0679-4375-A7EE-E585006D98D0}" dt="2025-09-14T21:35:42.725" v="24" actId="47"/>
        <pc:sldMkLst>
          <pc:docMk/>
          <pc:sldMk cId="363656258" sldId="558"/>
        </pc:sldMkLst>
      </pc:sldChg>
      <pc:sldChg chg="del">
        <pc:chgData name="Igor Shinkar" userId="db6eb1b41a9778dd" providerId="LiveId" clId="{76B3E91C-0679-4375-A7EE-E585006D98D0}" dt="2025-09-14T21:35:42.725" v="24" actId="47"/>
        <pc:sldMkLst>
          <pc:docMk/>
          <pc:sldMk cId="275649901" sldId="559"/>
        </pc:sldMkLst>
      </pc:sldChg>
      <pc:sldChg chg="del">
        <pc:chgData name="Igor Shinkar" userId="db6eb1b41a9778dd" providerId="LiveId" clId="{76B3E91C-0679-4375-A7EE-E585006D98D0}" dt="2025-09-14T21:35:44.448" v="25" actId="47"/>
        <pc:sldMkLst>
          <pc:docMk/>
          <pc:sldMk cId="1359584165" sldId="560"/>
        </pc:sldMkLst>
      </pc:sldChg>
      <pc:sldChg chg="del">
        <pc:chgData name="Igor Shinkar" userId="db6eb1b41a9778dd" providerId="LiveId" clId="{76B3E91C-0679-4375-A7EE-E585006D98D0}" dt="2025-09-14T21:35:44.448" v="25" actId="47"/>
        <pc:sldMkLst>
          <pc:docMk/>
          <pc:sldMk cId="2745596428" sldId="561"/>
        </pc:sldMkLst>
      </pc:sldChg>
      <pc:sldChg chg="delSp add mod delAnim">
        <pc:chgData name="Igor Shinkar" userId="db6eb1b41a9778dd" providerId="LiveId" clId="{76B3E91C-0679-4375-A7EE-E585006D98D0}" dt="2025-09-16T19:55:00.958" v="47" actId="478"/>
        <pc:sldMkLst>
          <pc:docMk/>
          <pc:sldMk cId="2878396840" sldId="561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229805691" sldId="562"/>
        </pc:sldMkLst>
      </pc:sldChg>
      <pc:sldChg chg="del">
        <pc:chgData name="Igor Shinkar" userId="db6eb1b41a9778dd" providerId="LiveId" clId="{76B3E91C-0679-4375-A7EE-E585006D98D0}" dt="2025-09-14T21:35:44.448" v="25" actId="47"/>
        <pc:sldMkLst>
          <pc:docMk/>
          <pc:sldMk cId="3933598193" sldId="562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391923767" sldId="567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3566282011" sldId="567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617867744" sldId="568"/>
        </pc:sldMkLst>
      </pc:sldChg>
      <pc:sldChg chg="del">
        <pc:chgData name="Igor Shinkar" userId="db6eb1b41a9778dd" providerId="LiveId" clId="{76B3E91C-0679-4375-A7EE-E585006D98D0}" dt="2025-09-14T21:35:40.857" v="23" actId="47"/>
        <pc:sldMkLst>
          <pc:docMk/>
          <pc:sldMk cId="4281939165" sldId="568"/>
        </pc:sldMkLst>
      </pc:sldChg>
      <pc:sldChg chg="add del">
        <pc:chgData name="Igor Shinkar" userId="db6eb1b41a9778dd" providerId="LiveId" clId="{76B3E91C-0679-4375-A7EE-E585006D98D0}" dt="2025-09-14T21:35:31.974" v="21" actId="47"/>
        <pc:sldMkLst>
          <pc:docMk/>
          <pc:sldMk cId="1333080869" sldId="574"/>
        </pc:sldMkLst>
      </pc:sldChg>
      <pc:sldChg chg="add">
        <pc:chgData name="Igor Shinkar" userId="db6eb1b41a9778dd" providerId="LiveId" clId="{76B3E91C-0679-4375-A7EE-E585006D98D0}" dt="2025-09-14T21:38:17.860" v="26"/>
        <pc:sldMkLst>
          <pc:docMk/>
          <pc:sldMk cId="1667495081" sldId="574"/>
        </pc:sldMkLst>
      </pc:sldChg>
      <pc:sldChg chg="add">
        <pc:chgData name="Igor Shinkar" userId="db6eb1b41a9778dd" providerId="LiveId" clId="{76B3E91C-0679-4375-A7EE-E585006D98D0}" dt="2025-09-14T21:38:17.860" v="26"/>
        <pc:sldMkLst>
          <pc:docMk/>
          <pc:sldMk cId="1710853579" sldId="575"/>
        </pc:sldMkLst>
      </pc:sldChg>
      <pc:sldChg chg="add">
        <pc:chgData name="Igor Shinkar" userId="db6eb1b41a9778dd" providerId="LiveId" clId="{76B3E91C-0679-4375-A7EE-E585006D98D0}" dt="2025-09-14T21:38:17.860" v="26"/>
        <pc:sldMkLst>
          <pc:docMk/>
          <pc:sldMk cId="1548663475" sldId="576"/>
        </pc:sldMkLst>
      </pc:sldChg>
      <pc:sldChg chg="add">
        <pc:chgData name="Igor Shinkar" userId="db6eb1b41a9778dd" providerId="LiveId" clId="{76B3E91C-0679-4375-A7EE-E585006D98D0}" dt="2025-09-14T21:38:17.860" v="26"/>
        <pc:sldMkLst>
          <pc:docMk/>
          <pc:sldMk cId="3214446553" sldId="577"/>
        </pc:sldMkLst>
      </pc:sldChg>
      <pc:sldChg chg="add">
        <pc:chgData name="Igor Shinkar" userId="db6eb1b41a9778dd" providerId="LiveId" clId="{76B3E91C-0679-4375-A7EE-E585006D98D0}" dt="2025-09-14T21:38:17.860" v="26"/>
        <pc:sldMkLst>
          <pc:docMk/>
          <pc:sldMk cId="663702974" sldId="578"/>
        </pc:sldMkLst>
      </pc:sldChg>
      <pc:sldChg chg="add modAnim">
        <pc:chgData name="Igor Shinkar" userId="db6eb1b41a9778dd" providerId="LiveId" clId="{76B3E91C-0679-4375-A7EE-E585006D98D0}" dt="2025-09-16T19:31:41.217" v="30"/>
        <pc:sldMkLst>
          <pc:docMk/>
          <pc:sldMk cId="3996024091" sldId="579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375258245" sldId="580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256535506" sldId="581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287207092" sldId="582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879977593" sldId="583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2728954846" sldId="584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3202144536" sldId="585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2014384322" sldId="586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2316357560" sldId="587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27136918" sldId="588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140472711" sldId="589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69317603" sldId="590"/>
        </pc:sldMkLst>
      </pc:sldChg>
      <pc:sldChg chg="addSp delSp modSp add mod">
        <pc:chgData name="Igor Shinkar" userId="db6eb1b41a9778dd" providerId="LiveId" clId="{76B3E91C-0679-4375-A7EE-E585006D98D0}" dt="2025-09-16T20:11:55.344" v="59"/>
        <pc:sldMkLst>
          <pc:docMk/>
          <pc:sldMk cId="1712170368" sldId="591"/>
        </pc:sldMkLst>
        <pc:grpChg chg="mod">
          <ac:chgData name="Igor Shinkar" userId="db6eb1b41a9778dd" providerId="LiveId" clId="{76B3E91C-0679-4375-A7EE-E585006D98D0}" dt="2025-09-16T20:11:55.344" v="59"/>
          <ac:grpSpMkLst>
            <pc:docMk/>
            <pc:sldMk cId="1712170368" sldId="591"/>
            <ac:grpSpMk id="35" creationId="{6496605C-D5E3-E319-07B1-288A7C027A96}"/>
          </ac:grpSpMkLst>
        </pc:grpChg>
        <pc:inkChg chg="add mod">
          <ac:chgData name="Igor Shinkar" userId="db6eb1b41a9778dd" providerId="LiveId" clId="{76B3E91C-0679-4375-A7EE-E585006D98D0}" dt="2025-09-16T20:11:55.344" v="59"/>
          <ac:inkMkLst>
            <pc:docMk/>
            <pc:sldMk cId="1712170368" sldId="591"/>
            <ac:inkMk id="21" creationId="{4371CDB5-E27C-45A8-F446-33DDF488FC2D}"/>
          </ac:inkMkLst>
        </pc:inkChg>
        <pc:inkChg chg="add mod">
          <ac:chgData name="Igor Shinkar" userId="db6eb1b41a9778dd" providerId="LiveId" clId="{76B3E91C-0679-4375-A7EE-E585006D98D0}" dt="2025-09-16T20:11:55.344" v="59"/>
          <ac:inkMkLst>
            <pc:docMk/>
            <pc:sldMk cId="1712170368" sldId="591"/>
            <ac:inkMk id="22" creationId="{756FF057-3C5B-8092-63A8-98556292E59B}"/>
          </ac:inkMkLst>
        </pc:inkChg>
        <pc:inkChg chg="add mod">
          <ac:chgData name="Igor Shinkar" userId="db6eb1b41a9778dd" providerId="LiveId" clId="{76B3E91C-0679-4375-A7EE-E585006D98D0}" dt="2025-09-16T20:11:55.344" v="59"/>
          <ac:inkMkLst>
            <pc:docMk/>
            <pc:sldMk cId="1712170368" sldId="591"/>
            <ac:inkMk id="23" creationId="{62F85FEC-5054-A2B7-4887-3FFB12A20FBB}"/>
          </ac:inkMkLst>
        </pc:inkChg>
        <pc:inkChg chg="add mod">
          <ac:chgData name="Igor Shinkar" userId="db6eb1b41a9778dd" providerId="LiveId" clId="{76B3E91C-0679-4375-A7EE-E585006D98D0}" dt="2025-09-16T20:11:55.344" v="59"/>
          <ac:inkMkLst>
            <pc:docMk/>
            <pc:sldMk cId="1712170368" sldId="591"/>
            <ac:inkMk id="26" creationId="{8F12CE82-4AB5-B0B5-490A-CB268F4F1EF3}"/>
          </ac:inkMkLst>
        </pc:inkChg>
        <pc:inkChg chg="add mod">
          <ac:chgData name="Igor Shinkar" userId="db6eb1b41a9778dd" providerId="LiveId" clId="{76B3E91C-0679-4375-A7EE-E585006D98D0}" dt="2025-09-16T20:11:55.344" v="59"/>
          <ac:inkMkLst>
            <pc:docMk/>
            <pc:sldMk cId="1712170368" sldId="591"/>
            <ac:inkMk id="27" creationId="{77FBDCA5-62DA-4DB8-3028-BFB62F74E0A8}"/>
          </ac:inkMkLst>
        </pc:inkChg>
        <pc:inkChg chg="add mod">
          <ac:chgData name="Igor Shinkar" userId="db6eb1b41a9778dd" providerId="LiveId" clId="{76B3E91C-0679-4375-A7EE-E585006D98D0}" dt="2025-09-16T20:11:55.344" v="59"/>
          <ac:inkMkLst>
            <pc:docMk/>
            <pc:sldMk cId="1712170368" sldId="591"/>
            <ac:inkMk id="29" creationId="{7181BA6A-3715-9F38-4B49-AB26A9FAD519}"/>
          </ac:inkMkLst>
        </pc:inkChg>
        <pc:inkChg chg="add mod">
          <ac:chgData name="Igor Shinkar" userId="db6eb1b41a9778dd" providerId="LiveId" clId="{76B3E91C-0679-4375-A7EE-E585006D98D0}" dt="2025-09-16T20:11:55.344" v="59"/>
          <ac:inkMkLst>
            <pc:docMk/>
            <pc:sldMk cId="1712170368" sldId="591"/>
            <ac:inkMk id="32" creationId="{A440A6F5-5672-AF6C-41EC-B90F874DF76D}"/>
          </ac:inkMkLst>
        </pc:inkChg>
        <pc:inkChg chg="add mod">
          <ac:chgData name="Igor Shinkar" userId="db6eb1b41a9778dd" providerId="LiveId" clId="{76B3E91C-0679-4375-A7EE-E585006D98D0}" dt="2025-09-16T20:11:55.344" v="59"/>
          <ac:inkMkLst>
            <pc:docMk/>
            <pc:sldMk cId="1712170368" sldId="591"/>
            <ac:inkMk id="34" creationId="{DF769446-AFAB-1770-D2F9-F46AB8700214}"/>
          </ac:inkMkLst>
        </pc:inkChg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2344727108" sldId="592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469815799" sldId="593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651002525" sldId="594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628368335" sldId="595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2667398122" sldId="596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2643801225" sldId="597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730542486" sldId="598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606739445" sldId="599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3849270130" sldId="600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4231735009" sldId="601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2765398174" sldId="602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580112016" sldId="603"/>
        </pc:sldMkLst>
      </pc:sldChg>
      <pc:sldChg chg="modSp add">
        <pc:chgData name="Igor Shinkar" userId="db6eb1b41a9778dd" providerId="LiveId" clId="{76B3E91C-0679-4375-A7EE-E585006D98D0}" dt="2025-09-18T18:29:35.848" v="90" actId="6549"/>
        <pc:sldMkLst>
          <pc:docMk/>
          <pc:sldMk cId="2535000178" sldId="604"/>
        </pc:sldMkLst>
        <pc:spChg chg="mod">
          <ac:chgData name="Igor Shinkar" userId="db6eb1b41a9778dd" providerId="LiveId" clId="{76B3E91C-0679-4375-A7EE-E585006D98D0}" dt="2025-09-18T18:29:35.848" v="90" actId="6549"/>
          <ac:spMkLst>
            <pc:docMk/>
            <pc:sldMk cId="2535000178" sldId="604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2678839453" sldId="605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3947012579" sldId="606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344936347" sldId="607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551843150" sldId="608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967022420" sldId="609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2587760925" sldId="610"/>
        </pc:sldMkLst>
      </pc:sldChg>
      <pc:sldChg chg="add">
        <pc:chgData name="Igor Shinkar" userId="db6eb1b41a9778dd" providerId="LiveId" clId="{76B3E91C-0679-4375-A7EE-E585006D98D0}" dt="2025-09-14T21:56:27.491" v="27"/>
        <pc:sldMkLst>
          <pc:docMk/>
          <pc:sldMk cId="1594605252" sldId="611"/>
        </pc:sldMkLst>
      </pc:sldChg>
      <pc:sldChg chg="modSp add mod">
        <pc:chgData name="Igor Shinkar" userId="db6eb1b41a9778dd" providerId="LiveId" clId="{76B3E91C-0679-4375-A7EE-E585006D98D0}" dt="2025-09-16T19:51:56.857" v="46" actId="20577"/>
        <pc:sldMkLst>
          <pc:docMk/>
          <pc:sldMk cId="3213634453" sldId="612"/>
        </pc:sldMkLst>
        <pc:spChg chg="mod">
          <ac:chgData name="Igor Shinkar" userId="db6eb1b41a9778dd" providerId="LiveId" clId="{76B3E91C-0679-4375-A7EE-E585006D98D0}" dt="2025-09-16T19:51:56.857" v="46" actId="20577"/>
          <ac:spMkLst>
            <pc:docMk/>
            <pc:sldMk cId="3213634453" sldId="612"/>
            <ac:spMk id="3" creationId="{F11DC48A-86A6-F162-25F1-EBD425E4F797}"/>
          </ac:spMkLst>
        </pc:spChg>
      </pc:sldChg>
      <pc:sldChg chg="add">
        <pc:chgData name="Igor Shinkar" userId="db6eb1b41a9778dd" providerId="LiveId" clId="{76B3E91C-0679-4375-A7EE-E585006D98D0}" dt="2025-09-16T19:51:51.071" v="31"/>
        <pc:sldMkLst>
          <pc:docMk/>
          <pc:sldMk cId="4008465389" sldId="613"/>
        </pc:sldMkLst>
      </pc:sldChg>
    </pc:docChg>
  </pc:docChgLst>
  <pc:docChgLst>
    <pc:chgData name="Igor Shinkar" userId="db6eb1b41a9778dd" providerId="LiveId" clId="{C4C7B6E7-AA42-46BF-B72A-26C315BF79C1}"/>
    <pc:docChg chg="undo custSel addSld delSld modSld">
      <pc:chgData name="Igor Shinkar" userId="db6eb1b41a9778dd" providerId="LiveId" clId="{C4C7B6E7-AA42-46BF-B72A-26C315BF79C1}" dt="2023-01-08T22:45:18.002" v="128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</pc:sldChg>
      <pc:sldChg chg="modSp add modAnim">
        <pc:chgData name="Igor Shinkar" userId="db6eb1b41a9778dd" providerId="LiveId" clId="{C4C7B6E7-AA42-46BF-B72A-26C315BF79C1}" dt="2023-01-08T22:26:43.510" v="113" actId="6549"/>
        <pc:sldMkLst>
          <pc:docMk/>
          <pc:sldMk cId="1402092979" sldId="53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85219997" sldId="540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613735698" sldId="548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6T20:11:40.62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24575,'6'2'0,"-1"-1"0,0 1 0,0 0 0,0 0 0,0 0 0,0 1 0,0 0 0,-1 0 0,1 0 0,-1 1 0,5 4 0,5 3 0,8 6 0,-2 0 0,0 2 0,-1 0 0,24 34 0,58 95 0,0 1 0,22-4-236,-93-110-893,-8-10-5697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6T20:11:41.59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1006 0 24575,'-1'1'0,"1"0"0,0-1 0,0 1 0,0 0 0,-1-1 0,1 1 0,0 0 0,-1-1 0,1 1 0,-1 0 0,1-1 0,-1 1 0,1-1 0,-1 1 0,1-1 0,-1 1 0,1-1 0,-1 1 0,0-1 0,1 0 0,-1 1 0,0-1 0,-5 4 0,-262 221 0,18 24 0,-86 136 0,330-377-67,-27 33-365,2 2-1,-28 49 0,53-79-6393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6T20:11:43.96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48 24575,'3'-1'0,"0"0"0,0 0 0,0 0 0,0 0 0,0 0 0,-1 0 0,1-1 0,0 1 0,-1-1 0,0 0 0,1 0 0,2-3 0,17-11 0,-19 15 0,1-1 0,-1 1 0,0-1 0,1 1 0,-1 0 0,1 1 0,-1-1 0,1 0 0,-1 1 0,1 0 0,-1 0 0,1 0 0,0 0 0,-1 1 0,1 0 0,-1-1 0,1 1 0,-1 0 0,0 0 0,1 1 0,-1-1 0,0 1 0,6 3 0,-6-2 0,0 1 0,1-1 0,-1 0 0,0 1 0,-1 0 0,1 0 0,0 0 0,-1 0 0,0 0 0,0 0 0,-1 0 0,1 1 0,-1-1 0,0 1 0,0-1 0,0 1 0,0 7 0,0-2 0,0 0 0,-1-1 0,0 1 0,-1 0 0,0-1 0,-1 1 0,0-1 0,0 1 0,-1-1 0,0 0 0,-1 0 0,0 0 0,0 0 0,-1-1 0,0 1 0,-8 10 0,12-19 0,0 1 0,0 0 0,1-1 0,-1 1 0,0 0 0,1-1 0,-1 1 0,1 0 0,-1 0 0,1 0 0,-1 0 0,1 0 0,0 0 0,-1 0 0,1-1 0,0 1 0,0 0 0,0 0 0,0 0 0,-1 0 0,1 0 0,1 0 0,-1 2 0,0-2 0,1-1 0,0 1 0,-1 0 0,1-1 0,0 1 0,0 0 0,-1-1 0,1 1 0,0-1 0,0 1 0,0-1 0,0 1 0,0-1 0,0 0 0,0 0 0,0 1 0,0-1 0,0 0 0,1 0 0,11 1 0,1-1 0,25-3 0,-22 2 0,358-11 0,-368 12 0,0 1 0,0 0 0,0 0 0,0 1 0,0 0 0,0 0 0,-1 0 0,1 1 0,-1 0 0,1 1 0,-1-1 0,0 1 0,0 0 0,-1 1 0,1-1 0,-1 1 0,0 0 0,-1 1 0,1-1 0,-1 1 0,5 8 0,-3-5 0,-2 0 0,1 0 0,-1 0 0,-1 0 0,1 1 0,-2 0 0,1-1 0,-1 1 0,-1 0 0,0 0 0,0 0 0,-1 0 0,0 0 0,-1 0 0,-1 11 0,-2-10 0,1 0 0,-2 1 0,1-2 0,-2 1 0,1 0 0,-1-1 0,-1 0 0,0-1 0,0 1 0,-1-1 0,0-1 0,-10 9 0,-18 13 0,-66 44 0,82-61 0,3-1 0,-1 0 0,0-1 0,-1-1 0,0-1 0,-1-1 0,0 0 0,0-2 0,-1 0 0,1-1 0,-1-1 0,0-1 0,-43 0 0,14-3-77,29 1-180,0-2-1,0 0 0,0-1 1,-39-9-1,43 6-6568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6T20:11:46.10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24575,'1'4'0,"0"1"0,0-1 0,1 1 0,0-1 0,0 1 0,0-1 0,0 0 0,0 0 0,1 0 0,5 6 0,-2-1 0,61 78 0,4-3 0,96 89 0,-24-27 0,24 41 0,203 297 0,-138-132 0,214 292 0,-307-482 0,31 40 0,-144-165-273,-2 0 0,-1 2 0,-2 0 0,17 47 0,-27-57-6553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6T20:11:47.16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4062 1 24575,'-66'3'0,"1"3"0,-1 3 0,1 3 0,-72 23 0,27 0-302,2 3 0,-162 84 0,-196 137-984,307-167 1144,-169 95 142,-359 209 0,18 30 0,424-255 26,-299 197 60,536-363-54,0 0 1,-1 0-1,1-1 0,-18 5 1,9-5-6164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6T20:11:49.17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54 24575,'19'-7'0,"1"0"0,0 1 0,0 1 0,0 0 0,0 2 0,25-1 0,-23 1 0,50-4 0,1 2 0,0 3 0,0 4 0,0 3 0,0 3 0,108 26 0,-118-13 0,-2 3 0,-1 3 0,102 60 0,-108-56 0,182 93 0,-172-94 0,113 37 0,36 16 0,-176-62 0,-1 2 0,-1 1 0,-1 2 0,48 49 0,-23-23 0,125 121 0,24 19 0,-160-151 0,2-3 0,84 48 0,-120-79 0,-1 1 0,0 0 0,-1 1 0,1 0 0,-2 1 0,0 1 0,18 21 0,-5-6 0,1 0 0,33 27 0,24 22 0,-25-25-1365,-38-33-5461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6T20:11:50.60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1331 1 24575,'5'90'0,"5"0"0,33 147 0,-26-153 0,2 8 0,4 0 0,43 108 0,-59-177 0,-1 0 0,-1 1 0,-1-1 0,-1 1 0,-1 0 0,-1 0 0,-3 42 0,0-17 0,2-48 0,0 0 0,0-1 0,0 1 0,0 0 0,0 0 0,0-1 0,0 1 0,-1 0 0,1 0 0,0-1 0,0 1 0,-1 0 0,1-1 0,-1 1 0,1 0 0,-1-1 0,1 1 0,-1 0 0,1-1 0,-1 1 0,1-1 0,-1 1 0,1-1 0,-1 0 0,0 1 0,1-1 0,-1 0 0,0 1 0,0-1 0,1 0 0,-1 0 0,0 1 0,0-1 0,1 0 0,-1 0 0,0 0 0,0 0 0,1 0 0,-1 0 0,0 0 0,0 0 0,-1-1 0,-40-10 0,29 6 0,-128-35 40,-1 5 0,-277-29 0,-300 43-1525,680 22-5341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16T20:11:54.34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1 576 24575,'0'8'0,"0"0"0,0-1 0,1 1 0,1-1 0,-1 1 0,1-1 0,0 0 0,1 1 0,0-1 0,0 0 0,0-1 0,1 1 0,0 0 0,7 7 0,-5-7 0,1 0 0,1 0 0,-1-1 0,1 0 0,0 0 0,1-1 0,-1 0 0,1 0 0,17 6 0,0-4 0,0 0 0,1-2 0,-1 0 0,1-2 0,0-1 0,0-1 0,31-3 0,22-7 0,93-22 0,-17 2 0,-147 27 0,-1 1 0,1 1 0,0-1 0,0 1 0,0 1 0,0 0 0,0 0 0,0 0 0,8 4 0,-11-3 0,0 1 0,0 0 0,-1 0 0,1 0 0,-1 0 0,0 1 0,0 0 0,0 0 0,0 1 0,-1-1 0,0 1 0,8 10 0,1 4 0,0-1 0,2-1 0,0 0 0,1-1 0,1-1 0,1 0 0,0-1 0,0-1 0,1-1 0,1-1 0,0 0 0,1-2 0,0 0 0,0-1 0,1-2 0,0 0 0,0-1 0,0-1 0,26 1 0,-16-3 0,1-1 0,0-2 0,-1-2 0,1-1 0,36-9 0,-67 13 0,0-1 0,0 0 0,-1 1 0,1-1 0,0 1 0,0 0 0,0 0 0,0-1 0,0 1 0,0 0 0,0 1 0,-1-1 0,1 0 0,0 0 0,0 1 0,0-1 0,0 1 0,-1 0 0,1-1 0,3 3 0,-5-2 0,1 1 0,0 0 0,-1 0 0,1-1 0,-1 1 0,1 0 0,-1 0 0,0-1 0,0 1 0,0 0 0,0 0 0,0 0 0,0 0 0,-1-1 0,1 1 0,0 0 0,-1 0 0,1-1 0,-1 1 0,-1 2 0,0 0 0,1 0 0,0 0 0,0 0 0,0 1 0,0-1 0,1 0 0,0 0 0,-1 0 0,2 5 0,0-6 0,-1-1 0,1 0 0,0 0 0,0 0 0,0 1 0,0-1 0,0 0 0,1 0 0,-1 0 0,1-1 0,-1 1 0,1 0 0,0-1 0,0 1 0,-1-1 0,1 1 0,0-1 0,0 0 0,1 0 0,1 1 0,17 6 0,-1-1 0,2-1 0,-1-1 0,0-1 0,1 0 0,0-2 0,37-1 0,28-3-90,0-4 0,0-3-1,136-34 1,246-93-271,-457 132 361,0 1 0,0 0 0,18-2 0,-30 5 0,1-1 0,-1 1 0,1 0 0,-1 0 0,0 0 0,1 0 0,-1 0 0,1 0 0,-1 1 0,0-1 0,1 0 0,-1 0 0,1 0 0,-1 0 0,0 0 0,1 0 0,-1 1 0,0-1 0,1 0 0,-1 0 0,0 1 0,1-1 0,-1 0 0,0 0 0,1 1 0,-1-1 0,0 0 0,1 1 0,-8 12 0,-12 5 0,-1-1 0,-1 0 0,-1-2 0,-25 14 0,9-5 0,-519 296 0,527-305 45,-28 16 201,54-29-215,0 1 0,0 0 0,0 0 1,1 0-1,-1 0 0,1 0 0,0 1 0,0 0 0,-4 7 0,6-11-29,1 0 0,0 1 1,0-1-1,-1 1 0,1-1 1,0 1-1,0-1 0,0 1 1,0-1-1,0 0 0,0 1 1,0-1-1,0 1 0,0-1 1,0 1-1,0-1 0,0 1 1,0-1-1,0 1 0,1-1 0,-1 1 1,0-1-1,0 0 0,0 1 1,1-1-1,-1 1 0,0-1 1,0 0-1,1 1 0,-1-1 1,0 0-1,1 1 0,-1-1 1,1 0-1,-1 0 0,0 1 1,1-1-1,-1 0 0,1 0 1,-1 0-1,1 1 0,-1-1 0,0 0 1,1 0-1,-1 0 0,1 0 1,-1 0-1,1 0 0,-1 0 1,1 0-1,0 0 0,16 0-2,1 0 0,-1-1 0,0-1 0,0 0 0,23-7 0,-17 4 0,61-13 0,-2-4 0,0-4 0,-2-3 0,151-78 0,91-92 0,-72 42 0,-219 138 0,6-4 0,0 2 0,57-22 0,-71 36 0,1 1 0,-1 1 0,30-2 0,-28 4 0,-1 0 0,0-2 0,26-9 0,-5 0 0,-1 2 0,2 1 0,0 3 0,53-3 0,184 4 0,-194 9 0,132 20 0,-210-19 0,1 0 0,-1 1 0,0 1 0,0-1 0,0 2 0,-1-1 0,14 11 0,-13-9 0,0 0 0,1 0 0,0-1 0,1-1 0,18 6 0,-8-6 0,1-2 0,-1 0 0,1-2 0,-1 0 0,1-2 0,0 0 0,-1-2 0,1-1 0,23-6 0,31-13 0,97-42 0,-65 22 0,-50 23 0,-22 7 0,69-32 0,-105 44 0,0 0 0,0 0 0,0-1 0,0 1 0,0-1 0,0 1 0,0-1 0,0 0 0,-1 0 0,1 0 0,-1 0 0,1 0 0,-1 0 0,0 0 0,1 0 0,-1 0 0,-1-1 0,2-2 0,-1-1 0,0 0 0,-1 1 0,0-1 0,0 0 0,-1 0 0,0-5 0,-1-32 0,3 36 0,0 0 0,1-1 0,0 1 0,1 1 0,-1-1 0,1 0 0,1 0 0,-1 1 0,1 0 0,0 0 0,1 0 0,-1 0 0,1 1 0,0-1 0,8-5 0,11-8 0,0 1 0,41-23 0,321-160 0,-272 145 0,-85 40 0,-28 16 0,-1 0 0,0 0 0,0 0 0,0 0 0,1 0 0,-1-1 0,0 1 0,0 0 0,0 0 0,0 0 0,1 0 0,-1-1 0,0 1 0,0 0 0,0 0 0,0 0 0,0-1 0,0 1 0,0 0 0,0 0 0,1 0 0,-1-1 0,0 1 0,0 0 0,0 0 0,0 0 0,0-1 0,0 1 0,0 0 0,0 0 0,0-1 0,0 1 0,0 0 0,-1 0 0,1 0 0,0-1 0,0 1 0,0 0 0,0 0 0,0 0 0,0-1 0,0 1 0,0 0 0,-1 0 0,1 0 0,0-1 0,0 1 0,0 0 0,0 0 0,-1 0 0,1 0 0,0 0 0,0 0 0,0 0 0,-1-1 0,1 1 0,0 0 0,0 0 0,-1 0 0,1 0 0,0 0 0,0 0 0,0 0 0,-1 0 0,1 0 0,-15-3 0,0 1 0,-1 1 0,1 0 0,0 0 0,-1 2 0,1 0 0,-23 5 0,4-2 0,-27 2 0,-104 24 0,134-18 0,31-12 0,0 0 0,0 0 0,0 0 0,0 0 0,1 0 0,-1 0 0,0 0 0,0 0 0,0 0 0,0 0 0,0 0 0,1 1 0,-1-1 0,0 0 0,0 0 0,0 0 0,0 0 0,0 0 0,0 0 0,1 0 0,-1 0 0,0 0 0,0 1 0,0-1 0,0 0 0,0 0 0,0 0 0,0 0 0,0 0 0,0 1 0,0-1 0,0 0 0,0 0 0,0 0 0,0 0 0,0 0 0,0 1 0,0-1 0,0 0 0,0 0 0,0 0 0,0 0 0,0 0 0,0 1 0,0-1 0,0 0 0,0 0 0,0 0 0,0 0 0,0 0 0,0 0 0,0 1 0,0-1 0,-1 0 0,35-1 0,-1-1 0,0-1 0,62-16 0,-59 11 0,20-6 0,-49 9 0,-35 8 0,1 1 0,1 1 0,-36 12 0,51-10 0,16-4 0,18-3 0,4-6 0,-63 10 0,-154 37 0,-297 107 0,462-139 0,-52 20 0,72-27 0,0 1 0,0-1 0,0 1 0,0 1 0,1-1 0,-1 1 0,1-1 0,0 1 0,0 1 0,-5 6 0,8-10 0,0 0 0,1 0 0,-1 0 0,0 0 0,1 1 0,-1-1 0,1 0 0,0 0 0,-1 0 0,1 0 0,0 1 0,0-1 0,0 0 0,0 0 0,0 0 0,0 1 0,0-1 0,0 0 0,0 0 0,1 1 0,-1-1 0,0 0 0,2 2 0,-1-1 0,1 0 0,-1 0 0,1 0 0,-1-1 0,1 1 0,0 0 0,0-1 0,0 1 0,0-1 0,0 0 0,3 2 0,6 1 0,-1 0 0,1-1 0,21 5 0,45-2 0,-61-6 0,0 1 0,0 1 0,-1 0 0,1 1 0,28 8 0,-38-8 0,-1 0 0,1 1 0,0 0 0,-1 0 0,0 0 0,0 0 0,0 1 0,0 0 0,-1 0 0,7 10 0,-9-13 0,0 1 0,-1-1 0,1 0 0,-1 1 0,0-1 0,0 1 0,0 0 0,0 0 0,0-1 0,0 1 0,-1 0 0,0 0 0,1 0 0,-1-1 0,0 1 0,0 0 0,0 0 0,-1 0 0,1 0 0,-1-1 0,0 1 0,1 0 0,-1 0 0,0-1 0,-1 1 0,-2 4 0,-12 11 0,-2-1 0,0 0 0,-1-2 0,0 0 0,-1-1 0,-39 20 0,27-16 0,-170 97 0,-127 81 0,320-190 0,6-4 0,-1 0 0,1 0 0,-1 0 0,1 1 0,0-1 0,0 1 0,0 0 0,0 0 0,0 1 0,0-1 0,1 0 0,-2 5 0,3-8 0,1 0 0,0 1 0,1-1 0,-1 0 0,0 1 0,0-1 0,0 0 0,0 1 0,0-1 0,0 0 0,0 1 0,0-1 0,1 0 0,-1 1 0,0-1 0,0 0 0,0 0 0,0 1 0,1-1 0,-1 0 0,0 0 0,0 1 0,1-1 0,-1 0 0,0 0 0,1 0 0,-1 0 0,0 0 0,0 1 0,1-1 0,-1 0 0,0 0 0,1 0 0,-1 0 0,0 0 0,1 0 0,-1 0 0,0 0 0,1 0 0,-1 0 0,0 0 0,1 0 0,-1 0 0,0 0 0,1 0 0,-1-1 0,0 1 0,1 0 0,19-4 0,37-17 0,-51 19 0,-8 2 0,-33 13 0,-154 70 0,149-62 0,2 0 0,-56 41 0,91-57 0,11-5 0,19-9 0,234-124-154,-188 93-1057,-28 16-5615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48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963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5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33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924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137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783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793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651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93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247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048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572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17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366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577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036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73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865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B7CD2F-A778-B986-1B94-B705F3404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72D470-FB94-6CEB-C96A-FB03944763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C624CA-92AF-A6CD-E2F0-B9F09B77790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441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841AC-35FA-1683-20C3-E8F44F141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FC08D2-0FE6-068D-CFA3-1D3F55A66B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30A5A7-E516-8D2D-70FE-900505E1988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5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3403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17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055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734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8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565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128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323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804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8621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52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687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0158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932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651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561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6345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68190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4967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92341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0042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57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346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177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54764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6981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1193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12505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1052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3741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5580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2616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94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6983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3694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42804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4649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7271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9139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25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25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55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customXml" Target="../ink/ink6.xml"/><Relationship Id="rId18" Type="http://schemas.openxmlformats.org/officeDocument/2006/relationships/image" Target="../media/image1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7.png"/><Relationship Id="rId17" Type="http://schemas.openxmlformats.org/officeDocument/2006/relationships/customXml" Target="../ink/ink8.xml"/><Relationship Id="rId2" Type="http://schemas.openxmlformats.org/officeDocument/2006/relationships/notesSlide" Target="../notesSlides/notesSlide44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customXml" Target="../ink/ink4.xml"/><Relationship Id="rId14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03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3. Errors:</a:t>
            </a:r>
          </a:p>
          <a:p>
            <a:r>
              <a:rPr lang="en-US" altLang="he-IL" sz="2000" dirty="0"/>
              <a:t>These are subclasses of </a:t>
            </a:r>
            <a:r>
              <a:rPr lang="en-US" altLang="he-IL" sz="2000" dirty="0" err="1"/>
              <a:t>java.lang.Error</a:t>
            </a:r>
            <a:endParaRPr lang="en-US" altLang="he-IL" sz="2000" dirty="0"/>
          </a:p>
          <a:p>
            <a:r>
              <a:rPr lang="en-US" altLang="he-IL" sz="2000" dirty="0"/>
              <a:t>These are exceptional conditions that are external to the application (e.g. due to hardware or system errors)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LinkageError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OutOfMemoryError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IOError</a:t>
            </a:r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The compiler does not make sure that you check for those.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63040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Exceptions are objects, just like everything else in Java.</a:t>
            </a:r>
          </a:p>
          <a:p>
            <a:r>
              <a:rPr lang="en-US" altLang="he-IL" sz="2000" dirty="0"/>
              <a:t>In particular, they inherit from Object.</a:t>
            </a:r>
          </a:p>
          <a:p>
            <a:endParaRPr lang="en-US" altLang="he-IL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1546BD-8988-4978-9E68-B3F79531D7C6}"/>
              </a:ext>
            </a:extLst>
          </p:cNvPr>
          <p:cNvGrpSpPr/>
          <p:nvPr/>
        </p:nvGrpSpPr>
        <p:grpSpPr>
          <a:xfrm>
            <a:off x="1080176" y="2812256"/>
            <a:ext cx="8359086" cy="4170320"/>
            <a:chOff x="1080176" y="2812256"/>
            <a:chExt cx="8359086" cy="4170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913E91F-7741-46B4-89C6-4A48AED28C2C}"/>
                </a:ext>
              </a:extLst>
            </p:cNvPr>
            <p:cNvSpPr/>
            <p:nvPr/>
          </p:nvSpPr>
          <p:spPr>
            <a:xfrm>
              <a:off x="3236912" y="3534568"/>
              <a:ext cx="1803400" cy="4905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Throwable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2A436-1C3E-401E-836A-AE6883288DB3}"/>
                </a:ext>
              </a:extLst>
            </p:cNvPr>
            <p:cNvSpPr/>
            <p:nvPr/>
          </p:nvSpPr>
          <p:spPr>
            <a:xfrm>
              <a:off x="3236912" y="281225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B00427-E66A-436E-BAFB-27EBDE272839}"/>
                </a:ext>
              </a:extLst>
            </p:cNvPr>
            <p:cNvSpPr/>
            <p:nvPr/>
          </p:nvSpPr>
          <p:spPr>
            <a:xfrm>
              <a:off x="1080176" y="436800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Error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620561-E5E0-484C-BC75-C890F1D11A04}"/>
                </a:ext>
              </a:extLst>
            </p:cNvPr>
            <p:cNvSpPr/>
            <p:nvPr/>
          </p:nvSpPr>
          <p:spPr>
            <a:xfrm>
              <a:off x="4443412" y="436641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Exception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90244-1F3D-4838-9811-0AAFFC4A4362}"/>
                </a:ext>
              </a:extLst>
            </p:cNvPr>
            <p:cNvSpPr/>
            <p:nvPr/>
          </p:nvSpPr>
          <p:spPr>
            <a:xfrm>
              <a:off x="6064249" y="5166518"/>
              <a:ext cx="1979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RuntimeException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77E743-E4A1-4A50-B8DE-C589146300F6}"/>
                </a:ext>
              </a:extLst>
            </p:cNvPr>
            <p:cNvSpPr/>
            <p:nvPr/>
          </p:nvSpPr>
          <p:spPr>
            <a:xfrm>
              <a:off x="3146598" y="515557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IOException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CE21F5-693A-4835-BF78-25E3FD08563B}"/>
                </a:ext>
              </a:extLst>
            </p:cNvPr>
            <p:cNvSpPr/>
            <p:nvPr/>
          </p:nvSpPr>
          <p:spPr>
            <a:xfrm>
              <a:off x="7159612" y="5931420"/>
              <a:ext cx="2279650" cy="4905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NullPointerException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DE27F-7D4D-4483-A628-CE401F715EB7}"/>
                </a:ext>
              </a:extLst>
            </p:cNvPr>
            <p:cNvSpPr/>
            <p:nvPr/>
          </p:nvSpPr>
          <p:spPr>
            <a:xfrm>
              <a:off x="4638673" y="6493626"/>
              <a:ext cx="3122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IndexOutOfBoundsException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454797-0593-462A-88E8-BBDE2311FE26}"/>
                </a:ext>
              </a:extLst>
            </p:cNvPr>
            <p:cNvSpPr/>
            <p:nvPr/>
          </p:nvSpPr>
          <p:spPr>
            <a:xfrm>
              <a:off x="2049964" y="6068508"/>
              <a:ext cx="24130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FileNotFoundException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1D95D2-8829-4A8D-8A61-3A549B5A7BDA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>
              <a:off x="4138612" y="3301206"/>
              <a:ext cx="0" cy="23336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35C0F1-5675-4D18-BD0C-B603D6429DF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7054056" y="5655468"/>
              <a:ext cx="1245381" cy="27595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1E7BDC6-21B6-4AFA-80C9-BC875F8A871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6199980" y="5655468"/>
              <a:ext cx="854076" cy="838158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BA6C30-79A3-4D79-B4D7-132DEBA746F6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3256464" y="5644528"/>
              <a:ext cx="791834" cy="42398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802823-1737-4D98-B160-AE3B50D433CC}"/>
                </a:ext>
              </a:extLst>
            </p:cNvPr>
            <p:cNvCxnSpPr>
              <a:stCxn id="9" idx="0"/>
              <a:endCxn id="7" idx="2"/>
            </p:cNvCxnSpPr>
            <p:nvPr/>
          </p:nvCxnSpPr>
          <p:spPr>
            <a:xfrm flipV="1">
              <a:off x="4048298" y="4855368"/>
              <a:ext cx="1296814" cy="30021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A6370A-DD58-4268-B480-9C781A10946D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5345112" y="4855368"/>
              <a:ext cx="1709737" cy="31115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A7C0C4-17ED-487D-87A9-ECF967EDC15D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38612" y="4025106"/>
              <a:ext cx="1206500" cy="34131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62FB6E-1DAB-43D7-ABC2-41F1902D99E2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flipH="1">
              <a:off x="1981876" y="4025106"/>
              <a:ext cx="2156736" cy="34290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65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How to throw an exception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Syntax: 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i="1" dirty="0" err="1"/>
              <a:t>someThrowableObject</a:t>
            </a:r>
            <a:r>
              <a:rPr lang="en-US" sz="2000" dirty="0"/>
              <a:t>;</a:t>
            </a:r>
          </a:p>
          <a:p>
            <a:pPr>
              <a:defRPr/>
            </a:pPr>
            <a:r>
              <a:rPr lang="en-US" sz="2000" dirty="0"/>
              <a:t>Remember: </a:t>
            </a:r>
            <a:r>
              <a:rPr lang="en-US" sz="2000" i="1" dirty="0" err="1"/>
              <a:t>someThrowableObject</a:t>
            </a:r>
            <a:r>
              <a:rPr lang="en-US" sz="2000" i="1" dirty="0"/>
              <a:t> must be crated using a corresponding constructor.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 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IllegalArgumentException</a:t>
            </a:r>
            <a:r>
              <a:rPr lang="en-US" sz="2000" dirty="0"/>
              <a:t>(“radius &lt; 0”);</a:t>
            </a:r>
          </a:p>
          <a:p>
            <a:pPr>
              <a:defRPr/>
            </a:pPr>
            <a:r>
              <a:rPr lang="en-US" sz="2000" dirty="0"/>
              <a:t>or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dirty="0" err="1"/>
              <a:t>PizzaException</a:t>
            </a:r>
            <a:r>
              <a:rPr lang="en-US" sz="2000" dirty="0"/>
              <a:t> ex = </a:t>
            </a:r>
            <a:r>
              <a:rPr lang="en-US" sz="2000" b="1" dirty="0">
                <a:solidFill>
                  <a:srgbClr val="C00000"/>
                </a:solidFill>
              </a:rPr>
              <a:t>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PizzaException</a:t>
            </a:r>
            <a:r>
              <a:rPr lang="en-US" sz="2000" dirty="0"/>
              <a:t>(“Pizza with pineapples”)</a:t>
            </a:r>
            <a:endParaRPr lang="en-US" sz="20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ex;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5567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Catch or Specify Requirement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After a method throws an exception, the calling methods can either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catch and handle the exception, or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re-throw the exception – declared in the method</a:t>
            </a:r>
          </a:p>
          <a:p>
            <a:pPr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/>
              <a:t>finally </a:t>
            </a:r>
            <a:r>
              <a:rPr lang="en-US" sz="2000" dirty="0"/>
              <a:t>{} block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[See Circle.java ]</a:t>
            </a:r>
          </a:p>
        </p:txBody>
      </p:sp>
    </p:spTree>
    <p:extLst>
      <p:ext uri="{BB962C8B-B14F-4D97-AF65-F5344CB8AC3E}">
        <p14:creationId xmlns:p14="http://schemas.microsoft.com/office/powerpoint/2010/main" val="32485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Coding </a:t>
            </a:r>
            <a:r>
              <a:rPr lang="en-US" altLang="he-IL" sz="6000" dirty="0"/>
              <a:t>style</a:t>
            </a: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 conventions</a:t>
            </a:r>
          </a:p>
        </p:txBody>
      </p:sp>
    </p:spTree>
    <p:extLst>
      <p:ext uri="{BB962C8B-B14F-4D97-AF65-F5344CB8AC3E}">
        <p14:creationId xmlns:p14="http://schemas.microsoft.com/office/powerpoint/2010/main" val="2233187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Coding style conventions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Class names should use the </a:t>
            </a:r>
            <a:r>
              <a:rPr lang="en-US" altLang="he-IL" sz="2000" dirty="0" err="1"/>
              <a:t>UpperCamelCase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Array, Car, LinkedList, </a:t>
            </a:r>
            <a:r>
              <a:rPr lang="en-US" altLang="he-IL" sz="2000" dirty="0" err="1"/>
              <a:t>UndergraduateStudent</a:t>
            </a:r>
            <a:endParaRPr lang="en-US" altLang="he-IL" sz="2000" dirty="0"/>
          </a:p>
          <a:p>
            <a:r>
              <a:rPr lang="en-US" altLang="he-IL" sz="2000" dirty="0"/>
              <a:t>Methods and variable names should the </a:t>
            </a:r>
            <a:r>
              <a:rPr lang="en-US" altLang="he-IL" sz="2000" dirty="0" err="1"/>
              <a:t>lowerCamelCase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listOfGrades</a:t>
            </a:r>
            <a:r>
              <a:rPr lang="en-US" altLang="he-IL" sz="2000" dirty="0"/>
              <a:t>; </a:t>
            </a:r>
            <a:r>
              <a:rPr lang="en-US" altLang="he-IL" sz="2000" dirty="0" err="1"/>
              <a:t>firstName</a:t>
            </a:r>
            <a:r>
              <a:rPr lang="en-US" altLang="he-IL" sz="2000" dirty="0"/>
              <a:t>;  sort(); </a:t>
            </a:r>
            <a:r>
              <a:rPr lang="en-US" altLang="he-IL" sz="2000" dirty="0" err="1"/>
              <a:t>printAllStudents</a:t>
            </a:r>
            <a:r>
              <a:rPr lang="en-US" altLang="he-IL" sz="2000" dirty="0"/>
              <a:t>(); </a:t>
            </a:r>
            <a:r>
              <a:rPr lang="en-US" altLang="he-IL" sz="2000" dirty="0" err="1"/>
              <a:t>toString</a:t>
            </a:r>
            <a:r>
              <a:rPr lang="en-US" altLang="he-IL" sz="2000" dirty="0"/>
              <a:t>()</a:t>
            </a:r>
          </a:p>
          <a:p>
            <a:r>
              <a:rPr lang="en-US" altLang="he-IL" sz="2000" dirty="0"/>
              <a:t>Constant names are written using all uppercase letters with underscores to separate the words: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MAX_SIZE; NUMBER_OF_ELEMENTS; </a:t>
            </a:r>
          </a:p>
          <a:p>
            <a:r>
              <a:rPr lang="en-US" altLang="he-IL" sz="2000" dirty="0"/>
              <a:t>Indentations, brackets – please make it readable</a:t>
            </a:r>
          </a:p>
          <a:p>
            <a:r>
              <a:rPr lang="en-US" altLang="he-IL" sz="2000" dirty="0"/>
              <a:t>All names must descriptive: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>
                <a:solidFill>
                  <a:schemeClr val="accent6">
                    <a:lumMod val="75000"/>
                  </a:schemeClr>
                </a:solidFill>
              </a:rPr>
              <a:t>Good</a:t>
            </a:r>
            <a:r>
              <a:rPr lang="en-US" altLang="he-IL" sz="2000" dirty="0"/>
              <a:t> 	- 	</a:t>
            </a:r>
            <a:r>
              <a:rPr lang="en-US" altLang="he-IL" sz="2000" dirty="0" err="1"/>
              <a:t>firstName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listOfMembers</a:t>
            </a:r>
            <a:r>
              <a:rPr lang="en-US" altLang="he-IL" sz="2000" dirty="0"/>
              <a:t>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>
                <a:solidFill>
                  <a:srgbClr val="FF0000"/>
                </a:solidFill>
              </a:rPr>
              <a:t>Bad</a:t>
            </a:r>
            <a:r>
              <a:rPr lang="en-US" altLang="he-IL" sz="2000" dirty="0"/>
              <a:t> 		-	</a:t>
            </a:r>
            <a:r>
              <a:rPr lang="en-US" altLang="he-IL" sz="2000" dirty="0" err="1"/>
              <a:t>fnm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xstr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lst</a:t>
            </a:r>
            <a:br>
              <a:rPr lang="en-US" altLang="he-IL" sz="2000" dirty="0"/>
            </a:b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17734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Design Patterns</a:t>
            </a:r>
          </a:p>
        </p:txBody>
      </p:sp>
    </p:spTree>
    <p:extLst>
      <p:ext uri="{BB962C8B-B14F-4D97-AF65-F5344CB8AC3E}">
        <p14:creationId xmlns:p14="http://schemas.microsoft.com/office/powerpoint/2010/main" val="1393668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Design patterns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design patterns is a general, reusable solution to a commonly occurring problem within a given context in software design.</a:t>
            </a:r>
          </a:p>
          <a:p>
            <a:r>
              <a:rPr lang="en-US" altLang="he-IL" sz="2000" dirty="0"/>
              <a:t>It is a description or template for how to solve a problem that can be used in many different situations.</a:t>
            </a:r>
          </a:p>
          <a:p>
            <a:r>
              <a:rPr lang="en-US" altLang="he-IL" sz="2000" dirty="0"/>
              <a:t>Design patterns are formalized best practices that programmers use to solve common problems when designing an application or system.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39036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Singleton</a:t>
            </a:r>
          </a:p>
        </p:txBody>
      </p:sp>
    </p:spTree>
    <p:extLst>
      <p:ext uri="{BB962C8B-B14F-4D97-AF65-F5344CB8AC3E}">
        <p14:creationId xmlns:p14="http://schemas.microsoft.com/office/powerpoint/2010/main" val="2208400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Singleton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Suppose we want to write a class that allows to have only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one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 of this class.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If we want an instance of this class, we should get the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same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 as everyone else.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For example, we want an object representing a database that will be shared by all users of our application.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How would we implement this?</a:t>
            </a:r>
          </a:p>
        </p:txBody>
      </p:sp>
    </p:spTree>
    <p:extLst>
      <p:ext uri="{BB962C8B-B14F-4D97-AF65-F5344CB8AC3E}">
        <p14:creationId xmlns:p14="http://schemas.microsoft.com/office/powerpoint/2010/main" val="403737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Exceptions</a:t>
            </a:r>
          </a:p>
        </p:txBody>
      </p:sp>
    </p:spTree>
    <p:extLst>
      <p:ext uri="{BB962C8B-B14F-4D97-AF65-F5344CB8AC3E}">
        <p14:creationId xmlns:p14="http://schemas.microsoft.com/office/powerpoint/2010/main" val="1813894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Singleton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pattern restricts the instantiation of a class to only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object.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This is useful when exactly one object is needed to coordinate actions across the system. </a:t>
            </a: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getInstance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{} // returns the unique instance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Singleton() {…} //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 constructor!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en-US" altLang="he-IL" sz="2000" i="1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 static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instance;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// the unique instance</a:t>
            </a:r>
          </a:p>
          <a:p>
            <a:pPr>
              <a:spcAft>
                <a:spcPts val="0"/>
              </a:spcAft>
              <a:defRPr/>
            </a:pP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…more data fields, e.g., DB connection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Singleton.java]</a:t>
            </a:r>
          </a:p>
        </p:txBody>
      </p:sp>
    </p:spTree>
    <p:extLst>
      <p:ext uri="{BB962C8B-B14F-4D97-AF65-F5344CB8AC3E}">
        <p14:creationId xmlns:p14="http://schemas.microsoft.com/office/powerpoint/2010/main" val="15398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Factory</a:t>
            </a:r>
          </a:p>
        </p:txBody>
      </p:sp>
    </p:spTree>
    <p:extLst>
      <p:ext uri="{BB962C8B-B14F-4D97-AF65-F5344CB8AC3E}">
        <p14:creationId xmlns:p14="http://schemas.microsoft.com/office/powerpoint/2010/main" val="16674950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Factory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Factory pattern is one of the most used design patterns in Java.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This pattern provides a simple way to create an object.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MyFactory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MyClass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createAnObject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(“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typeOfObject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”)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	 // create an object of the required type and return it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}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FactoryDemo.java]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85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Builder</a:t>
            </a:r>
          </a:p>
        </p:txBody>
      </p:sp>
    </p:spTree>
    <p:extLst>
      <p:ext uri="{BB962C8B-B14F-4D97-AF65-F5344CB8AC3E}">
        <p14:creationId xmlns:p14="http://schemas.microsoft.com/office/powerpoint/2010/main" val="1548663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Builder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Builder pattern is also very useful.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Provides a way to create a customized object.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MyBuilder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MyBuilder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setTypeOfObject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	… }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MyBuilder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setParameter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	{…}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MyClass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build()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	 // create an object of the required type and return it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}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BuilderDemo.java]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44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on Object Oriented Design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To learn OOP and design patterns in depth I recommend: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CMPT213 - Object oriented design in Java (Brian Fraser)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CMPT276 - Intro Software Engineering (Saba </a:t>
            </a:r>
            <a:r>
              <a:rPr lang="en-US" sz="2000" dirty="0" err="1"/>
              <a:t>Alimadadi</a:t>
            </a:r>
            <a:r>
              <a:rPr lang="en-US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CMPT373 - Software Development </a:t>
            </a:r>
            <a:r>
              <a:rPr lang="en-US" sz="2000"/>
              <a:t>Methods (Nick </a:t>
            </a:r>
            <a:r>
              <a:rPr lang="en-US" sz="2000" dirty="0"/>
              <a:t>Sumner)</a:t>
            </a:r>
          </a:p>
        </p:txBody>
      </p:sp>
    </p:spTree>
    <p:extLst>
      <p:ext uri="{BB962C8B-B14F-4D97-AF65-F5344CB8AC3E}">
        <p14:creationId xmlns:p14="http://schemas.microsoft.com/office/powerpoint/2010/main" val="308998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Streams in Java</a:t>
            </a:r>
          </a:p>
        </p:txBody>
      </p:sp>
    </p:spTree>
    <p:extLst>
      <p:ext uri="{BB962C8B-B14F-4D97-AF65-F5344CB8AC3E}">
        <p14:creationId xmlns:p14="http://schemas.microsoft.com/office/powerpoint/2010/main" val="6637029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Streams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Streams in Java allow us to process a collection of objects.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collection can be an array, a list, or any other collection of objects.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They support various methods on a collection which can be pipelined to produce the desired result, such as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filter(),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map(),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reduce(),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forEach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sorted()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etc.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Streams don’t change the original data structures.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See [UsingStreams.java]</a:t>
            </a:r>
          </a:p>
        </p:txBody>
      </p:sp>
    </p:spTree>
    <p:extLst>
      <p:ext uri="{BB962C8B-B14F-4D97-AF65-F5344CB8AC3E}">
        <p14:creationId xmlns:p14="http://schemas.microsoft.com/office/powerpoint/2010/main" val="39960240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D8006E-1D0F-7335-522D-4FEE80FEB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CFA93-D993-5CC6-F9AA-DB5DF902996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DC48A-86A6-F162-25F1-EBD425E4F79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</p:txBody>
      </p:sp>
    </p:spTree>
    <p:extLst>
      <p:ext uri="{BB962C8B-B14F-4D97-AF65-F5344CB8AC3E}">
        <p14:creationId xmlns:p14="http://schemas.microsoft.com/office/powerpoint/2010/main" val="32136344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A103DC-549A-B8B3-C68F-9813ACA0D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0128F-0044-E7B3-B6A6-961A25EEB6A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E2F6E-B2A1-E5FA-D247-5702AEA4AEC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Linked List</a:t>
            </a:r>
          </a:p>
        </p:txBody>
      </p:sp>
    </p:spTree>
    <p:extLst>
      <p:ext uri="{BB962C8B-B14F-4D97-AF65-F5344CB8AC3E}">
        <p14:creationId xmlns:p14="http://schemas.microsoft.com/office/powerpoint/2010/main" val="400846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i="1" dirty="0"/>
              <a:t>An exception</a:t>
            </a:r>
            <a:r>
              <a:rPr lang="en-US" altLang="he-IL" sz="2000" dirty="0"/>
              <a:t> is an event, which occurs during the execution of a program, that disrupts the normal flow of the program's instructions. </a:t>
            </a:r>
          </a:p>
          <a:p>
            <a:r>
              <a:rPr lang="en-US" altLang="he-IL" sz="2000" u="sng" dirty="0"/>
              <a:t>Examples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Division by zero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Illegal argument, e.g. radius &lt;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Accessing a null pointer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File not found or wrong format of a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Hardware issue</a:t>
            </a:r>
          </a:p>
          <a:p>
            <a:r>
              <a:rPr lang="en-US" altLang="he-IL" sz="2000" dirty="0"/>
              <a:t>When an error occurs, the method creates a special </a:t>
            </a:r>
            <a:r>
              <a:rPr lang="en-US" altLang="he-IL" sz="2000" i="1" dirty="0"/>
              <a:t>object</a:t>
            </a:r>
            <a:r>
              <a:rPr lang="en-US" altLang="he-IL" sz="2000" dirty="0"/>
              <a:t>, called </a:t>
            </a:r>
            <a:r>
              <a:rPr lang="en-US" altLang="he-IL" sz="2000" b="1" dirty="0"/>
              <a:t>an exception</a:t>
            </a:r>
            <a:r>
              <a:rPr lang="en-US" altLang="he-IL" sz="2000" dirty="0"/>
              <a:t>, and hands it off to the runtime system.</a:t>
            </a:r>
          </a:p>
          <a:p>
            <a:r>
              <a:rPr lang="en-US" altLang="he-IL" sz="2000" dirty="0"/>
              <a:t>Exception contains information about the error, including its type and the state of the program when the error occurred. 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36263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Linked List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is a collection of separate elements, where each element is linked to the one following it in the list.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Think of it as a chain of elements.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078D16FF-C797-4713-A6FE-B2544EF2CDE6}"/>
              </a:ext>
            </a:extLst>
          </p:cNvPr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924D300-90D9-4576-8C44-7D38289103F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F517BA3-4567-4C25-804D-7FB67D45945D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37DE0CDE-CA22-45F9-A827-A82259FB857C}"/>
              </a:ext>
            </a:extLst>
          </p:cNvPr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5DAA1E-B53D-45ED-9A40-06D722AD56DD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6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806AEA1-697A-4CCA-9663-B8CBF6919893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A0489F-3128-4079-9FAC-A441F6B148DD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AF03569F-C5D0-4D3C-A9CD-4B95105B1A2D}"/>
              </a:ext>
            </a:extLst>
          </p:cNvPr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571CD45-3BAB-472F-8E68-FEA128918FA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BC4553-7AA8-406C-8BBA-F3BDCD7D6C5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0E07D7-B1B9-4222-A431-D22FC91E9413}"/>
              </a:ext>
            </a:extLst>
          </p:cNvPr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EBF979CD-8674-4606-86A0-8933CA28766E}"/>
              </a:ext>
            </a:extLst>
          </p:cNvPr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A588C9A-D8A7-4074-9490-F54DBE2043F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6E81F2D-8B36-4B1B-9476-C0EE71FD1E6C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1E46846-2DE0-4249-A9B1-08BA3FC080EE}"/>
              </a:ext>
            </a:extLst>
          </p:cNvPr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2399F7-4AE6-46D2-8A01-55AE3A5F628D}"/>
              </a:ext>
            </a:extLst>
          </p:cNvPr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81C1B78-13D9-429B-8BB3-3241379B8D23}"/>
              </a:ext>
            </a:extLst>
          </p:cNvPr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39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list has a head. This is just the pointer to the first element.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Each element is linked to the following one.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last element points to NULL.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How would you implement this?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078D16FF-C797-4713-A6FE-B2544EF2CDE6}"/>
              </a:ext>
            </a:extLst>
          </p:cNvPr>
          <p:cNvGrpSpPr>
            <a:grpSpLocks/>
          </p:cNvGrpSpPr>
          <p:nvPr/>
        </p:nvGrpSpPr>
        <p:grpSpPr bwMode="auto">
          <a:xfrm>
            <a:off x="4251336" y="398785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924D300-90D9-4576-8C44-7D38289103F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F517BA3-4567-4C25-804D-7FB67D45945D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37DE0CDE-CA22-45F9-A827-A82259FB857C}"/>
              </a:ext>
            </a:extLst>
          </p:cNvPr>
          <p:cNvGrpSpPr>
            <a:grpSpLocks/>
          </p:cNvGrpSpPr>
          <p:nvPr/>
        </p:nvGrpSpPr>
        <p:grpSpPr bwMode="auto">
          <a:xfrm>
            <a:off x="3871595" y="5735771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5DAA1E-B53D-45ED-9A40-06D722AD56DD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6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806AEA1-697A-4CCA-9663-B8CBF6919893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A0489F-3128-4079-9FAC-A441F6B148DD}"/>
              </a:ext>
            </a:extLst>
          </p:cNvPr>
          <p:cNvCxnSpPr>
            <a:endCxn id="12" idx="1"/>
          </p:cNvCxnSpPr>
          <p:nvPr/>
        </p:nvCxnSpPr>
        <p:spPr>
          <a:xfrm flipV="1">
            <a:off x="4964112" y="5944208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AF03569F-C5D0-4D3C-A9CD-4B95105B1A2D}"/>
              </a:ext>
            </a:extLst>
          </p:cNvPr>
          <p:cNvGrpSpPr>
            <a:grpSpLocks/>
          </p:cNvGrpSpPr>
          <p:nvPr/>
        </p:nvGrpSpPr>
        <p:grpSpPr bwMode="auto">
          <a:xfrm>
            <a:off x="6424295" y="5718307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571CD45-3BAB-472F-8E68-FEA128918FA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BC4553-7AA8-406C-8BBA-F3BDCD7D6C5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0E07D7-B1B9-4222-A431-D22FC91E9413}"/>
              </a:ext>
            </a:extLst>
          </p:cNvPr>
          <p:cNvCxnSpPr>
            <a:endCxn id="12" idx="2"/>
          </p:cNvCxnSpPr>
          <p:nvPr/>
        </p:nvCxnSpPr>
        <p:spPr>
          <a:xfrm flipH="1">
            <a:off x="7103904" y="573577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EBF979CD-8674-4606-86A0-8933CA28766E}"/>
              </a:ext>
            </a:extLst>
          </p:cNvPr>
          <p:cNvGrpSpPr>
            <a:grpSpLocks/>
          </p:cNvGrpSpPr>
          <p:nvPr/>
        </p:nvGrpSpPr>
        <p:grpSpPr bwMode="auto">
          <a:xfrm>
            <a:off x="1805740" y="400325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A588C9A-D8A7-4074-9490-F54DBE2043F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6E81F2D-8B36-4B1B-9476-C0EE71FD1E6C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1E46846-2DE0-4249-A9B1-08BA3FC080EE}"/>
              </a:ext>
            </a:extLst>
          </p:cNvPr>
          <p:cNvCxnSpPr>
            <a:endCxn id="5" idx="1"/>
          </p:cNvCxnSpPr>
          <p:nvPr/>
        </p:nvCxnSpPr>
        <p:spPr>
          <a:xfrm>
            <a:off x="2982912" y="421375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2399F7-4AE6-46D2-8A01-55AE3A5F628D}"/>
              </a:ext>
            </a:extLst>
          </p:cNvPr>
          <p:cNvCxnSpPr>
            <a:endCxn id="8" idx="0"/>
          </p:cNvCxnSpPr>
          <p:nvPr/>
        </p:nvCxnSpPr>
        <p:spPr>
          <a:xfrm flipH="1">
            <a:off x="4551886" y="4229157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81C1B78-13D9-429B-8BB3-3241379B8D23}"/>
              </a:ext>
            </a:extLst>
          </p:cNvPr>
          <p:cNvCxnSpPr>
            <a:endCxn id="16" idx="1"/>
          </p:cNvCxnSpPr>
          <p:nvPr/>
        </p:nvCxnSpPr>
        <p:spPr>
          <a:xfrm>
            <a:off x="1365715" y="396792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>
            <a:extLst>
              <a:ext uri="{FF2B5EF4-FFF2-40B4-BE49-F238E27FC236}">
                <a16:creationId xmlns:a16="http://schemas.microsoft.com/office/drawing/2014/main" id="{8EE89187-DB7C-4976-982E-39FC92471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645" y="3720052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9798F383-4904-495E-A359-9BB9087F0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8014" y="3362395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Pointer to</a:t>
            </a:r>
            <a:br>
              <a:rPr lang="en-US" altLang="en-US" dirty="0"/>
            </a:br>
            <a:r>
              <a:rPr lang="en-US" altLang="en-US" dirty="0"/>
              <a:t>next element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CB3494F2-6775-4065-85F1-16094648F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4018" y="6246309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End of list</a:t>
            </a:r>
          </a:p>
        </p:txBody>
      </p:sp>
    </p:spTree>
    <p:extLst>
      <p:ext uri="{BB962C8B-B14F-4D97-AF65-F5344CB8AC3E}">
        <p14:creationId xmlns:p14="http://schemas.microsoft.com/office/powerpoint/2010/main" val="122980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 implementation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LinkedListStringNode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>
                <a:solidFill>
                  <a:srgbClr val="0000CC"/>
                </a:solidFill>
              </a:rPr>
              <a:t>String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LinkedListStringNode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LinkedListOfStrings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LinkedListStringNode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5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 implementation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</a:t>
            </a:r>
            <a:r>
              <a:rPr lang="en-US" altLang="he-IL" sz="2000" dirty="0" err="1">
                <a:solidFill>
                  <a:srgbClr val="0000CC"/>
                </a:solidFill>
              </a:rPr>
              <a:t>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int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</a:t>
            </a:r>
            <a:r>
              <a:rPr lang="en-US" altLang="he-IL" sz="2000" dirty="0" err="1">
                <a:solidFill>
                  <a:srgbClr val="0000CC"/>
                </a:solidFill>
              </a:rPr>
              <a:t>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LinkedListOf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Ints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Ints</a:t>
            </a:r>
            <a:r>
              <a:rPr lang="en-US" altLang="he-IL" sz="2000" dirty="0" err="1">
                <a:solidFill>
                  <a:srgbClr val="0000CC"/>
                </a:solidFill>
              </a:rPr>
              <a:t>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3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 implementation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</a:rPr>
              <a:t>Generic implementation + using inner class: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(T data,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next)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.data</a:t>
            </a:r>
            <a:r>
              <a:rPr lang="en-US" altLang="he-IL" sz="2000" dirty="0"/>
              <a:t> = data;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.next</a:t>
            </a:r>
            <a:r>
              <a:rPr lang="en-US" altLang="he-IL" sz="2000" dirty="0"/>
              <a:t> = next;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}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8720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 to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</a:t>
            </a:r>
            <a:br>
              <a:rPr lang="en-US" altLang="he-IL" sz="2000" b="1" dirty="0">
                <a:solidFill>
                  <a:srgbClr val="C00000"/>
                </a:solidFill>
              </a:rPr>
            </a:br>
            <a:r>
              <a:rPr lang="en-US" altLang="he-IL" sz="2000" b="1" dirty="0">
                <a:solidFill>
                  <a:srgbClr val="C00000"/>
                </a:solidFill>
              </a:rPr>
              <a:t>	public void </a:t>
            </a:r>
            <a:r>
              <a:rPr lang="en-US" altLang="he-IL" sz="2000" dirty="0" err="1"/>
              <a:t>addToHead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 {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(element, head);</a:t>
            </a:r>
          </a:p>
          <a:p>
            <a:pPr>
              <a:defRPr/>
            </a:pPr>
            <a:r>
              <a:rPr lang="en-US" altLang="he-IL" sz="2000" dirty="0"/>
              <a:t>		head =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1786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 to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void </a:t>
            </a:r>
            <a:r>
              <a:rPr lang="en-US" altLang="he-IL" sz="2000" dirty="0" err="1"/>
              <a:t>addToHead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(element, </a:t>
            </a:r>
            <a:r>
              <a:rPr lang="en-US" altLang="he-IL" sz="2000" dirty="0" err="1">
                <a:solidFill>
                  <a:srgbClr val="0000CC"/>
                </a:solidFill>
              </a:rPr>
              <a:t>this.</a:t>
            </a:r>
            <a:r>
              <a:rPr lang="en-US" altLang="he-IL" sz="2000" dirty="0" err="1"/>
              <a:t>head</a:t>
            </a:r>
            <a:r>
              <a:rPr lang="en-US" altLang="he-IL" sz="2000" dirty="0"/>
              <a:t>);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this.</a:t>
            </a:r>
            <a:r>
              <a:rPr lang="en-US" altLang="he-IL" sz="2000" dirty="0" err="1"/>
              <a:t>head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C73635FF-EA54-4C48-BC0F-AB60BDA0645D}"/>
              </a:ext>
            </a:extLst>
          </p:cNvPr>
          <p:cNvGrpSpPr>
            <a:grpSpLocks/>
          </p:cNvGrpSpPr>
          <p:nvPr/>
        </p:nvGrpSpPr>
        <p:grpSpPr bwMode="auto">
          <a:xfrm>
            <a:off x="5040312" y="461402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6AC118E-0C39-4D7F-8CA0-CFD407056AAA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690E895-6FD4-49A0-9767-6C4036636B96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9E6EC63F-F0F9-4574-9DDE-14E64F7160FB}"/>
              </a:ext>
            </a:extLst>
          </p:cNvPr>
          <p:cNvGrpSpPr>
            <a:grpSpLocks/>
          </p:cNvGrpSpPr>
          <p:nvPr/>
        </p:nvGrpSpPr>
        <p:grpSpPr bwMode="auto">
          <a:xfrm>
            <a:off x="4360022" y="566660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7312309-C6E4-4815-93C6-B4D3B66406E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29264B-9300-4622-96AD-F439A4941A77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84DF88-3C71-415D-B3DD-26C271CED673}"/>
              </a:ext>
            </a:extLst>
          </p:cNvPr>
          <p:cNvCxnSpPr>
            <a:endCxn id="12" idx="1"/>
          </p:cNvCxnSpPr>
          <p:nvPr/>
        </p:nvCxnSpPr>
        <p:spPr>
          <a:xfrm flipV="1">
            <a:off x="5452539" y="5875041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EEDD04F3-6D46-4AB4-83C4-717A28692520}"/>
              </a:ext>
            </a:extLst>
          </p:cNvPr>
          <p:cNvGrpSpPr>
            <a:grpSpLocks/>
          </p:cNvGrpSpPr>
          <p:nvPr/>
        </p:nvGrpSpPr>
        <p:grpSpPr bwMode="auto">
          <a:xfrm>
            <a:off x="6912722" y="5649140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6D05B00-F59E-4F94-8C1F-F67276349C5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6EE8F62-CCD6-4FE9-997C-5DA3039F41C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377B1D-B4C0-4AC2-B8C1-AC0B2DDDB865}"/>
              </a:ext>
            </a:extLst>
          </p:cNvPr>
          <p:cNvCxnSpPr>
            <a:endCxn id="12" idx="2"/>
          </p:cNvCxnSpPr>
          <p:nvPr/>
        </p:nvCxnSpPr>
        <p:spPr>
          <a:xfrm flipH="1">
            <a:off x="7592331" y="5666604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A564BB09-48EF-4281-BDB6-46A6AAC6C663}"/>
              </a:ext>
            </a:extLst>
          </p:cNvPr>
          <p:cNvGrpSpPr>
            <a:grpSpLocks/>
          </p:cNvGrpSpPr>
          <p:nvPr/>
        </p:nvGrpSpPr>
        <p:grpSpPr bwMode="auto">
          <a:xfrm>
            <a:off x="2594716" y="462942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D9D3DDF-9468-4A9C-9A55-5D7700323171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D95535D-4697-448D-853C-402A2EE802BE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72DC520-E8AA-405B-9B94-CB5D67EC88DD}"/>
              </a:ext>
            </a:extLst>
          </p:cNvPr>
          <p:cNvCxnSpPr>
            <a:endCxn id="5" idx="1"/>
          </p:cNvCxnSpPr>
          <p:nvPr/>
        </p:nvCxnSpPr>
        <p:spPr>
          <a:xfrm>
            <a:off x="3771888" y="4839927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B8D25B-7834-4C27-90A7-DEBA61E6C251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5040313" y="4855326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BD720D6-26F9-4E64-9401-C08C466226E1}"/>
              </a:ext>
            </a:extLst>
          </p:cNvPr>
          <p:cNvCxnSpPr>
            <a:endCxn id="16" idx="1"/>
          </p:cNvCxnSpPr>
          <p:nvPr/>
        </p:nvCxnSpPr>
        <p:spPr>
          <a:xfrm>
            <a:off x="2154691" y="4594095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17">
            <a:extLst>
              <a:ext uri="{FF2B5EF4-FFF2-40B4-BE49-F238E27FC236}">
                <a16:creationId xmlns:a16="http://schemas.microsoft.com/office/drawing/2014/main" id="{876C028A-700B-4202-A1EE-5CD3C4A2EB6C}"/>
              </a:ext>
            </a:extLst>
          </p:cNvPr>
          <p:cNvGrpSpPr>
            <a:grpSpLocks/>
          </p:cNvGrpSpPr>
          <p:nvPr/>
        </p:nvGrpSpPr>
        <p:grpSpPr bwMode="auto">
          <a:xfrm>
            <a:off x="1144098" y="597078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17538EB-4D9F-4B68-9F87-3C2A8B62C47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64E401-0356-4944-BC45-2D6D073076EB}"/>
                </a:ext>
              </a:extLst>
            </p:cNvPr>
            <p:cNvCxnSpPr>
              <a:stCxn id="2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A269D14-10A0-4187-8269-A8CDDCF8F5EB}"/>
              </a:ext>
            </a:extLst>
          </p:cNvPr>
          <p:cNvCxnSpPr/>
          <p:nvPr/>
        </p:nvCxnSpPr>
        <p:spPr>
          <a:xfrm flipV="1">
            <a:off x="2237834" y="5096626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5">
            <a:extLst>
              <a:ext uri="{FF2B5EF4-FFF2-40B4-BE49-F238E27FC236}">
                <a16:creationId xmlns:a16="http://schemas.microsoft.com/office/drawing/2014/main" id="{C48FAC6D-5FFC-4AFD-A7C3-4764C56C2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234" y="4456905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6B0DF2-54C7-4132-B467-4C41110E2460}"/>
              </a:ext>
            </a:extLst>
          </p:cNvPr>
          <p:cNvCxnSpPr>
            <a:stCxn id="25" idx="2"/>
          </p:cNvCxnSpPr>
          <p:nvPr/>
        </p:nvCxnSpPr>
        <p:spPr>
          <a:xfrm>
            <a:off x="1730315" y="4992515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5">
            <a:extLst>
              <a:ext uri="{FF2B5EF4-FFF2-40B4-BE49-F238E27FC236}">
                <a16:creationId xmlns:a16="http://schemas.microsoft.com/office/drawing/2014/main" id="{5CFC573C-451D-4220-BED7-2AA401E4B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3757" y="6727597"/>
            <a:ext cx="140154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err="1"/>
              <a:t>newNode</a:t>
            </a:r>
            <a:endParaRPr lang="en-US" alt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40A8194-0ADD-43C2-B683-24FBD698F08C}"/>
              </a:ext>
            </a:extLst>
          </p:cNvPr>
          <p:cNvCxnSpPr>
            <a:cxnSpLocks/>
            <a:endCxn id="22" idx="2"/>
          </p:cNvCxnSpPr>
          <p:nvPr/>
        </p:nvCxnSpPr>
        <p:spPr>
          <a:xfrm flipH="1" flipV="1">
            <a:off x="1823707" y="6422587"/>
            <a:ext cx="730050" cy="53748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97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5" grpId="0" animBg="1"/>
      <p:bldP spid="2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Remove from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b="1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removeFromHead</a:t>
            </a:r>
            <a:r>
              <a:rPr lang="en-US" altLang="he-IL" sz="2000" dirty="0"/>
              <a:t>() 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ret = </a:t>
            </a:r>
            <a:r>
              <a:rPr lang="en-US" altLang="he-IL" sz="2000" dirty="0" err="1"/>
              <a:t>head.data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head = </a:t>
            </a:r>
            <a:r>
              <a:rPr lang="en-US" altLang="he-IL" sz="2000" dirty="0" err="1"/>
              <a:t>head.next</a:t>
            </a:r>
            <a:r>
              <a:rPr lang="en-US" altLang="he-IL" sz="2000" dirty="0"/>
              <a:t>; // previous head will be collected by </a:t>
            </a:r>
            <a:r>
              <a:rPr lang="en-US" altLang="he-IL" sz="2000" dirty="0" err="1"/>
              <a:t>gc</a:t>
            </a:r>
            <a:endParaRPr lang="en-US" altLang="he-IL" sz="2000" dirty="0"/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	return </a:t>
            </a:r>
            <a:r>
              <a:rPr lang="en-US" altLang="he-IL" sz="2000" dirty="0"/>
              <a:t>ret;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}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2895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Remove from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b="1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removeFromHead</a:t>
            </a:r>
            <a:r>
              <a:rPr lang="en-US" altLang="he-IL" sz="2000" dirty="0"/>
              <a:t>() 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ret = </a:t>
            </a:r>
            <a:r>
              <a:rPr lang="en-US" altLang="he-IL" sz="2000" dirty="0" err="1"/>
              <a:t>head.data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head = </a:t>
            </a:r>
            <a:r>
              <a:rPr lang="en-US" altLang="he-IL" sz="2000" dirty="0" err="1"/>
              <a:t>head.next</a:t>
            </a:r>
            <a:r>
              <a:rPr lang="en-US" altLang="he-IL" sz="2000" dirty="0"/>
              <a:t>; // previous head will be collected by </a:t>
            </a:r>
            <a:r>
              <a:rPr lang="en-US" altLang="he-IL" sz="2000" dirty="0" err="1"/>
              <a:t>gc</a:t>
            </a:r>
            <a:endParaRPr lang="en-US" altLang="he-IL" sz="2000" dirty="0"/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	return </a:t>
            </a:r>
            <a:r>
              <a:rPr lang="en-US" altLang="he-IL" sz="2000" dirty="0"/>
              <a:t>ret;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}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C73635FF-EA54-4C48-BC0F-AB60BDA0645D}"/>
              </a:ext>
            </a:extLst>
          </p:cNvPr>
          <p:cNvGrpSpPr>
            <a:grpSpLocks/>
          </p:cNvGrpSpPr>
          <p:nvPr/>
        </p:nvGrpSpPr>
        <p:grpSpPr bwMode="auto">
          <a:xfrm>
            <a:off x="5040312" y="461402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6AC118E-0C39-4D7F-8CA0-CFD407056AAA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3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690E895-6FD4-49A0-9767-6C4036636B96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9E6EC63F-F0F9-4574-9DDE-14E64F7160FB}"/>
              </a:ext>
            </a:extLst>
          </p:cNvPr>
          <p:cNvGrpSpPr>
            <a:grpSpLocks/>
          </p:cNvGrpSpPr>
          <p:nvPr/>
        </p:nvGrpSpPr>
        <p:grpSpPr bwMode="auto">
          <a:xfrm>
            <a:off x="4360022" y="566660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7312309-C6E4-4815-93C6-B4D3B66406E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29264B-9300-4622-96AD-F439A4941A77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84DF88-3C71-415D-B3DD-26C271CED673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5452539" y="5875041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EEDD04F3-6D46-4AB4-83C4-717A28692520}"/>
              </a:ext>
            </a:extLst>
          </p:cNvPr>
          <p:cNvGrpSpPr>
            <a:grpSpLocks/>
          </p:cNvGrpSpPr>
          <p:nvPr/>
        </p:nvGrpSpPr>
        <p:grpSpPr bwMode="auto">
          <a:xfrm>
            <a:off x="6912722" y="5649140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6D05B00-F59E-4F94-8C1F-F67276349C5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84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6EE8F62-CCD6-4FE9-997C-5DA3039F41C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377B1D-B4C0-4AC2-B8C1-AC0B2DDDB865}"/>
              </a:ext>
            </a:extLst>
          </p:cNvPr>
          <p:cNvCxnSpPr>
            <a:endCxn id="12" idx="2"/>
          </p:cNvCxnSpPr>
          <p:nvPr/>
        </p:nvCxnSpPr>
        <p:spPr>
          <a:xfrm flipH="1">
            <a:off x="7592331" y="5666604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A564BB09-48EF-4281-BDB6-46A6AAC6C663}"/>
              </a:ext>
            </a:extLst>
          </p:cNvPr>
          <p:cNvGrpSpPr>
            <a:grpSpLocks/>
          </p:cNvGrpSpPr>
          <p:nvPr/>
        </p:nvGrpSpPr>
        <p:grpSpPr bwMode="auto">
          <a:xfrm>
            <a:off x="2594716" y="462942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D9D3DDF-9468-4A9C-9A55-5D7700323171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D95535D-4697-448D-853C-402A2EE802BE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72DC520-E8AA-405B-9B94-CB5D67EC88DD}"/>
              </a:ext>
            </a:extLst>
          </p:cNvPr>
          <p:cNvCxnSpPr>
            <a:endCxn id="5" idx="1"/>
          </p:cNvCxnSpPr>
          <p:nvPr/>
        </p:nvCxnSpPr>
        <p:spPr>
          <a:xfrm>
            <a:off x="3771888" y="4839927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B8D25B-7834-4C27-90A7-DEBA61E6C251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5040313" y="4855326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BD720D6-26F9-4E64-9401-C08C466226E1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154691" y="4594095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17">
            <a:extLst>
              <a:ext uri="{FF2B5EF4-FFF2-40B4-BE49-F238E27FC236}">
                <a16:creationId xmlns:a16="http://schemas.microsoft.com/office/drawing/2014/main" id="{876C028A-700B-4202-A1EE-5CD3C4A2EB6C}"/>
              </a:ext>
            </a:extLst>
          </p:cNvPr>
          <p:cNvGrpSpPr>
            <a:grpSpLocks/>
          </p:cNvGrpSpPr>
          <p:nvPr/>
        </p:nvGrpSpPr>
        <p:grpSpPr bwMode="auto">
          <a:xfrm>
            <a:off x="1144098" y="597078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17538EB-4D9F-4B68-9F87-3C2A8B62C47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1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64E401-0356-4944-BC45-2D6D073076EB}"/>
                </a:ext>
              </a:extLst>
            </p:cNvPr>
            <p:cNvCxnSpPr>
              <a:stCxn id="2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A269D14-10A0-4187-8269-A8CDDCF8F5EB}"/>
              </a:ext>
            </a:extLst>
          </p:cNvPr>
          <p:cNvCxnSpPr/>
          <p:nvPr/>
        </p:nvCxnSpPr>
        <p:spPr>
          <a:xfrm flipV="1">
            <a:off x="2237834" y="5096626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5">
            <a:extLst>
              <a:ext uri="{FF2B5EF4-FFF2-40B4-BE49-F238E27FC236}">
                <a16:creationId xmlns:a16="http://schemas.microsoft.com/office/drawing/2014/main" id="{C48FAC6D-5FFC-4AFD-A7C3-4764C56C2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234" y="4456905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</a:t>
            </a:r>
            <a:r>
              <a:rPr lang="en-US" altLang="en-US"/>
              <a:t>ead</a:t>
            </a:r>
            <a:endParaRPr lang="en-US" alt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6B0DF2-54C7-4132-B467-4C41110E2460}"/>
              </a:ext>
            </a:extLst>
          </p:cNvPr>
          <p:cNvCxnSpPr>
            <a:stCxn id="25" idx="2"/>
          </p:cNvCxnSpPr>
          <p:nvPr/>
        </p:nvCxnSpPr>
        <p:spPr>
          <a:xfrm>
            <a:off x="1730315" y="4992515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5">
            <a:extLst>
              <a:ext uri="{FF2B5EF4-FFF2-40B4-BE49-F238E27FC236}">
                <a16:creationId xmlns:a16="http://schemas.microsoft.com/office/drawing/2014/main" id="{5CFC573C-451D-4220-BED7-2AA401E4B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3757" y="6727597"/>
            <a:ext cx="140154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ret = 1</a:t>
            </a:r>
          </a:p>
        </p:txBody>
      </p:sp>
    </p:spTree>
    <p:extLst>
      <p:ext uri="{BB962C8B-B14F-4D97-AF65-F5344CB8AC3E}">
        <p14:creationId xmlns:p14="http://schemas.microsoft.com/office/powerpoint/2010/main" val="320214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operations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void </a:t>
            </a:r>
            <a:r>
              <a:rPr lang="en-US" altLang="he-IL" sz="2000" dirty="0" err="1"/>
              <a:t>addToTail</a:t>
            </a:r>
            <a:r>
              <a:rPr lang="en-US" altLang="he-IL" sz="2000" dirty="0"/>
              <a:t> 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 err="1"/>
              <a:t>removeFromTail</a:t>
            </a:r>
            <a:r>
              <a:rPr lang="en-US" altLang="he-IL" sz="2000"/>
              <a:t>()</a:t>
            </a:r>
            <a:endParaRPr lang="en-US" altLang="he-IL" sz="2000" dirty="0"/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get(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dirty="0"/>
              <a:t> index)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set(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dirty="0"/>
              <a:t> index,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 // returns previous value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void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 err="1"/>
              <a:t>removeAllOccurrences</a:t>
            </a:r>
            <a:r>
              <a:rPr lang="en-US" altLang="he-IL" sz="2000" dirty="0"/>
              <a:t> 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</a:t>
            </a:r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[See MyLinkedList.java]</a:t>
            </a:r>
            <a:br>
              <a:rPr lang="en-US" altLang="he-IL" sz="2000" dirty="0"/>
            </a:b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01438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Creating an exception and handing it to the runtime system is called </a:t>
            </a:r>
            <a:r>
              <a:rPr lang="en-US" altLang="he-IL" sz="2000" b="1" dirty="0"/>
              <a:t>throwing an exception</a:t>
            </a:r>
            <a:r>
              <a:rPr lang="en-US" altLang="he-IL" sz="2000" dirty="0"/>
              <a:t>.</a:t>
            </a:r>
          </a:p>
          <a:p>
            <a:r>
              <a:rPr lang="en-US" altLang="he-IL" sz="2000" dirty="0"/>
              <a:t>After a method throws an exception, the calling methods can either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catch and handle the exception,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re-throw the exception further</a:t>
            </a:r>
          </a:p>
          <a:p>
            <a:r>
              <a:rPr lang="en-US" altLang="he-IL" sz="2000" dirty="0"/>
              <a:t>If an exception is thrown all the way up to the Java Virtual Machine (i.e., from main method), or ignored, then the program </a:t>
            </a:r>
            <a:r>
              <a:rPr lang="en-US" altLang="he-IL" sz="2000" b="1" dirty="0">
                <a:solidFill>
                  <a:srgbClr val="FF0000"/>
                </a:solidFill>
              </a:rPr>
              <a:t>crashes</a:t>
            </a:r>
            <a:r>
              <a:rPr lang="en-US" altLang="he-IL" sz="2000" dirty="0"/>
              <a:t>.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Important</a:t>
            </a:r>
            <a:r>
              <a:rPr lang="en-US" altLang="he-IL" sz="2000" dirty="0"/>
              <a:t>: Exception is not returned. It is thrown.</a:t>
            </a:r>
          </a:p>
          <a:p>
            <a:r>
              <a:rPr lang="en-US" altLang="he-IL" sz="2000" dirty="0"/>
              <a:t>Throwing an exception breaks the natural flow of the program 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2026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 (or </a:t>
            </a:r>
            <a:r>
              <a:rPr lang="en-US" altLang="he-IL" dirty="0" err="1"/>
              <a:t>ArrayList</a:t>
            </a:r>
            <a:r>
              <a:rPr lang="en-US" altLang="he-IL" dirty="0"/>
              <a:t>) vs LinkedList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*N is the length of the list/array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FA40108-C3AD-4806-92B8-451E98B914FB}"/>
              </a:ext>
            </a:extLst>
          </p:cNvPr>
          <p:cNvGraphicFramePr>
            <a:graphicFrameLocks/>
          </p:cNvGraphicFramePr>
          <p:nvPr/>
        </p:nvGraphicFramePr>
        <p:xfrm>
          <a:off x="660642" y="1707476"/>
          <a:ext cx="8759339" cy="49328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53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3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92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382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Linked List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Array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Operation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138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get(index) / set(index, element)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Find an element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O(log(N))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 dirty="0"/>
                        <a:t>Find in a sorted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53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in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 // </a:t>
                      </a:r>
                      <a:r>
                        <a:rPr lang="en-US" sz="1600" dirty="0"/>
                        <a:t>unless need to </a:t>
                      </a:r>
                      <a:r>
                        <a:rPr lang="en-US" sz="1600" dirty="0" err="1"/>
                        <a:t>realloc</a:t>
                      </a:r>
                      <a:r>
                        <a:rPr lang="en-US" sz="1600" dirty="0"/>
                        <a:t> memory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rgbClr val="FF0000"/>
                          </a:solidFill>
                        </a:rPr>
                        <a:t>O(1) // </a:t>
                      </a:r>
                      <a:r>
                        <a:rPr lang="en-US" sz="1100" b="0" dirty="0">
                          <a:solidFill>
                            <a:srgbClr val="FF0000"/>
                          </a:solidFill>
                        </a:rPr>
                        <a:t>assuming I have a pointer to a node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middle (</a:t>
                      </a:r>
                      <a:r>
                        <a:rPr lang="en-US" sz="2000" dirty="0" err="1"/>
                        <a:t>addAfter</a:t>
                      </a:r>
                      <a:r>
                        <a:rPr lang="en-US" sz="2000" dirty="0"/>
                        <a:t>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8910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O(N) //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no backwards pointer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in the middle (remove)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Remove from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from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35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Adding a pointer to the tail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(T data,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next)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.data</a:t>
            </a:r>
            <a:r>
              <a:rPr lang="en-US" altLang="he-IL" sz="2000" dirty="0"/>
              <a:t> = data;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.next</a:t>
            </a:r>
            <a:r>
              <a:rPr lang="en-US" altLang="he-IL" sz="2000" dirty="0"/>
              <a:t> = next;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}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tail;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713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Adding a pointer to the tail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 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tail;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37972D7-2D59-4D6E-B112-D3C9AB9020C0}"/>
              </a:ext>
            </a:extLst>
          </p:cNvPr>
          <p:cNvGrpSpPr/>
          <p:nvPr/>
        </p:nvGrpSpPr>
        <p:grpSpPr>
          <a:xfrm>
            <a:off x="719998" y="4486244"/>
            <a:ext cx="8962260" cy="2467521"/>
            <a:chOff x="719998" y="4486244"/>
            <a:chExt cx="8962260" cy="246752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E8C86E6-10A5-4EA8-A523-FD2D260F52B4}"/>
                </a:ext>
              </a:extLst>
            </p:cNvPr>
            <p:cNvGrpSpPr/>
            <p:nvPr/>
          </p:nvGrpSpPr>
          <p:grpSpPr>
            <a:xfrm>
              <a:off x="719998" y="4486244"/>
              <a:ext cx="8962260" cy="2467521"/>
              <a:chOff x="429645" y="3768180"/>
              <a:chExt cx="8962260" cy="2467521"/>
            </a:xfrm>
          </p:grpSpPr>
          <p:grpSp>
            <p:nvGrpSpPr>
              <p:cNvPr id="4" name="Group 5">
                <a:extLst>
                  <a:ext uri="{FF2B5EF4-FFF2-40B4-BE49-F238E27FC236}">
                    <a16:creationId xmlns:a16="http://schemas.microsoft.com/office/drawing/2014/main" id="{DCFB4377-BAE4-4371-978C-2BA10AAC3B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51336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1D2230EB-54FA-465D-B749-4A2F24A406EC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3</a:t>
                  </a:r>
                </a:p>
              </p:txBody>
            </p:sp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id="{43054BD1-76C0-4807-AD77-3DB8FFFFB869}"/>
                    </a:ext>
                  </a:extLst>
                </p:cNvPr>
                <p:cNvCxnSpPr>
                  <a:stCxn id="5" idx="0"/>
                </p:cNvCxnSpPr>
                <p:nvPr/>
              </p:nvCxnSpPr>
              <p:spPr>
                <a:xfrm>
                  <a:off x="2079939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10">
                <a:extLst>
                  <a:ext uri="{FF2B5EF4-FFF2-40B4-BE49-F238E27FC236}">
                    <a16:creationId xmlns:a16="http://schemas.microsoft.com/office/drawing/2014/main" id="{6A157D96-6587-423B-801C-6309B4D8CA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71595" y="5783899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F1D8268F-B021-44DB-95AE-2034174918C1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6</a:t>
                  </a:r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862008BB-7E39-48CC-B508-A877B8E1FAF0}"/>
                    </a:ext>
                  </a:extLst>
                </p:cNvPr>
                <p:cNvCxnSpPr>
                  <a:stCxn id="8" idx="0"/>
                </p:cNvCxnSpPr>
                <p:nvPr/>
              </p:nvCxnSpPr>
              <p:spPr>
                <a:xfrm>
                  <a:off x="2079937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F4AE390B-C35D-49B6-B247-7148C872999C}"/>
                  </a:ext>
                </a:extLst>
              </p:cNvPr>
              <p:cNvCxnSpPr>
                <a:endCxn id="12" idx="1"/>
              </p:cNvCxnSpPr>
              <p:nvPr/>
            </p:nvCxnSpPr>
            <p:spPr>
              <a:xfrm flipV="1">
                <a:off x="4964112" y="5992336"/>
                <a:ext cx="1460183" cy="17464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7">
                <a:extLst>
                  <a:ext uri="{FF2B5EF4-FFF2-40B4-BE49-F238E27FC236}">
                    <a16:creationId xmlns:a16="http://schemas.microsoft.com/office/drawing/2014/main" id="{9B00DA5E-193A-4232-AF3D-958C43AA60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24295" y="5766435"/>
                <a:ext cx="1359217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1798CB65-BDF9-436D-9D41-215EF8A7ABD3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4</a:t>
                  </a:r>
                </a:p>
              </p:txBody>
            </p: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E8BF17B2-708E-472E-8AB1-B558BA6C1F7D}"/>
                    </a:ext>
                  </a:extLst>
                </p:cNvPr>
                <p:cNvCxnSpPr>
                  <a:stCxn id="12" idx="0"/>
                </p:cNvCxnSpPr>
                <p:nvPr/>
              </p:nvCxnSpPr>
              <p:spPr>
                <a:xfrm>
                  <a:off x="208114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54B60F3-212F-49AA-9F34-47F8E1FB066A}"/>
                  </a:ext>
                </a:extLst>
              </p:cNvPr>
              <p:cNvCxnSpPr>
                <a:cxnSpLocks/>
                <a:endCxn id="12" idx="2"/>
              </p:cNvCxnSpPr>
              <p:nvPr/>
            </p:nvCxnSpPr>
            <p:spPr>
              <a:xfrm flipH="1">
                <a:off x="7103904" y="5783899"/>
                <a:ext cx="679608" cy="43433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5">
                <a:extLst>
                  <a:ext uri="{FF2B5EF4-FFF2-40B4-BE49-F238E27FC236}">
                    <a16:creationId xmlns:a16="http://schemas.microsoft.com/office/drawing/2014/main" id="{27100A39-0251-41B9-92F7-47468CB6BE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740" y="4051384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0429B422-9F14-4825-B1BD-383FB016F0CF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1</a:t>
                  </a:r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EF5C5E19-D892-4DF8-B14F-C7524910AFE7}"/>
                    </a:ext>
                  </a:extLst>
                </p:cNvPr>
                <p:cNvCxnSpPr>
                  <a:stCxn id="16" idx="0"/>
                </p:cNvCxnSpPr>
                <p:nvPr/>
              </p:nvCxnSpPr>
              <p:spPr>
                <a:xfrm>
                  <a:off x="2079937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A84D6FC4-A320-4E28-A9CE-68FFCBDAA413}"/>
                  </a:ext>
                </a:extLst>
              </p:cNvPr>
              <p:cNvCxnSpPr>
                <a:endCxn id="5" idx="1"/>
              </p:cNvCxnSpPr>
              <p:nvPr/>
            </p:nvCxnSpPr>
            <p:spPr>
              <a:xfrm>
                <a:off x="2982912" y="4261886"/>
                <a:ext cx="1268424" cy="0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3468F36-5EF0-450B-A063-6FEEC4E9BD66}"/>
                  </a:ext>
                </a:extLst>
              </p:cNvPr>
              <p:cNvCxnSpPr>
                <a:endCxn id="8" idx="0"/>
              </p:cNvCxnSpPr>
              <p:nvPr/>
            </p:nvCxnSpPr>
            <p:spPr>
              <a:xfrm flipH="1">
                <a:off x="4551886" y="4277285"/>
                <a:ext cx="679609" cy="1506614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5967435D-2FCA-45E9-92A4-E720D19E7084}"/>
                  </a:ext>
                </a:extLst>
              </p:cNvPr>
              <p:cNvCxnSpPr>
                <a:cxnSpLocks/>
                <a:stCxn id="21" idx="3"/>
                <a:endCxn id="16" idx="1"/>
              </p:cNvCxnSpPr>
              <p:nvPr/>
            </p:nvCxnSpPr>
            <p:spPr>
              <a:xfrm>
                <a:off x="1321807" y="4035985"/>
                <a:ext cx="483933" cy="241300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5">
                <a:extLst>
                  <a:ext uri="{FF2B5EF4-FFF2-40B4-BE49-F238E27FC236}">
                    <a16:creationId xmlns:a16="http://schemas.microsoft.com/office/drawing/2014/main" id="{CD1BD652-D4D2-4728-A233-72A06D843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645" y="3768180"/>
                <a:ext cx="892162" cy="535610"/>
              </a:xfrm>
              <a:prstGeom prst="rect">
                <a:avLst/>
              </a:prstGeom>
              <a:solidFill>
                <a:srgbClr val="F8CBAD"/>
              </a:solidFill>
              <a:ln w="12600" cap="flat">
                <a:solidFill>
                  <a:srgbClr val="43729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 anchor="ctr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marL="215900" indent="-212725" algn="ctr">
                  <a:buClrTx/>
                  <a:buSzPct val="45000"/>
                  <a:buFontTx/>
                  <a:buNone/>
                  <a:tabLst>
                    <a:tab pos="212725" algn="l"/>
                    <a:tab pos="322263" algn="l"/>
                    <a:tab pos="779463" algn="l"/>
                    <a:tab pos="1236663" algn="l"/>
                    <a:tab pos="1693863" algn="l"/>
                    <a:tab pos="2151063" algn="l"/>
                    <a:tab pos="2608263" algn="l"/>
                    <a:tab pos="3065463" algn="l"/>
                    <a:tab pos="3522663" algn="l"/>
                    <a:tab pos="3979863" algn="l"/>
                    <a:tab pos="4437063" algn="l"/>
                    <a:tab pos="4894263" algn="l"/>
                    <a:tab pos="5351463" algn="l"/>
                    <a:tab pos="5808663" algn="l"/>
                    <a:tab pos="6265863" algn="l"/>
                    <a:tab pos="6723063" algn="l"/>
                    <a:tab pos="7180263" algn="l"/>
                    <a:tab pos="7637463" algn="l"/>
                    <a:tab pos="8094663" algn="l"/>
                    <a:tab pos="8551863" algn="l"/>
                    <a:tab pos="9009063" algn="l"/>
                    <a:tab pos="9137650" algn="l"/>
                    <a:tab pos="9594850" algn="l"/>
                    <a:tab pos="10052050" algn="l"/>
                    <a:tab pos="10509250" algn="l"/>
                    <a:tab pos="10512425" algn="l"/>
                  </a:tabLst>
                </a:pPr>
                <a:r>
                  <a:rPr lang="en-US" altLang="en-US" dirty="0"/>
                  <a:t>Head</a:t>
                </a:r>
              </a:p>
            </p:txBody>
          </p:sp>
          <p:sp>
            <p:nvSpPr>
              <p:cNvPr id="23" name="Rectangle 5">
                <a:extLst>
                  <a:ext uri="{FF2B5EF4-FFF2-40B4-BE49-F238E27FC236}">
                    <a16:creationId xmlns:a16="http://schemas.microsoft.com/office/drawing/2014/main" id="{A617B1BA-1980-4750-AA93-9D30091DC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39871" y="4762787"/>
                <a:ext cx="1352034" cy="535610"/>
              </a:xfrm>
              <a:prstGeom prst="rect">
                <a:avLst/>
              </a:prstGeom>
              <a:solidFill>
                <a:srgbClr val="F8CBAD"/>
              </a:solidFill>
              <a:ln w="12600" cap="flat">
                <a:solidFill>
                  <a:srgbClr val="43729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 anchor="ctr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marL="215900" indent="-212725" algn="ctr">
                  <a:buClrTx/>
                  <a:buSzPct val="45000"/>
                  <a:buFontTx/>
                  <a:buNone/>
                  <a:tabLst>
                    <a:tab pos="212725" algn="l"/>
                    <a:tab pos="322263" algn="l"/>
                    <a:tab pos="779463" algn="l"/>
                    <a:tab pos="1236663" algn="l"/>
                    <a:tab pos="1693863" algn="l"/>
                    <a:tab pos="2151063" algn="l"/>
                    <a:tab pos="2608263" algn="l"/>
                    <a:tab pos="3065463" algn="l"/>
                    <a:tab pos="3522663" algn="l"/>
                    <a:tab pos="3979863" algn="l"/>
                    <a:tab pos="4437063" algn="l"/>
                    <a:tab pos="4894263" algn="l"/>
                    <a:tab pos="5351463" algn="l"/>
                    <a:tab pos="5808663" algn="l"/>
                    <a:tab pos="6265863" algn="l"/>
                    <a:tab pos="6723063" algn="l"/>
                    <a:tab pos="7180263" algn="l"/>
                    <a:tab pos="7637463" algn="l"/>
                    <a:tab pos="8094663" algn="l"/>
                    <a:tab pos="8551863" algn="l"/>
                    <a:tab pos="9009063" algn="l"/>
                    <a:tab pos="9137650" algn="l"/>
                    <a:tab pos="9594850" algn="l"/>
                    <a:tab pos="10052050" algn="l"/>
                    <a:tab pos="10509250" algn="l"/>
                    <a:tab pos="10512425" algn="l"/>
                  </a:tabLst>
                </a:pPr>
                <a:r>
                  <a:rPr lang="en-US" altLang="en-US" dirty="0"/>
                  <a:t>Tail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59B6B64-CB3C-4AD4-B84E-3C1DB2ADC459}"/>
                </a:ext>
              </a:extLst>
            </p:cNvPr>
            <p:cNvCxnSpPr>
              <a:cxnSpLocks/>
              <a:stCxn id="23" idx="1"/>
              <a:endCxn id="12" idx="0"/>
            </p:cNvCxnSpPr>
            <p:nvPr/>
          </p:nvCxnSpPr>
          <p:spPr>
            <a:xfrm flipH="1">
              <a:off x="7394257" y="5748656"/>
              <a:ext cx="935967" cy="735843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047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 (or </a:t>
            </a:r>
            <a:r>
              <a:rPr lang="en-US" altLang="he-IL" dirty="0" err="1"/>
              <a:t>ArrayList</a:t>
            </a:r>
            <a:r>
              <a:rPr lang="en-US" altLang="he-IL" dirty="0"/>
              <a:t>) vs LinkedList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*N is the length of the list/array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FA40108-C3AD-4806-92B8-451E98B914FB}"/>
              </a:ext>
            </a:extLst>
          </p:cNvPr>
          <p:cNvGraphicFramePr>
            <a:graphicFrameLocks/>
          </p:cNvGraphicFramePr>
          <p:nvPr/>
        </p:nvGraphicFramePr>
        <p:xfrm>
          <a:off x="719998" y="1730531"/>
          <a:ext cx="8759339" cy="45781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53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3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52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382">
                <a:tc>
                  <a:txBody>
                    <a:bodyPr/>
                    <a:lstStyle/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Linked List</a:t>
                      </a:r>
                    </a:p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with tail prt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Array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Operation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138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get(index) / set(index, element)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Find an element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O(log(N))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/>
                        <a:t>Find in a sorted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53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Insert in the beginning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FF0000"/>
                          </a:solidFill>
                        </a:rPr>
                        <a:t>O(1)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Insert in the end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Insert in the middle (addAfter)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8910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Remove in the middle (remove)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Remove from the beginning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 – still </a:t>
                      </a:r>
                      <a:r>
                        <a:rPr lang="en-US" sz="2000">
                          <a:sym typeface="Wingdings" panose="05000000000000000000" pitchFamily="2" charset="2"/>
                        </a:rPr>
                        <a:t>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from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1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operations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void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 err="1"/>
              <a:t>removeAllOccurrences</a:t>
            </a:r>
            <a:r>
              <a:rPr lang="en-US" altLang="he-IL" sz="2000" dirty="0"/>
              <a:t> 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</a:t>
            </a:r>
          </a:p>
          <a:p>
            <a:pPr>
              <a:defRPr/>
            </a:pPr>
            <a:r>
              <a:rPr lang="en-US" altLang="he-IL" sz="2000" dirty="0"/>
              <a:t>In the implementation we used the private method </a:t>
            </a:r>
            <a:r>
              <a:rPr lang="en-US" altLang="he-IL" sz="2000" i="1" dirty="0" err="1"/>
              <a:t>removeAfter</a:t>
            </a:r>
            <a:r>
              <a:rPr lang="en-US" altLang="he-IL" sz="2000" i="1" dirty="0"/>
              <a:t>(node).</a:t>
            </a:r>
          </a:p>
          <a:p>
            <a:pPr>
              <a:defRPr/>
            </a:pPr>
            <a:endParaRPr lang="en-US" altLang="he-IL" sz="2000" i="1" dirty="0"/>
          </a:p>
          <a:p>
            <a:pPr>
              <a:defRPr/>
            </a:pPr>
            <a:r>
              <a:rPr lang="en-US" altLang="he-IL" sz="2000" dirty="0"/>
              <a:t>It would be much nicer if the private method was simply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i="1" dirty="0"/>
              <a:t>remove(node) </a:t>
            </a:r>
            <a:r>
              <a:rPr lang="en-US" altLang="he-IL" sz="2000" dirty="0"/>
              <a:t>// removes the node from the linked list</a:t>
            </a:r>
          </a:p>
          <a:p>
            <a:pPr>
              <a:defRPr/>
            </a:pPr>
            <a:r>
              <a:rPr lang="en-US" altLang="he-IL" sz="2000" dirty="0"/>
              <a:t>But this would be very inefficient. </a:t>
            </a:r>
          </a:p>
          <a:p>
            <a:pPr>
              <a:defRPr/>
            </a:pPr>
            <a:br>
              <a:rPr lang="en-US" altLang="he-IL" sz="2000" i="1" dirty="0"/>
            </a:br>
            <a:endParaRPr lang="en-US" altLang="he-IL" sz="2000" i="1" dirty="0"/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8F88CCE6-8F95-40DE-B7BF-A1AD2F97CF43}"/>
              </a:ext>
            </a:extLst>
          </p:cNvPr>
          <p:cNvGrpSpPr>
            <a:grpSpLocks/>
          </p:cNvGrpSpPr>
          <p:nvPr/>
        </p:nvGrpSpPr>
        <p:grpSpPr bwMode="auto">
          <a:xfrm>
            <a:off x="5040312" y="519154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B26133-1BA2-4331-A2DA-CE2372318F2A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9E29505-3E15-4097-BD46-E5CB939F9B56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C3DABC5A-9552-4D2C-94BE-152635F0D1DA}"/>
              </a:ext>
            </a:extLst>
          </p:cNvPr>
          <p:cNvGrpSpPr>
            <a:grpSpLocks/>
          </p:cNvGrpSpPr>
          <p:nvPr/>
        </p:nvGrpSpPr>
        <p:grpSpPr bwMode="auto">
          <a:xfrm>
            <a:off x="4360022" y="624412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D745973-1151-4562-9790-1D696552FBA2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138098C-69ED-4CF2-A4A6-68F194F16F66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88178DE-33B1-47AA-8C34-62EC1889DFE5}"/>
              </a:ext>
            </a:extLst>
          </p:cNvPr>
          <p:cNvCxnSpPr>
            <a:endCxn id="12" idx="1"/>
          </p:cNvCxnSpPr>
          <p:nvPr/>
        </p:nvCxnSpPr>
        <p:spPr>
          <a:xfrm flipV="1">
            <a:off x="5452539" y="645256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882AD251-4F5B-46F0-9208-C0A9081856ED}"/>
              </a:ext>
            </a:extLst>
          </p:cNvPr>
          <p:cNvGrpSpPr>
            <a:grpSpLocks/>
          </p:cNvGrpSpPr>
          <p:nvPr/>
        </p:nvGrpSpPr>
        <p:grpSpPr bwMode="auto">
          <a:xfrm>
            <a:off x="6912722" y="622665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C79C3B5-962C-4B2D-8EE2-34661886BE14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84B9D68-5BE6-4794-9350-47BCA3EA32EB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A789B7-7EB6-46DA-8B6F-3EA9DE7954DF}"/>
              </a:ext>
            </a:extLst>
          </p:cNvPr>
          <p:cNvCxnSpPr>
            <a:endCxn id="12" idx="2"/>
          </p:cNvCxnSpPr>
          <p:nvPr/>
        </p:nvCxnSpPr>
        <p:spPr>
          <a:xfrm flipH="1">
            <a:off x="7592331" y="624412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E9CDC1E1-2EDE-4254-A3E6-D535BD83F167}"/>
              </a:ext>
            </a:extLst>
          </p:cNvPr>
          <p:cNvGrpSpPr>
            <a:grpSpLocks/>
          </p:cNvGrpSpPr>
          <p:nvPr/>
        </p:nvGrpSpPr>
        <p:grpSpPr bwMode="auto">
          <a:xfrm>
            <a:off x="2594716" y="520694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AE309CB-B718-48AD-BA27-BBE2DBBB8E46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932539-EDB3-4EAF-A30C-9D8D52E734D0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FE1538-5109-4BC3-BB60-727F67F45474}"/>
              </a:ext>
            </a:extLst>
          </p:cNvPr>
          <p:cNvCxnSpPr>
            <a:endCxn id="5" idx="1"/>
          </p:cNvCxnSpPr>
          <p:nvPr/>
        </p:nvCxnSpPr>
        <p:spPr>
          <a:xfrm>
            <a:off x="3771888" y="541744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F419C1A-0419-47AF-BAE6-F5502A0A7AB6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5040313" y="543284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80ED4D7-163C-4C68-ADE5-FDFDAFD60E89}"/>
              </a:ext>
            </a:extLst>
          </p:cNvPr>
          <p:cNvCxnSpPr>
            <a:endCxn id="16" idx="1"/>
          </p:cNvCxnSpPr>
          <p:nvPr/>
        </p:nvCxnSpPr>
        <p:spPr>
          <a:xfrm>
            <a:off x="2154691" y="517161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5">
            <a:extLst>
              <a:ext uri="{FF2B5EF4-FFF2-40B4-BE49-F238E27FC236}">
                <a16:creationId xmlns:a16="http://schemas.microsoft.com/office/drawing/2014/main" id="{D5EE604F-0806-4E18-A467-2128B8402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234" y="503442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13B91AE-3EB2-498B-BA7D-0C95F994FDB9}"/>
              </a:ext>
            </a:extLst>
          </p:cNvPr>
          <p:cNvGrpSpPr/>
          <p:nvPr/>
        </p:nvGrpSpPr>
        <p:grpSpPr>
          <a:xfrm>
            <a:off x="5720603" y="4207197"/>
            <a:ext cx="3952786" cy="1008411"/>
            <a:chOff x="5720603" y="4062815"/>
            <a:chExt cx="3952786" cy="1008411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267543D-1AD2-4D5A-8158-C6C188C97E2D}"/>
                </a:ext>
              </a:extLst>
            </p:cNvPr>
            <p:cNvCxnSpPr>
              <a:cxnSpLocks/>
              <a:stCxn id="31" idx="1"/>
              <a:endCxn id="5" idx="0"/>
            </p:cNvCxnSpPr>
            <p:nvPr/>
          </p:nvCxnSpPr>
          <p:spPr>
            <a:xfrm flipH="1">
              <a:off x="5720603" y="4395613"/>
              <a:ext cx="1908224" cy="675613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5">
              <a:extLst>
                <a:ext uri="{FF2B5EF4-FFF2-40B4-BE49-F238E27FC236}">
                  <a16:creationId xmlns:a16="http://schemas.microsoft.com/office/drawing/2014/main" id="{168E4BB3-026C-4212-8D06-C48CDC82D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8827" y="4062815"/>
              <a:ext cx="2044562" cy="665596"/>
            </a:xfrm>
            <a:prstGeom prst="rect">
              <a:avLst/>
            </a:prstGeom>
            <a:solidFill>
              <a:srgbClr val="3AE64A"/>
            </a:solidFill>
            <a:ln>
              <a:solidFill>
                <a:schemeClr val="bg2">
                  <a:lumMod val="10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Remove this node</a:t>
              </a:r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A04B988-F211-4A37-A0B6-07592CC97BEB}"/>
              </a:ext>
            </a:extLst>
          </p:cNvPr>
          <p:cNvCxnSpPr>
            <a:cxnSpLocks/>
            <a:stCxn id="16" idx="2"/>
            <a:endCxn id="8" idx="1"/>
          </p:cNvCxnSpPr>
          <p:nvPr/>
        </p:nvCxnSpPr>
        <p:spPr>
          <a:xfrm>
            <a:off x="3275007" y="5658746"/>
            <a:ext cx="1085015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496605C-D5E3-E319-07B1-288A7C027A96}"/>
              </a:ext>
            </a:extLst>
          </p:cNvPr>
          <p:cNvGrpSpPr/>
          <p:nvPr/>
        </p:nvGrpSpPr>
        <p:grpSpPr>
          <a:xfrm>
            <a:off x="3405424" y="4751001"/>
            <a:ext cx="3930120" cy="2307960"/>
            <a:chOff x="3405424" y="4751001"/>
            <a:chExt cx="3930120" cy="2307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4371CDB5-E27C-45A8-F446-33DDF488FC2D}"/>
                    </a:ext>
                  </a:extLst>
                </p14:cNvPr>
                <p14:cNvContentPartPr/>
                <p14:nvPr/>
              </p14:nvContentPartPr>
              <p14:xfrm>
                <a:off x="5215504" y="5271921"/>
                <a:ext cx="208080" cy="2426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4371CDB5-E27C-45A8-F446-33DDF488FC2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209384" y="5265801"/>
                  <a:ext cx="220320" cy="25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756FF057-3C5B-8092-63A8-98556292E59B}"/>
                    </a:ext>
                  </a:extLst>
                </p14:cNvPr>
                <p14:cNvContentPartPr/>
                <p14:nvPr/>
              </p14:nvContentPartPr>
              <p14:xfrm>
                <a:off x="5227024" y="5159961"/>
                <a:ext cx="362160" cy="38628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756FF057-3C5B-8092-63A8-98556292E59B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220904" y="5153841"/>
                  <a:ext cx="374400" cy="39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62F85FEC-5054-A2B7-4887-3FFB12A20FBB}"/>
                    </a:ext>
                  </a:extLst>
                </p14:cNvPr>
                <p14:cNvContentPartPr/>
                <p14:nvPr/>
              </p14:nvContentPartPr>
              <p14:xfrm>
                <a:off x="5327464" y="4751001"/>
                <a:ext cx="280440" cy="3171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62F85FEC-5054-A2B7-4887-3FFB12A20FB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321344" y="4744881"/>
                  <a:ext cx="292680" cy="32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8F12CE82-4AB5-B0B5-490A-CB268F4F1EF3}"/>
                    </a:ext>
                  </a:extLst>
                </p14:cNvPr>
                <p14:cNvContentPartPr/>
                <p14:nvPr/>
              </p14:nvContentPartPr>
              <p14:xfrm>
                <a:off x="4674784" y="5971401"/>
                <a:ext cx="773280" cy="10267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8F12CE82-4AB5-B0B5-490A-CB268F4F1EF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668304" y="5965281"/>
                  <a:ext cx="785520" cy="103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77FBDCA5-62DA-4DB8-3028-BFB62F74E0A8}"/>
                    </a:ext>
                  </a:extLst>
                </p14:cNvPr>
                <p14:cNvContentPartPr/>
                <p14:nvPr/>
              </p14:nvContentPartPr>
              <p14:xfrm>
                <a:off x="4294624" y="6269841"/>
                <a:ext cx="1462680" cy="7891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77FBDCA5-62DA-4DB8-3028-BFB62F74E0A8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288504" y="6263721"/>
                  <a:ext cx="1474920" cy="80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7181BA6A-3715-9F38-4B49-AB26A9FAD519}"/>
                    </a:ext>
                  </a:extLst>
                </p14:cNvPr>
                <p14:cNvContentPartPr/>
                <p14:nvPr/>
              </p14:nvContentPartPr>
              <p14:xfrm>
                <a:off x="6177064" y="5476401"/>
                <a:ext cx="1145880" cy="5889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7181BA6A-3715-9F38-4B49-AB26A9FAD519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170944" y="5470281"/>
                  <a:ext cx="1158120" cy="60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A440A6F5-5672-AF6C-41EC-B90F874DF76D}"/>
                    </a:ext>
                  </a:extLst>
                </p14:cNvPr>
                <p14:cNvContentPartPr/>
                <p14:nvPr/>
              </p14:nvContentPartPr>
              <p14:xfrm>
                <a:off x="6780064" y="5775561"/>
                <a:ext cx="555480" cy="42660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A440A6F5-5672-AF6C-41EC-B90F874DF76D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773944" y="5769441"/>
                  <a:ext cx="567720" cy="43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DF769446-AFAB-1770-D2F9-F46AB8700214}"/>
                    </a:ext>
                  </a:extLst>
                </p14:cNvPr>
                <p14:cNvContentPartPr/>
                <p14:nvPr/>
              </p14:nvContentPartPr>
              <p14:xfrm>
                <a:off x="3405424" y="5773401"/>
                <a:ext cx="2305080" cy="5407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DF769446-AFAB-1770-D2F9-F46AB870021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399304" y="5767281"/>
                  <a:ext cx="2317320" cy="552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71217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Doubly Linked List</a:t>
            </a:r>
          </a:p>
        </p:txBody>
      </p:sp>
    </p:spTree>
    <p:extLst>
      <p:ext uri="{BB962C8B-B14F-4D97-AF65-F5344CB8AC3E}">
        <p14:creationId xmlns:p14="http://schemas.microsoft.com/office/powerpoint/2010/main" val="23447271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Doubly 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DoublyLinkedList</a:t>
            </a:r>
            <a:r>
              <a:rPr lang="en-US" altLang="he-IL" sz="2000" dirty="0">
                <a:solidFill>
                  <a:srgbClr val="0000CC"/>
                </a:solidFill>
              </a:rPr>
              <a:t>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</a:t>
            </a:r>
            <a:r>
              <a:rPr lang="en-US" altLang="he-IL" sz="2000" dirty="0" err="1"/>
              <a:t>prev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…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tail;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6981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Doubly 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</a:rPr>
              <a:t>Now we can implement remove(</a:t>
            </a:r>
            <a:r>
              <a:rPr lang="en-US" altLang="he-IL" sz="2000" dirty="0" err="1">
                <a:solidFill>
                  <a:schemeClr val="tx1"/>
                </a:solidFill>
              </a:rPr>
              <a:t>LinkedListNode</a:t>
            </a:r>
            <a:r>
              <a:rPr lang="en-US" altLang="he-IL" sz="2000" dirty="0">
                <a:solidFill>
                  <a:schemeClr val="tx1"/>
                </a:solidFill>
              </a:rPr>
              <a:t> node) in O(1) time.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b="1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removeNode</a:t>
            </a:r>
            <a:r>
              <a:rPr lang="en-US" altLang="he-IL" sz="2000" dirty="0"/>
              <a:t>(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node) 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/>
              <a:t>node.prev.next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node.next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node .</a:t>
            </a:r>
            <a:r>
              <a:rPr lang="en-US" altLang="he-IL" sz="2000" dirty="0" err="1"/>
              <a:t>next.prev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node.prev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	return </a:t>
            </a:r>
            <a:r>
              <a:rPr lang="en-US" altLang="he-IL" sz="2000" dirty="0" err="1"/>
              <a:t>node.data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4204B89-264C-4CAB-B7C6-18B3FBA1EB9E}"/>
              </a:ext>
            </a:extLst>
          </p:cNvPr>
          <p:cNvGrpSpPr/>
          <p:nvPr/>
        </p:nvGrpSpPr>
        <p:grpSpPr>
          <a:xfrm>
            <a:off x="577128" y="4706270"/>
            <a:ext cx="9035184" cy="2448569"/>
            <a:chOff x="577128" y="3551237"/>
            <a:chExt cx="9035184" cy="2448569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8F98FE42-EFD6-4E75-808B-7D9739E3D0E6}"/>
                </a:ext>
              </a:extLst>
            </p:cNvPr>
            <p:cNvCxnSpPr>
              <a:endCxn id="8" idx="1"/>
            </p:cNvCxnSpPr>
            <p:nvPr/>
          </p:nvCxnSpPr>
          <p:spPr>
            <a:xfrm>
              <a:off x="1469290" y="3777741"/>
              <a:ext cx="440025" cy="261231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5C200D4-A9FC-4C1E-8F05-05C33599B835}"/>
                </a:ext>
              </a:extLst>
            </p:cNvPr>
            <p:cNvGrpSpPr/>
            <p:nvPr/>
          </p:nvGrpSpPr>
          <p:grpSpPr>
            <a:xfrm>
              <a:off x="1874014" y="3797672"/>
              <a:ext cx="1360581" cy="451802"/>
              <a:chOff x="1770439" y="4035985"/>
              <a:chExt cx="1360581" cy="451802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987BF9FF-EA5E-43A8-82ED-5F0CF7844C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0439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54E979F1-9E8F-4874-9AE8-CAAAD2AA584C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99F9FC47-5B1B-4423-B99F-C9599275749C}"/>
                    </a:ext>
                  </a:extLst>
                </p:cNvPr>
                <p:cNvCxnSpPr/>
                <p:nvPr/>
              </p:nvCxnSpPr>
              <p:spPr>
                <a:xfrm>
                  <a:off x="248242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60E53FC1-191D-4790-A29F-0D95DF14C69F}"/>
                  </a:ext>
                </a:extLst>
              </p:cNvPr>
              <p:cNvCxnSpPr/>
              <p:nvPr/>
            </p:nvCxnSpPr>
            <p:spPr bwMode="auto">
              <a:xfrm>
                <a:off x="2220912" y="4035985"/>
                <a:ext cx="0" cy="451802"/>
              </a:xfrm>
              <a:prstGeom prst="line">
                <a:avLst/>
              </a:prstGeom>
              <a:solidFill>
                <a:srgbClr val="FFFF00"/>
              </a:solidFill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FD6D2E0-E7D7-4353-A273-32F06DB42469}"/>
                </a:ext>
              </a:extLst>
            </p:cNvPr>
            <p:cNvCxnSpPr/>
            <p:nvPr/>
          </p:nvCxnSpPr>
          <p:spPr>
            <a:xfrm flipH="1">
              <a:off x="1864713" y="3797672"/>
              <a:ext cx="424771" cy="45180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051317FD-EE07-418E-B4D6-7E94D0198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128" y="3551237"/>
              <a:ext cx="892162" cy="535610"/>
            </a:xfrm>
            <a:prstGeom prst="rect">
              <a:avLst/>
            </a:prstGeom>
            <a:solidFill>
              <a:srgbClr val="F8CBAD"/>
            </a:solidFill>
            <a:ln w="12600" cap="flat">
              <a:solidFill>
                <a:srgbClr val="43729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 algn="ctr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Head</a:t>
              </a:r>
            </a:p>
          </p:txBody>
        </p:sp>
        <p:sp>
          <p:nvSpPr>
            <p:cNvPr id="12" name="Rectangle 5">
              <a:extLst>
                <a:ext uri="{FF2B5EF4-FFF2-40B4-BE49-F238E27FC236}">
                  <a16:creationId xmlns:a16="http://schemas.microsoft.com/office/drawing/2014/main" id="{7A930F01-AA51-4CE1-9118-C4CA0725E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0150" y="4022570"/>
              <a:ext cx="892162" cy="535610"/>
            </a:xfrm>
            <a:prstGeom prst="rect">
              <a:avLst/>
            </a:prstGeom>
            <a:solidFill>
              <a:srgbClr val="F8CBAD"/>
            </a:solidFill>
            <a:ln w="12600" cap="flat">
              <a:solidFill>
                <a:srgbClr val="43729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 algn="ctr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Tail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1C11412-CC9D-406A-9BE4-A1D04E5498EF}"/>
                </a:ext>
              </a:extLst>
            </p:cNvPr>
            <p:cNvGrpSpPr/>
            <p:nvPr/>
          </p:nvGrpSpPr>
          <p:grpSpPr>
            <a:xfrm>
              <a:off x="4351971" y="3796669"/>
              <a:ext cx="1360581" cy="451802"/>
              <a:chOff x="1770439" y="4035985"/>
              <a:chExt cx="1360581" cy="451802"/>
            </a:xfrm>
          </p:grpSpPr>
          <p:grpSp>
            <p:nvGrpSpPr>
              <p:cNvPr id="14" name="Group 5">
                <a:extLst>
                  <a:ext uri="{FF2B5EF4-FFF2-40B4-BE49-F238E27FC236}">
                    <a16:creationId xmlns:a16="http://schemas.microsoft.com/office/drawing/2014/main" id="{00439931-502F-4363-98C9-871709F846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0439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4C296048-B942-496E-95B1-5C6214F3753B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AE532B36-52B3-4E75-98D0-80CA3D6D2D6C}"/>
                    </a:ext>
                  </a:extLst>
                </p:cNvPr>
                <p:cNvCxnSpPr/>
                <p:nvPr/>
              </p:nvCxnSpPr>
              <p:spPr>
                <a:xfrm>
                  <a:off x="248242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CDA46A7-AC13-461B-AF34-74895DB65AEE}"/>
                  </a:ext>
                </a:extLst>
              </p:cNvPr>
              <p:cNvCxnSpPr/>
              <p:nvPr/>
            </p:nvCxnSpPr>
            <p:spPr bwMode="auto">
              <a:xfrm>
                <a:off x="2220912" y="4035985"/>
                <a:ext cx="0" cy="451802"/>
              </a:xfrm>
              <a:prstGeom prst="line">
                <a:avLst/>
              </a:prstGeom>
              <a:solidFill>
                <a:srgbClr val="FFFF00"/>
              </a:solidFill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3A76FD-FFCC-4315-B8D7-F8EA1E377AEF}"/>
                </a:ext>
              </a:extLst>
            </p:cNvPr>
            <p:cNvCxnSpPr>
              <a:endCxn id="22" idx="0"/>
            </p:cNvCxnSpPr>
            <p:nvPr/>
          </p:nvCxnSpPr>
          <p:spPr>
            <a:xfrm>
              <a:off x="5446587" y="4086847"/>
              <a:ext cx="1774273" cy="1461157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90DD249-B0E8-4F71-96C4-4995D93403CB}"/>
                </a:ext>
              </a:extLst>
            </p:cNvPr>
            <p:cNvGrpSpPr/>
            <p:nvPr/>
          </p:nvGrpSpPr>
          <p:grpSpPr>
            <a:xfrm>
              <a:off x="6540569" y="5548004"/>
              <a:ext cx="1360581" cy="451802"/>
              <a:chOff x="1770439" y="4035985"/>
              <a:chExt cx="1360581" cy="451802"/>
            </a:xfrm>
          </p:grpSpPr>
          <p:grpSp>
            <p:nvGrpSpPr>
              <p:cNvPr id="20" name="Group 5">
                <a:extLst>
                  <a:ext uri="{FF2B5EF4-FFF2-40B4-BE49-F238E27FC236}">
                    <a16:creationId xmlns:a16="http://schemas.microsoft.com/office/drawing/2014/main" id="{40DE27DB-0553-431C-8407-19256059DA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0439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4F170D1A-7641-42BE-891B-B154212F4476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57548B15-039F-4046-B9FC-18F74F7EF8AB}"/>
                    </a:ext>
                  </a:extLst>
                </p:cNvPr>
                <p:cNvCxnSpPr/>
                <p:nvPr/>
              </p:nvCxnSpPr>
              <p:spPr>
                <a:xfrm>
                  <a:off x="248242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B641A48A-25C1-41FE-B093-67D5D68495DD}"/>
                  </a:ext>
                </a:extLst>
              </p:cNvPr>
              <p:cNvCxnSpPr/>
              <p:nvPr/>
            </p:nvCxnSpPr>
            <p:spPr bwMode="auto">
              <a:xfrm>
                <a:off x="2220912" y="4035985"/>
                <a:ext cx="0" cy="451802"/>
              </a:xfrm>
              <a:prstGeom prst="line">
                <a:avLst/>
              </a:prstGeom>
              <a:solidFill>
                <a:srgbClr val="FFFF00"/>
              </a:solidFill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B65D950-5738-4E87-B420-A013C59CA0F2}"/>
                </a:ext>
              </a:extLst>
            </p:cNvPr>
            <p:cNvCxnSpPr/>
            <p:nvPr/>
          </p:nvCxnSpPr>
          <p:spPr>
            <a:xfrm flipH="1">
              <a:off x="7448242" y="5545586"/>
              <a:ext cx="465607" cy="45422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339A5F5-DAD5-4073-8E8E-B51754A0C48C}"/>
                </a:ext>
              </a:extLst>
            </p:cNvPr>
            <p:cNvCxnSpPr>
              <a:stCxn id="12" idx="2"/>
              <a:endCxn id="22" idx="0"/>
            </p:cNvCxnSpPr>
            <p:nvPr/>
          </p:nvCxnSpPr>
          <p:spPr>
            <a:xfrm flipH="1">
              <a:off x="7220860" y="4558180"/>
              <a:ext cx="1945371" cy="989824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596945A-F9AA-4612-BB3D-C1731796292B}"/>
                </a:ext>
              </a:extLst>
            </p:cNvPr>
            <p:cNvCxnSpPr/>
            <p:nvPr/>
          </p:nvCxnSpPr>
          <p:spPr>
            <a:xfrm>
              <a:off x="3105479" y="3915876"/>
              <a:ext cx="1268424" cy="0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7147366-CCA6-4233-ACD3-365DA0747E3A}"/>
                </a:ext>
              </a:extLst>
            </p:cNvPr>
            <p:cNvCxnSpPr/>
            <p:nvPr/>
          </p:nvCxnSpPr>
          <p:spPr>
            <a:xfrm flipH="1">
              <a:off x="3238887" y="4115406"/>
              <a:ext cx="1298274" cy="41771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166944F-CDAD-4C0B-8A67-C3A9F9A4DFCF}"/>
                </a:ext>
              </a:extLst>
            </p:cNvPr>
            <p:cNvCxnSpPr>
              <a:endCxn id="16" idx="2"/>
            </p:cNvCxnSpPr>
            <p:nvPr/>
          </p:nvCxnSpPr>
          <p:spPr>
            <a:xfrm flipH="1" flipV="1">
              <a:off x="5032262" y="4248471"/>
              <a:ext cx="1672794" cy="1581097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859192B-0871-4BCA-B0A9-2BFA69A535BB}"/>
              </a:ext>
            </a:extLst>
          </p:cNvPr>
          <p:cNvGrpSpPr/>
          <p:nvPr/>
        </p:nvGrpSpPr>
        <p:grpSpPr>
          <a:xfrm>
            <a:off x="5032262" y="3909965"/>
            <a:ext cx="3351949" cy="1041737"/>
            <a:chOff x="6078640" y="4041666"/>
            <a:chExt cx="3351949" cy="1041737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7496DD9-A106-4FC3-9F9F-3A7381CB3FBD}"/>
                </a:ext>
              </a:extLst>
            </p:cNvPr>
            <p:cNvCxnSpPr>
              <a:cxnSpLocks/>
              <a:stCxn id="32" idx="1"/>
              <a:endCxn id="16" idx="0"/>
            </p:cNvCxnSpPr>
            <p:nvPr/>
          </p:nvCxnSpPr>
          <p:spPr>
            <a:xfrm flipH="1">
              <a:off x="6078640" y="4374464"/>
              <a:ext cx="1307387" cy="708939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5">
              <a:extLst>
                <a:ext uri="{FF2B5EF4-FFF2-40B4-BE49-F238E27FC236}">
                  <a16:creationId xmlns:a16="http://schemas.microsoft.com/office/drawing/2014/main" id="{B49F430A-00CE-4CEB-99D9-BFECEFA56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027" y="4041666"/>
              <a:ext cx="2044562" cy="665596"/>
            </a:xfrm>
            <a:prstGeom prst="rect">
              <a:avLst/>
            </a:prstGeom>
            <a:solidFill>
              <a:srgbClr val="3AE64A"/>
            </a:solidFill>
            <a:ln>
              <a:solidFill>
                <a:schemeClr val="bg2">
                  <a:lumMod val="10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Remove this node</a:t>
              </a: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B8D23F9-C459-4493-A479-538B036DBB86}"/>
              </a:ext>
            </a:extLst>
          </p:cNvPr>
          <p:cNvSpPr/>
          <p:nvPr/>
        </p:nvSpPr>
        <p:spPr>
          <a:xfrm>
            <a:off x="7334401" y="2362084"/>
            <a:ext cx="2259576" cy="6655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Are we done?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2599E77-0AFE-4925-A4A5-034434FDFBC3}"/>
              </a:ext>
            </a:extLst>
          </p:cNvPr>
          <p:cNvSpPr/>
          <p:nvPr/>
        </p:nvSpPr>
        <p:spPr>
          <a:xfrm>
            <a:off x="7220859" y="3082255"/>
            <a:ext cx="2259576" cy="6655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Don’t forget the “edge cases”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100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 (or </a:t>
            </a:r>
            <a:r>
              <a:rPr lang="en-US" altLang="he-IL" dirty="0" err="1"/>
              <a:t>ArrayList</a:t>
            </a:r>
            <a:r>
              <a:rPr lang="en-US" altLang="he-IL" dirty="0"/>
              <a:t>) vs LinkedList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FA40108-C3AD-4806-92B8-451E98B914FB}"/>
              </a:ext>
            </a:extLst>
          </p:cNvPr>
          <p:cNvGraphicFramePr>
            <a:graphicFrameLocks/>
          </p:cNvGraphicFramePr>
          <p:nvPr/>
        </p:nvGraphicFramePr>
        <p:xfrm>
          <a:off x="601287" y="1949043"/>
          <a:ext cx="8974354" cy="45781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56668">
                  <a:extLst>
                    <a:ext uri="{9D8B030D-6E8A-4147-A177-3AD203B41FA5}">
                      <a16:colId xmlns:a16="http://schemas.microsoft.com/office/drawing/2014/main" val="1722442967"/>
                    </a:ext>
                  </a:extLst>
                </a:gridCol>
                <a:gridCol w="1443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5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58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080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Doubly Linked List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Linked List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Array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Operation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138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get(index) / set(index, element)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Find an element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O(log(N))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 dirty="0"/>
                        <a:t>Find in a sorted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53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in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middle (</a:t>
                      </a:r>
                      <a:r>
                        <a:rPr lang="en-US" sz="2000" dirty="0" err="1"/>
                        <a:t>addAfter</a:t>
                      </a:r>
                      <a:r>
                        <a:rPr lang="en-US" sz="2000" dirty="0"/>
                        <a:t>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in the middle (remove)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9392877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Remove from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from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836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</a:p>
        </p:txBody>
      </p:sp>
    </p:spTree>
    <p:extLst>
      <p:ext uri="{BB962C8B-B14F-4D97-AF65-F5344CB8AC3E}">
        <p14:creationId xmlns:p14="http://schemas.microsoft.com/office/powerpoint/2010/main" val="2667398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Exceptions are objects, just like everything else in Java.</a:t>
            </a:r>
          </a:p>
          <a:p>
            <a:r>
              <a:rPr lang="en-US" altLang="he-IL" sz="2000" dirty="0"/>
              <a:t>In particular, they inherit from Object.</a:t>
            </a:r>
          </a:p>
          <a:p>
            <a:endParaRPr lang="en-US" altLang="he-IL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1546BD-8988-4978-9E68-B3F79531D7C6}"/>
              </a:ext>
            </a:extLst>
          </p:cNvPr>
          <p:cNvGrpSpPr/>
          <p:nvPr/>
        </p:nvGrpSpPr>
        <p:grpSpPr>
          <a:xfrm>
            <a:off x="1200149" y="2812256"/>
            <a:ext cx="8239113" cy="4170320"/>
            <a:chOff x="1200149" y="2812256"/>
            <a:chExt cx="8239113" cy="4170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913E91F-7741-46B4-89C6-4A48AED28C2C}"/>
                </a:ext>
              </a:extLst>
            </p:cNvPr>
            <p:cNvSpPr/>
            <p:nvPr/>
          </p:nvSpPr>
          <p:spPr>
            <a:xfrm>
              <a:off x="3236912" y="3534568"/>
              <a:ext cx="1803400" cy="4905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Throwable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2A436-1C3E-401E-836A-AE6883288DB3}"/>
                </a:ext>
              </a:extLst>
            </p:cNvPr>
            <p:cNvSpPr/>
            <p:nvPr/>
          </p:nvSpPr>
          <p:spPr>
            <a:xfrm>
              <a:off x="3236912" y="281225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B00427-E66A-436E-BAFB-27EBDE272839}"/>
                </a:ext>
              </a:extLst>
            </p:cNvPr>
            <p:cNvSpPr/>
            <p:nvPr/>
          </p:nvSpPr>
          <p:spPr>
            <a:xfrm>
              <a:off x="1200149" y="436800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Error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620561-E5E0-484C-BC75-C890F1D11A04}"/>
                </a:ext>
              </a:extLst>
            </p:cNvPr>
            <p:cNvSpPr/>
            <p:nvPr/>
          </p:nvSpPr>
          <p:spPr>
            <a:xfrm>
              <a:off x="4443412" y="436641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Exception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90244-1F3D-4838-9811-0AAFFC4A4362}"/>
                </a:ext>
              </a:extLst>
            </p:cNvPr>
            <p:cNvSpPr/>
            <p:nvPr/>
          </p:nvSpPr>
          <p:spPr>
            <a:xfrm>
              <a:off x="6064249" y="5166518"/>
              <a:ext cx="1979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RuntimeException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77E743-E4A1-4A50-B8DE-C589146300F6}"/>
                </a:ext>
              </a:extLst>
            </p:cNvPr>
            <p:cNvSpPr/>
            <p:nvPr/>
          </p:nvSpPr>
          <p:spPr>
            <a:xfrm>
              <a:off x="3146598" y="515557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IOException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CE21F5-693A-4835-BF78-25E3FD08563B}"/>
                </a:ext>
              </a:extLst>
            </p:cNvPr>
            <p:cNvSpPr/>
            <p:nvPr/>
          </p:nvSpPr>
          <p:spPr>
            <a:xfrm>
              <a:off x="7159612" y="5931420"/>
              <a:ext cx="2279650" cy="4905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NullPointerException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DE27F-7D4D-4483-A628-CE401F715EB7}"/>
                </a:ext>
              </a:extLst>
            </p:cNvPr>
            <p:cNvSpPr/>
            <p:nvPr/>
          </p:nvSpPr>
          <p:spPr>
            <a:xfrm>
              <a:off x="4638673" y="6493626"/>
              <a:ext cx="3122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IndexOutOfBoundsException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454797-0593-462A-88E8-BBDE2311FE26}"/>
                </a:ext>
              </a:extLst>
            </p:cNvPr>
            <p:cNvSpPr/>
            <p:nvPr/>
          </p:nvSpPr>
          <p:spPr>
            <a:xfrm>
              <a:off x="2049964" y="6068508"/>
              <a:ext cx="24130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FileNotFoundException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1D95D2-8829-4A8D-8A61-3A549B5A7BDA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>
              <a:off x="4138612" y="3301206"/>
              <a:ext cx="0" cy="23336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35C0F1-5675-4D18-BD0C-B603D6429DF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7054056" y="5655468"/>
              <a:ext cx="1245381" cy="27595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1E7BDC6-21B6-4AFA-80C9-BC875F8A871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6199980" y="5655468"/>
              <a:ext cx="854076" cy="838158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BA6C30-79A3-4D79-B4D7-132DEBA746F6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3256464" y="5644528"/>
              <a:ext cx="791834" cy="42398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802823-1737-4D98-B160-AE3B50D433CC}"/>
                </a:ext>
              </a:extLst>
            </p:cNvPr>
            <p:cNvCxnSpPr>
              <a:stCxn id="9" idx="0"/>
              <a:endCxn id="7" idx="2"/>
            </p:cNvCxnSpPr>
            <p:nvPr/>
          </p:nvCxnSpPr>
          <p:spPr>
            <a:xfrm flipV="1">
              <a:off x="4048298" y="4855368"/>
              <a:ext cx="1296814" cy="30021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A6370A-DD58-4268-B480-9C781A10946D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5345112" y="4855368"/>
              <a:ext cx="1709737" cy="31115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A7C0C4-17ED-487D-87A9-ECF967EDC15D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38612" y="4025106"/>
              <a:ext cx="1206500" cy="34131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62FB6E-1DAB-43D7-ABC2-41F1902D99E2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flipH="1">
              <a:off x="2101849" y="4025106"/>
              <a:ext cx="2036763" cy="34290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908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stack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stack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an item from the stack, and return its value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 checks if the stack is empty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No bound on the number of elements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Removal follows the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last-in-first-out order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(LIFO)</a:t>
            </a:r>
          </a:p>
        </p:txBody>
      </p:sp>
      <p:pic>
        <p:nvPicPr>
          <p:cNvPr id="21" name="Google Shape;62;p17">
            <a:extLst>
              <a:ext uri="{FF2B5EF4-FFF2-40B4-BE49-F238E27FC236}">
                <a16:creationId xmlns:a16="http://schemas.microsoft.com/office/drawing/2014/main" id="{DF902AEA-4E26-4EDF-89BD-90487E59337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8983" y="4592537"/>
            <a:ext cx="1506329" cy="2361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D31A120-4911-4F30-A208-BAE2996FDE9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882540" y="3447511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ED4E67B-92CC-4D0B-BCC4-498183F668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301" y="4592537"/>
            <a:ext cx="1725379" cy="228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0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stack: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stack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an item from the stack, and return its value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 checks if the stack is empty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Removal follows a last-in-first-out order (LIFO)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Stack&lt;Integer&gt; s = new Stack&lt;Integer&gt;()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(3)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(5)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s.pop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 -- returns 5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(1)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(3)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CAAFCDF-4D1D-464A-8C5A-1E0DD418A940}"/>
              </a:ext>
            </a:extLst>
          </p:cNvPr>
          <p:cNvGraphicFramePr>
            <a:graphicFrameLocks noGrp="1"/>
          </p:cNvGraphicFramePr>
          <p:nvPr/>
        </p:nvGraphicFramePr>
        <p:xfrm>
          <a:off x="669074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8E28197-2DC9-44B4-ABCA-3D37DDDDED7F}"/>
              </a:ext>
            </a:extLst>
          </p:cNvPr>
          <p:cNvGraphicFramePr>
            <a:graphicFrameLocks noGrp="1"/>
          </p:cNvGraphicFramePr>
          <p:nvPr/>
        </p:nvGraphicFramePr>
        <p:xfrm>
          <a:off x="670012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4CDBBEA-C345-4EBA-9AF7-3EFBDDBCB200}"/>
              </a:ext>
            </a:extLst>
          </p:cNvPr>
          <p:cNvGraphicFramePr>
            <a:graphicFrameLocks noGrp="1"/>
          </p:cNvGraphicFramePr>
          <p:nvPr/>
        </p:nvGraphicFramePr>
        <p:xfrm>
          <a:off x="6689484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908D1A5-45F5-4F29-BE96-639810AB6043}"/>
              </a:ext>
            </a:extLst>
          </p:cNvPr>
          <p:cNvGraphicFramePr>
            <a:graphicFrameLocks noGrp="1"/>
          </p:cNvGraphicFramePr>
          <p:nvPr/>
        </p:nvGraphicFramePr>
        <p:xfrm>
          <a:off x="6689484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BD5DEC6-5602-4594-8C66-93DA8521F988}"/>
              </a:ext>
            </a:extLst>
          </p:cNvPr>
          <p:cNvGraphicFramePr>
            <a:graphicFrameLocks noGrp="1"/>
          </p:cNvGraphicFramePr>
          <p:nvPr/>
        </p:nvGraphicFramePr>
        <p:xfrm>
          <a:off x="669543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834BD31-F3DF-4D8C-83F1-87E070422214}"/>
              </a:ext>
            </a:extLst>
          </p:cNvPr>
          <p:cNvGraphicFramePr>
            <a:graphicFrameLocks noGrp="1"/>
          </p:cNvGraphicFramePr>
          <p:nvPr/>
        </p:nvGraphicFramePr>
        <p:xfrm>
          <a:off x="669543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54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stack?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A1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</a:t>
            </a: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ArrayList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end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end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except sometimes we need to resize. Then runtime is O(size)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F8D86C9-0AFE-47CC-B416-9550F0BD2D17}"/>
              </a:ext>
            </a:extLst>
          </p:cNvPr>
          <p:cNvSpPr/>
          <p:nvPr/>
        </p:nvSpPr>
        <p:spPr>
          <a:xfrm>
            <a:off x="5479129" y="2137244"/>
            <a:ext cx="4096512" cy="11454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would change if we used array[0] as the top of the stack?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673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stack?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A2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LinkedList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 or head==null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F8D86C9-0AFE-47CC-B416-9550F0BD2D17}"/>
              </a:ext>
            </a:extLst>
          </p:cNvPr>
          <p:cNvSpPr/>
          <p:nvPr/>
        </p:nvSpPr>
        <p:spPr>
          <a:xfrm>
            <a:off x="4325113" y="5319356"/>
            <a:ext cx="4425696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Now all operations run in O(1) time.</a:t>
            </a:r>
          </a:p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Always</a:t>
            </a:r>
          </a:p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Worst case.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AB49DD7-FC36-49E1-A4AB-F01E57BE892B}"/>
              </a:ext>
            </a:extLst>
          </p:cNvPr>
          <p:cNvSpPr/>
          <p:nvPr/>
        </p:nvSpPr>
        <p:spPr>
          <a:xfrm>
            <a:off x="4812632" y="2240318"/>
            <a:ext cx="4980914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If we add/remove to/from head, then</a:t>
            </a:r>
            <a:b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 suffices to have a singly linked list.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927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139192376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queue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queue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an item from the queue, and return its value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 checks if the queue is empty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No bound on the number of elements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Removal follows the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first-in-first-out order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(FIFO)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Example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queue for printer or other resources.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Also, applications in algorithms</a:t>
            </a:r>
          </a:p>
        </p:txBody>
      </p:sp>
    </p:spTree>
    <p:extLst>
      <p:ext uri="{BB962C8B-B14F-4D97-AF65-F5344CB8AC3E}">
        <p14:creationId xmlns:p14="http://schemas.microsoft.com/office/powerpoint/2010/main" val="423173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queue?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A1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Linked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tail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 or head==null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	// assuming we have a pointer to the tail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F8D86C9-0AFE-47CC-B416-9550F0BD2D17}"/>
              </a:ext>
            </a:extLst>
          </p:cNvPr>
          <p:cNvSpPr/>
          <p:nvPr/>
        </p:nvSpPr>
        <p:spPr>
          <a:xfrm>
            <a:off x="4754303" y="5594725"/>
            <a:ext cx="4425696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All operations run in O(1) time,</a:t>
            </a:r>
          </a:p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worst case.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2B552CD-C37F-4E29-9199-3096B3EA523E}"/>
              </a:ext>
            </a:extLst>
          </p:cNvPr>
          <p:cNvSpPr/>
          <p:nvPr/>
        </p:nvSpPr>
        <p:spPr>
          <a:xfrm>
            <a:off x="5634673" y="1793595"/>
            <a:ext cx="4112831" cy="15020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are the minimal requirements from the linked list?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Doubly linked list?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One-directional list with tail?</a:t>
            </a:r>
            <a:endParaRPr lang="en-CA" sz="20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53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queue?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A2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</a:t>
            </a: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ArrayList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tail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 or head==null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	// except when we need to resize the array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</a:t>
            </a:r>
            <a:r>
              <a:rPr lang="en-US" altLang="he-IL" sz="20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O(size)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11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Stacks and Queues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Stacks and Queues are the most basic data structure.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They are used everywhere in computer science: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Operating systems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compilers use stack to run our program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Algorithms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We will see an example of a graph exploration algorithms that use stacks/queues.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Recursions be converted into iterations using stack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AI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Applications </a:t>
            </a: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 some basic AI algorithms (e.g., solving Rubik’s Cube)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These are very basic building blocks. You should all understand them well.</a:t>
            </a:r>
          </a:p>
        </p:txBody>
      </p:sp>
    </p:spTree>
    <p:extLst>
      <p:ext uri="{BB962C8B-B14F-4D97-AF65-F5344CB8AC3E}">
        <p14:creationId xmlns:p14="http://schemas.microsoft.com/office/powerpoint/2010/main" val="253500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839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The class Throwable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Has the following constructors: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 String message)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Throwable(Throwable cause)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Throwable(String message, Throwable cause)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i="1" dirty="0"/>
          </a:p>
        </p:txBody>
      </p:sp>
    </p:spTree>
    <p:extLst>
      <p:ext uri="{BB962C8B-B14F-4D97-AF65-F5344CB8AC3E}">
        <p14:creationId xmlns:p14="http://schemas.microsoft.com/office/powerpoint/2010/main" val="128989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 and scope of variables</a:t>
            </a:r>
          </a:p>
        </p:txBody>
      </p:sp>
    </p:spTree>
    <p:extLst>
      <p:ext uri="{BB962C8B-B14F-4D97-AF65-F5344CB8AC3E}">
        <p14:creationId xmlns:p14="http://schemas.microsoft.com/office/powerpoint/2010/main" val="39470125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Execution 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Execution stack / runtime stack / call stack /the 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93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Execution 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bar (int size) {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</a:t>
            </a:r>
            <a:r>
              <a:rPr lang="en-US" sz="20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0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 foo (int n) {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String ret = “ABC”;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main(String[] </a:t>
            </a:r>
            <a:r>
              <a:rPr lang="en-US" sz="20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args</a:t>
            </a: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{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CB99D6-B35E-495B-BFE8-B0C4B3028415}"/>
              </a:ext>
            </a:extLst>
          </p:cNvPr>
          <p:cNvSpPr/>
          <p:nvPr/>
        </p:nvSpPr>
        <p:spPr>
          <a:xfrm>
            <a:off x="6111080" y="5343294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args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JVM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F25CA0-FA4F-42C9-BB94-60B73696614B}"/>
              </a:ext>
            </a:extLst>
          </p:cNvPr>
          <p:cNvSpPr/>
          <p:nvPr/>
        </p:nvSpPr>
        <p:spPr>
          <a:xfrm>
            <a:off x="6111080" y="3871138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main line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F7A374-B13E-4FE5-9786-64464D546616}"/>
              </a:ext>
            </a:extLst>
          </p:cNvPr>
          <p:cNvSpPr/>
          <p:nvPr/>
        </p:nvSpPr>
        <p:spPr>
          <a:xfrm>
            <a:off x="6111080" y="2421020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1B9E7C-8B21-45E2-8DCD-76F17D5E362B}"/>
              </a:ext>
            </a:extLst>
          </p:cNvPr>
          <p:cNvSpPr/>
          <p:nvPr/>
        </p:nvSpPr>
        <p:spPr>
          <a:xfrm>
            <a:off x="6105565" y="242820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params: int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int size = 8; int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C8598-40B0-4233-894F-6C1087D7CD4E}"/>
              </a:ext>
            </a:extLst>
          </p:cNvPr>
          <p:cNvSpPr/>
          <p:nvPr/>
        </p:nvSpPr>
        <p:spPr>
          <a:xfrm>
            <a:off x="6111075" y="3873049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params: int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int n= 5; ret = ID28;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main line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4FC80F-2956-4988-97FB-ADACB9815413}"/>
              </a:ext>
            </a:extLst>
          </p:cNvPr>
          <p:cNvSpPr/>
          <p:nvPr/>
        </p:nvSpPr>
        <p:spPr>
          <a:xfrm>
            <a:off x="6116595" y="2421020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C2CC9B-7299-4196-81FC-BD5C5D47B4FF}"/>
              </a:ext>
            </a:extLst>
          </p:cNvPr>
          <p:cNvSpPr/>
          <p:nvPr/>
        </p:nvSpPr>
        <p:spPr>
          <a:xfrm>
            <a:off x="6107451" y="2430164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3</a:t>
            </a:r>
          </a:p>
        </p:txBody>
      </p:sp>
      <p:sp>
        <p:nvSpPr>
          <p:cNvPr id="11" name="Right Arrow 35">
            <a:extLst>
              <a:ext uri="{FF2B5EF4-FFF2-40B4-BE49-F238E27FC236}">
                <a16:creationId xmlns:a16="http://schemas.microsoft.com/office/drawing/2014/main" id="{085F4963-6B58-41F4-A072-17D0A5572EF5}"/>
              </a:ext>
            </a:extLst>
          </p:cNvPr>
          <p:cNvSpPr/>
          <p:nvPr/>
        </p:nvSpPr>
        <p:spPr>
          <a:xfrm flipH="1">
            <a:off x="3489152" y="565705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36">
            <a:extLst>
              <a:ext uri="{FF2B5EF4-FFF2-40B4-BE49-F238E27FC236}">
                <a16:creationId xmlns:a16="http://schemas.microsoft.com/office/drawing/2014/main" id="{549A56F3-170A-4003-8AD1-EBFE559483D9}"/>
              </a:ext>
            </a:extLst>
          </p:cNvPr>
          <p:cNvSpPr/>
          <p:nvPr/>
        </p:nvSpPr>
        <p:spPr>
          <a:xfrm flipH="1">
            <a:off x="3489151" y="5955438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38">
            <a:extLst>
              <a:ext uri="{FF2B5EF4-FFF2-40B4-BE49-F238E27FC236}">
                <a16:creationId xmlns:a16="http://schemas.microsoft.com/office/drawing/2014/main" id="{B452AA56-601C-4EEE-9B72-3743D6F3FADB}"/>
              </a:ext>
            </a:extLst>
          </p:cNvPr>
          <p:cNvSpPr/>
          <p:nvPr/>
        </p:nvSpPr>
        <p:spPr>
          <a:xfrm flipH="1">
            <a:off x="3681174" y="3517018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39">
            <a:extLst>
              <a:ext uri="{FF2B5EF4-FFF2-40B4-BE49-F238E27FC236}">
                <a16:creationId xmlns:a16="http://schemas.microsoft.com/office/drawing/2014/main" id="{F511C48E-5707-4D80-A5C8-43B62337D8DC}"/>
              </a:ext>
            </a:extLst>
          </p:cNvPr>
          <p:cNvSpPr/>
          <p:nvPr/>
        </p:nvSpPr>
        <p:spPr>
          <a:xfrm flipH="1">
            <a:off x="3681174" y="381707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40">
            <a:extLst>
              <a:ext uri="{FF2B5EF4-FFF2-40B4-BE49-F238E27FC236}">
                <a16:creationId xmlns:a16="http://schemas.microsoft.com/office/drawing/2014/main" id="{C85A27E4-FD1F-4D67-94FF-000305CB1CD8}"/>
              </a:ext>
            </a:extLst>
          </p:cNvPr>
          <p:cNvSpPr/>
          <p:nvPr/>
        </p:nvSpPr>
        <p:spPr>
          <a:xfrm flipH="1">
            <a:off x="3681173" y="411755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41">
            <a:extLst>
              <a:ext uri="{FF2B5EF4-FFF2-40B4-BE49-F238E27FC236}">
                <a16:creationId xmlns:a16="http://schemas.microsoft.com/office/drawing/2014/main" id="{DB2DCC31-7098-46BD-ACA7-62C70ED46477}"/>
              </a:ext>
            </a:extLst>
          </p:cNvPr>
          <p:cNvSpPr/>
          <p:nvPr/>
        </p:nvSpPr>
        <p:spPr>
          <a:xfrm flipH="1">
            <a:off x="3489154" y="19869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42">
            <a:extLst>
              <a:ext uri="{FF2B5EF4-FFF2-40B4-BE49-F238E27FC236}">
                <a16:creationId xmlns:a16="http://schemas.microsoft.com/office/drawing/2014/main" id="{05DA8981-EFEA-4B71-8BC7-830A95458950}"/>
              </a:ext>
            </a:extLst>
          </p:cNvPr>
          <p:cNvSpPr/>
          <p:nvPr/>
        </p:nvSpPr>
        <p:spPr>
          <a:xfrm flipH="1">
            <a:off x="3489153" y="231399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3340F10C-C38B-4F04-AC4D-D5171B5F3AB1}"/>
              </a:ext>
            </a:extLst>
          </p:cNvPr>
          <p:cNvSpPr/>
          <p:nvPr/>
        </p:nvSpPr>
        <p:spPr>
          <a:xfrm flipH="1">
            <a:off x="3489152" y="26295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44">
            <a:extLst>
              <a:ext uri="{FF2B5EF4-FFF2-40B4-BE49-F238E27FC236}">
                <a16:creationId xmlns:a16="http://schemas.microsoft.com/office/drawing/2014/main" id="{83AE1E96-45B3-4C51-AFD1-BDDDB45800C7}"/>
              </a:ext>
            </a:extLst>
          </p:cNvPr>
          <p:cNvSpPr/>
          <p:nvPr/>
        </p:nvSpPr>
        <p:spPr>
          <a:xfrm flipH="1">
            <a:off x="3681169" y="442770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45">
            <a:extLst>
              <a:ext uri="{FF2B5EF4-FFF2-40B4-BE49-F238E27FC236}">
                <a16:creationId xmlns:a16="http://schemas.microsoft.com/office/drawing/2014/main" id="{6C31BA73-FD8A-4678-A225-511C0E661288}"/>
              </a:ext>
            </a:extLst>
          </p:cNvPr>
          <p:cNvSpPr/>
          <p:nvPr/>
        </p:nvSpPr>
        <p:spPr>
          <a:xfrm flipH="1">
            <a:off x="3681168" y="472553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46">
            <a:extLst>
              <a:ext uri="{FF2B5EF4-FFF2-40B4-BE49-F238E27FC236}">
                <a16:creationId xmlns:a16="http://schemas.microsoft.com/office/drawing/2014/main" id="{630A11F1-2EA7-4B3A-B6B1-E2AD78F58C90}"/>
              </a:ext>
            </a:extLst>
          </p:cNvPr>
          <p:cNvSpPr/>
          <p:nvPr/>
        </p:nvSpPr>
        <p:spPr>
          <a:xfrm flipH="1">
            <a:off x="3489143" y="629956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4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0" grpId="0" animBg="1"/>
      <p:bldP spid="20" grpId="1" animBg="1"/>
      <p:bldP spid="21" grpId="0" animBg="1"/>
      <p:bldP spid="21" grpId="1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Execution 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All local variables of a function are stored in the corresponding stack-frame.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These are primitive types and  references to objects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When the function returns, the variables become unavailable.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Objects are stored in "global memory“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They do not die when the function returns.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When we don’t use them anymore, they are released by garbage collector.</a:t>
            </a:r>
          </a:p>
          <a:p>
            <a:pPr>
              <a:defRPr/>
            </a:pPr>
            <a:r>
              <a:rPr lang="en-US" altLang="he-IL" sz="2000" b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Terminology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Local variables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are stored on the stack.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Global variables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are stored on the heap.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2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comment on recursion</a:t>
            </a:r>
          </a:p>
        </p:txBody>
      </p:sp>
    </p:spTree>
    <p:extLst>
      <p:ext uri="{BB962C8B-B14F-4D97-AF65-F5344CB8AC3E}">
        <p14:creationId xmlns:p14="http://schemas.microsoft.com/office/powerpoint/2010/main" val="258776092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comment on recursion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How is recursion really implemented inside?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What happens when we make a recursive call?</a:t>
            </a:r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Wrong answer</a:t>
            </a:r>
            <a:r>
              <a:rPr lang="en-US" altLang="he-IL" sz="2000" dirty="0"/>
              <a:t>: my laptop delegates the subtask to  other laptops.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Correct answer</a:t>
            </a:r>
            <a:r>
              <a:rPr lang="en-US" altLang="he-IL" sz="2000" dirty="0"/>
              <a:t>: </a:t>
            </a:r>
            <a:r>
              <a:rPr lang="en-US" altLang="he-IL" sz="2000"/>
              <a:t>a block is </a:t>
            </a:r>
            <a:r>
              <a:rPr lang="en-US" altLang="he-IL" sz="2000" dirty="0"/>
              <a:t>added on execution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The order in which the functions are called,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All the local variables of the function</a:t>
            </a:r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particular, any recursive function can be implemented</a:t>
            </a:r>
            <a:br>
              <a:rPr lang="en-US" altLang="he-IL" sz="2000" dirty="0"/>
            </a:br>
            <a:r>
              <a:rPr lang="en-US" altLang="he-IL" sz="2000" i="1" u="sng" dirty="0"/>
              <a:t>non-recursively</a:t>
            </a:r>
            <a:r>
              <a:rPr lang="en-US" altLang="he-IL" sz="2000" dirty="0"/>
              <a:t> using stack.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can do it and we will do it, though not today.</a:t>
            </a:r>
          </a:p>
        </p:txBody>
      </p:sp>
    </p:spTree>
    <p:extLst>
      <p:ext uri="{BB962C8B-B14F-4D97-AF65-F5344CB8AC3E}">
        <p14:creationId xmlns:p14="http://schemas.microsoft.com/office/powerpoint/2010/main" val="159460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The class Throwable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Has the following methods: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String </a:t>
            </a:r>
            <a:r>
              <a:rPr lang="en-US" altLang="he-IL" sz="2000" i="1" dirty="0" err="1"/>
              <a:t>getMessage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detail message string of this throwable.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 </a:t>
            </a:r>
            <a:r>
              <a:rPr lang="en-US" altLang="he-IL" sz="2000" i="1" dirty="0" err="1"/>
              <a:t>getCause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cause of this throwable or null.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 err="1"/>
              <a:t>StackTraceElement</a:t>
            </a:r>
            <a:r>
              <a:rPr lang="en-US" altLang="he-IL" sz="2000" i="1" dirty="0"/>
              <a:t>[] </a:t>
            </a:r>
            <a:r>
              <a:rPr lang="en-US" altLang="he-IL" sz="2000" i="1" dirty="0" err="1"/>
              <a:t>getStackTrace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stack trace.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String </a:t>
            </a:r>
            <a:r>
              <a:rPr lang="en-US" altLang="he-IL" sz="2000" i="1" dirty="0" err="1"/>
              <a:t>printStackTrace</a:t>
            </a:r>
            <a:r>
              <a:rPr lang="en-US" altLang="he-IL" sz="2000" i="1" dirty="0"/>
              <a:t> ()</a:t>
            </a:r>
          </a:p>
          <a:p>
            <a:r>
              <a:rPr lang="en-US" altLang="he-IL" sz="2000" dirty="0"/>
              <a:t>Prints this throwable and its stack trace.</a:t>
            </a:r>
          </a:p>
        </p:txBody>
      </p:sp>
    </p:spTree>
    <p:extLst>
      <p:ext uri="{BB962C8B-B14F-4D97-AF65-F5344CB8AC3E}">
        <p14:creationId xmlns:p14="http://schemas.microsoft.com/office/powerpoint/2010/main" val="331667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1. Checked exceptions</a:t>
            </a:r>
            <a:r>
              <a:rPr lang="en-US" altLang="he-IL" sz="200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These are exceptional conditions that a well-written application should </a:t>
            </a:r>
            <a:r>
              <a:rPr lang="en-US" altLang="he-IL" sz="2000" b="1" dirty="0"/>
              <a:t>anticipate and recover from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Usually are subclasses of </a:t>
            </a:r>
            <a:r>
              <a:rPr lang="en-US" altLang="he-IL" sz="2000" dirty="0" err="1"/>
              <a:t>java.lang</a:t>
            </a:r>
            <a:r>
              <a:rPr lang="en-US" altLang="he-IL" sz="2000" dirty="0"/>
              <a:t>. Exception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An unexpected parameter that the method cannot handle (e.g. a circle has radius &lt; 0).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Trying to read from file that does not exist.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Reading from file with a wrong format.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They are subject to the Catch or Specify Requirement. 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02347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2. Unchecked exceptions:</a:t>
            </a:r>
          </a:p>
          <a:p>
            <a:r>
              <a:rPr lang="en-US" altLang="he-IL" sz="2000" dirty="0"/>
              <a:t>These are subclasses of </a:t>
            </a:r>
            <a:r>
              <a:rPr lang="en-US" altLang="he-IL" sz="2000" dirty="0" err="1"/>
              <a:t>java.lang.RuntimeException</a:t>
            </a:r>
            <a:endParaRPr lang="en-US" altLang="he-IL" sz="2000" dirty="0"/>
          </a:p>
          <a:p>
            <a:r>
              <a:rPr lang="en-US" altLang="he-IL" sz="2000" dirty="0"/>
              <a:t>They are, unfortunately, so abundant, that it would be almost impossible to try to catch and handle these.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NullPointerException</a:t>
            </a:r>
            <a:r>
              <a:rPr lang="en-US" altLang="he-IL" sz="2000" dirty="0"/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IndexOutOfBoundsException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ArithmeticException</a:t>
            </a:r>
            <a:r>
              <a:rPr lang="en-US" altLang="he-IL" sz="2000" dirty="0"/>
              <a:t>  (e.g., division by zero)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 compiler does not make sure that you check for those.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13973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2304</TotalTime>
  <Words>3874</Words>
  <Application>Microsoft Office PowerPoint</Application>
  <PresentationFormat>Custom</PresentationFormat>
  <Paragraphs>672</Paragraphs>
  <Slides>66</Slides>
  <Notes>65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66</vt:i4>
      </vt:variant>
    </vt:vector>
  </HeadingPairs>
  <TitlesOfParts>
    <vt:vector size="73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Exceptions</vt:lpstr>
      <vt:lpstr>Exceptions</vt:lpstr>
      <vt:lpstr>Exceptions</vt:lpstr>
      <vt:lpstr>The class Throwable</vt:lpstr>
      <vt:lpstr>The class Throwable</vt:lpstr>
      <vt:lpstr>Three kinds of exceptions</vt:lpstr>
      <vt:lpstr>Three kinds of exceptions</vt:lpstr>
      <vt:lpstr>Three kinds of exceptions</vt:lpstr>
      <vt:lpstr>Exceptions</vt:lpstr>
      <vt:lpstr>How to throw an exception</vt:lpstr>
      <vt:lpstr>Catch or Specify Requirement</vt:lpstr>
      <vt:lpstr>PowerPoint Presentation</vt:lpstr>
      <vt:lpstr>Coding style conventions</vt:lpstr>
      <vt:lpstr>PowerPoint Presentation</vt:lpstr>
      <vt:lpstr>Design patterns</vt:lpstr>
      <vt:lpstr>PowerPoint Presentation</vt:lpstr>
      <vt:lpstr>Singleton</vt:lpstr>
      <vt:lpstr>Singleton</vt:lpstr>
      <vt:lpstr>PowerPoint Presentation</vt:lpstr>
      <vt:lpstr>Factory</vt:lpstr>
      <vt:lpstr>PowerPoint Presentation</vt:lpstr>
      <vt:lpstr>Builder</vt:lpstr>
      <vt:lpstr>More on Object Oriented Design</vt:lpstr>
      <vt:lpstr>PowerPoint Presentation</vt:lpstr>
      <vt:lpstr>Streams</vt:lpstr>
      <vt:lpstr>PowerPoint Presentation</vt:lpstr>
      <vt:lpstr>PowerPoint Presentation</vt:lpstr>
      <vt:lpstr>Linked List</vt:lpstr>
      <vt:lpstr>Linked List</vt:lpstr>
      <vt:lpstr>Linked List implementation</vt:lpstr>
      <vt:lpstr>Linked List implementation</vt:lpstr>
      <vt:lpstr>Linked List implementation</vt:lpstr>
      <vt:lpstr>Add to Head</vt:lpstr>
      <vt:lpstr>Add to Head</vt:lpstr>
      <vt:lpstr>Remove from Head</vt:lpstr>
      <vt:lpstr>Remove from Head</vt:lpstr>
      <vt:lpstr>More operations</vt:lpstr>
      <vt:lpstr>Array (or ArrayList) vs LinkedList</vt:lpstr>
      <vt:lpstr>Adding a pointer to the tail</vt:lpstr>
      <vt:lpstr>Adding a pointer to the tail</vt:lpstr>
      <vt:lpstr>Array (or ArrayList) vs LinkedList</vt:lpstr>
      <vt:lpstr>More operations</vt:lpstr>
      <vt:lpstr>PowerPoint Presentation</vt:lpstr>
      <vt:lpstr>Doubly Linked List</vt:lpstr>
      <vt:lpstr>Doubly Linked List</vt:lpstr>
      <vt:lpstr>Array (or ArrayList) vs LinkedList</vt:lpstr>
      <vt:lpstr>PowerPoint Presentation</vt:lpstr>
      <vt:lpstr>Stack</vt:lpstr>
      <vt:lpstr>Stack</vt:lpstr>
      <vt:lpstr>Stack</vt:lpstr>
      <vt:lpstr>Stack</vt:lpstr>
      <vt:lpstr>PowerPoint Presentation</vt:lpstr>
      <vt:lpstr>Queue</vt:lpstr>
      <vt:lpstr>Queue</vt:lpstr>
      <vt:lpstr>Queue</vt:lpstr>
      <vt:lpstr>Stacks and Queues</vt:lpstr>
      <vt:lpstr>PowerPoint Presentation</vt:lpstr>
      <vt:lpstr>PowerPoint Presentation</vt:lpstr>
      <vt:lpstr>Execution stack</vt:lpstr>
      <vt:lpstr>Execution stack</vt:lpstr>
      <vt:lpstr>Execution stack</vt:lpstr>
      <vt:lpstr>PowerPoint Presentation</vt:lpstr>
      <vt:lpstr>A comment on recursion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2025-09-18T18:29:36Z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