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7.jpg" ContentType="image/jpe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media/image10.jpg" ContentType="image/jpeg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9"/>
  </p:notesMasterIdLst>
  <p:handoutMasterIdLst>
    <p:handoutMasterId r:id="rId90"/>
  </p:handoutMasterIdLst>
  <p:sldIdLst>
    <p:sldId id="256" r:id="rId3"/>
    <p:sldId id="533" r:id="rId4"/>
    <p:sldId id="735" r:id="rId5"/>
    <p:sldId id="604" r:id="rId6"/>
    <p:sldId id="630" r:id="rId7"/>
    <p:sldId id="631" r:id="rId8"/>
    <p:sldId id="644" r:id="rId9"/>
    <p:sldId id="649" r:id="rId10"/>
    <p:sldId id="650" r:id="rId11"/>
    <p:sldId id="651" r:id="rId12"/>
    <p:sldId id="652" r:id="rId13"/>
    <p:sldId id="699" r:id="rId14"/>
    <p:sldId id="641" r:id="rId15"/>
    <p:sldId id="653" r:id="rId16"/>
    <p:sldId id="645" r:id="rId17"/>
    <p:sldId id="647" r:id="rId18"/>
    <p:sldId id="654" r:id="rId19"/>
    <p:sldId id="733" r:id="rId20"/>
    <p:sldId id="414" r:id="rId21"/>
    <p:sldId id="415" r:id="rId22"/>
    <p:sldId id="416" r:id="rId23"/>
    <p:sldId id="453" r:id="rId24"/>
    <p:sldId id="418" r:id="rId25"/>
    <p:sldId id="444" r:id="rId26"/>
    <p:sldId id="450" r:id="rId27"/>
    <p:sldId id="451" r:id="rId28"/>
    <p:sldId id="420" r:id="rId29"/>
    <p:sldId id="421" r:id="rId30"/>
    <p:sldId id="422" r:id="rId31"/>
    <p:sldId id="423" r:id="rId32"/>
    <p:sldId id="424" r:id="rId33"/>
    <p:sldId id="732" r:id="rId34"/>
    <p:sldId id="454" r:id="rId35"/>
    <p:sldId id="445" r:id="rId36"/>
    <p:sldId id="446" r:id="rId37"/>
    <p:sldId id="447" r:id="rId38"/>
    <p:sldId id="452" r:id="rId39"/>
    <p:sldId id="684" r:id="rId40"/>
    <p:sldId id="685" r:id="rId41"/>
    <p:sldId id="425" r:id="rId42"/>
    <p:sldId id="426" r:id="rId43"/>
    <p:sldId id="427" r:id="rId44"/>
    <p:sldId id="428" r:id="rId45"/>
    <p:sldId id="448" r:id="rId46"/>
    <p:sldId id="429" r:id="rId47"/>
    <p:sldId id="430" r:id="rId48"/>
    <p:sldId id="432" r:id="rId49"/>
    <p:sldId id="433" r:id="rId50"/>
    <p:sldId id="434" r:id="rId51"/>
    <p:sldId id="686" r:id="rId52"/>
    <p:sldId id="435" r:id="rId53"/>
    <p:sldId id="438" r:id="rId54"/>
    <p:sldId id="431" r:id="rId55"/>
    <p:sldId id="437" r:id="rId56"/>
    <p:sldId id="449" r:id="rId57"/>
    <p:sldId id="702" r:id="rId58"/>
    <p:sldId id="687" r:id="rId59"/>
    <p:sldId id="688" r:id="rId60"/>
    <p:sldId id="689" r:id="rId61"/>
    <p:sldId id="690" r:id="rId62"/>
    <p:sldId id="691" r:id="rId63"/>
    <p:sldId id="692" r:id="rId64"/>
    <p:sldId id="693" r:id="rId65"/>
    <p:sldId id="703" r:id="rId66"/>
    <p:sldId id="704" r:id="rId67"/>
    <p:sldId id="727" r:id="rId68"/>
    <p:sldId id="695" r:id="rId69"/>
    <p:sldId id="696" r:id="rId70"/>
    <p:sldId id="697" r:id="rId71"/>
    <p:sldId id="698" r:id="rId72"/>
    <p:sldId id="728" r:id="rId73"/>
    <p:sldId id="705" r:id="rId74"/>
    <p:sldId id="729" r:id="rId75"/>
    <p:sldId id="677" r:id="rId76"/>
    <p:sldId id="706" r:id="rId77"/>
    <p:sldId id="680" r:id="rId78"/>
    <p:sldId id="700" r:id="rId79"/>
    <p:sldId id="731" r:id="rId80"/>
    <p:sldId id="708" r:id="rId81"/>
    <p:sldId id="709" r:id="rId82"/>
    <p:sldId id="710" r:id="rId83"/>
    <p:sldId id="711" r:id="rId84"/>
    <p:sldId id="734" r:id="rId85"/>
    <p:sldId id="712" r:id="rId86"/>
    <p:sldId id="730" r:id="rId87"/>
    <p:sldId id="334" r:id="rId8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1809A5-13D4-45AD-9AAA-FB19BDE6EB03}" v="1603" dt="2025-10-09T19:35:22.3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handoutMaster" Target="handoutMasters/handoutMaster1.xml"/><Relationship Id="rId95" Type="http://schemas.microsoft.com/office/2016/11/relationships/changesInfo" Target="changesInfos/changesInfo1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9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98A7C62E-FE1D-411E-886D-3B94EEA7656A}"/>
    <pc:docChg chg="undo redo custSel addSld delSld modSld sldOrd">
      <pc:chgData name="Igor Shinkar" userId="db6eb1b41a9778dd" providerId="LiveId" clId="{98A7C62E-FE1D-411E-886D-3B94EEA7656A}" dt="2023-02-10T20:18:46.272" v="1849" actId="1076"/>
      <pc:docMkLst>
        <pc:docMk/>
      </pc:docMkLst>
      <pc:sldChg chg="modSp mod">
        <pc:chgData name="Igor Shinkar" userId="db6eb1b41a9778dd" providerId="LiveId" clId="{98A7C62E-FE1D-411E-886D-3B94EEA7656A}" dt="2023-02-05T06:52:42.852" v="1" actId="6549"/>
        <pc:sldMkLst>
          <pc:docMk/>
          <pc:sldMk cId="0" sldId="256"/>
        </pc:sldMkLst>
      </pc:sldChg>
      <pc:sldChg chg="modSp mod">
        <pc:chgData name="Igor Shinkar" userId="db6eb1b41a9778dd" providerId="LiveId" clId="{98A7C62E-FE1D-411E-886D-3B94EEA7656A}" dt="2023-02-05T06:53:03.336" v="22" actId="20577"/>
        <pc:sldMkLst>
          <pc:docMk/>
          <pc:sldMk cId="1271753842" sldId="578"/>
        </pc:sldMkLst>
      </pc:sldChg>
      <pc:sldChg chg="del">
        <pc:chgData name="Igor Shinkar" userId="db6eb1b41a9778dd" providerId="LiveId" clId="{98A7C62E-FE1D-411E-886D-3B94EEA7656A}" dt="2023-02-05T06:52:52.043" v="3" actId="47"/>
        <pc:sldMkLst>
          <pc:docMk/>
          <pc:sldMk cId="468888369" sldId="579"/>
        </pc:sldMkLst>
      </pc:sldChg>
      <pc:sldChg chg="del">
        <pc:chgData name="Igor Shinkar" userId="db6eb1b41a9778dd" providerId="LiveId" clId="{98A7C62E-FE1D-411E-886D-3B94EEA7656A}" dt="2023-02-05T06:52:52.371" v="4" actId="47"/>
        <pc:sldMkLst>
          <pc:docMk/>
          <pc:sldMk cId="3133888122" sldId="580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630659328" sldId="581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28862730" sldId="582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236743063" sldId="583"/>
        </pc:sldMkLst>
      </pc:sldChg>
      <pc:sldChg chg="del">
        <pc:chgData name="Igor Shinkar" userId="db6eb1b41a9778dd" providerId="LiveId" clId="{98A7C62E-FE1D-411E-886D-3B94EEA7656A}" dt="2023-02-05T06:52:52.896" v="6" actId="47"/>
        <pc:sldMkLst>
          <pc:docMk/>
          <pc:sldMk cId="1939311881" sldId="584"/>
        </pc:sldMkLst>
      </pc:sldChg>
      <pc:sldChg chg="del">
        <pc:chgData name="Igor Shinkar" userId="db6eb1b41a9778dd" providerId="LiveId" clId="{98A7C62E-FE1D-411E-886D-3B94EEA7656A}" dt="2023-02-05T06:52:53.675" v="7" actId="47"/>
        <pc:sldMkLst>
          <pc:docMk/>
          <pc:sldMk cId="3826814530" sldId="585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468268239" sldId="587"/>
        </pc:sldMkLst>
      </pc:sldChg>
      <pc:sldChg chg="del">
        <pc:chgData name="Igor Shinkar" userId="db6eb1b41a9778dd" providerId="LiveId" clId="{98A7C62E-FE1D-411E-886D-3B94EEA7656A}" dt="2023-02-05T06:52:52.703" v="5" actId="47"/>
        <pc:sldMkLst>
          <pc:docMk/>
          <pc:sldMk cId="2259584352" sldId="588"/>
        </pc:sldMkLst>
      </pc:sldChg>
      <pc:sldChg chg="modSp modAnim">
        <pc:chgData name="Igor Shinkar" userId="db6eb1b41a9778dd" providerId="LiveId" clId="{98A7C62E-FE1D-411E-886D-3B94EEA7656A}" dt="2023-02-08T19:35:17.490" v="503" actId="20577"/>
        <pc:sldMkLst>
          <pc:docMk/>
          <pc:sldMk cId="2838808098" sldId="589"/>
        </pc:sldMkLst>
      </pc:sldChg>
      <pc:sldChg chg="modSp modAnim">
        <pc:chgData name="Igor Shinkar" userId="db6eb1b41a9778dd" providerId="LiveId" clId="{98A7C62E-FE1D-411E-886D-3B94EEA7656A}" dt="2023-02-05T06:53:54.897" v="44" actId="6549"/>
        <pc:sldMkLst>
          <pc:docMk/>
          <pc:sldMk cId="3468626042" sldId="590"/>
        </pc:sldMkLst>
      </pc:sldChg>
      <pc:sldChg chg="del">
        <pc:chgData name="Igor Shinkar" userId="db6eb1b41a9778dd" providerId="LiveId" clId="{98A7C62E-FE1D-411E-886D-3B94EEA7656A}" dt="2023-02-05T06:53:13.309" v="25" actId="47"/>
        <pc:sldMkLst>
          <pc:docMk/>
          <pc:sldMk cId="911407901" sldId="593"/>
        </pc:sldMkLst>
      </pc:sldChg>
      <pc:sldChg chg="del">
        <pc:chgData name="Igor Shinkar" userId="db6eb1b41a9778dd" providerId="LiveId" clId="{98A7C62E-FE1D-411E-886D-3B94EEA7656A}" dt="2023-02-05T06:53:14.748" v="26" actId="47"/>
        <pc:sldMkLst>
          <pc:docMk/>
          <pc:sldMk cId="1369325209" sldId="594"/>
        </pc:sldMkLst>
      </pc:sldChg>
      <pc:sldChg chg="modSp">
        <pc:chgData name="Igor Shinkar" userId="db6eb1b41a9778dd" providerId="LiveId" clId="{98A7C62E-FE1D-411E-886D-3B94EEA7656A}" dt="2023-02-08T20:29:31.888" v="1207" actId="20577"/>
        <pc:sldMkLst>
          <pc:docMk/>
          <pc:sldMk cId="2842196757" sldId="595"/>
        </pc:sldMkLst>
      </pc:sldChg>
      <pc:sldChg chg="modSp modAnim">
        <pc:chgData name="Igor Shinkar" userId="db6eb1b41a9778dd" providerId="LiveId" clId="{98A7C62E-FE1D-411E-886D-3B94EEA7656A}" dt="2023-02-08T20:04:24.701" v="1034" actId="20577"/>
        <pc:sldMkLst>
          <pc:docMk/>
          <pc:sldMk cId="1415560332" sldId="596"/>
        </pc:sldMkLst>
      </pc:sldChg>
      <pc:sldChg chg="modSp">
        <pc:chgData name="Igor Shinkar" userId="db6eb1b41a9778dd" providerId="LiveId" clId="{98A7C62E-FE1D-411E-886D-3B94EEA7656A}" dt="2023-02-08T19:58:16.006" v="1025" actId="20577"/>
        <pc:sldMkLst>
          <pc:docMk/>
          <pc:sldMk cId="4108379219" sldId="597"/>
        </pc:sldMkLst>
      </pc:sldChg>
      <pc:sldChg chg="modSp modAnim">
        <pc:chgData name="Igor Shinkar" userId="db6eb1b41a9778dd" providerId="LiveId" clId="{98A7C62E-FE1D-411E-886D-3B94EEA7656A}" dt="2023-02-10T18:48:52.167" v="1466" actId="20577"/>
        <pc:sldMkLst>
          <pc:docMk/>
          <pc:sldMk cId="165609547" sldId="598"/>
        </pc:sldMkLst>
      </pc:sldChg>
      <pc:sldChg chg="del">
        <pc:chgData name="Igor Shinkar" userId="db6eb1b41a9778dd" providerId="LiveId" clId="{98A7C62E-FE1D-411E-886D-3B94EEA7656A}" dt="2023-02-05T06:52:58.522" v="11" actId="47"/>
        <pc:sldMkLst>
          <pc:docMk/>
          <pc:sldMk cId="1600717032" sldId="599"/>
        </pc:sldMkLst>
      </pc:sldChg>
      <pc:sldChg chg="modSp modAnim">
        <pc:chgData name="Igor Shinkar" userId="db6eb1b41a9778dd" providerId="LiveId" clId="{98A7C62E-FE1D-411E-886D-3B94EEA7656A}" dt="2023-02-10T18:55:45.641" v="1495" actId="20577"/>
        <pc:sldMkLst>
          <pc:docMk/>
          <pc:sldMk cId="1601699745" sldId="602"/>
        </pc:sldMkLst>
      </pc:sldChg>
      <pc:sldChg chg="modSp ord modAnim">
        <pc:chgData name="Igor Shinkar" userId="db6eb1b41a9778dd" providerId="LiveId" clId="{98A7C62E-FE1D-411E-886D-3B94EEA7656A}" dt="2023-02-08T19:44:21.378" v="885" actId="58"/>
        <pc:sldMkLst>
          <pc:docMk/>
          <pc:sldMk cId="111485094" sldId="603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423871900" sldId="604"/>
        </pc:sldMkLst>
      </pc:sldChg>
      <pc:sldChg chg="del">
        <pc:chgData name="Igor Shinkar" userId="db6eb1b41a9778dd" providerId="LiveId" clId="{98A7C62E-FE1D-411E-886D-3B94EEA7656A}" dt="2023-02-05T06:52:54.514" v="8" actId="47"/>
        <pc:sldMkLst>
          <pc:docMk/>
          <pc:sldMk cId="3670899113" sldId="604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3524552584" sldId="605"/>
        </pc:sldMkLst>
      </pc:sldChg>
      <pc:sldChg chg="del">
        <pc:chgData name="Igor Shinkar" userId="db6eb1b41a9778dd" providerId="LiveId" clId="{98A7C62E-FE1D-411E-886D-3B94EEA7656A}" dt="2023-02-05T06:52:57.534" v="10" actId="47"/>
        <pc:sldMkLst>
          <pc:docMk/>
          <pc:sldMk cId="1355648787" sldId="606"/>
        </pc:sldMkLst>
      </pc:sldChg>
      <pc:sldChg chg="del">
        <pc:chgData name="Igor Shinkar" userId="db6eb1b41a9778dd" providerId="LiveId" clId="{98A7C62E-FE1D-411E-886D-3B94EEA7656A}" dt="2023-02-05T06:53:11.899" v="24" actId="47"/>
        <pc:sldMkLst>
          <pc:docMk/>
          <pc:sldMk cId="3354664721" sldId="607"/>
        </pc:sldMkLst>
      </pc:sldChg>
      <pc:sldChg chg="del">
        <pc:chgData name="Igor Shinkar" userId="db6eb1b41a9778dd" providerId="LiveId" clId="{98A7C62E-FE1D-411E-886D-3B94EEA7656A}" dt="2023-02-05T06:53:06.149" v="23" actId="47"/>
        <pc:sldMkLst>
          <pc:docMk/>
          <pc:sldMk cId="3577366269" sldId="608"/>
        </pc:sldMkLst>
      </pc:sldChg>
      <pc:sldChg chg="modSp modAnim">
        <pc:chgData name="Igor Shinkar" userId="db6eb1b41a9778dd" providerId="LiveId" clId="{98A7C62E-FE1D-411E-886D-3B94EEA7656A}" dt="2023-02-10T19:23:05.329" v="1498" actId="58"/>
        <pc:sldMkLst>
          <pc:docMk/>
          <pc:sldMk cId="4143580289" sldId="613"/>
        </pc:sldMkLst>
      </pc:sldChg>
      <pc:sldChg chg="modSp modAnim">
        <pc:chgData name="Igor Shinkar" userId="db6eb1b41a9778dd" providerId="LiveId" clId="{98A7C62E-FE1D-411E-886D-3B94EEA7656A}" dt="2023-02-08T20:20:22.919" v="1206" actId="58"/>
        <pc:sldMkLst>
          <pc:docMk/>
          <pc:sldMk cId="497691683" sldId="614"/>
        </pc:sldMkLst>
      </pc:sldChg>
      <pc:sldChg chg="modSp modAnim">
        <pc:chgData name="Igor Shinkar" userId="db6eb1b41a9778dd" providerId="LiveId" clId="{98A7C62E-FE1D-411E-886D-3B94EEA7656A}" dt="2023-02-10T19:30:43.628" v="1646" actId="400"/>
        <pc:sldMkLst>
          <pc:docMk/>
          <pc:sldMk cId="2822106215" sldId="615"/>
        </pc:sldMkLst>
      </pc:sldChg>
      <pc:sldChg chg="addSp modSp modAnim">
        <pc:chgData name="Igor Shinkar" userId="db6eb1b41a9778dd" providerId="LiveId" clId="{98A7C62E-FE1D-411E-886D-3B94EEA7656A}" dt="2023-02-10T19:35:30.461" v="1737" actId="14100"/>
        <pc:sldMkLst>
          <pc:docMk/>
          <pc:sldMk cId="793487114" sldId="616"/>
        </pc:sldMkLst>
      </pc:sldChg>
      <pc:sldChg chg="modSp modAnim">
        <pc:chgData name="Igor Shinkar" userId="db6eb1b41a9778dd" providerId="LiveId" clId="{98A7C62E-FE1D-411E-886D-3B94EEA7656A}" dt="2023-02-10T18:50:49.151" v="1478" actId="20577"/>
        <pc:sldMkLst>
          <pc:docMk/>
          <pc:sldMk cId="2472823721" sldId="61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848904301" sldId="623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1440960658" sldId="623"/>
        </pc:sldMkLst>
      </pc:sldChg>
      <pc:sldChg chg="add modAnim">
        <pc:chgData name="Igor Shinkar" userId="db6eb1b41a9778dd" providerId="LiveId" clId="{98A7C62E-FE1D-411E-886D-3B94EEA7656A}" dt="2023-02-05T06:56:46.661" v="53"/>
        <pc:sldMkLst>
          <pc:docMk/>
          <pc:sldMk cId="1366986653" sldId="624"/>
        </pc:sldMkLst>
      </pc:sldChg>
      <pc:sldChg chg="add modAnim">
        <pc:chgData name="Igor Shinkar" userId="db6eb1b41a9778dd" providerId="LiveId" clId="{98A7C62E-FE1D-411E-886D-3B94EEA7656A}" dt="2023-02-05T06:56:43.771" v="52"/>
        <pc:sldMkLst>
          <pc:docMk/>
          <pc:sldMk cId="1618453376" sldId="625"/>
        </pc:sldMkLst>
      </pc:sldChg>
      <pc:sldChg chg="modSp add modAnim">
        <pc:chgData name="Igor Shinkar" userId="db6eb1b41a9778dd" providerId="LiveId" clId="{98A7C62E-FE1D-411E-886D-3B94EEA7656A}" dt="2023-02-05T06:56:39.170" v="51"/>
        <pc:sldMkLst>
          <pc:docMk/>
          <pc:sldMk cId="39705054" sldId="626"/>
        </pc:sldMkLst>
      </pc:sldChg>
      <pc:sldChg chg="modSp add modAnim">
        <pc:chgData name="Igor Shinkar" userId="db6eb1b41a9778dd" providerId="LiveId" clId="{98A7C62E-FE1D-411E-886D-3B94EEA7656A}" dt="2023-02-10T20:05:47.273" v="1782" actId="20577"/>
        <pc:sldMkLst>
          <pc:docMk/>
          <pc:sldMk cId="3032853624" sldId="62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722410053" sldId="62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1905150" sldId="62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277361573" sldId="630"/>
        </pc:sldMkLst>
      </pc:sldChg>
      <pc:sldChg chg="modSp add modAnim">
        <pc:chgData name="Igor Shinkar" userId="db6eb1b41a9778dd" providerId="LiveId" clId="{98A7C62E-FE1D-411E-886D-3B94EEA7656A}" dt="2023-02-05T07:08:55.262" v="219" actId="6549"/>
        <pc:sldMkLst>
          <pc:docMk/>
          <pc:sldMk cId="265099276" sldId="631"/>
        </pc:sldMkLst>
      </pc:sldChg>
      <pc:sldChg chg="modSp add modAnim">
        <pc:chgData name="Igor Shinkar" userId="db6eb1b41a9778dd" providerId="LiveId" clId="{98A7C62E-FE1D-411E-886D-3B94EEA7656A}" dt="2023-02-10T20:09:42.228" v="1847" actId="20577"/>
        <pc:sldMkLst>
          <pc:docMk/>
          <pc:sldMk cId="2636934939" sldId="632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528553612" sldId="634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346332844" sldId="635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069395580" sldId="636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4018701217" sldId="63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214070520" sldId="63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31187044" sldId="63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052022616" sldId="640"/>
        </pc:sldMkLst>
      </pc:sldChg>
      <pc:sldChg chg="modSp add modAnim">
        <pc:chgData name="Igor Shinkar" userId="db6eb1b41a9778dd" providerId="LiveId" clId="{98A7C62E-FE1D-411E-886D-3B94EEA7656A}" dt="2023-02-05T07:09:39.330" v="223"/>
        <pc:sldMkLst>
          <pc:docMk/>
          <pc:sldMk cId="3130412448" sldId="64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278562696" sldId="642"/>
        </pc:sldMkLst>
      </pc:sldChg>
      <pc:sldChg chg="modSp add">
        <pc:chgData name="Igor Shinkar" userId="db6eb1b41a9778dd" providerId="LiveId" clId="{98A7C62E-FE1D-411E-886D-3B94EEA7656A}" dt="2023-02-10T20:18:46.272" v="1849" actId="1076"/>
        <pc:sldMkLst>
          <pc:docMk/>
          <pc:sldMk cId="3947764632" sldId="643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57223135" sldId="644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208283709" sldId="645"/>
        </pc:sldMkLst>
      </pc:sldChg>
      <pc:sldChg chg="add del">
        <pc:chgData name="Igor Shinkar" userId="db6eb1b41a9778dd" providerId="LiveId" clId="{98A7C62E-FE1D-411E-886D-3B94EEA7656A}" dt="2023-02-05T06:59:16.369" v="54" actId="47"/>
        <pc:sldMkLst>
          <pc:docMk/>
          <pc:sldMk cId="3855705565" sldId="645"/>
        </pc:sldMkLst>
      </pc:sldChg>
      <pc:sldChg chg="add del">
        <pc:chgData name="Igor Shinkar" userId="db6eb1b41a9778dd" providerId="LiveId" clId="{98A7C62E-FE1D-411E-886D-3B94EEA7656A}" dt="2023-02-05T06:59:17.205" v="55" actId="47"/>
        <pc:sldMkLst>
          <pc:docMk/>
          <pc:sldMk cId="1512184760" sldId="646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1954705857" sldId="646"/>
        </pc:sldMkLst>
      </pc:sldChg>
      <pc:sldChg chg="add del">
        <pc:chgData name="Igor Shinkar" userId="db6eb1b41a9778dd" providerId="LiveId" clId="{98A7C62E-FE1D-411E-886D-3B94EEA7656A}" dt="2023-02-05T06:59:17.820" v="56" actId="47"/>
        <pc:sldMkLst>
          <pc:docMk/>
          <pc:sldMk cId="1914924692" sldId="647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4098207820" sldId="64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5228407" sldId="648"/>
        </pc:sldMkLst>
      </pc:sldChg>
      <pc:sldChg chg="add del">
        <pc:chgData name="Igor Shinkar" userId="db6eb1b41a9778dd" providerId="LiveId" clId="{98A7C62E-FE1D-411E-886D-3B94EEA7656A}" dt="2023-02-05T06:59:35.604" v="58" actId="47"/>
        <pc:sldMkLst>
          <pc:docMk/>
          <pc:sldMk cId="3866021040" sldId="648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3855705565" sldId="649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512184760" sldId="650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914924692" sldId="651"/>
        </pc:sldMkLst>
      </pc:sldChg>
      <pc:sldChg chg="add">
        <pc:chgData name="Igor Shinkar" userId="db6eb1b41a9778dd" providerId="LiveId" clId="{98A7C62E-FE1D-411E-886D-3B94EEA7656A}" dt="2023-02-05T06:59:36.951" v="59"/>
        <pc:sldMkLst>
          <pc:docMk/>
          <pc:sldMk cId="3866021040" sldId="652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347949625" sldId="653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3250422106" sldId="65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9099782" sldId="65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514190677" sldId="65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96863610" sldId="65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12849713" sldId="65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860500502" sldId="66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26474095" sldId="66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789370324" sldId="662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784325114" sldId="663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719917954" sldId="66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447298657" sldId="665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161729863" sldId="66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5799246" sldId="66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900713029" sldId="66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644176991" sldId="66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02582612" sldId="67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373054478" sldId="671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392854687" sldId="672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7820459" sldId="673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661881831" sldId="674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2100806070" sldId="675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85767435" sldId="676"/>
        </pc:sldMkLst>
      </pc:sldChg>
      <pc:sldChg chg="modSp add mod">
        <pc:chgData name="Igor Shinkar" userId="db6eb1b41a9778dd" providerId="LiveId" clId="{98A7C62E-FE1D-411E-886D-3B94EEA7656A}" dt="2023-02-05T07:17:07.008" v="228" actId="20577"/>
        <pc:sldMkLst>
          <pc:docMk/>
          <pc:sldMk cId="3957762770" sldId="677"/>
        </pc:sldMkLst>
      </pc:sldChg>
      <pc:sldChg chg="modSp add">
        <pc:chgData name="Igor Shinkar" userId="db6eb1b41a9778dd" providerId="LiveId" clId="{98A7C62E-FE1D-411E-886D-3B94EEA7656A}" dt="2023-02-05T07:18:18.577" v="318" actId="20577"/>
        <pc:sldMkLst>
          <pc:docMk/>
          <pc:sldMk cId="3981990098" sldId="678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540511866" sldId="679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4187005372" sldId="680"/>
        </pc:sldMkLst>
      </pc:sldChg>
      <pc:sldChg chg="modSp add mod">
        <pc:chgData name="Igor Shinkar" userId="db6eb1b41a9778dd" providerId="LiveId" clId="{98A7C62E-FE1D-411E-886D-3B94EEA7656A}" dt="2023-02-05T07:17:51.256" v="252" actId="20577"/>
        <pc:sldMkLst>
          <pc:docMk/>
          <pc:sldMk cId="1281380084" sldId="681"/>
        </pc:sldMkLst>
      </pc:sldChg>
      <pc:sldChg chg="modSp add mod">
        <pc:chgData name="Igor Shinkar" userId="db6eb1b41a9778dd" providerId="LiveId" clId="{98A7C62E-FE1D-411E-886D-3B94EEA7656A}" dt="2023-02-05T07:17:36.613" v="244" actId="20577"/>
        <pc:sldMkLst>
          <pc:docMk/>
          <pc:sldMk cId="1977328051" sldId="682"/>
        </pc:sldMkLst>
      </pc:sldChg>
      <pc:sldChg chg="modSp add mod">
        <pc:chgData name="Igor Shinkar" userId="db6eb1b41a9778dd" providerId="LiveId" clId="{98A7C62E-FE1D-411E-886D-3B94EEA7656A}" dt="2023-02-05T07:17:46.010" v="250" actId="6549"/>
        <pc:sldMkLst>
          <pc:docMk/>
          <pc:sldMk cId="3020189793" sldId="683"/>
        </pc:sldMkLst>
      </pc:sldChg>
      <pc:sldChg chg="modSp add modAnim">
        <pc:chgData name="Igor Shinkar" userId="db6eb1b41a9778dd" providerId="LiveId" clId="{98A7C62E-FE1D-411E-886D-3B94EEA7656A}" dt="2023-02-08T19:38:23.833" v="664" actId="20577"/>
        <pc:sldMkLst>
          <pc:docMk/>
          <pc:sldMk cId="3416283366" sldId="684"/>
        </pc:sldMkLst>
      </pc:sldChg>
      <pc:sldChg chg="modSp add modAnim">
        <pc:chgData name="Igor Shinkar" userId="db6eb1b41a9778dd" providerId="LiveId" clId="{98A7C62E-FE1D-411E-886D-3B94EEA7656A}" dt="2023-02-08T19:43:07.171" v="860" actId="6549"/>
        <pc:sldMkLst>
          <pc:docMk/>
          <pc:sldMk cId="1787342678" sldId="685"/>
        </pc:sldMkLst>
      </pc:sldChg>
      <pc:sldChg chg="modSp add del">
        <pc:chgData name="Igor Shinkar" userId="db6eb1b41a9778dd" providerId="LiveId" clId="{98A7C62E-FE1D-411E-886D-3B94EEA7656A}" dt="2023-02-08T19:43:11.847" v="861" actId="47"/>
        <pc:sldMkLst>
          <pc:docMk/>
          <pc:sldMk cId="2932769564" sldId="686"/>
        </pc:sldMkLst>
      </pc:sldChg>
      <pc:sldChg chg="modSp add modAnim">
        <pc:chgData name="Igor Shinkar" userId="db6eb1b41a9778dd" providerId="LiveId" clId="{98A7C62E-FE1D-411E-886D-3B94EEA7656A}" dt="2023-02-09T01:48:44.871" v="1281" actId="20577"/>
        <pc:sldMkLst>
          <pc:docMk/>
          <pc:sldMk cId="4178172800" sldId="686"/>
        </pc:sldMkLst>
      </pc:sldChg>
      <pc:sldChg chg="delSp modSp add mod modAnim">
        <pc:chgData name="Igor Shinkar" userId="db6eb1b41a9778dd" providerId="LiveId" clId="{98A7C62E-FE1D-411E-886D-3B94EEA7656A}" dt="2023-02-10T18:40:41.311" v="1349" actId="6549"/>
        <pc:sldMkLst>
          <pc:docMk/>
          <pc:sldMk cId="1028638355" sldId="687"/>
        </pc:sldMkLst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F82591B2-4E28-4E43-80D4-FB82B5759F71}"/>
    <pc:docChg chg="undo custSel addSld delSld modSld sldOrd">
      <pc:chgData name="Igor Shinkar" userId="db6eb1b41a9778dd" providerId="LiveId" clId="{F82591B2-4E28-4E43-80D4-FB82B5759F71}" dt="2023-02-18T05:32:30.237" v="1216"/>
      <pc:docMkLst>
        <pc:docMk/>
      </pc:docMkLst>
      <pc:sldChg chg="modSp mod">
        <pc:chgData name="Igor Shinkar" userId="db6eb1b41a9778dd" providerId="LiveId" clId="{F82591B2-4E28-4E43-80D4-FB82B5759F71}" dt="2023-02-12T19:47:43.387" v="23" actId="6549"/>
        <pc:sldMkLst>
          <pc:docMk/>
          <pc:sldMk cId="0" sldId="25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253625330" sldId="41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08956526" sldId="41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332952880" sldId="41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562715760" sldId="418"/>
        </pc:sldMkLst>
      </pc:sldChg>
      <pc:sldChg chg="add modAnim">
        <pc:chgData name="Igor Shinkar" userId="db6eb1b41a9778dd" providerId="LiveId" clId="{F82591B2-4E28-4E43-80D4-FB82B5759F71}" dt="2023-02-17T18:42:49.336" v="782"/>
        <pc:sldMkLst>
          <pc:docMk/>
          <pc:sldMk cId="1131678399" sldId="42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332344161" sldId="42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14327906" sldId="422"/>
        </pc:sldMkLst>
      </pc:sldChg>
      <pc:sldChg chg="modSp add modAnim">
        <pc:chgData name="Igor Shinkar" userId="db6eb1b41a9778dd" providerId="LiveId" clId="{F82591B2-4E28-4E43-80D4-FB82B5759F71}" dt="2023-02-17T19:02:42.551" v="887" actId="20577"/>
        <pc:sldMkLst>
          <pc:docMk/>
          <pc:sldMk cId="2278450470" sldId="423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564424286" sldId="42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79792" sldId="425"/>
        </pc:sldMkLst>
      </pc:sldChg>
      <pc:sldChg chg="modSp add modAnim">
        <pc:chgData name="Igor Shinkar" userId="db6eb1b41a9778dd" providerId="LiveId" clId="{F82591B2-4E28-4E43-80D4-FB82B5759F71}" dt="2023-02-14T20:17:28.858" v="275" actId="20577"/>
        <pc:sldMkLst>
          <pc:docMk/>
          <pc:sldMk cId="4183276158" sldId="426"/>
        </pc:sldMkLst>
      </pc:sldChg>
      <pc:sldChg chg="modSp add modAnim">
        <pc:chgData name="Igor Shinkar" userId="db6eb1b41a9778dd" providerId="LiveId" clId="{F82591B2-4E28-4E43-80D4-FB82B5759F71}" dt="2023-02-12T19:52:02.047" v="164" actId="2711"/>
        <pc:sldMkLst>
          <pc:docMk/>
          <pc:sldMk cId="2897126104" sldId="427"/>
        </pc:sldMkLst>
      </pc:sldChg>
      <pc:sldChg chg="modSp add mod modAnim">
        <pc:chgData name="Igor Shinkar" userId="db6eb1b41a9778dd" providerId="LiveId" clId="{F82591B2-4E28-4E43-80D4-FB82B5759F71}" dt="2023-02-18T05:32:30.237" v="1216"/>
        <pc:sldMkLst>
          <pc:docMk/>
          <pc:sldMk cId="130673843" sldId="428"/>
        </pc:sldMkLst>
      </pc:sldChg>
      <pc:sldChg chg="modSp add modAnim">
        <pc:chgData name="Igor Shinkar" userId="db6eb1b41a9778dd" providerId="LiveId" clId="{F82591B2-4E28-4E43-80D4-FB82B5759F71}" dt="2023-02-18T05:27:04.724" v="1073" actId="14100"/>
        <pc:sldMkLst>
          <pc:docMk/>
          <pc:sldMk cId="3147794820" sldId="42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024487752" sldId="430"/>
        </pc:sldMkLst>
      </pc:sldChg>
      <pc:sldChg chg="delSp modSp add modAnim">
        <pc:chgData name="Igor Shinkar" userId="db6eb1b41a9778dd" providerId="LiveId" clId="{F82591B2-4E28-4E43-80D4-FB82B5759F71}" dt="2023-02-12T19:59:28.287" v="211"/>
        <pc:sldMkLst>
          <pc:docMk/>
          <pc:sldMk cId="235329113" sldId="431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561905487" sldId="432"/>
        </pc:sldMkLst>
      </pc:sldChg>
      <pc:sldChg chg="modSp add">
        <pc:chgData name="Igor Shinkar" userId="db6eb1b41a9778dd" providerId="LiveId" clId="{F82591B2-4E28-4E43-80D4-FB82B5759F71}" dt="2023-02-18T05:27:14.409" v="1074" actId="20577"/>
        <pc:sldMkLst>
          <pc:docMk/>
          <pc:sldMk cId="4129498774" sldId="433"/>
        </pc:sldMkLst>
      </pc:sldChg>
      <pc:sldChg chg="modSp add modAnim">
        <pc:chgData name="Igor Shinkar" userId="db6eb1b41a9778dd" providerId="LiveId" clId="{F82591B2-4E28-4E43-80D4-FB82B5759F71}" dt="2023-02-18T05:28:52.212" v="1181" actId="20577"/>
        <pc:sldMkLst>
          <pc:docMk/>
          <pc:sldMk cId="2164864577" sldId="434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1075294246" sldId="435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956800678" sldId="437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041510365" sldId="438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481666366" sldId="44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796752665" sldId="44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212907522" sldId="44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21026192" sldId="447"/>
        </pc:sldMkLst>
      </pc:sldChg>
      <pc:sldChg chg="add modAnim">
        <pc:chgData name="Igor Shinkar" userId="db6eb1b41a9778dd" providerId="LiveId" clId="{F82591B2-4E28-4E43-80D4-FB82B5759F71}" dt="2023-02-18T05:29:49.713" v="1185"/>
        <pc:sldMkLst>
          <pc:docMk/>
          <pc:sldMk cId="1744126115" sldId="448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3593045456" sldId="44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17179682" sldId="45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045802601" sldId="45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37009941" sldId="452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436560339" sldId="453"/>
        </pc:sldMkLst>
      </pc:sldChg>
      <pc:sldChg chg="addSp modSp add mod">
        <pc:chgData name="Igor Shinkar" userId="db6eb1b41a9778dd" providerId="LiveId" clId="{F82591B2-4E28-4E43-80D4-FB82B5759F71}" dt="2023-02-17T19:12:16.573" v="970" actId="58"/>
        <pc:sldMkLst>
          <pc:docMk/>
          <pc:sldMk cId="1877785670" sldId="454"/>
        </pc:sldMkLst>
      </pc:sldChg>
      <pc:sldChg chg="add">
        <pc:chgData name="Igor Shinkar" userId="db6eb1b41a9778dd" providerId="LiveId" clId="{F82591B2-4E28-4E43-80D4-FB82B5759F71}" dt="2023-02-14T20:16:44.302" v="241"/>
        <pc:sldMkLst>
          <pc:docMk/>
          <pc:sldMk cId="3786336607" sldId="546"/>
        </pc:sldMkLst>
      </pc:sldChg>
      <pc:sldChg chg="del">
        <pc:chgData name="Igor Shinkar" userId="db6eb1b41a9778dd" providerId="LiveId" clId="{F82591B2-4E28-4E43-80D4-FB82B5759F71}" dt="2023-02-12T19:43:05.431" v="1" actId="47"/>
        <pc:sldMkLst>
          <pc:docMk/>
          <pc:sldMk cId="1271753842" sldId="57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38808098" sldId="589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68626042" sldId="590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204297116" sldId="59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42196757" sldId="59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415560332" sldId="59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08379219" sldId="597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5609547" sldId="59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725769497" sldId="60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01699745" sldId="602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11485094" sldId="603"/>
        </pc:sldMkLst>
      </pc:sldChg>
      <pc:sldChg chg="modSp mod">
        <pc:chgData name="Igor Shinkar" userId="db6eb1b41a9778dd" providerId="LiveId" clId="{F82591B2-4E28-4E43-80D4-FB82B5759F71}" dt="2023-02-12T19:43:26.155" v="10" actId="20577"/>
        <pc:sldMkLst>
          <pc:docMk/>
          <pc:sldMk cId="1423871900" sldId="60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297466465" sldId="60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6939600" sldId="61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0997240" sldId="61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4843173" sldId="612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3580289" sldId="613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97691683" sldId="614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822106215" sldId="615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793487114" sldId="616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748332287" sldId="617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50299750" sldId="61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472823721" sldId="61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813934433" sldId="62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49879897" sldId="62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242239518" sldId="62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848904301" sldId="623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366986653" sldId="624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618453376" sldId="62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9705054" sldId="62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032853624" sldId="62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722410053" sldId="628"/>
        </pc:sldMkLst>
      </pc:sldChg>
      <pc:sldChg chg="del">
        <pc:chgData name="Igor Shinkar" userId="db6eb1b41a9778dd" providerId="LiveId" clId="{F82591B2-4E28-4E43-80D4-FB82B5759F71}" dt="2023-02-12T19:43:29.682" v="11" actId="47"/>
        <pc:sldMkLst>
          <pc:docMk/>
          <pc:sldMk cId="361905150" sldId="629"/>
        </pc:sldMkLst>
      </pc:sldChg>
      <pc:sldChg chg="del">
        <pc:chgData name="Igor Shinkar" userId="db6eb1b41a9778dd" providerId="LiveId" clId="{F82591B2-4E28-4E43-80D4-FB82B5759F71}" dt="2023-02-12T19:43:34.458" v="12" actId="47"/>
        <pc:sldMkLst>
          <pc:docMk/>
          <pc:sldMk cId="2636934939" sldId="63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346332844" sldId="63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069395580" sldId="63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4018701217" sldId="63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214070520" sldId="638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631187044" sldId="639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052022616" sldId="640"/>
        </pc:sldMkLst>
      </pc:sldChg>
      <pc:sldChg chg="modSp">
        <pc:chgData name="Igor Shinkar" userId="db6eb1b41a9778dd" providerId="LiveId" clId="{F82591B2-4E28-4E43-80D4-FB82B5759F71}" dt="2023-02-15T19:58:17.488" v="525" actId="5793"/>
        <pc:sldMkLst>
          <pc:docMk/>
          <pc:sldMk cId="3130412448" sldId="641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278562696" sldId="642"/>
        </pc:sldMkLst>
      </pc:sldChg>
      <pc:sldChg chg="add del">
        <pc:chgData name="Igor Shinkar" userId="db6eb1b41a9778dd" providerId="LiveId" clId="{F82591B2-4E28-4E43-80D4-FB82B5759F71}" dt="2023-02-12T19:43:39.746" v="14" actId="47"/>
        <pc:sldMkLst>
          <pc:docMk/>
          <pc:sldMk cId="3947764632" sldId="643"/>
        </pc:sldMkLst>
      </pc:sldChg>
      <pc:sldChg chg="modSp mod">
        <pc:chgData name="Igor Shinkar" userId="db6eb1b41a9778dd" providerId="LiveId" clId="{F82591B2-4E28-4E43-80D4-FB82B5759F71}" dt="2023-02-16T07:14:29.061" v="760" actId="20577"/>
        <pc:sldMkLst>
          <pc:docMk/>
          <pc:sldMk cId="2208283709" sldId="645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085228407" sldId="648"/>
        </pc:sldMkLst>
      </pc:sldChg>
      <pc:sldChg chg="modAnim">
        <pc:chgData name="Igor Shinkar" userId="db6eb1b41a9778dd" providerId="LiveId" clId="{F82591B2-4E28-4E43-80D4-FB82B5759F71}" dt="2023-02-15T19:40:37.471" v="277"/>
        <pc:sldMkLst>
          <pc:docMk/>
          <pc:sldMk cId="3855705565" sldId="649"/>
        </pc:sldMkLst>
      </pc:sldChg>
      <pc:sldChg chg="modAnim">
        <pc:chgData name="Igor Shinkar" userId="db6eb1b41a9778dd" providerId="LiveId" clId="{F82591B2-4E28-4E43-80D4-FB82B5759F71}" dt="2023-02-15T19:45:58.328" v="278"/>
        <pc:sldMkLst>
          <pc:docMk/>
          <pc:sldMk cId="1512184760" sldId="650"/>
        </pc:sldMkLst>
      </pc:sldChg>
      <pc:sldChg chg="modAnim">
        <pc:chgData name="Igor Shinkar" userId="db6eb1b41a9778dd" providerId="LiveId" clId="{F82591B2-4E28-4E43-80D4-FB82B5759F71}" dt="2023-02-15T19:46:02.921" v="279"/>
        <pc:sldMkLst>
          <pc:docMk/>
          <pc:sldMk cId="1914924692" sldId="651"/>
        </pc:sldMkLst>
      </pc:sldChg>
      <pc:sldChg chg="modSp">
        <pc:chgData name="Igor Shinkar" userId="db6eb1b41a9778dd" providerId="LiveId" clId="{F82591B2-4E28-4E43-80D4-FB82B5759F71}" dt="2023-02-16T07:14:12.103" v="736" actId="20577"/>
        <pc:sldMkLst>
          <pc:docMk/>
          <pc:sldMk cId="2347949625" sldId="653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089099782" sldId="656"/>
        </pc:sldMkLst>
      </pc:sldChg>
      <pc:sldChg chg="del">
        <pc:chgData name="Igor Shinkar" userId="db6eb1b41a9778dd" providerId="LiveId" clId="{F82591B2-4E28-4E43-80D4-FB82B5759F71}" dt="2023-02-18T05:16:37.405" v="980" actId="47"/>
        <pc:sldMkLst>
          <pc:docMk/>
          <pc:sldMk cId="1514190677" sldId="657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3396863610" sldId="658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12849713" sldId="659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860500502" sldId="660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26474095" sldId="661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789370324" sldId="662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784325114" sldId="663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719917954" sldId="664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447298657" sldId="665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161729863" sldId="666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5799246" sldId="66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900713029" sldId="66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44176991" sldId="66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302582612" sldId="67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373054478" sldId="67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392854687" sldId="67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7820459" sldId="673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61881831" sldId="674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100806070" sldId="675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85767435" sldId="676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57762770" sldId="67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81990098" sldId="67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540511866" sldId="67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4187005372" sldId="68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281380084" sldId="68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977328051" sldId="68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020189793" sldId="683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185413349" sldId="68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16283366" sldId="68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72130942" sldId="68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787342678" sldId="685"/>
        </pc:sldMkLst>
      </pc:sldChg>
      <pc:sldChg chg="modSp add modAnim">
        <pc:chgData name="Igor Shinkar" userId="db6eb1b41a9778dd" providerId="LiveId" clId="{F82591B2-4E28-4E43-80D4-FB82B5759F71}" dt="2023-02-12T19:50:23.136" v="100" actId="5793"/>
        <pc:sldMkLst>
          <pc:docMk/>
          <pc:sldMk cId="994382501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78172800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028638355" sldId="687"/>
        </pc:sldMkLst>
      </pc:sldChg>
      <pc:sldChg chg="add del ord">
        <pc:chgData name="Igor Shinkar" userId="db6eb1b41a9778dd" providerId="LiveId" clId="{F82591B2-4E28-4E43-80D4-FB82B5759F71}" dt="2023-02-16T01:20:59.829" v="690"/>
        <pc:sldMkLst>
          <pc:docMk/>
          <pc:sldMk cId="2438676819" sldId="68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765562733" sldId="688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862633238" sldId="689"/>
        </pc:sldMkLst>
      </pc:sldChg>
      <pc:sldChg chg="modSp add del mod">
        <pc:chgData name="Igor Shinkar" userId="db6eb1b41a9778dd" providerId="LiveId" clId="{F82591B2-4E28-4E43-80D4-FB82B5759F71}" dt="2023-02-12T20:00:14.036" v="218" actId="1036"/>
        <pc:sldMkLst>
          <pc:docMk/>
          <pc:sldMk cId="809857313" sldId="690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585591784" sldId="691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979660270" sldId="692"/>
        </pc:sldMkLst>
      </pc:sldChg>
      <pc:sldChg chg="modSp add del">
        <pc:chgData name="Igor Shinkar" userId="db6eb1b41a9778dd" providerId="LiveId" clId="{F82591B2-4E28-4E43-80D4-FB82B5759F71}" dt="2023-02-18T05:17:04.184" v="981" actId="47"/>
        <pc:sldMkLst>
          <pc:docMk/>
          <pc:sldMk cId="2543343372" sldId="693"/>
        </pc:sldMkLst>
      </pc:sldChg>
      <pc:sldChg chg="modSp add del mod modAnim">
        <pc:chgData name="Igor Shinkar" userId="db6eb1b41a9778dd" providerId="LiveId" clId="{F82591B2-4E28-4E43-80D4-FB82B5759F71}" dt="2023-02-18T05:18:22.091" v="1067" actId="113"/>
        <pc:sldMkLst>
          <pc:docMk/>
          <pc:sldMk cId="3328129169" sldId="694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511300778" sldId="695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308048679" sldId="696"/>
        </pc:sldMkLst>
      </pc:sldChg>
      <pc:sldChg chg="delSp modSp add del mod delAnim">
        <pc:chgData name="Igor Shinkar" userId="db6eb1b41a9778dd" providerId="LiveId" clId="{F82591B2-4E28-4E43-80D4-FB82B5759F71}" dt="2023-02-16T01:34:10.392" v="695" actId="1076"/>
        <pc:sldMkLst>
          <pc:docMk/>
          <pc:sldMk cId="3213117545" sldId="69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964012787" sldId="698"/>
        </pc:sldMkLst>
      </pc:sldChg>
      <pc:sldChg chg="addSp modSp new mod modAnim">
        <pc:chgData name="Igor Shinkar" userId="db6eb1b41a9778dd" providerId="LiveId" clId="{F82591B2-4E28-4E43-80D4-FB82B5759F71}" dt="2023-02-16T07:13:46.065" v="714" actId="20577"/>
        <pc:sldMkLst>
          <pc:docMk/>
          <pc:sldMk cId="358304742" sldId="699"/>
        </pc:sldMkLst>
      </pc:sldChg>
      <pc:sldChg chg="delSp modSp add del mod">
        <pc:chgData name="Igor Shinkar" userId="db6eb1b41a9778dd" providerId="LiveId" clId="{F82591B2-4E28-4E43-80D4-FB82B5759F71}" dt="2023-02-16T07:13:31.409" v="697" actId="47"/>
        <pc:sldMkLst>
          <pc:docMk/>
          <pc:sldMk cId="583090328" sldId="700"/>
        </pc:sldMkLst>
      </pc:sldChg>
      <pc:sldChg chg="modSp add del mod">
        <pc:chgData name="Igor Shinkar" userId="db6eb1b41a9778dd" providerId="LiveId" clId="{F82591B2-4E28-4E43-80D4-FB82B5759F71}" dt="2023-02-16T07:13:29.105" v="696" actId="47"/>
        <pc:sldMkLst>
          <pc:docMk/>
          <pc:sldMk cId="4236072812" sldId="701"/>
        </pc:sldMkLst>
      </pc:sldChg>
      <pc:sldChg chg="modSp add mod">
        <pc:chgData name="Igor Shinkar" userId="db6eb1b41a9778dd" providerId="LiveId" clId="{F82591B2-4E28-4E43-80D4-FB82B5759F71}" dt="2023-02-16T07:14:58.883" v="777" actId="20577"/>
        <pc:sldMkLst>
          <pc:docMk/>
          <pc:sldMk cId="1569441076" sldId="702"/>
        </pc:sldMkLst>
      </pc:sldChg>
    </pc:docChg>
  </pc:docChgLst>
  <pc:docChgLst>
    <pc:chgData name="Igor Shinkar" userId="db6eb1b41a9778dd" providerId="LiveId" clId="{76B3E91C-0679-4375-A7EE-E585006D98D0}"/>
    <pc:docChg chg="undo custSel addSld delSld modSld sldOrd">
      <pc:chgData name="Igor Shinkar" userId="db6eb1b41a9778dd" providerId="LiveId" clId="{76B3E91C-0679-4375-A7EE-E585006D98D0}" dt="2025-10-09T19:35:24.517" v="1724" actId="20577"/>
      <pc:docMkLst>
        <pc:docMk/>
      </pc:docMkLst>
      <pc:sldChg chg="modSp mod">
        <pc:chgData name="Igor Shinkar" userId="db6eb1b41a9778dd" providerId="LiveId" clId="{76B3E91C-0679-4375-A7EE-E585006D98D0}" dt="2025-10-05T18:12:29.368" v="1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05T18:12:29.368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Sp modSp mod delAnim modAnim">
        <pc:chgData name="Igor Shinkar" userId="db6eb1b41a9778dd" providerId="LiveId" clId="{76B3E91C-0679-4375-A7EE-E585006D98D0}" dt="2025-10-05T18:29:19.439" v="129" actId="20577"/>
        <pc:sldMkLst>
          <pc:docMk/>
          <pc:sldMk cId="2564424286" sldId="424"/>
        </pc:sldMkLst>
        <pc:spChg chg="mod">
          <ac:chgData name="Igor Shinkar" userId="db6eb1b41a9778dd" providerId="LiveId" clId="{76B3E91C-0679-4375-A7EE-E585006D98D0}" dt="2025-10-05T18:29:19.439" v="129" actId="20577"/>
          <ac:spMkLst>
            <pc:docMk/>
            <pc:sldMk cId="2564424286" sldId="424"/>
            <ac:spMk id="5122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5T18:15:30.928" v="48" actId="114"/>
        <pc:sldMkLst>
          <pc:docMk/>
          <pc:sldMk cId="4045802601" sldId="451"/>
        </pc:sldMkLst>
        <pc:spChg chg="mod">
          <ac:chgData name="Igor Shinkar" userId="db6eb1b41a9778dd" providerId="LiveId" clId="{76B3E91C-0679-4375-A7EE-E585006D98D0}" dt="2025-10-05T18:15:30.928" v="48" actId="114"/>
          <ac:spMkLst>
            <pc:docMk/>
            <pc:sldMk cId="4045802601" sldId="451"/>
            <ac:spMk id="5122" creationId="{00000000-0000-0000-0000-000000000000}"/>
          </ac:spMkLst>
        </pc:spChg>
      </pc:sldChg>
      <pc:sldChg chg="addSp modSp mod modAnim">
        <pc:chgData name="Igor Shinkar" userId="db6eb1b41a9778dd" providerId="LiveId" clId="{76B3E91C-0679-4375-A7EE-E585006D98D0}" dt="2025-10-05T18:14:03.033" v="6" actId="1076"/>
        <pc:sldMkLst>
          <pc:docMk/>
          <pc:sldMk cId="1877785670" sldId="454"/>
        </pc:sldMkLst>
        <pc:spChg chg="mod">
          <ac:chgData name="Igor Shinkar" userId="db6eb1b41a9778dd" providerId="LiveId" clId="{76B3E91C-0679-4375-A7EE-E585006D98D0}" dt="2025-10-05T18:13:58.593" v="5" actId="164"/>
          <ac:spMkLst>
            <pc:docMk/>
            <pc:sldMk cId="1877785670" sldId="454"/>
            <ac:spMk id="5" creationId="{DC913FE3-7F85-52B3-B6BC-AB530DC69249}"/>
          </ac:spMkLst>
        </pc:spChg>
        <pc:spChg chg="mod">
          <ac:chgData name="Igor Shinkar" userId="db6eb1b41a9778dd" providerId="LiveId" clId="{76B3E91C-0679-4375-A7EE-E585006D98D0}" dt="2025-10-05T18:13:58.593" v="5" actId="164"/>
          <ac:spMkLst>
            <pc:docMk/>
            <pc:sldMk cId="1877785670" sldId="454"/>
            <ac:spMk id="8" creationId="{7DDAF912-F1AA-96AC-1BFA-D96768CCB02E}"/>
          </ac:spMkLst>
        </pc:spChg>
        <pc:spChg chg="mod">
          <ac:chgData name="Igor Shinkar" userId="db6eb1b41a9778dd" providerId="LiveId" clId="{76B3E91C-0679-4375-A7EE-E585006D98D0}" dt="2025-10-05T18:13:58.593" v="5" actId="164"/>
          <ac:spMkLst>
            <pc:docMk/>
            <pc:sldMk cId="1877785670" sldId="454"/>
            <ac:spMk id="14" creationId="{27B038E0-1261-9044-5EFC-BEE844CEDC92}"/>
          </ac:spMkLst>
        </pc:spChg>
        <pc:grpChg chg="mod">
          <ac:chgData name="Igor Shinkar" userId="db6eb1b41a9778dd" providerId="LiveId" clId="{76B3E91C-0679-4375-A7EE-E585006D98D0}" dt="2025-10-05T18:13:58.593" v="5" actId="164"/>
          <ac:grpSpMkLst>
            <pc:docMk/>
            <pc:sldMk cId="1877785670" sldId="454"/>
            <ac:grpSpMk id="3" creationId="{F7FBBDA0-B992-4CFC-B60B-53D36A144E10}"/>
          </ac:grpSpMkLst>
        </pc:grpChg>
        <pc:grpChg chg="add mod">
          <ac:chgData name="Igor Shinkar" userId="db6eb1b41a9778dd" providerId="LiveId" clId="{76B3E91C-0679-4375-A7EE-E585006D98D0}" dt="2025-10-05T18:14:03.033" v="6" actId="1076"/>
          <ac:grpSpMkLst>
            <pc:docMk/>
            <pc:sldMk cId="1877785670" sldId="454"/>
            <ac:grpSpMk id="12" creationId="{13DB7A89-2171-E218-DBB5-84D08EA0B68C}"/>
          </ac:grpSpMkLst>
        </pc:grpChg>
        <pc:cxnChg chg="mod">
          <ac:chgData name="Igor Shinkar" userId="db6eb1b41a9778dd" providerId="LiveId" clId="{76B3E91C-0679-4375-A7EE-E585006D98D0}" dt="2025-10-05T18:13:58.593" v="5" actId="164"/>
          <ac:cxnSpMkLst>
            <pc:docMk/>
            <pc:sldMk cId="1877785670" sldId="454"/>
            <ac:cxnSpMk id="7" creationId="{D6232F43-781E-7E13-0B70-386894B69EBE}"/>
          </ac:cxnSpMkLst>
        </pc:cxnChg>
        <pc:cxnChg chg="mod">
          <ac:chgData name="Igor Shinkar" userId="db6eb1b41a9778dd" providerId="LiveId" clId="{76B3E91C-0679-4375-A7EE-E585006D98D0}" dt="2025-10-05T18:13:58.593" v="5" actId="164"/>
          <ac:cxnSpMkLst>
            <pc:docMk/>
            <pc:sldMk cId="1877785670" sldId="454"/>
            <ac:cxnSpMk id="9" creationId="{0FD8B944-59EA-C70C-806B-0209E5DC6A42}"/>
          </ac:cxnSpMkLst>
        </pc:cxnChg>
        <pc:cxnChg chg="mod">
          <ac:chgData name="Igor Shinkar" userId="db6eb1b41a9778dd" providerId="LiveId" clId="{76B3E91C-0679-4375-A7EE-E585006D98D0}" dt="2025-10-05T18:13:58.593" v="5" actId="164"/>
          <ac:cxnSpMkLst>
            <pc:docMk/>
            <pc:sldMk cId="1877785670" sldId="454"/>
            <ac:cxnSpMk id="15" creationId="{730103E8-D76B-0A9F-2FBF-0EBDADC8B3B4}"/>
          </ac:cxnSpMkLst>
        </pc:cxnChg>
      </pc:sldChg>
      <pc:sldChg chg="modSp add mod modAnim">
        <pc:chgData name="Igor Shinkar" userId="db6eb1b41a9778dd" providerId="LiveId" clId="{76B3E91C-0679-4375-A7EE-E585006D98D0}" dt="2025-10-09T19:32:25.764" v="1712" actId="20577"/>
        <pc:sldMkLst>
          <pc:docMk/>
          <pc:sldMk cId="4077900681" sldId="533"/>
        </pc:sldMkLst>
        <pc:spChg chg="mod">
          <ac:chgData name="Igor Shinkar" userId="db6eb1b41a9778dd" providerId="LiveId" clId="{76B3E91C-0679-4375-A7EE-E585006D98D0}" dt="2025-10-07T18:31:43.093" v="132" actId="6549"/>
          <ac:spMkLst>
            <pc:docMk/>
            <pc:sldMk cId="4077900681" sldId="533"/>
            <ac:spMk id="2" creationId="{00000000-0000-0000-0000-000000000000}"/>
          </ac:spMkLst>
        </pc:spChg>
        <pc:spChg chg="mod">
          <ac:chgData name="Igor Shinkar" userId="db6eb1b41a9778dd" providerId="LiveId" clId="{76B3E91C-0679-4375-A7EE-E585006D98D0}" dt="2025-10-09T19:32:25.764" v="1712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05T18:12:31.528" v="2" actId="47"/>
        <pc:sldMkLst>
          <pc:docMk/>
          <pc:sldMk cId="3786336607" sldId="546"/>
        </pc:sldMkLst>
      </pc:sldChg>
      <pc:sldChg chg="del">
        <pc:chgData name="Igor Shinkar" userId="db6eb1b41a9778dd" providerId="LiveId" clId="{76B3E91C-0679-4375-A7EE-E585006D98D0}" dt="2025-10-05T18:12:41.870" v="4" actId="47"/>
        <pc:sldMkLst>
          <pc:docMk/>
          <pc:sldMk cId="1528553612" sldId="634"/>
        </pc:sldMkLst>
      </pc:sldChg>
      <pc:sldChg chg="modSp">
        <pc:chgData name="Igor Shinkar" userId="db6eb1b41a9778dd" providerId="LiveId" clId="{76B3E91C-0679-4375-A7EE-E585006D98D0}" dt="2025-10-07T18:42:28.568" v="147" actId="6549"/>
        <pc:sldMkLst>
          <pc:docMk/>
          <pc:sldMk cId="3130412448" sldId="641"/>
        </pc:sldMkLst>
        <pc:spChg chg="mod">
          <ac:chgData name="Igor Shinkar" userId="db6eb1b41a9778dd" providerId="LiveId" clId="{76B3E91C-0679-4375-A7EE-E585006D98D0}" dt="2025-10-07T18:42:28.568" v="147" actId="6549"/>
          <ac:spMkLst>
            <pc:docMk/>
            <pc:sldMk cId="3130412448" sldId="641"/>
            <ac:spMk id="3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05T18:12:40.975" v="3" actId="47"/>
        <pc:sldMkLst>
          <pc:docMk/>
          <pc:sldMk cId="3947764632" sldId="643"/>
        </pc:sldMkLst>
      </pc:sldChg>
      <pc:sldChg chg="addSp modSp modAnim">
        <pc:chgData name="Igor Shinkar" userId="db6eb1b41a9778dd" providerId="LiveId" clId="{76B3E91C-0679-4375-A7EE-E585006D98D0}" dt="2025-10-07T18:49:02.031" v="149" actId="1076"/>
        <pc:sldMkLst>
          <pc:docMk/>
          <pc:sldMk cId="2208283709" sldId="645"/>
        </pc:sldMkLst>
        <pc:spChg chg="add mod">
          <ac:chgData name="Igor Shinkar" userId="db6eb1b41a9778dd" providerId="LiveId" clId="{76B3E91C-0679-4375-A7EE-E585006D98D0}" dt="2025-10-07T18:49:02.031" v="149" actId="1076"/>
          <ac:spMkLst>
            <pc:docMk/>
            <pc:sldMk cId="2208283709" sldId="645"/>
            <ac:spMk id="13" creationId="{FE5ADCD6-9FFC-398B-86D6-4CD32853BF8D}"/>
          </ac:spMkLst>
        </pc:spChg>
      </pc:sldChg>
      <pc:sldChg chg="del">
        <pc:chgData name="Igor Shinkar" userId="db6eb1b41a9778dd" providerId="LiveId" clId="{76B3E91C-0679-4375-A7EE-E585006D98D0}" dt="2025-10-07T18:49:03.714" v="150" actId="47"/>
        <pc:sldMkLst>
          <pc:docMk/>
          <pc:sldMk cId="1954705857" sldId="646"/>
        </pc:sldMkLst>
      </pc:sldChg>
      <pc:sldChg chg="addSp delSp mod">
        <pc:chgData name="Igor Shinkar" userId="db6eb1b41a9778dd" providerId="LiveId" clId="{76B3E91C-0679-4375-A7EE-E585006D98D0}" dt="2025-10-07T19:07:37.110" v="152" actId="22"/>
        <pc:sldMkLst>
          <pc:docMk/>
          <pc:sldMk cId="3250422106" sldId="654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422884269" sldId="677"/>
        </pc:sldMkLst>
      </pc:sldChg>
      <pc:sldChg chg="delSp modSp add mod delAnim">
        <pc:chgData name="Igor Shinkar" userId="db6eb1b41a9778dd" providerId="LiveId" clId="{76B3E91C-0679-4375-A7EE-E585006D98D0}" dt="2025-10-09T17:41:00.096" v="905" actId="478"/>
        <pc:sldMkLst>
          <pc:docMk/>
          <pc:sldMk cId="2187486876" sldId="680"/>
        </pc:sldMkLst>
        <pc:spChg chg="mod">
          <ac:chgData name="Igor Shinkar" userId="db6eb1b41a9778dd" providerId="LiveId" clId="{76B3E91C-0679-4375-A7EE-E585006D98D0}" dt="2025-10-09T17:40:53.372" v="903" actId="1076"/>
          <ac:spMkLst>
            <pc:docMk/>
            <pc:sldMk cId="2187486876" sldId="680"/>
            <ac:spMk id="3" creationId="{11FEAD64-695F-455E-BEC0-C6DA3F83DEDA}"/>
          </ac:spMkLst>
        </pc:spChg>
        <pc:spChg chg="mod">
          <ac:chgData name="Igor Shinkar" userId="db6eb1b41a9778dd" providerId="LiveId" clId="{76B3E91C-0679-4375-A7EE-E585006D98D0}" dt="2025-10-09T17:40:56.732" v="904" actId="1076"/>
          <ac:spMkLst>
            <pc:docMk/>
            <pc:sldMk cId="2187486876" sldId="680"/>
            <ac:spMk id="90" creationId="{91F5F197-0C0F-487B-85F8-56AAA5F6F009}"/>
          </ac:spMkLst>
        </pc:spChg>
        <pc:spChg chg="del mod">
          <ac:chgData name="Igor Shinkar" userId="db6eb1b41a9778dd" providerId="LiveId" clId="{76B3E91C-0679-4375-A7EE-E585006D98D0}" dt="2025-10-09T17:41:00.096" v="905" actId="478"/>
          <ac:spMkLst>
            <pc:docMk/>
            <pc:sldMk cId="2187486876" sldId="680"/>
            <ac:spMk id="107" creationId="{6232730E-1AD6-4E95-8474-7CDA07B137D9}"/>
          </ac:spMkLst>
        </pc:sp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67" creationId="{556A22CF-2466-4B19-95E5-E904DCD332FC}"/>
          </ac:cxnSpMkLst>
        </pc:cxn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93" creationId="{00D87605-C9D2-4441-AD35-1D468CB3DAC7}"/>
          </ac:cxnSpMkLst>
        </pc:cxn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99" creationId="{F6C7F6A6-A2FB-4BE6-83D1-9D2A5141CBDD}"/>
          </ac:cxnSpMkLst>
        </pc:cxnChg>
      </pc:sldChg>
      <pc:sldChg chg="modSp modAnim">
        <pc:chgData name="Igor Shinkar" userId="db6eb1b41a9778dd" providerId="LiveId" clId="{76B3E91C-0679-4375-A7EE-E585006D98D0}" dt="2025-10-07T19:43:36.378" v="713" actId="20577"/>
        <pc:sldMkLst>
          <pc:docMk/>
          <pc:sldMk cId="1472130942" sldId="685"/>
        </pc:sldMkLst>
        <pc:spChg chg="mod">
          <ac:chgData name="Igor Shinkar" userId="db6eb1b41a9778dd" providerId="LiveId" clId="{76B3E91C-0679-4375-A7EE-E585006D98D0}" dt="2025-10-07T19:43:36.378" v="713" actId="20577"/>
          <ac:spMkLst>
            <pc:docMk/>
            <pc:sldMk cId="1472130942" sldId="685"/>
            <ac:spMk id="512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05T18:26:23.937" v="90" actId="6549"/>
        <pc:sldMkLst>
          <pc:docMk/>
          <pc:sldMk cId="765562733" sldId="688"/>
        </pc:sldMkLst>
        <pc:spChg chg="mod">
          <ac:chgData name="Igor Shinkar" userId="db6eb1b41a9778dd" providerId="LiveId" clId="{76B3E91C-0679-4375-A7EE-E585006D98D0}" dt="2025-10-05T18:26:23.937" v="90" actId="6549"/>
          <ac:spMkLst>
            <pc:docMk/>
            <pc:sldMk cId="765562733" sldId="688"/>
            <ac:spMk id="5122" creationId="{00000000-0000-0000-0000-000000000000}"/>
          </ac:spMkLst>
        </pc:spChg>
      </pc:sldChg>
      <pc:sldChg chg="addSp modSp mod modAnim">
        <pc:chgData name="Igor Shinkar" userId="db6eb1b41a9778dd" providerId="LiveId" clId="{76B3E91C-0679-4375-A7EE-E585006D98D0}" dt="2025-10-09T18:43:44.830" v="1591" actId="1076"/>
        <pc:sldMkLst>
          <pc:docMk/>
          <pc:sldMk cId="3979660270" sldId="692"/>
        </pc:sldMkLst>
        <pc:spChg chg="add mod">
          <ac:chgData name="Igor Shinkar" userId="db6eb1b41a9778dd" providerId="LiveId" clId="{76B3E91C-0679-4375-A7EE-E585006D98D0}" dt="2025-10-09T18:43:44.830" v="1591" actId="1076"/>
          <ac:spMkLst>
            <pc:docMk/>
            <pc:sldMk cId="3979660270" sldId="692"/>
            <ac:spMk id="2" creationId="{FB400B06-CE6D-8F93-FA96-FC3641A77F79}"/>
          </ac:spMkLst>
        </pc:spChg>
      </pc:sldChg>
      <pc:sldChg chg="modSp add modAnim">
        <pc:chgData name="Igor Shinkar" userId="db6eb1b41a9778dd" providerId="LiveId" clId="{76B3E91C-0679-4375-A7EE-E585006D98D0}" dt="2025-10-09T19:10:22.536" v="1698" actId="20577"/>
        <pc:sldMkLst>
          <pc:docMk/>
          <pc:sldMk cId="2543343372" sldId="693"/>
        </pc:sldMkLst>
        <pc:spChg chg="mod">
          <ac:chgData name="Igor Shinkar" userId="db6eb1b41a9778dd" providerId="LiveId" clId="{76B3E91C-0679-4375-A7EE-E585006D98D0}" dt="2025-10-09T19:10:22.536" v="1698" actId="20577"/>
          <ac:spMkLst>
            <pc:docMk/>
            <pc:sldMk cId="2543343372" sldId="693"/>
            <ac:spMk id="512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05T18:21:46.141" v="65" actId="47"/>
        <pc:sldMkLst>
          <pc:docMk/>
          <pc:sldMk cId="3328129169" sldId="694"/>
        </pc:sldMkLst>
      </pc:sldChg>
      <pc:sldChg chg="modSp mod">
        <pc:chgData name="Igor Shinkar" userId="db6eb1b41a9778dd" providerId="LiveId" clId="{76B3E91C-0679-4375-A7EE-E585006D98D0}" dt="2025-10-09T18:57:19.213" v="1686" actId="20577"/>
        <pc:sldMkLst>
          <pc:docMk/>
          <pc:sldMk cId="1308048679" sldId="696"/>
        </pc:sldMkLst>
        <pc:spChg chg="mod">
          <ac:chgData name="Igor Shinkar" userId="db6eb1b41a9778dd" providerId="LiveId" clId="{76B3E91C-0679-4375-A7EE-E585006D98D0}" dt="2025-10-09T18:57:19.213" v="1686" actId="20577"/>
          <ac:spMkLst>
            <pc:docMk/>
            <pc:sldMk cId="1308048679" sldId="696"/>
            <ac:spMk id="98" creationId="{1931CB78-52C2-4C6A-A957-72E752DBB3C5}"/>
          </ac:spMkLst>
        </pc:spChg>
        <pc:spChg chg="mod">
          <ac:chgData name="Igor Shinkar" userId="db6eb1b41a9778dd" providerId="LiveId" clId="{76B3E91C-0679-4375-A7EE-E585006D98D0}" dt="2025-10-09T18:57:16.812" v="1684" actId="20577"/>
          <ac:spMkLst>
            <pc:docMk/>
            <pc:sldMk cId="1308048679" sldId="696"/>
            <ac:spMk id="102" creationId="{A251BED4-D1B8-41FA-8FC5-84C480CC7524}"/>
          </ac:spMkLst>
        </pc:spChg>
      </pc:sldChg>
      <pc:sldChg chg="modSp">
        <pc:chgData name="Igor Shinkar" userId="db6eb1b41a9778dd" providerId="LiveId" clId="{76B3E91C-0679-4375-A7EE-E585006D98D0}" dt="2025-10-09T17:39:25.313" v="899" actId="1076"/>
        <pc:sldMkLst>
          <pc:docMk/>
          <pc:sldMk cId="3213117545" sldId="697"/>
        </pc:sldMkLst>
        <pc:spChg chg="mod">
          <ac:chgData name="Igor Shinkar" userId="db6eb1b41a9778dd" providerId="LiveId" clId="{76B3E91C-0679-4375-A7EE-E585006D98D0}" dt="2025-10-09T17:39:25.313" v="899" actId="1076"/>
          <ac:spMkLst>
            <pc:docMk/>
            <pc:sldMk cId="3213117545" sldId="697"/>
            <ac:spMk id="43" creationId="{FC6CFCCB-286A-40EB-82DB-7668716BC4EA}"/>
          </ac:spMkLst>
        </pc:spChg>
        <pc:cxnChg chg="mod">
          <ac:chgData name="Igor Shinkar" userId="db6eb1b41a9778dd" providerId="LiveId" clId="{76B3E91C-0679-4375-A7EE-E585006D98D0}" dt="2025-10-09T17:39:25.313" v="899" actId="1076"/>
          <ac:cxnSpMkLst>
            <pc:docMk/>
            <pc:sldMk cId="3213117545" sldId="697"/>
            <ac:cxnSpMk id="42" creationId="{FFA8BBC2-B2B8-4644-81FC-1A13B585730C}"/>
          </ac:cxnSpMkLst>
        </pc:cxnChg>
      </pc:sldChg>
      <pc:sldChg chg="modSp add del modAnim">
        <pc:chgData name="Igor Shinkar" userId="db6eb1b41a9778dd" providerId="LiveId" clId="{76B3E91C-0679-4375-A7EE-E585006D98D0}" dt="2025-10-05T18:26:10.850" v="89" actId="20577"/>
        <pc:sldMkLst>
          <pc:docMk/>
          <pc:sldMk cId="1964012787" sldId="698"/>
        </pc:sldMkLst>
        <pc:spChg chg="mod">
          <ac:chgData name="Igor Shinkar" userId="db6eb1b41a9778dd" providerId="LiveId" clId="{76B3E91C-0679-4375-A7EE-E585006D98D0}" dt="2025-10-05T18:26:10.850" v="89" actId="20577"/>
          <ac:spMkLst>
            <pc:docMk/>
            <pc:sldMk cId="1964012787" sldId="698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10-09T17:44:52.679" v="1051" actId="20577"/>
        <pc:sldMkLst>
          <pc:docMk/>
          <pc:sldMk cId="3956707499" sldId="700"/>
        </pc:sldMkLst>
        <pc:spChg chg="mod">
          <ac:chgData name="Igor Shinkar" userId="db6eb1b41a9778dd" providerId="LiveId" clId="{76B3E91C-0679-4375-A7EE-E585006D98D0}" dt="2025-10-09T17:44:52.679" v="1051" actId="20577"/>
          <ac:spMkLst>
            <pc:docMk/>
            <pc:sldMk cId="3956707499" sldId="700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9T19:32:40.390" v="1714" actId="47"/>
        <pc:sldMkLst>
          <pc:docMk/>
          <pc:sldMk cId="2482447234" sldId="701"/>
        </pc:sldMkLst>
      </pc:sldChg>
      <pc:sldChg chg="modSp add modAnim">
        <pc:chgData name="Igor Shinkar" userId="db6eb1b41a9778dd" providerId="LiveId" clId="{76B3E91C-0679-4375-A7EE-E585006D98D0}" dt="2025-10-09T19:10:16.694" v="1694" actId="20577"/>
        <pc:sldMkLst>
          <pc:docMk/>
          <pc:sldMk cId="2062090897" sldId="703"/>
        </pc:sldMkLst>
        <pc:spChg chg="mod">
          <ac:chgData name="Igor Shinkar" userId="db6eb1b41a9778dd" providerId="LiveId" clId="{76B3E91C-0679-4375-A7EE-E585006D98D0}" dt="2025-10-09T19:10:16.694" v="1694" actId="20577"/>
          <ac:spMkLst>
            <pc:docMk/>
            <pc:sldMk cId="2062090897" sldId="703"/>
            <ac:spMk id="5122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10-09T19:10:12.627" v="1690" actId="20577"/>
        <pc:sldMkLst>
          <pc:docMk/>
          <pc:sldMk cId="3094887183" sldId="704"/>
        </pc:sldMkLst>
        <pc:spChg chg="mod">
          <ac:chgData name="Igor Shinkar" userId="db6eb1b41a9778dd" providerId="LiveId" clId="{76B3E91C-0679-4375-A7EE-E585006D98D0}" dt="2025-10-09T19:10:12.627" v="1690" actId="20577"/>
          <ac:spMkLst>
            <pc:docMk/>
            <pc:sldMk cId="3094887183" sldId="704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309403812" sldId="705"/>
        </pc:sldMkLst>
      </pc:sldChg>
      <pc:sldChg chg="modSp add mod">
        <pc:chgData name="Igor Shinkar" userId="db6eb1b41a9778dd" providerId="LiveId" clId="{76B3E91C-0679-4375-A7EE-E585006D98D0}" dt="2025-10-09T19:35:24.517" v="1724" actId="20577"/>
        <pc:sldMkLst>
          <pc:docMk/>
          <pc:sldMk cId="2674445654" sldId="706"/>
        </pc:sldMkLst>
        <pc:spChg chg="mod">
          <ac:chgData name="Igor Shinkar" userId="db6eb1b41a9778dd" providerId="LiveId" clId="{76B3E91C-0679-4375-A7EE-E585006D98D0}" dt="2025-10-09T19:35:24.517" v="1724" actId="20577"/>
          <ac:spMkLst>
            <pc:docMk/>
            <pc:sldMk cId="2674445654" sldId="706"/>
            <ac:spMk id="98" creationId="{1931CB78-52C2-4C6A-A957-72E752DBB3C5}"/>
          </ac:spMkLst>
        </pc:spChg>
        <pc:spChg chg="mod">
          <ac:chgData name="Igor Shinkar" userId="db6eb1b41a9778dd" providerId="LiveId" clId="{76B3E91C-0679-4375-A7EE-E585006D98D0}" dt="2025-10-09T19:35:22.306" v="1722" actId="20577"/>
          <ac:spMkLst>
            <pc:docMk/>
            <pc:sldMk cId="2674445654" sldId="706"/>
            <ac:spMk id="102" creationId="{A251BED4-D1B8-41FA-8FC5-84C480CC7524}"/>
          </ac:spMkLst>
        </pc:spChg>
      </pc:sldChg>
      <pc:sldChg chg="modSp add del">
        <pc:chgData name="Igor Shinkar" userId="db6eb1b41a9778dd" providerId="LiveId" clId="{76B3E91C-0679-4375-A7EE-E585006D98D0}" dt="2025-10-05T18:25:21.032" v="80" actId="47"/>
        <pc:sldMkLst>
          <pc:docMk/>
          <pc:sldMk cId="3402115261" sldId="707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625246816" sldId="708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305782303" sldId="709"/>
        </pc:sldMkLst>
      </pc:sldChg>
      <pc:sldChg chg="modSp add mod">
        <pc:chgData name="Igor Shinkar" userId="db6eb1b41a9778dd" providerId="LiveId" clId="{76B3E91C-0679-4375-A7EE-E585006D98D0}" dt="2025-10-09T19:34:57.848" v="1720" actId="14100"/>
        <pc:sldMkLst>
          <pc:docMk/>
          <pc:sldMk cId="2346192159" sldId="710"/>
        </pc:sldMkLst>
        <pc:cxnChg chg="mod">
          <ac:chgData name="Igor Shinkar" userId="db6eb1b41a9778dd" providerId="LiveId" clId="{76B3E91C-0679-4375-A7EE-E585006D98D0}" dt="2025-10-09T19:34:57.848" v="1720" actId="14100"/>
          <ac:cxnSpMkLst>
            <pc:docMk/>
            <pc:sldMk cId="2346192159" sldId="710"/>
            <ac:cxnSpMk id="130" creationId="{B4932B98-829A-420F-9F3E-FFEDCA84F438}"/>
          </ac:cxnSpMkLst>
        </pc:cxnChg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156150194" sldId="711"/>
        </pc:sldMkLst>
      </pc:sldChg>
      <pc:sldChg chg="modSp add modAnim">
        <pc:chgData name="Igor Shinkar" userId="db6eb1b41a9778dd" providerId="LiveId" clId="{76B3E91C-0679-4375-A7EE-E585006D98D0}" dt="2025-10-05T18:25:12.687" v="78" actId="20577"/>
        <pc:sldMkLst>
          <pc:docMk/>
          <pc:sldMk cId="361187519" sldId="712"/>
        </pc:sldMkLst>
        <pc:spChg chg="mod">
          <ac:chgData name="Igor Shinkar" userId="db6eb1b41a9778dd" providerId="LiveId" clId="{76B3E91C-0679-4375-A7EE-E585006D98D0}" dt="2025-10-05T18:25:12.687" v="78" actId="20577"/>
          <ac:spMkLst>
            <pc:docMk/>
            <pc:sldMk cId="361187519" sldId="712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9T19:32:40.390" v="1714" actId="47"/>
        <pc:sldMkLst>
          <pc:docMk/>
          <pc:sldMk cId="3822994674" sldId="713"/>
        </pc:sldMkLst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2417175698" sldId="714"/>
        </pc:sldMkLst>
      </pc:sldChg>
      <pc:sldChg chg="modSp add del mod modAnim">
        <pc:chgData name="Igor Shinkar" userId="db6eb1b41a9778dd" providerId="LiveId" clId="{76B3E91C-0679-4375-A7EE-E585006D98D0}" dt="2025-10-09T19:32:36.380" v="1713" actId="47"/>
        <pc:sldMkLst>
          <pc:docMk/>
          <pc:sldMk cId="1352688662" sldId="716"/>
        </pc:sldMkLst>
        <pc:spChg chg="mod">
          <ac:chgData name="Igor Shinkar" userId="db6eb1b41a9778dd" providerId="LiveId" clId="{76B3E91C-0679-4375-A7EE-E585006D98D0}" dt="2025-10-09T17:56:06.721" v="1187"/>
          <ac:spMkLst>
            <pc:docMk/>
            <pc:sldMk cId="1352688662" sldId="716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1157831117" sldId="717"/>
        </pc:sldMkLst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1066737520" sldId="718"/>
        </pc:sldMkLst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1490276385" sldId="719"/>
        </pc:sldMkLst>
      </pc:sldChg>
      <pc:sldChg chg="modSp add del">
        <pc:chgData name="Igor Shinkar" userId="db6eb1b41a9778dd" providerId="LiveId" clId="{76B3E91C-0679-4375-A7EE-E585006D98D0}" dt="2025-10-09T19:32:36.380" v="1713" actId="47"/>
        <pc:sldMkLst>
          <pc:docMk/>
          <pc:sldMk cId="3945086375" sldId="720"/>
        </pc:sldMkLst>
        <pc:spChg chg="mod">
          <ac:chgData name="Igor Shinkar" userId="db6eb1b41a9778dd" providerId="LiveId" clId="{76B3E91C-0679-4375-A7EE-E585006D98D0}" dt="2025-10-09T18:01:00.213" v="1189" actId="20577"/>
          <ac:spMkLst>
            <pc:docMk/>
            <pc:sldMk cId="3945086375" sldId="720"/>
            <ac:spMk id="5122" creationId="{00000000-0000-0000-0000-000000000000}"/>
          </ac:spMkLst>
        </pc:spChg>
      </pc:sldChg>
      <pc:sldChg chg="modSp add del ord modAnim">
        <pc:chgData name="Igor Shinkar" userId="db6eb1b41a9778dd" providerId="LiveId" clId="{76B3E91C-0679-4375-A7EE-E585006D98D0}" dt="2025-10-09T19:32:36.380" v="1713" actId="47"/>
        <pc:sldMkLst>
          <pc:docMk/>
          <pc:sldMk cId="330795401" sldId="721"/>
        </pc:sldMkLst>
      </pc:sldChg>
      <pc:sldChg chg="modSp add del">
        <pc:chgData name="Igor Shinkar" userId="db6eb1b41a9778dd" providerId="LiveId" clId="{76B3E91C-0679-4375-A7EE-E585006D98D0}" dt="2025-10-09T19:32:36.380" v="1713" actId="47"/>
        <pc:sldMkLst>
          <pc:docMk/>
          <pc:sldMk cId="2701200704" sldId="722"/>
        </pc:sldMkLst>
        <pc:spChg chg="mod">
          <ac:chgData name="Igor Shinkar" userId="db6eb1b41a9778dd" providerId="LiveId" clId="{76B3E91C-0679-4375-A7EE-E585006D98D0}" dt="2025-10-09T18:01:57.219" v="1190" actId="20577"/>
          <ac:spMkLst>
            <pc:docMk/>
            <pc:sldMk cId="2701200704" sldId="722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3566980608" sldId="723"/>
        </pc:sldMkLst>
      </pc:sldChg>
      <pc:sldChg chg="add del">
        <pc:chgData name="Igor Shinkar" userId="db6eb1b41a9778dd" providerId="LiveId" clId="{76B3E91C-0679-4375-A7EE-E585006D98D0}" dt="2025-10-09T19:32:36.380" v="1713" actId="47"/>
        <pc:sldMkLst>
          <pc:docMk/>
          <pc:sldMk cId="3245187080" sldId="724"/>
        </pc:sldMkLst>
      </pc:sldChg>
      <pc:sldChg chg="modSp add del">
        <pc:chgData name="Igor Shinkar" userId="db6eb1b41a9778dd" providerId="LiveId" clId="{76B3E91C-0679-4375-A7EE-E585006D98D0}" dt="2025-10-09T19:32:36.380" v="1713" actId="47"/>
        <pc:sldMkLst>
          <pc:docMk/>
          <pc:sldMk cId="2375008911" sldId="725"/>
        </pc:sldMkLst>
        <pc:spChg chg="mod">
          <ac:chgData name="Igor Shinkar" userId="db6eb1b41a9778dd" providerId="LiveId" clId="{76B3E91C-0679-4375-A7EE-E585006D98D0}" dt="2025-10-09T18:14:54.571" v="1191" actId="20577"/>
          <ac:spMkLst>
            <pc:docMk/>
            <pc:sldMk cId="2375008911" sldId="725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8:22:05.585" v="67"/>
        <pc:sldMkLst>
          <pc:docMk/>
          <pc:sldMk cId="3558795180" sldId="727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68148404" sldId="728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814613198" sldId="729"/>
        </pc:sldMkLst>
      </pc:sldChg>
      <pc:sldChg chg="modSp add modAnim">
        <pc:chgData name="Igor Shinkar" userId="db6eb1b41a9778dd" providerId="LiveId" clId="{76B3E91C-0679-4375-A7EE-E585006D98D0}" dt="2025-10-09T17:48:46.400" v="1157" actId="20577"/>
        <pc:sldMkLst>
          <pc:docMk/>
          <pc:sldMk cId="273984364" sldId="730"/>
        </pc:sldMkLst>
        <pc:spChg chg="mod">
          <ac:chgData name="Igor Shinkar" userId="db6eb1b41a9778dd" providerId="LiveId" clId="{76B3E91C-0679-4375-A7EE-E585006D98D0}" dt="2025-10-09T17:48:46.400" v="1157" actId="20577"/>
          <ac:spMkLst>
            <pc:docMk/>
            <pc:sldMk cId="273984364" sldId="730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8:25:19.357" v="79"/>
        <pc:sldMkLst>
          <pc:docMk/>
          <pc:sldMk cId="740892173" sldId="731"/>
        </pc:sldMkLst>
      </pc:sldChg>
      <pc:sldChg chg="modSp add modAnim">
        <pc:chgData name="Igor Shinkar" userId="db6eb1b41a9778dd" providerId="LiveId" clId="{76B3E91C-0679-4375-A7EE-E585006D98D0}" dt="2025-10-05T18:28:55.427" v="98" actId="6549"/>
        <pc:sldMkLst>
          <pc:docMk/>
          <pc:sldMk cId="3605326756" sldId="732"/>
        </pc:sldMkLst>
        <pc:spChg chg="mod">
          <ac:chgData name="Igor Shinkar" userId="db6eb1b41a9778dd" providerId="LiveId" clId="{76B3E91C-0679-4375-A7EE-E585006D98D0}" dt="2025-10-05T18:28:55.427" v="98" actId="6549"/>
          <ac:spMkLst>
            <pc:docMk/>
            <pc:sldMk cId="3605326756" sldId="732"/>
            <ac:spMk id="5122" creationId="{5F543C1B-E22F-3A71-E1C3-632399402B18}"/>
          </ac:spMkLst>
        </pc:spChg>
      </pc:sldChg>
      <pc:sldChg chg="modSp add mod modAnim">
        <pc:chgData name="Igor Shinkar" userId="db6eb1b41a9778dd" providerId="LiveId" clId="{76B3E91C-0679-4375-A7EE-E585006D98D0}" dt="2025-10-07T19:13:49.298" v="421" actId="6549"/>
        <pc:sldMkLst>
          <pc:docMk/>
          <pc:sldMk cId="4251191683" sldId="733"/>
        </pc:sldMkLst>
        <pc:spChg chg="mod">
          <ac:chgData name="Igor Shinkar" userId="db6eb1b41a9778dd" providerId="LiveId" clId="{76B3E91C-0679-4375-A7EE-E585006D98D0}" dt="2025-10-07T19:08:00.492" v="201" actId="20577"/>
          <ac:spMkLst>
            <pc:docMk/>
            <pc:sldMk cId="4251191683" sldId="733"/>
            <ac:spMk id="2" creationId="{D61FDC83-50AE-D006-6A62-34500A52A262}"/>
          </ac:spMkLst>
        </pc:spChg>
        <pc:spChg chg="mod">
          <ac:chgData name="Igor Shinkar" userId="db6eb1b41a9778dd" providerId="LiveId" clId="{76B3E91C-0679-4375-A7EE-E585006D98D0}" dt="2025-10-07T19:13:49.298" v="421" actId="6549"/>
          <ac:spMkLst>
            <pc:docMk/>
            <pc:sldMk cId="4251191683" sldId="733"/>
            <ac:spMk id="3" creationId="{9C5E5E38-9417-0728-3E05-E8188939A559}"/>
          </ac:spMkLst>
        </pc:spChg>
      </pc:sldChg>
      <pc:sldChg chg="modSp add mod modAnim">
        <pc:chgData name="Igor Shinkar" userId="db6eb1b41a9778dd" providerId="LiveId" clId="{76B3E91C-0679-4375-A7EE-E585006D98D0}" dt="2025-10-09T17:49:34.121" v="1163" actId="20577"/>
        <pc:sldMkLst>
          <pc:docMk/>
          <pc:sldMk cId="1606541038" sldId="734"/>
        </pc:sldMkLst>
        <pc:spChg chg="mod">
          <ac:chgData name="Igor Shinkar" userId="db6eb1b41a9778dd" providerId="LiveId" clId="{76B3E91C-0679-4375-A7EE-E585006D98D0}" dt="2025-10-09T17:49:20.423" v="1159" actId="20577"/>
          <ac:spMkLst>
            <pc:docMk/>
            <pc:sldMk cId="1606541038" sldId="734"/>
            <ac:spMk id="5121" creationId="{969A38E1-39E3-5D9A-B89F-071E68DFB82B}"/>
          </ac:spMkLst>
        </pc:spChg>
        <pc:spChg chg="mod">
          <ac:chgData name="Igor Shinkar" userId="db6eb1b41a9778dd" providerId="LiveId" clId="{76B3E91C-0679-4375-A7EE-E585006D98D0}" dt="2025-10-09T17:49:34.121" v="1163" actId="20577"/>
          <ac:spMkLst>
            <pc:docMk/>
            <pc:sldMk cId="1606541038" sldId="734"/>
            <ac:spMk id="5122" creationId="{39408D20-4FF0-6A7C-47F2-E712437D7B14}"/>
          </ac:spMkLst>
        </pc:spChg>
      </pc:sldChg>
      <pc:sldChg chg="modSp add del mod modAnim">
        <pc:chgData name="Igor Shinkar" userId="db6eb1b41a9778dd" providerId="LiveId" clId="{76B3E91C-0679-4375-A7EE-E585006D98D0}" dt="2025-10-09T19:33:01.145" v="1715" actId="2696"/>
        <pc:sldMkLst>
          <pc:docMk/>
          <pc:sldMk cId="2766120182" sldId="735"/>
        </pc:sldMkLst>
        <pc:spChg chg="mod">
          <ac:chgData name="Igor Shinkar" userId="db6eb1b41a9778dd" providerId="LiveId" clId="{76B3E91C-0679-4375-A7EE-E585006D98D0}" dt="2025-10-09T18:27:29.784" v="1231" actId="20577"/>
          <ac:spMkLst>
            <pc:docMk/>
            <pc:sldMk cId="2766120182" sldId="735"/>
            <ac:spMk id="2" creationId="{F1B7F2D4-42B6-04CB-9F02-8BD93F744B1A}"/>
          </ac:spMkLst>
        </pc:spChg>
        <pc:spChg chg="mod">
          <ac:chgData name="Igor Shinkar" userId="db6eb1b41a9778dd" providerId="LiveId" clId="{76B3E91C-0679-4375-A7EE-E585006D98D0}" dt="2025-10-09T18:30:05.623" v="1500" actId="20577"/>
          <ac:spMkLst>
            <pc:docMk/>
            <pc:sldMk cId="2766120182" sldId="735"/>
            <ac:spMk id="3" creationId="{48F201FA-3FBF-87BC-5E3A-A6F1298A6BA8}"/>
          </ac:spMkLst>
        </pc:spChg>
      </pc:sldChg>
      <pc:sldChg chg="add del">
        <pc:chgData name="Igor Shinkar" userId="db6eb1b41a9778dd" providerId="LiveId" clId="{76B3E91C-0679-4375-A7EE-E585006D98D0}" dt="2025-10-09T19:33:06.113" v="1717"/>
        <pc:sldMkLst>
          <pc:docMk/>
          <pc:sldMk cId="3978303043" sldId="735"/>
        </pc:sldMkLst>
      </pc:sldChg>
      <pc:sldChg chg="add">
        <pc:chgData name="Igor Shinkar" userId="db6eb1b41a9778dd" providerId="LiveId" clId="{76B3E91C-0679-4375-A7EE-E585006D98D0}" dt="2025-10-09T19:33:06.957" v="1718"/>
        <pc:sldMkLst>
          <pc:docMk/>
          <pc:sldMk cId="4287594994" sldId="735"/>
        </pc:sldMkLst>
      </pc:sldChg>
      <pc:sldChg chg="add del">
        <pc:chgData name="Igor Shinkar" userId="db6eb1b41a9778dd" providerId="LiveId" clId="{76B3E91C-0679-4375-A7EE-E585006D98D0}" dt="2025-10-09T19:33:13.781" v="1719" actId="47"/>
        <pc:sldMkLst>
          <pc:docMk/>
          <pc:sldMk cId="61161557" sldId="736"/>
        </pc:sldMkLst>
      </pc:sldChg>
      <pc:sldChg chg="add del">
        <pc:chgData name="Igor Shinkar" userId="db6eb1b41a9778dd" providerId="LiveId" clId="{76B3E91C-0679-4375-A7EE-E585006D98D0}" dt="2025-10-09T19:33:01.145" v="1715" actId="2696"/>
        <pc:sldMkLst>
          <pc:docMk/>
          <pc:sldMk cId="2058362229" sldId="736"/>
        </pc:sldMkLst>
      </pc:sldChg>
      <pc:sldChg chg="add del">
        <pc:chgData name="Igor Shinkar" userId="db6eb1b41a9778dd" providerId="LiveId" clId="{76B3E91C-0679-4375-A7EE-E585006D98D0}" dt="2025-10-09T19:33:06.113" v="1717"/>
        <pc:sldMkLst>
          <pc:docMk/>
          <pc:sldMk cId="2987249673" sldId="736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3T19:55:59.283" v="364" actId="20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38808098" sldId="58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468626042" sldId="59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204297116" sldId="59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42196757" sldId="59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415560332" sldId="596"/>
        </pc:sldMkLst>
      </pc:sldChg>
      <pc:sldChg chg="modSp add">
        <pc:chgData name="Igor Shinkar" userId="db6eb1b41a9778dd" providerId="LiveId" clId="{8D5D62BC-6AE8-4EEB-9B34-88D17CC5C3A8}" dt="2023-02-03T19:21:09.805" v="41" actId="6549"/>
        <pc:sldMkLst>
          <pc:docMk/>
          <pc:sldMk cId="4108379219" sldId="597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725769497" sldId="60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01699745" sldId="60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297466465" sldId="60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6939600" sldId="610"/>
        </pc:sldMkLst>
      </pc:sldChg>
      <pc:sldChg chg="modSp add mod">
        <pc:chgData name="Igor Shinkar" userId="db6eb1b41a9778dd" providerId="LiveId" clId="{8D5D62BC-6AE8-4EEB-9B34-88D17CC5C3A8}" dt="2023-01-30T07:01:47.885" v="39" actId="1076"/>
        <pc:sldMkLst>
          <pc:docMk/>
          <pc:sldMk cId="4140997240" sldId="61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4843173" sldId="61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143580289" sldId="613"/>
        </pc:sldMkLst>
      </pc:sldChg>
      <pc:sldChg chg="add">
        <pc:chgData name="Igor Shinkar" userId="db6eb1b41a9778dd" providerId="LiveId" clId="{8D5D62BC-6AE8-4EEB-9B34-88D17CC5C3A8}" dt="2023-01-30T06:59:51.061" v="30"/>
        <pc:sldMkLst>
          <pc:docMk/>
          <pc:sldMk cId="497691683" sldId="614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822106215" sldId="615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793487114" sldId="616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748332287" sldId="617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50299750" sldId="618"/>
        </pc:sldMkLst>
      </pc:sldChg>
      <pc:sldChg chg="modSp add modAnim">
        <pc:chgData name="Igor Shinkar" userId="db6eb1b41a9778dd" providerId="LiveId" clId="{8D5D62BC-6AE8-4EEB-9B34-88D17CC5C3A8}" dt="2023-01-30T07:01:29.945" v="38" actId="20577"/>
        <pc:sldMkLst>
          <pc:docMk/>
          <pc:sldMk cId="2472823721" sldId="619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813934433" sldId="620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49879897" sldId="621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1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1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14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71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3BED1-C23E-96C2-06C8-0334A5483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4E5FA3-26B9-28E4-D57A-2054D256B4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93CB94-D51D-4555-7D8D-52D5292673E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3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69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237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27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27738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493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9A27D-9239-6E8E-AD49-4A0101932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F3BE12-3494-1981-A5E0-BE7F368748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99F5EB-4EA6-E659-7094-5A06F604709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180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988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73E8FC-2CA7-FD09-DCE2-FE0550CE2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C85249F9-FD2B-DBD6-CCB0-028B645311E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08AC8025-7164-0B5E-42AD-EBB58DF87E6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7844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134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8992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013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442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2886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39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384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94644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9196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5759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2085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3442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6012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68312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846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4735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6397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55101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21606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63876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8514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051345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420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11379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1055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69944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4667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365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30522C-6235-B9C3-25B1-FF22771F8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53DCBBAB-7409-20E3-033F-069269B2743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00F9CE1F-AF75-08A0-4BF8-5022C533C5A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44407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7401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518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4317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63226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261472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9249AB-56D7-A672-0BB6-A1A2A40A9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88385FA5-DA1A-8B4B-02ED-056C284B8F6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0CFA659-868C-8572-0F03-CF45BD8DB49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51426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8283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912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3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2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ST.htm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06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dirty="0"/>
              <a:t>__left__, __right__, 10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_, _, 5</a:t>
            </a:r>
            <a:r>
              <a:rPr lang="en-US" sz="2200" dirty="0"/>
              <a:t>,  </a:t>
            </a:r>
            <a:r>
              <a:rPr lang="en-US" sz="2200" dirty="0">
                <a:solidFill>
                  <a:srgbClr val="0070C0"/>
                </a:solidFill>
              </a:rPr>
              <a:t>_, _, 21</a:t>
            </a:r>
            <a:r>
              <a:rPr lang="en-US" sz="2200" dirty="0"/>
              <a:t>,   10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1,7,5</a:t>
            </a:r>
            <a:r>
              <a:rPr lang="en-US" sz="2200" dirty="0"/>
              <a:t>,   </a:t>
            </a:r>
            <a:r>
              <a:rPr lang="en-US" sz="2200" dirty="0">
                <a:solidFill>
                  <a:srgbClr val="0070C0"/>
                </a:solidFill>
              </a:rPr>
              <a:t>16, 25, 21</a:t>
            </a:r>
            <a:r>
              <a:rPr lang="en-US" sz="2200" dirty="0"/>
              <a:t>,   10</a:t>
            </a:r>
          </a:p>
          <a:p>
            <a:pPr>
              <a:defRPr/>
            </a:pPr>
            <a:r>
              <a:rPr lang="en-US" sz="2200" dirty="0"/>
              <a:t>Answer: [1,7,5,16, 25, 21,10]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92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1553" y="3181468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233" y="4048347"/>
            <a:ext cx="5512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A: change the order of 2.1 2.2 and 2.3</a:t>
            </a:r>
          </a:p>
        </p:txBody>
      </p:sp>
    </p:spTree>
    <p:extLst>
      <p:ext uri="{BB962C8B-B14F-4D97-AF65-F5344CB8AC3E}">
        <p14:creationId xmlns:p14="http://schemas.microsoft.com/office/powerpoint/2010/main" val="386602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7DBF0C0-7A36-589E-4195-50DFDB23A2AA}"/>
              </a:ext>
            </a:extLst>
          </p:cNvPr>
          <p:cNvSpPr/>
          <p:nvPr/>
        </p:nvSpPr>
        <p:spPr bwMode="auto">
          <a:xfrm>
            <a:off x="6679203" y="13066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3D876CF-9BFE-52C4-3B4A-A328FC75BA30}"/>
              </a:ext>
            </a:extLst>
          </p:cNvPr>
          <p:cNvSpPr/>
          <p:nvPr/>
        </p:nvSpPr>
        <p:spPr bwMode="auto">
          <a:xfrm>
            <a:off x="5917203" y="21448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48BA0C-65CB-DC48-E752-B456C0A3755A}"/>
              </a:ext>
            </a:extLst>
          </p:cNvPr>
          <p:cNvCxnSpPr>
            <a:cxnSpLocks/>
            <a:stCxn id="2" idx="3"/>
            <a:endCxn id="3" idx="7"/>
          </p:cNvCxnSpPr>
          <p:nvPr/>
        </p:nvCxnSpPr>
        <p:spPr bwMode="auto">
          <a:xfrm flipH="1">
            <a:off x="6372488" y="1696938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EBF0093-391C-3EF6-7886-4C969A8CD609}"/>
              </a:ext>
            </a:extLst>
          </p:cNvPr>
          <p:cNvSpPr/>
          <p:nvPr/>
        </p:nvSpPr>
        <p:spPr bwMode="auto">
          <a:xfrm>
            <a:off x="7536289" y="21448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C6B3C-23A8-8B56-97D1-7724FC9E0486}"/>
              </a:ext>
            </a:extLst>
          </p:cNvPr>
          <p:cNvCxnSpPr>
            <a:cxnSpLocks/>
            <a:stCxn id="2" idx="5"/>
            <a:endCxn id="5" idx="0"/>
          </p:cNvCxnSpPr>
          <p:nvPr/>
        </p:nvCxnSpPr>
        <p:spPr bwMode="auto">
          <a:xfrm>
            <a:off x="7134488" y="1696938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3082714-51B1-161C-27C0-C7379FEF66DC}"/>
              </a:ext>
            </a:extLst>
          </p:cNvPr>
          <p:cNvSpPr/>
          <p:nvPr/>
        </p:nvSpPr>
        <p:spPr bwMode="auto">
          <a:xfrm>
            <a:off x="5193303" y="30053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167143-38F5-98FA-121A-6735619894E6}"/>
              </a:ext>
            </a:extLst>
          </p:cNvPr>
          <p:cNvCxnSpPr>
            <a:cxnSpLocks/>
            <a:endCxn id="7" idx="7"/>
          </p:cNvCxnSpPr>
          <p:nvPr/>
        </p:nvCxnSpPr>
        <p:spPr bwMode="auto">
          <a:xfrm flipH="1">
            <a:off x="5648588" y="2557378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204FEBE-2D4B-9418-F197-F0F933FA65B0}"/>
              </a:ext>
            </a:extLst>
          </p:cNvPr>
          <p:cNvSpPr/>
          <p:nvPr/>
        </p:nvSpPr>
        <p:spPr bwMode="auto">
          <a:xfrm>
            <a:off x="6329815" y="310056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16B67-08BB-A8AF-525B-BFA34DE548E9}"/>
              </a:ext>
            </a:extLst>
          </p:cNvPr>
          <p:cNvCxnSpPr>
            <a:cxnSpLocks/>
            <a:stCxn id="3" idx="5"/>
            <a:endCxn id="9" idx="0"/>
          </p:cNvCxnSpPr>
          <p:nvPr/>
        </p:nvCxnSpPr>
        <p:spPr bwMode="auto">
          <a:xfrm>
            <a:off x="6372488" y="2535138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2929FC6-A3E5-65CF-6C70-976D168A90D9}"/>
              </a:ext>
            </a:extLst>
          </p:cNvPr>
          <p:cNvSpPr/>
          <p:nvPr/>
        </p:nvSpPr>
        <p:spPr bwMode="auto">
          <a:xfrm>
            <a:off x="7035890" y="310749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AA603F7-723C-EBDD-9581-CD6796FA33E5}"/>
              </a:ext>
            </a:extLst>
          </p:cNvPr>
          <p:cNvCxnSpPr>
            <a:cxnSpLocks/>
            <a:stCxn id="5" idx="3"/>
            <a:endCxn id="11" idx="0"/>
          </p:cNvCxnSpPr>
          <p:nvPr/>
        </p:nvCxnSpPr>
        <p:spPr bwMode="auto">
          <a:xfrm flipH="1">
            <a:off x="7302590" y="2535138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72BEB52-656B-865D-9D14-5FD05AC43C34}"/>
              </a:ext>
            </a:extLst>
          </p:cNvPr>
          <p:cNvSpPr/>
          <p:nvPr/>
        </p:nvSpPr>
        <p:spPr bwMode="auto">
          <a:xfrm>
            <a:off x="7938090" y="3133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39B6BA-FE0B-387A-70B4-76129460BB79}"/>
              </a:ext>
            </a:extLst>
          </p:cNvPr>
          <p:cNvCxnSpPr>
            <a:cxnSpLocks/>
            <a:endCxn id="13" idx="0"/>
          </p:cNvCxnSpPr>
          <p:nvPr/>
        </p:nvCxnSpPr>
        <p:spPr bwMode="auto">
          <a:xfrm>
            <a:off x="7980763" y="2567831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D2D2F3E5-F3C4-59F0-1125-417D5B4F53C2}"/>
              </a:ext>
            </a:extLst>
          </p:cNvPr>
          <p:cNvSpPr/>
          <p:nvPr/>
        </p:nvSpPr>
        <p:spPr bwMode="auto">
          <a:xfrm>
            <a:off x="7447363" y="409585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0FE924-D6E5-AE68-61BC-CC66669809C5}"/>
              </a:ext>
            </a:extLst>
          </p:cNvPr>
          <p:cNvCxnSpPr>
            <a:cxnSpLocks/>
            <a:endCxn id="15" idx="0"/>
          </p:cNvCxnSpPr>
          <p:nvPr/>
        </p:nvCxnSpPr>
        <p:spPr bwMode="auto">
          <a:xfrm>
            <a:off x="7490036" y="3530428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B6E804FD-889A-E16A-15BC-5AF479538FB0}"/>
              </a:ext>
            </a:extLst>
          </p:cNvPr>
          <p:cNvSpPr/>
          <p:nvPr/>
        </p:nvSpPr>
        <p:spPr bwMode="auto">
          <a:xfrm>
            <a:off x="4515130" y="386725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57103E-72E0-0416-4DC2-FDE1B96BFEC3}"/>
              </a:ext>
            </a:extLst>
          </p:cNvPr>
          <p:cNvCxnSpPr>
            <a:cxnSpLocks/>
            <a:stCxn id="7" idx="4"/>
            <a:endCxn id="17" idx="0"/>
          </p:cNvCxnSpPr>
          <p:nvPr/>
        </p:nvCxnSpPr>
        <p:spPr bwMode="auto">
          <a:xfrm flipH="1">
            <a:off x="4781830" y="3462533"/>
            <a:ext cx="678173" cy="4047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09143BB-01B5-2C63-41A8-22605013EB65}"/>
              </a:ext>
            </a:extLst>
          </p:cNvPr>
          <p:cNvSpPr txBox="1"/>
          <p:nvPr/>
        </p:nvSpPr>
        <p:spPr>
          <a:xfrm>
            <a:off x="966650" y="4448555"/>
            <a:ext cx="7504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Preorder: 4, </a:t>
            </a:r>
            <a:r>
              <a:rPr lang="en-US" sz="2800" dirty="0">
                <a:solidFill>
                  <a:srgbClr val="FF0000"/>
                </a:solidFill>
              </a:rPr>
              <a:t>2,1,8, 3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0C0"/>
                </a:solidFill>
              </a:rPr>
              <a:t>6, 5,9, 7</a:t>
            </a:r>
          </a:p>
          <a:p>
            <a:endParaRPr lang="en-US" sz="2800" dirty="0"/>
          </a:p>
          <a:p>
            <a:r>
              <a:rPr lang="en-US" sz="2800" dirty="0" err="1"/>
              <a:t>InOrder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0000"/>
                </a:solidFill>
              </a:rPr>
              <a:t>8, 1, 2, ,3,</a:t>
            </a:r>
            <a:r>
              <a:rPr lang="en-US" sz="2800" dirty="0"/>
              <a:t> 4, </a:t>
            </a:r>
            <a:r>
              <a:rPr lang="en-US" sz="2800" dirty="0">
                <a:solidFill>
                  <a:srgbClr val="0070C0"/>
                </a:solidFill>
              </a:rPr>
              <a:t>,5,9, 6, 7 </a:t>
            </a:r>
          </a:p>
          <a:p>
            <a:endParaRPr lang="en-US" sz="2800" dirty="0"/>
          </a:p>
          <a:p>
            <a:r>
              <a:rPr lang="en-US" sz="2800" dirty="0" err="1"/>
              <a:t>PostOrder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0000"/>
                </a:solidFill>
              </a:rPr>
              <a:t>8, 1, 3, 2 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0C0"/>
                </a:solidFill>
              </a:rPr>
              <a:t>9, 5, 7, 6 </a:t>
            </a:r>
            <a:r>
              <a:rPr lang="en-US" sz="2800" dirty="0"/>
              <a:t>, 4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58304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For each of the traversals write an Iterator implementing it.</a:t>
            </a:r>
          </a:p>
          <a:p>
            <a:r>
              <a:rPr lang="en-US" altLang="he-IL" sz="2400" dirty="0">
                <a:solidFill>
                  <a:srgbClr val="0000CC"/>
                </a:solidFill>
              </a:rPr>
              <a:t>public class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BinaryTreeIterator</a:t>
            </a:r>
            <a:r>
              <a:rPr lang="en-US" altLang="he-IL" sz="2400" dirty="0"/>
              <a:t>&lt;T&gt;</a:t>
            </a:r>
            <a:r>
              <a:rPr lang="en-US" altLang="he-IL" sz="2400" dirty="0">
                <a:solidFill>
                  <a:srgbClr val="0000CC"/>
                </a:solidFill>
              </a:rPr>
              <a:t> implements</a:t>
            </a:r>
            <a:r>
              <a:rPr lang="en-US" altLang="he-IL" sz="2400" dirty="0"/>
              <a:t> Iterator&lt;T&gt; {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BinaryTreeIterator</a:t>
            </a:r>
            <a:r>
              <a:rPr lang="en-US" altLang="he-IL" sz="2400" dirty="0"/>
              <a:t>();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 </a:t>
            </a:r>
            <a:r>
              <a:rPr lang="en-US" altLang="he-IL" sz="2400" dirty="0" err="1">
                <a:solidFill>
                  <a:srgbClr val="0000CC"/>
                </a:solidFill>
              </a:rPr>
              <a:t>boolean</a:t>
            </a:r>
            <a:r>
              <a:rPr lang="en-US" altLang="he-IL" sz="2400" dirty="0">
                <a:solidFill>
                  <a:srgbClr val="0000CC"/>
                </a:solidFill>
              </a:rPr>
              <a:t> </a:t>
            </a:r>
            <a:r>
              <a:rPr lang="en-US" altLang="he-IL" sz="2400" dirty="0" err="1"/>
              <a:t>hasNext</a:t>
            </a:r>
            <a:r>
              <a:rPr lang="en-US" altLang="he-IL" sz="2400" dirty="0"/>
              <a:t>();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T next();</a:t>
            </a:r>
          </a:p>
          <a:p>
            <a:r>
              <a:rPr lang="en-US" altLang="he-IL" sz="2400" dirty="0"/>
              <a:t>}</a:t>
            </a:r>
          </a:p>
          <a:p>
            <a:r>
              <a:rPr lang="en-US" altLang="he-IL" sz="2400" dirty="0">
                <a:solidFill>
                  <a:srgbClr val="0000CC"/>
                </a:solidFill>
              </a:rPr>
              <a:t>public class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</a:t>
            </a:r>
            <a:r>
              <a:rPr lang="en-US" altLang="he-IL" sz="2400" dirty="0"/>
              <a:t>&lt;T&gt;</a:t>
            </a:r>
            <a:r>
              <a:rPr lang="en-US" altLang="he-IL" sz="2400" dirty="0">
                <a:solidFill>
                  <a:srgbClr val="0000CC"/>
                </a:solidFill>
              </a:rPr>
              <a:t> </a:t>
            </a:r>
            <a:r>
              <a:rPr lang="en-US" altLang="he-IL" sz="2400" dirty="0"/>
              <a:t>{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Iterator&lt;T&gt; </a:t>
            </a:r>
            <a:r>
              <a:rPr lang="en-US" altLang="he-IL" sz="2400" dirty="0" err="1"/>
              <a:t>preOrderIterator</a:t>
            </a:r>
            <a:r>
              <a:rPr lang="en-US" altLang="he-IL" sz="2400" dirty="0"/>
              <a:t>();</a:t>
            </a:r>
          </a:p>
          <a:p>
            <a:r>
              <a:rPr lang="en-US" altLang="he-IL" sz="2400" dirty="0"/>
              <a:t>}</a:t>
            </a:r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</a:t>
            </a:r>
            <a:r>
              <a:rPr lang="en-US" sz="1800" dirty="0" err="1"/>
              <a:t>node.data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node.right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node.right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node.left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node.left</a:t>
            </a:r>
            <a:r>
              <a:rPr lang="en-US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9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</a:t>
            </a:r>
            <a:r>
              <a:rPr lang="en-US" sz="1800" dirty="0" err="1"/>
              <a:t>node.data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node.right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node.right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node.left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node.left</a:t>
            </a:r>
            <a:r>
              <a:rPr lang="en-US" sz="18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6D5C0-012B-4072-8502-7DB941C81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00" y="1586079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52E750-38DC-4F3C-91E0-D53C24E52954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EB5F25-ACBD-4977-BD44-189A8F95B148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2ACE939-DE99-477D-89B9-B885852A83C8}"/>
              </a:ext>
            </a:extLst>
          </p:cNvPr>
          <p:cNvGraphicFramePr>
            <a:graphicFrameLocks noGrp="1"/>
          </p:cNvGraphicFramePr>
          <p:nvPr/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82A778-0DCB-4975-9087-F2728E15297A}"/>
              </a:ext>
            </a:extLst>
          </p:cNvPr>
          <p:cNvGraphicFramePr>
            <a:graphicFrameLocks noGrp="1"/>
          </p:cNvGraphicFramePr>
          <p:nvPr/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E4E272-3A61-4DA5-BECB-9324E230AB58}"/>
              </a:ext>
            </a:extLst>
          </p:cNvPr>
          <p:cNvGraphicFramePr>
            <a:graphicFrameLocks noGrp="1"/>
          </p:cNvGraphicFramePr>
          <p:nvPr/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3177C07-C5E8-4FA3-8F78-0C9D73E29E9C}"/>
              </a:ext>
            </a:extLst>
          </p:cNvPr>
          <p:cNvGraphicFramePr>
            <a:graphicFrameLocks noGrp="1"/>
          </p:cNvGraphicFramePr>
          <p:nvPr/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66D9A7F-A06A-4A34-ADA1-2A94B0415BA4}"/>
              </a:ext>
            </a:extLst>
          </p:cNvPr>
          <p:cNvGraphicFramePr>
            <a:graphicFrameLocks noGrp="1"/>
          </p:cNvGraphicFramePr>
          <p:nvPr/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B2C2882-A051-49FB-91B0-0E28A5E0FCF3}"/>
              </a:ext>
            </a:extLst>
          </p:cNvPr>
          <p:cNvGraphicFramePr>
            <a:graphicFrameLocks noGrp="1"/>
          </p:cNvGraphicFramePr>
          <p:nvPr/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E5ADCD6-9FFC-398B-86D6-4CD32853B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699" y="4358524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</p:spTree>
    <p:extLst>
      <p:ext uri="{BB962C8B-B14F-4D97-AF65-F5344CB8AC3E}">
        <p14:creationId xmlns:p14="http://schemas.microsoft.com/office/powerpoint/2010/main" val="22082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BFS(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q = create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Q: what is the running time of all traversal algorithms we saw today?</a:t>
            </a:r>
          </a:p>
          <a:p>
            <a:pPr>
              <a:defRPr/>
            </a:pPr>
            <a:r>
              <a:rPr lang="en-US" sz="2200" dirty="0"/>
              <a:t>A: O(size of the tree)</a:t>
            </a:r>
          </a:p>
          <a:p>
            <a:pPr>
              <a:defRPr/>
            </a:pPr>
            <a:r>
              <a:rPr lang="en-US" sz="2200" dirty="0"/>
              <a:t>Because each node is processed in O(1) time. </a:t>
            </a:r>
          </a:p>
        </p:txBody>
      </p:sp>
    </p:spTree>
    <p:extLst>
      <p:ext uri="{BB962C8B-B14F-4D97-AF65-F5344CB8AC3E}">
        <p14:creationId xmlns:p14="http://schemas.microsoft.com/office/powerpoint/2010/main" val="325042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4883D-2B92-7987-75E7-55C3CA846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FDC83-50AE-D006-6A62-34500A52A26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Reconstucting a tree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5E5E38-9417-0728-3E05-E8188939A55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Fact1</a:t>
            </a:r>
            <a:r>
              <a:rPr lang="en-US" sz="2200" dirty="0"/>
              <a:t>: Given </a:t>
            </a:r>
            <a:r>
              <a:rPr lang="en-US" sz="2200" dirty="0" err="1"/>
              <a:t>PreOrder</a:t>
            </a:r>
            <a:r>
              <a:rPr lang="en-US" sz="2200" dirty="0"/>
              <a:t> and </a:t>
            </a:r>
            <a:r>
              <a:rPr lang="en-US" sz="2200" dirty="0" err="1"/>
              <a:t>InOrder</a:t>
            </a:r>
            <a:r>
              <a:rPr lang="en-US" sz="2200" dirty="0"/>
              <a:t> we can reconstruct a tree</a:t>
            </a:r>
          </a:p>
          <a:p>
            <a:pPr>
              <a:defRPr/>
            </a:pPr>
            <a:r>
              <a:rPr lang="en-US" sz="2200" u="sng" dirty="0"/>
              <a:t>HW1</a:t>
            </a:r>
            <a:r>
              <a:rPr lang="en-US" sz="2200" dirty="0"/>
              <a:t>: Write a function that does that</a:t>
            </a:r>
          </a:p>
          <a:p>
            <a:pPr>
              <a:defRPr/>
            </a:pPr>
            <a:r>
              <a:rPr lang="en-US" sz="2200" u="sng" dirty="0"/>
              <a:t>Fact1’</a:t>
            </a:r>
            <a:r>
              <a:rPr lang="en-US" sz="2200" dirty="0"/>
              <a:t>: Given </a:t>
            </a:r>
            <a:r>
              <a:rPr lang="en-US" sz="2200" dirty="0" err="1"/>
              <a:t>PostOrder</a:t>
            </a:r>
            <a:r>
              <a:rPr lang="en-US" sz="2200" dirty="0"/>
              <a:t> and </a:t>
            </a:r>
            <a:r>
              <a:rPr lang="en-US" sz="2200" dirty="0" err="1"/>
              <a:t>InOrder</a:t>
            </a:r>
            <a:r>
              <a:rPr lang="en-US" sz="2200" dirty="0"/>
              <a:t> we can reconstruct a tree</a:t>
            </a:r>
          </a:p>
          <a:p>
            <a:pPr>
              <a:defRPr/>
            </a:pPr>
            <a:r>
              <a:rPr lang="en-US" sz="2200" u="sng" dirty="0"/>
              <a:t>HW1’</a:t>
            </a:r>
            <a:r>
              <a:rPr lang="en-US" sz="2200" dirty="0"/>
              <a:t>: Write a function that does that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Fact2</a:t>
            </a:r>
            <a:r>
              <a:rPr lang="en-US" sz="2200" dirty="0"/>
              <a:t>: Given </a:t>
            </a:r>
            <a:r>
              <a:rPr lang="en-US" sz="2200" dirty="0" err="1"/>
              <a:t>PreOrder</a:t>
            </a:r>
            <a:r>
              <a:rPr lang="en-US" sz="2200" dirty="0"/>
              <a:t> and </a:t>
            </a:r>
            <a:r>
              <a:rPr lang="en-US" sz="2200" dirty="0" err="1"/>
              <a:t>PostOrder</a:t>
            </a:r>
            <a:r>
              <a:rPr lang="en-US" sz="2200" dirty="0"/>
              <a:t>, can we reconstruct a tree?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No.</a:t>
            </a:r>
          </a:p>
          <a:p>
            <a:pPr>
              <a:defRPr/>
            </a:pPr>
            <a:r>
              <a:rPr lang="en-US" sz="2200" dirty="0"/>
              <a:t>There are two different trees with same </a:t>
            </a:r>
            <a:r>
              <a:rPr lang="en-US" sz="2200" dirty="0" err="1"/>
              <a:t>PreOrder</a:t>
            </a:r>
            <a:r>
              <a:rPr lang="en-US" sz="2200" dirty="0"/>
              <a:t> and </a:t>
            </a:r>
            <a:r>
              <a:rPr lang="en-US" sz="2200" dirty="0" err="1"/>
              <a:t>PostOrder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119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21, during the Tuesday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</a:t>
            </a:r>
            <a:endParaRPr 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2 hours,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All material learned in Week 01 – Week 06 (incl. AVLtrees insertion)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https://www.cs.sfu.ca/~ishinkar/teaching/fall25/cmpt225/exams.html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links are under piazza Resources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greater or equal</a:t>
            </a:r>
            <a:r>
              <a:rPr lang="en-US" altLang="he-IL" sz="2200" dirty="0"/>
              <a:t> than the values in its left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smaller or equal</a:t>
            </a:r>
            <a:r>
              <a:rPr lang="en-US" altLang="he-IL" sz="2200" dirty="0"/>
              <a:t> than the values in its right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08956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1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2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</a:t>
            </a:r>
          </a:p>
          <a:p>
            <a:pPr marL="0" indent="0"/>
            <a:r>
              <a:rPr lang="en-US" altLang="he-IL" sz="2200" dirty="0"/>
              <a:t>unbalanced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91D3E-B1B8-4FF8-84C3-44889E13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6033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BC8FF-8723-4D10-A257-39BEFADA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385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968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prints the values in a BST in the non-decreasing order.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print(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802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9D1FC99-CD74-4781-8BCF-B72DB78CC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&lt;T extends &lt;Comparable&lt;T&gt;&gt;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83212" y="232551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bst.root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&amp;&amp;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current.data.compateTo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!= 0)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//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414327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10ECD-AC19-71E7-BA41-8DF9283F1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6FEB-6C51-0594-AFB9-52E1FC65750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 – grades released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5B7D7-FDD8-6743-51EF-91786E99104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were issues with the folder structure in the submitted zip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 sent an email about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email and resubmit to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 1 RESUBMIT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 Sunday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I‘ll release the test cases used for grading and the solutions next week.</a:t>
            </a:r>
          </a:p>
        </p:txBody>
      </p:sp>
    </p:spTree>
    <p:extLst>
      <p:ext uri="{BB962C8B-B14F-4D97-AF65-F5344CB8AC3E}">
        <p14:creationId xmlns:p14="http://schemas.microsoft.com/office/powerpoint/2010/main" val="42875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</a:t>
            </a:r>
          </a:p>
          <a:p>
            <a:pPr marL="0" indent="0">
              <a:defRPr/>
            </a:pP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/** returns the added node */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(item)&gt;0)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parent.addLeftChild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parent.addRightChild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/>
              <a:t>See examples: </a:t>
            </a:r>
            <a:r>
              <a:rPr lang="en-US" sz="2200">
                <a:hlinkClick r:id="rId3"/>
              </a:rPr>
              <a:t>https</a:t>
            </a:r>
            <a:r>
              <a:rPr lang="en-US" sz="2200" dirty="0">
                <a:hlinkClick r:id="rId3"/>
              </a:rPr>
              <a:t>://www.cs.usfca.edu/~galles/visualization/BST.html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6442428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374C9-C2F8-00BD-1A58-531CA1A33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47BF2254-E624-D936-9354-7B4EFDD8A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5F543C1B-E22F-3A71-E1C3-632399402B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6, 2, 3, 1, 5, 8]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FD8795-4081-12E3-2984-3319459F230A}"/>
              </a:ext>
            </a:extLst>
          </p:cNvPr>
          <p:cNvGrpSpPr/>
          <p:nvPr/>
        </p:nvGrpSpPr>
        <p:grpSpPr>
          <a:xfrm>
            <a:off x="4764281" y="3779837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978F303-9CEA-5810-13DF-5B24673B9EDE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389ABBF-EF8B-B50A-B3BC-752F0E91069D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18F291F-C681-31D0-6222-F108782FFA2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F5226D-51FC-CC85-8A14-8B8D9199F584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3AA3FD-0FBE-8910-3BDE-D5FB3B02C102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7F55C00-446C-F8CD-2EFD-F03261491306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8D13936-2EB1-AB43-2008-02E172DCA562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23BECC6-B409-AAFB-7E99-A25B0A65232D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D39D774-8FEE-3E95-4DB9-99CCC0C35BC1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1A3B5E2-4D8F-5A83-0D84-24167D252447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AE180FD-7441-B83E-E2CE-CF86D769A94B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B385A42-084F-928C-AEBF-33721EE1E91C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83F6DBF-826D-B198-EE46-EC469F4B20F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5326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519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2, 6, 1, 3 , 5, 6, 6, 8,6]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Let’s say if item is already in the tree,</a:t>
            </a:r>
            <a:br>
              <a:rPr lang="en-US" sz="2200" dirty="0"/>
            </a:br>
            <a:r>
              <a:rPr lang="en-US" sz="2200" dirty="0"/>
              <a:t>we add it to the 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DB7A89-2171-E218-DBB5-84D08EA0B68C}"/>
              </a:ext>
            </a:extLst>
          </p:cNvPr>
          <p:cNvGrpSpPr/>
          <p:nvPr/>
        </p:nvGrpSpPr>
        <p:grpSpPr>
          <a:xfrm>
            <a:off x="4963226" y="2283829"/>
            <a:ext cx="4025985" cy="5033238"/>
            <a:chOff x="4773612" y="2190523"/>
            <a:chExt cx="4025985" cy="50332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7FBBDA0-B992-4CFC-B60B-53D36A144E10}"/>
                </a:ext>
              </a:extLst>
            </p:cNvPr>
            <p:cNvGrpSpPr/>
            <p:nvPr/>
          </p:nvGrpSpPr>
          <p:grpSpPr>
            <a:xfrm>
              <a:off x="4773612" y="2190523"/>
              <a:ext cx="3278187" cy="2283768"/>
              <a:chOff x="4773612" y="2713037"/>
              <a:chExt cx="3278187" cy="2283768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82C84038-5F7F-4B21-B9F8-39D9081C95FF}"/>
                  </a:ext>
                </a:extLst>
              </p:cNvPr>
              <p:cNvSpPr/>
              <p:nvPr/>
            </p:nvSpPr>
            <p:spPr bwMode="auto">
              <a:xfrm>
                <a:off x="6259512" y="27130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C1B670C3-0867-424E-B9D9-37D2B5AF2417}"/>
                  </a:ext>
                </a:extLst>
              </p:cNvPr>
              <p:cNvSpPr/>
              <p:nvPr/>
            </p:nvSpPr>
            <p:spPr bwMode="auto">
              <a:xfrm>
                <a:off x="5497512" y="35512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346C0CC8-3A8B-4C8D-ABD5-062AEF2CB0F3}"/>
                  </a:ext>
                </a:extLst>
              </p:cNvPr>
              <p:cNvCxnSpPr>
                <a:cxnSpLocks/>
                <a:stCxn id="2" idx="3"/>
                <a:endCxn id="6" idx="7"/>
              </p:cNvCxnSpPr>
              <p:nvPr/>
            </p:nvCxnSpPr>
            <p:spPr bwMode="auto">
              <a:xfrm flipH="1">
                <a:off x="5952797" y="3103282"/>
                <a:ext cx="384830" cy="5149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2570CBD3-7A53-4E3E-8AFB-F9B832B69CF5}"/>
                  </a:ext>
                </a:extLst>
              </p:cNvPr>
              <p:cNvSpPr/>
              <p:nvPr/>
            </p:nvSpPr>
            <p:spPr bwMode="auto">
              <a:xfrm>
                <a:off x="7116598" y="35512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FA535E4-8FB1-4ACD-B725-72468EDC2206}"/>
                  </a:ext>
                </a:extLst>
              </p:cNvPr>
              <p:cNvCxnSpPr>
                <a:cxnSpLocks/>
                <a:stCxn id="2" idx="5"/>
                <a:endCxn id="10" idx="0"/>
              </p:cNvCxnSpPr>
              <p:nvPr/>
            </p:nvCxnSpPr>
            <p:spPr bwMode="auto">
              <a:xfrm>
                <a:off x="6714797" y="3103282"/>
                <a:ext cx="668501" cy="44795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5189BF77-887C-4201-BF29-694B03FEF4C5}"/>
                  </a:ext>
                </a:extLst>
              </p:cNvPr>
              <p:cNvSpPr/>
              <p:nvPr/>
            </p:nvSpPr>
            <p:spPr bwMode="auto">
              <a:xfrm>
                <a:off x="4773612" y="44116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C197F6C-7803-413F-81B1-5526CC8CB6F1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 bwMode="auto">
              <a:xfrm flipH="1">
                <a:off x="5228897" y="3963722"/>
                <a:ext cx="384830" cy="5149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83F9168-20AB-461C-8246-3ABDB8D9A356}"/>
                  </a:ext>
                </a:extLst>
              </p:cNvPr>
              <p:cNvSpPr/>
              <p:nvPr/>
            </p:nvSpPr>
            <p:spPr bwMode="auto">
              <a:xfrm>
                <a:off x="5910124" y="4506912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776861D-9EBD-434C-B9B5-8CE448717135}"/>
                  </a:ext>
                </a:extLst>
              </p:cNvPr>
              <p:cNvCxnSpPr>
                <a:cxnSpLocks/>
                <a:stCxn id="6" idx="5"/>
                <a:endCxn id="19" idx="0"/>
              </p:cNvCxnSpPr>
              <p:nvPr/>
            </p:nvCxnSpPr>
            <p:spPr bwMode="auto">
              <a:xfrm>
                <a:off x="5952797" y="3941482"/>
                <a:ext cx="224027" cy="56543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2454DF1-7719-4B79-B109-AE8D0BC366C3}"/>
                  </a:ext>
                </a:extLst>
              </p:cNvPr>
              <p:cNvSpPr/>
              <p:nvPr/>
            </p:nvSpPr>
            <p:spPr bwMode="auto">
              <a:xfrm>
                <a:off x="6616199" y="451383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5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214F42E-63F4-44D0-9F2F-6632E3EEFDA1}"/>
                  </a:ext>
                </a:extLst>
              </p:cNvPr>
              <p:cNvCxnSpPr>
                <a:cxnSpLocks/>
                <a:stCxn id="10" idx="3"/>
                <a:endCxn id="23" idx="0"/>
              </p:cNvCxnSpPr>
              <p:nvPr/>
            </p:nvCxnSpPr>
            <p:spPr bwMode="auto">
              <a:xfrm flipH="1">
                <a:off x="6882899" y="3941482"/>
                <a:ext cx="311814" cy="57235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FBA383B-B6B0-4597-B04B-E7997C574FA9}"/>
                  </a:ext>
                </a:extLst>
              </p:cNvPr>
              <p:cNvSpPr/>
              <p:nvPr/>
            </p:nvSpPr>
            <p:spPr bwMode="auto">
              <a:xfrm>
                <a:off x="7518399" y="45396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6</a:t>
                </a:r>
                <a:endParaRPr kumimoji="0" lang="en-CA" sz="18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4912110-7242-4EDD-9904-B25FAA6FA664}"/>
                  </a:ext>
                </a:extLst>
              </p:cNvPr>
              <p:cNvCxnSpPr>
                <a:cxnSpLocks/>
                <a:endCxn id="29" idx="0"/>
              </p:cNvCxnSpPr>
              <p:nvPr/>
            </p:nvCxnSpPr>
            <p:spPr bwMode="auto">
              <a:xfrm>
                <a:off x="7561072" y="3974175"/>
                <a:ext cx="224027" cy="56543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C913FE3-7F85-52B3-B6BC-AB530DC69249}"/>
                </a:ext>
              </a:extLst>
            </p:cNvPr>
            <p:cNvSpPr/>
            <p:nvPr/>
          </p:nvSpPr>
          <p:spPr bwMode="auto">
            <a:xfrm>
              <a:off x="7887199" y="50054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6232F43-781E-7E13-0B70-386894B69EBE}"/>
                </a:ext>
              </a:extLst>
            </p:cNvPr>
            <p:cNvCxnSpPr>
              <a:cxnSpLocks/>
              <a:endCxn id="5" idx="0"/>
            </p:cNvCxnSpPr>
            <p:nvPr/>
          </p:nvCxnSpPr>
          <p:spPr bwMode="auto">
            <a:xfrm>
              <a:off x="7929872" y="4440029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DDAF912-F1AA-96AC-1BFA-D96768CCB02E}"/>
                </a:ext>
              </a:extLst>
            </p:cNvPr>
            <p:cNvSpPr/>
            <p:nvPr/>
          </p:nvSpPr>
          <p:spPr bwMode="auto">
            <a:xfrm>
              <a:off x="8266197" y="586529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D8B944-59EA-C70C-806B-0209E5DC6A42}"/>
                </a:ext>
              </a:extLst>
            </p:cNvPr>
            <p:cNvCxnSpPr>
              <a:cxnSpLocks/>
              <a:stCxn id="5" idx="4"/>
              <a:endCxn id="8" idx="0"/>
            </p:cNvCxnSpPr>
            <p:nvPr/>
          </p:nvCxnSpPr>
          <p:spPr bwMode="auto">
            <a:xfrm>
              <a:off x="8153899" y="5462659"/>
              <a:ext cx="378998" cy="4026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7B038E0-1261-9044-5EFC-BEE844CEDC92}"/>
                </a:ext>
              </a:extLst>
            </p:cNvPr>
            <p:cNvSpPr/>
            <p:nvPr/>
          </p:nvSpPr>
          <p:spPr bwMode="auto">
            <a:xfrm>
              <a:off x="7568614" y="6758057"/>
              <a:ext cx="533400" cy="465704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30103E8-D76B-0A9F-2FBF-0EBDADC8B3B4}"/>
                </a:ext>
              </a:extLst>
            </p:cNvPr>
            <p:cNvCxnSpPr>
              <a:cxnSpLocks/>
              <a:stCxn id="8" idx="4"/>
              <a:endCxn id="14" idx="0"/>
            </p:cNvCxnSpPr>
            <p:nvPr/>
          </p:nvCxnSpPr>
          <p:spPr bwMode="auto">
            <a:xfrm flipH="1">
              <a:off x="7835314" y="6322492"/>
              <a:ext cx="697583" cy="43556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7785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4,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273CFF-5D4D-4379-8C9E-610D32D9075A}"/>
              </a:ext>
            </a:extLst>
          </p:cNvPr>
          <p:cNvGrpSpPr/>
          <p:nvPr/>
        </p:nvGrpSpPr>
        <p:grpSpPr>
          <a:xfrm>
            <a:off x="3744912" y="2317808"/>
            <a:ext cx="4476130" cy="4971993"/>
            <a:chOff x="3744912" y="2317808"/>
            <a:chExt cx="4476130" cy="497199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C3FAB08-1CE6-435C-B9C2-41E91DB2FDC3}"/>
                </a:ext>
              </a:extLst>
            </p:cNvPr>
            <p:cNvSpPr/>
            <p:nvPr/>
          </p:nvSpPr>
          <p:spPr bwMode="auto">
            <a:xfrm>
              <a:off x="3744912" y="23178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B8213D7-2CAE-4565-8EB5-D5A32E92D418}"/>
                </a:ext>
              </a:extLst>
            </p:cNvPr>
            <p:cNvSpPr/>
            <p:nvPr/>
          </p:nvSpPr>
          <p:spPr bwMode="auto">
            <a:xfrm>
              <a:off x="4278312" y="30178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BB06F-BC36-402E-B058-B1F3557F0978}"/>
                </a:ext>
              </a:extLst>
            </p:cNvPr>
            <p:cNvCxnSpPr>
              <a:cxnSpLocks/>
              <a:stCxn id="4" idx="4"/>
              <a:endCxn id="6" idx="0"/>
            </p:cNvCxnSpPr>
            <p:nvPr/>
          </p:nvCxnSpPr>
          <p:spPr bwMode="auto">
            <a:xfrm>
              <a:off x="4011612" y="2775008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C36959-91CC-48B8-ADA4-3E0FD2CE5A84}"/>
                </a:ext>
              </a:extLst>
            </p:cNvPr>
            <p:cNvSpPr/>
            <p:nvPr/>
          </p:nvSpPr>
          <p:spPr bwMode="auto">
            <a:xfrm>
              <a:off x="5040312" y="36971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6E16CE-EA60-44F8-A699-3C87C621B06A}"/>
                </a:ext>
              </a:extLst>
            </p:cNvPr>
            <p:cNvCxnSpPr>
              <a:cxnSpLocks/>
              <a:stCxn id="6" idx="5"/>
              <a:endCxn id="10" idx="0"/>
            </p:cNvCxnSpPr>
            <p:nvPr/>
          </p:nvCxnSpPr>
          <p:spPr bwMode="auto">
            <a:xfrm>
              <a:off x="4733597" y="3408082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394FAB-E652-427C-9800-E15159A9E4B1}"/>
                </a:ext>
              </a:extLst>
            </p:cNvPr>
            <p:cNvSpPr/>
            <p:nvPr/>
          </p:nvSpPr>
          <p:spPr bwMode="auto">
            <a:xfrm>
              <a:off x="5726112" y="43965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0FF9A3-C963-4995-AB59-5C5A4A840F71}"/>
                </a:ext>
              </a:extLst>
            </p:cNvPr>
            <p:cNvCxnSpPr>
              <a:cxnSpLocks/>
              <a:stCxn id="10" idx="5"/>
              <a:endCxn id="12" idx="0"/>
            </p:cNvCxnSpPr>
            <p:nvPr/>
          </p:nvCxnSpPr>
          <p:spPr bwMode="auto">
            <a:xfrm>
              <a:off x="5495597" y="4087375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3DD8CED-552C-4569-BF0E-45801F7565E8}"/>
                </a:ext>
              </a:extLst>
            </p:cNvPr>
            <p:cNvSpPr/>
            <p:nvPr/>
          </p:nvSpPr>
          <p:spPr bwMode="auto">
            <a:xfrm>
              <a:off x="6301290" y="5257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365EEB-C280-48FD-99D5-05757F0FDC51}"/>
                </a:ext>
              </a:extLst>
            </p:cNvPr>
            <p:cNvCxnSpPr>
              <a:cxnSpLocks/>
              <a:endCxn id="14" idx="0"/>
            </p:cNvCxnSpPr>
            <p:nvPr/>
          </p:nvCxnSpPr>
          <p:spPr bwMode="auto">
            <a:xfrm>
              <a:off x="6034590" y="4862238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E5CE88-1B79-48AB-95E0-96EFBECC8D30}"/>
                </a:ext>
              </a:extLst>
            </p:cNvPr>
            <p:cNvSpPr/>
            <p:nvPr/>
          </p:nvSpPr>
          <p:spPr bwMode="auto">
            <a:xfrm>
              <a:off x="7005095" y="60483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BA2C14-5BC6-4A9C-B2ED-B151C4421397}"/>
                </a:ext>
              </a:extLst>
            </p:cNvPr>
            <p:cNvCxnSpPr>
              <a:cxnSpLocks/>
              <a:endCxn id="16" idx="0"/>
            </p:cNvCxnSpPr>
            <p:nvPr/>
          </p:nvCxnSpPr>
          <p:spPr bwMode="auto">
            <a:xfrm>
              <a:off x="6738395" y="5652933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2FAFEE-DB45-4BF4-A109-648F0429BC89}"/>
                </a:ext>
              </a:extLst>
            </p:cNvPr>
            <p:cNvSpPr/>
            <p:nvPr/>
          </p:nvSpPr>
          <p:spPr bwMode="auto">
            <a:xfrm>
              <a:off x="7687642" y="68326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6E2950-1E8B-4B33-AA12-AD71104B861C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420942" y="6437159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6752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7, 6, 5, 4]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B698FA-E7D3-4B68-A709-BFA35C9EE4EC}"/>
              </a:ext>
            </a:extLst>
          </p:cNvPr>
          <p:cNvGrpSpPr/>
          <p:nvPr/>
        </p:nvGrpSpPr>
        <p:grpSpPr>
          <a:xfrm>
            <a:off x="4392612" y="2408237"/>
            <a:ext cx="2558349" cy="4571235"/>
            <a:chOff x="4392612" y="2408237"/>
            <a:chExt cx="2558349" cy="45712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5806046" y="3703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6" idx="5"/>
              <a:endCxn id="12" idx="0"/>
            </p:cNvCxnSpPr>
            <p:nvPr/>
          </p:nvCxnSpPr>
          <p:spPr bwMode="auto">
            <a:xfrm>
              <a:off x="5727931" y="3383301"/>
              <a:ext cx="344815" cy="32033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6417561" y="44811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6261331" y="4093882"/>
              <a:ext cx="422930" cy="38729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806046" y="522922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 flipH="1">
              <a:off x="6072746" y="4963154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5114597" y="586057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3" idx="3"/>
              <a:endCxn id="26" idx="0"/>
            </p:cNvCxnSpPr>
            <p:nvPr/>
          </p:nvCxnSpPr>
          <p:spPr bwMode="auto">
            <a:xfrm flipH="1">
              <a:off x="5381297" y="5619469"/>
              <a:ext cx="502864" cy="2411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392612" y="65222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659312" y="625620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290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3, 2, 1,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BE64D6-4306-4AB2-B1F1-021BB541DF48}"/>
              </a:ext>
            </a:extLst>
          </p:cNvPr>
          <p:cNvGrpSpPr/>
          <p:nvPr/>
        </p:nvGrpSpPr>
        <p:grpSpPr>
          <a:xfrm>
            <a:off x="2567152" y="2789237"/>
            <a:ext cx="4606760" cy="2535990"/>
            <a:chOff x="2567152" y="2789237"/>
            <a:chExt cx="4606760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3103893" y="4188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stCxn id="11" idx="3"/>
              <a:endCxn id="17" idx="0"/>
            </p:cNvCxnSpPr>
            <p:nvPr/>
          </p:nvCxnSpPr>
          <p:spPr bwMode="auto">
            <a:xfrm flipH="1">
              <a:off x="3370593" y="3812556"/>
              <a:ext cx="623407" cy="376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256715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3"/>
              <a:endCxn id="19" idx="7"/>
            </p:cNvCxnSpPr>
            <p:nvPr/>
          </p:nvCxnSpPr>
          <p:spPr bwMode="auto">
            <a:xfrm flipH="1">
              <a:off x="3022437" y="4578870"/>
              <a:ext cx="159571" cy="3561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1026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1, 2, 3,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B4350F-B613-414D-A3F1-D219C53A3051}"/>
              </a:ext>
            </a:extLst>
          </p:cNvPr>
          <p:cNvGrpSpPr/>
          <p:nvPr/>
        </p:nvGrpSpPr>
        <p:grpSpPr>
          <a:xfrm>
            <a:off x="3915885" y="2789237"/>
            <a:ext cx="3258027" cy="2535990"/>
            <a:chOff x="3915885" y="2789237"/>
            <a:chExt cx="3258027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4679800" y="41455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endCxn id="17" idx="0"/>
            </p:cNvCxnSpPr>
            <p:nvPr/>
          </p:nvCxnSpPr>
          <p:spPr bwMode="auto">
            <a:xfrm>
              <a:off x="4373085" y="3856533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5365600" y="48450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5"/>
              <a:endCxn id="19" idx="0"/>
            </p:cNvCxnSpPr>
            <p:nvPr/>
          </p:nvCxnSpPr>
          <p:spPr bwMode="auto">
            <a:xfrm>
              <a:off x="5135085" y="4535826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7009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7, 2, 6, 3, 5, 4]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D9584D-185A-4899-ACA6-801EB1667053}"/>
              </a:ext>
            </a:extLst>
          </p:cNvPr>
          <p:cNvGrpSpPr/>
          <p:nvPr/>
        </p:nvGrpSpPr>
        <p:grpSpPr>
          <a:xfrm>
            <a:off x="4610659" y="2408237"/>
            <a:ext cx="1211298" cy="4772925"/>
            <a:chOff x="4610659" y="2408237"/>
            <a:chExt cx="1211298" cy="477292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5288557" y="57906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4659312" y="51526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23" idx="4"/>
              <a:endCxn id="12" idx="0"/>
            </p:cNvCxnSpPr>
            <p:nvPr/>
          </p:nvCxnSpPr>
          <p:spPr bwMode="auto">
            <a:xfrm flipH="1">
              <a:off x="4926012" y="4951062"/>
              <a:ext cx="511557" cy="2015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5114597" y="5542890"/>
              <a:ext cx="440660" cy="24774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170869" y="44938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>
              <a:off x="5042282" y="4116031"/>
              <a:ext cx="395287" cy="37783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4659312" y="67239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0" idx="4"/>
              <a:endCxn id="26" idx="0"/>
            </p:cNvCxnSpPr>
            <p:nvPr/>
          </p:nvCxnSpPr>
          <p:spPr bwMode="auto">
            <a:xfrm flipH="1">
              <a:off x="4926012" y="6247839"/>
              <a:ext cx="629245" cy="4761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610659" y="370046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877359" y="3434398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54133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Describe all sequences of numbers 1…n that give a BST of max depth.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outputs all the sequences.</a:t>
            </a:r>
            <a:br>
              <a:rPr lang="en-US" sz="2200" dirty="0"/>
            </a:br>
            <a:br>
              <a:rPr lang="en-US" sz="2200" dirty="0"/>
            </a:br>
            <a:r>
              <a:rPr lang="en-US" sz="2200" dirty="0"/>
              <a:t>First number must be either 1 or 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What next?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If first is 1, the next will be either 2 or 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If first is n, then next is either 1 or (n-1).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So in each step we take wither min-remaining or max-remaining.</a:t>
            </a:r>
            <a:br>
              <a:rPr lang="en-US" sz="2200" dirty="0"/>
            </a:br>
            <a:br>
              <a:rPr lang="en-US" sz="2200" dirty="0"/>
            </a:br>
            <a:r>
              <a:rPr lang="en-US" sz="2200" u="sng" dirty="0"/>
              <a:t>Q</a:t>
            </a:r>
            <a:r>
              <a:rPr lang="en-US" sz="2200" dirty="0"/>
              <a:t>: how many such sequences are there?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A</a:t>
            </a:r>
            <a:r>
              <a:rPr lang="en-US" sz="2200" dirty="0"/>
              <a:t>: 2</a:t>
            </a:r>
            <a:r>
              <a:rPr lang="en-US" sz="2200" baseline="30000" dirty="0"/>
              <a:t>n-1</a:t>
            </a:r>
            <a:r>
              <a:rPr lang="en-US" sz="2200" dirty="0"/>
              <a:t> – because in each step we have </a:t>
            </a:r>
            <a:r>
              <a:rPr lang="en-US" sz="2200"/>
              <a:t>2 choices (min or max)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72130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two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79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defRPr/>
            </a:pPr>
            <a:r>
              <a:rPr lang="en-US" altLang="he-IL" sz="2200" dirty="0"/>
              <a:t>Removing a node with no children:</a:t>
            </a:r>
          </a:p>
          <a:p>
            <a:pPr marL="74295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400050">
              <a:defRPr/>
            </a:pPr>
            <a:r>
              <a:rPr lang="en-US" altLang="he-IL" sz="2200" dirty="0"/>
              <a:t>Removing a node with one child:</a:t>
            </a:r>
          </a:p>
          <a:p>
            <a:pPr marL="74295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00050"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418327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>
                <a:latin typeface="+mn-lt"/>
              </a:rPr>
              <a:t>removeNode</a:t>
            </a:r>
            <a:r>
              <a:rPr lang="en-US" altLang="he-IL" sz="2200" dirty="0">
                <a:latin typeface="+mn-lt"/>
              </a:rPr>
              <a:t>(</a:t>
            </a:r>
            <a:r>
              <a:rPr lang="en-US" altLang="he-IL" sz="2200" dirty="0" err="1">
                <a:latin typeface="+mn-lt"/>
              </a:rPr>
              <a:t>BinarySearchTree</a:t>
            </a:r>
            <a:r>
              <a:rPr lang="en-US" altLang="he-IL" sz="2200" dirty="0">
                <a:latin typeface="+mn-lt"/>
              </a:rPr>
              <a:t> tree, </a:t>
            </a:r>
            <a:r>
              <a:rPr lang="en-US" altLang="he-IL" sz="2200" dirty="0" err="1">
                <a:latin typeface="+mn-lt"/>
              </a:rPr>
              <a:t>BTNode</a:t>
            </a:r>
            <a:r>
              <a:rPr lang="en-US" altLang="he-IL" sz="2200" dirty="0">
                <a:latin typeface="+mn-lt"/>
              </a:rPr>
              <a:t> node)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if (</a:t>
            </a:r>
            <a:r>
              <a:rPr lang="en-US" altLang="he-IL" sz="2200" dirty="0" err="1">
                <a:latin typeface="+mn-lt"/>
              </a:rPr>
              <a:t>tree.root</a:t>
            </a:r>
            <a:r>
              <a:rPr lang="en-US" altLang="he-IL" sz="2200" dirty="0">
                <a:latin typeface="+mn-lt"/>
              </a:rPr>
              <a:t> == node)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tree.root</a:t>
            </a:r>
            <a:r>
              <a:rPr lang="en-US" altLang="he-IL" sz="2200" dirty="0">
                <a:latin typeface="+mn-lt"/>
              </a:rPr>
              <a:t> = null;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else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if (</a:t>
            </a:r>
            <a:r>
              <a:rPr lang="en-US" altLang="he-IL" sz="2200" dirty="0" err="1">
                <a:latin typeface="+mn-lt"/>
              </a:rPr>
              <a:t>node.parent.getLeftChild</a:t>
            </a:r>
            <a:r>
              <a:rPr lang="en-US" altLang="he-IL" sz="2200" dirty="0">
                <a:latin typeface="+mn-lt"/>
              </a:rPr>
              <a:t>() == node)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node.parent.setLeftChild</a:t>
            </a:r>
            <a:r>
              <a:rPr lang="en-US" altLang="he-IL" sz="2200" dirty="0">
                <a:latin typeface="+mn-lt"/>
              </a:rPr>
              <a:t>(null)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else   // </a:t>
            </a:r>
            <a:r>
              <a:rPr lang="en-US" altLang="he-IL" sz="2200" dirty="0" err="1">
                <a:latin typeface="+mn-lt"/>
              </a:rPr>
              <a:t>node.parent.getRightChild</a:t>
            </a:r>
            <a:r>
              <a:rPr lang="en-US" altLang="he-IL" sz="2200" dirty="0">
                <a:latin typeface="+mn-lt"/>
              </a:rPr>
              <a:t>() == node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node.parent.setRightChild</a:t>
            </a:r>
            <a:r>
              <a:rPr lang="en-US" altLang="he-IL" sz="2200" dirty="0">
                <a:latin typeface="+mn-lt"/>
              </a:rPr>
              <a:t>(null)	</a:t>
            </a:r>
          </a:p>
          <a:p>
            <a:pPr>
              <a:defRPr/>
            </a:pPr>
            <a:endParaRPr lang="en-US" altLang="he-IL" sz="2200" dirty="0">
              <a:latin typeface="+mn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972425" y="25731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7210425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665710" y="296342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829511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427710" y="2963423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486525" y="427181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941810" y="382386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623037" y="43670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665710" y="3801623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8329112" y="43739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595812" y="3801623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9231312" y="43997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9273985" y="3834316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1810" y="4952841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93" y="5858612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289712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node.parent.left</a:t>
            </a:r>
            <a:r>
              <a:rPr lang="en-US" altLang="he-IL" sz="2200" dirty="0"/>
              <a:t> == node)</a:t>
            </a:r>
          </a:p>
          <a:p>
            <a:pPr lvl="3">
              <a:defRPr/>
            </a:pP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(child)</a:t>
            </a:r>
          </a:p>
          <a:p>
            <a:pPr lvl="2">
              <a:defRPr/>
            </a:pPr>
            <a:r>
              <a:rPr lang="en-US" altLang="he-IL" sz="2200" dirty="0"/>
              <a:t>else   // </a:t>
            </a:r>
            <a:r>
              <a:rPr lang="en-US" altLang="he-IL" sz="2200" dirty="0" err="1"/>
              <a:t>node.parent.right</a:t>
            </a:r>
            <a:r>
              <a:rPr lang="en-US" altLang="he-IL" sz="2200" dirty="0"/>
              <a:t> == node</a:t>
            </a:r>
          </a:p>
          <a:p>
            <a:pPr lvl="3">
              <a:defRPr/>
            </a:pP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(child)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8184506" y="40737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4"/>
            <a:endCxn id="10" idx="0"/>
          </p:cNvCxnSpPr>
          <p:nvPr/>
        </p:nvCxnSpPr>
        <p:spPr bwMode="auto">
          <a:xfrm flipH="1">
            <a:off x="8451206" y="3657385"/>
            <a:ext cx="466486" cy="4163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remove( 7 )</a:t>
            </a:r>
          </a:p>
        </p:txBody>
      </p:sp>
    </p:spTree>
    <p:extLst>
      <p:ext uri="{BB962C8B-B14F-4D97-AF65-F5344CB8AC3E}">
        <p14:creationId xmlns:p14="http://schemas.microsoft.com/office/powerpoint/2010/main" val="13067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48 -0.00063 L 0.0474 -0.01365 C 0.05826 -0.01596 0.06661 -0.0231 0.07039 -0.03381 C 0.07543 -0.04746 0.07448 -0.06111 0.06897 -0.07245 L 0.04645 -0.12852 " pathEditMode="relative" rAng="6960000" ptsTypes="AAA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4" y="-48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(tree, next)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CF6DC8-9E2A-4515-8020-2884DB8A6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22" y="4805861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Putting the predecessor in the root also works</a:t>
            </a:r>
          </a:p>
        </p:txBody>
      </p:sp>
    </p:spTree>
    <p:extLst>
      <p:ext uri="{BB962C8B-B14F-4D97-AF65-F5344CB8AC3E}">
        <p14:creationId xmlns:p14="http://schemas.microsoft.com/office/powerpoint/2010/main" val="1744126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2835E-6 1.72197E-6 L -0.03433 -0.2387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7" y="-11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  <p:bldP spid="2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</a:t>
            </a:r>
            <a:r>
              <a:rPr lang="en-US" altLang="he-IL" sz="2200" dirty="0" err="1"/>
              <a:t>BTNod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</a:t>
            </a:r>
            <a:r>
              <a:rPr lang="en-US" altLang="he-IL" sz="2200" dirty="0" err="1"/>
              <a:t>findSuccessor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next)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node.right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60913" y="4188205"/>
            <a:ext cx="49149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47794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we want the tree to be balanced, i.e., have no </a:t>
            </a:r>
            <a:r>
              <a:rPr lang="en-US" altLang="he-IL" sz="2200" i="1" dirty="0"/>
              <a:t>long strings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for a tree with n vertices the depth must be &gt;log(n)-1.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So the best we can hope for in O(log(n)) for each operation.</a:t>
            </a:r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2561905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u="sng" dirty="0"/>
              <a:t>A  possible solution</a:t>
            </a:r>
            <a:r>
              <a:rPr lang="en-US" altLang="he-IL" sz="2400" dirty="0"/>
              <a:t>: have a method </a:t>
            </a:r>
            <a:r>
              <a:rPr lang="en-US" altLang="he-IL" sz="2400" dirty="0" err="1"/>
              <a:t>makeBalanced</a:t>
            </a:r>
            <a:r>
              <a:rPr lang="en-US" altLang="he-IL" sz="2400" dirty="0"/>
              <a:t>() that balances the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 err="1"/>
              <a:t>makeBalanced</a:t>
            </a:r>
            <a:r>
              <a:rPr lang="en-US" altLang="he-IL" sz="2400" i="1" dirty="0"/>
              <a:t>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can be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3F213F-3853-49E7-BB60-0CE04CD75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821" y="2443355"/>
            <a:ext cx="3220882" cy="910632"/>
          </a:xfrm>
          <a:prstGeom prst="rect">
            <a:avLst/>
          </a:prstGeom>
          <a:solidFill>
            <a:srgbClr val="FF0000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/>
              <a:t>WRONG SOLUTION!!!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36C2AD-5D42-44F6-896E-6B8254C63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0" y="3482574"/>
            <a:ext cx="4311650" cy="796926"/>
          </a:xfrm>
          <a:prstGeom prst="rect">
            <a:avLst/>
          </a:prstGeom>
          <a:solidFill>
            <a:schemeClr val="tx1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>
                <a:solidFill>
                  <a:srgbClr val="FF0000"/>
                </a:solidFill>
              </a:rPr>
              <a:t>DON’T LISTEN TO THIS GUY!</a:t>
            </a:r>
          </a:p>
        </p:txBody>
      </p:sp>
    </p:spTree>
    <p:extLst>
      <p:ext uri="{BB962C8B-B14F-4D97-AF65-F5344CB8AC3E}">
        <p14:creationId xmlns:p14="http://schemas.microsoft.com/office/powerpoint/2010/main" val="4129498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(array, first, last)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(first &lt;= last)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root = new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(array[mid])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root.setLeftChild</a:t>
            </a:r>
            <a:r>
              <a:rPr lang="en-US" altLang="he-IL" sz="2200" dirty="0"/>
              <a:t>(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( array, first , mid-1))</a:t>
            </a:r>
          </a:p>
          <a:p>
            <a:pPr marL="57150"/>
            <a:r>
              <a:rPr lang="en-US" altLang="he-IL" sz="2200" dirty="0"/>
              <a:t>	</a:t>
            </a:r>
            <a:r>
              <a:rPr lang="en-US" altLang="he-IL" sz="2200" dirty="0" err="1"/>
              <a:t>root.setRightChild</a:t>
            </a:r>
            <a:r>
              <a:rPr lang="en-US" altLang="he-IL" sz="2200" dirty="0"/>
              <a:t>(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( array, mid+1, last))</a:t>
            </a:r>
          </a:p>
          <a:p>
            <a:pPr marL="57150"/>
            <a:r>
              <a:rPr lang="en-US" altLang="he-IL" sz="2200" dirty="0"/>
              <a:t>	return root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6486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special kind of tree where each node has at most 2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binary tree there are at most 2</a:t>
            </a:r>
            <a:r>
              <a:rPr lang="en-US" altLang="he-IL" sz="2000" baseline="30000" dirty="0"/>
              <a:t>k</a:t>
            </a:r>
            <a:r>
              <a:rPr lang="en-US" altLang="he-IL" sz="2000" dirty="0"/>
              <a:t> nodes in level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Therefore, a binary tree of depth d, has at most</a:t>
            </a:r>
          </a:p>
          <a:p>
            <a:pPr algn="ctr"/>
            <a:r>
              <a:rPr lang="en-US" altLang="he-IL" sz="2000" dirty="0"/>
              <a:t>1+2+4+…+2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= 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-1 nodes.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852D7BE-4755-477F-B729-F13C4E9D7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44" y="2401226"/>
            <a:ext cx="3292786" cy="27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F9E62-B14C-444A-9178-7B4660A71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12" y="2415707"/>
            <a:ext cx="3615766" cy="27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Example</a:t>
            </a:r>
            <a:r>
              <a:rPr lang="en-US" altLang="he-IL" sz="2200" dirty="0"/>
              <a:t>: Array = [1,2,3,4,5,6,7,8]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Root = 5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Create left subtree from [1,2,3,4]</a:t>
            </a:r>
          </a:p>
          <a:p>
            <a:pPr marL="400050"/>
            <a:r>
              <a:rPr lang="en-US" altLang="he-IL" sz="2200" dirty="0"/>
              <a:t>Root = 3</a:t>
            </a:r>
          </a:p>
          <a:p>
            <a:pPr marL="400050"/>
            <a:r>
              <a:rPr lang="en-US" altLang="he-IL" sz="2200" dirty="0"/>
              <a:t>Create subtree from [1,2]</a:t>
            </a:r>
          </a:p>
          <a:p>
            <a:pPr marL="400050"/>
            <a:r>
              <a:rPr lang="en-US" altLang="he-IL" sz="2200" dirty="0"/>
              <a:t>Create subtree from [4]</a:t>
            </a:r>
          </a:p>
          <a:p>
            <a:pPr marL="57150" indent="0"/>
            <a:r>
              <a:rPr lang="en-US" altLang="he-IL" sz="2200" u="sng" dirty="0"/>
              <a:t>Create right subtree from [6,7,8</a:t>
            </a:r>
            <a:r>
              <a:rPr lang="en-US" altLang="he-IL" sz="2200" dirty="0"/>
              <a:t>]</a:t>
            </a:r>
          </a:p>
          <a:p>
            <a:pPr marL="400050"/>
            <a:r>
              <a:rPr lang="en-US" altLang="he-IL" sz="2200" dirty="0"/>
              <a:t>Root = 7</a:t>
            </a:r>
          </a:p>
          <a:p>
            <a:pPr marL="400050"/>
            <a:r>
              <a:rPr lang="en-US" altLang="he-IL" sz="2200" dirty="0"/>
              <a:t>Create subtree from [6]</a:t>
            </a:r>
          </a:p>
          <a:p>
            <a:pPr marL="400050"/>
            <a:r>
              <a:rPr lang="en-US" altLang="he-IL" sz="2200" dirty="0"/>
              <a:t>Create subtree from [8]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BE8952E-F6A0-4E12-A3DA-193812B056DD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A6B16E-A57C-4389-8DC1-6812A257BE83}"/>
              </a:ext>
            </a:extLst>
          </p:cNvPr>
          <p:cNvCxnSpPr>
            <a:cxnSpLocks/>
            <a:stCxn id="4" idx="4"/>
            <a:endCxn id="21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546B7FFA-4E66-4924-8EC9-3858EA4731F9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86A6D-C03F-4399-823B-904CB233CF18}"/>
              </a:ext>
            </a:extLst>
          </p:cNvPr>
          <p:cNvCxnSpPr>
            <a:cxnSpLocks/>
            <a:stCxn id="21" idx="4"/>
            <a:endCxn id="6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CCF9385-83C0-48C7-9782-64829225145B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833721-8226-407C-B4C0-50E551AC1C9B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482D64D-4139-4508-A499-AA5EE9AB5953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8AF6B2-48FD-4F59-B143-0EAEC6CBB52A}"/>
              </a:ext>
            </a:extLst>
          </p:cNvPr>
          <p:cNvCxnSpPr>
            <a:cxnSpLocks/>
            <a:stCxn id="11" idx="4"/>
            <a:endCxn id="13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5EDB17CF-79B7-42DA-BE70-83708451AA70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AB6121-1F5F-4253-81E0-00EEC729FBE0}"/>
              </a:ext>
            </a:extLst>
          </p:cNvPr>
          <p:cNvCxnSpPr>
            <a:cxnSpLocks/>
            <a:stCxn id="11" idx="4"/>
            <a:endCxn id="15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BD8EEE-D832-4CCF-922E-8EDA2F59BA41}"/>
              </a:ext>
            </a:extLst>
          </p:cNvPr>
          <p:cNvCxnSpPr>
            <a:cxnSpLocks/>
            <a:stCxn id="21" idx="4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595A89E-4D91-4B19-85DC-5927BBA1C2A5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56D736-CF4F-46A4-8F3D-E8037EC12B29}"/>
              </a:ext>
            </a:extLst>
          </p:cNvPr>
          <p:cNvSpPr/>
          <p:nvPr/>
        </p:nvSpPr>
        <p:spPr bwMode="auto">
          <a:xfrm>
            <a:off x="6806420" y="4389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8F89B09-C256-48CD-8522-4CD7574647CE}"/>
              </a:ext>
            </a:extLst>
          </p:cNvPr>
          <p:cNvSpPr/>
          <p:nvPr/>
        </p:nvSpPr>
        <p:spPr bwMode="auto">
          <a:xfrm>
            <a:off x="4652074" y="54530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C48AE5-A7B3-430B-AD7F-EC6F2C66A1BA}"/>
              </a:ext>
            </a:extLst>
          </p:cNvPr>
          <p:cNvCxnSpPr>
            <a:cxnSpLocks/>
            <a:stCxn id="13" idx="4"/>
            <a:endCxn id="25" idx="0"/>
          </p:cNvCxnSpPr>
          <p:nvPr/>
        </p:nvCxnSpPr>
        <p:spPr bwMode="auto">
          <a:xfrm flipH="1">
            <a:off x="4918774" y="4929998"/>
            <a:ext cx="512676" cy="5230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38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3" grpId="0" animBg="1"/>
      <p:bldP spid="15" grpId="0" animBg="1"/>
      <p:bldP spid="21" grpId="0" animBg="1"/>
      <p:bldP spid="24" grpId="0" animBg="1"/>
      <p:bldP spid="2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/>
              <a:t>Disadvantages</a:t>
            </a:r>
            <a:r>
              <a:rPr lang="en-US" altLang="he-IL" sz="2200" dirty="0"/>
              <a:t> of the solution using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B-trees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We will see AVL trees (definitely) and B-trees(?) next.</a:t>
            </a:r>
          </a:p>
        </p:txBody>
      </p:sp>
    </p:spTree>
    <p:extLst>
      <p:ext uri="{BB962C8B-B14F-4D97-AF65-F5344CB8AC3E}">
        <p14:creationId xmlns:p14="http://schemas.microsoft.com/office/powerpoint/2010/main" val="1075294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2041510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038D7C07-2281-408A-94B4-909FC41B6011}"/>
              </a:ext>
            </a:extLst>
          </p:cNvPr>
          <p:cNvSpPr/>
          <p:nvPr/>
        </p:nvSpPr>
        <p:spPr bwMode="auto">
          <a:xfrm>
            <a:off x="8088312" y="54269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EE707D-1F56-4AE5-9621-68C2BE7AF0D8}"/>
              </a:ext>
            </a:extLst>
          </p:cNvPr>
          <p:cNvCxnSpPr>
            <a:cxnSpLocks/>
            <a:stCxn id="8" idx="5"/>
            <a:endCxn id="10" idx="0"/>
          </p:cNvCxnSpPr>
          <p:nvPr/>
        </p:nvCxnSpPr>
        <p:spPr bwMode="auto">
          <a:xfrm>
            <a:off x="8097482" y="4863043"/>
            <a:ext cx="257530" cy="5638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0236E-6 4.9643E-6 L -0.04425 -0.12789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" y="-6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9 2.32675E-6 L -0.00409 0.00063 C -0.00142 -0.00168 0.00142 -0.00357 0.00425 -0.00504 C 0.00583 -0.00567 0.00756 -0.00567 0.00913 -0.00651 C 0.01244 -0.00819 0.01575 -0.01113 0.0189 -0.01302 C 0.02063 -0.01407 0.02236 -0.01449 0.02362 -0.01554 C 0.0252 -0.01638 0.02614 -0.01785 0.0274 -0.0189 C 0.02835 -0.01953 0.02898 -0.01995 0.02992 -0.02058 C 0.03087 -0.021 0.0315 -0.02163 0.03213 -0.02205 C 0.03323 -0.02268 0.03465 -0.0231 0.03559 -0.02373 C 0.03638 -0.02394 0.03685 -0.02415 0.03748 -0.02436 C 0.03968 -0.02562 0.04157 -0.02604 0.04394 -0.02793 C 0.04457 -0.02835 0.04709 -0.0315 0.0474 -0.03192 C 0.04787 -0.03276 0.0485 -0.0336 0.04882 -0.03444 C 0.05622 -0.04347 0.04929 -0.03297 0.05638 -0.0441 C 0.05685 -0.04494 0.05764 -0.04557 0.05795 -0.04662 C 0.05953 -0.05124 0.05858 -0.04893 0.06063 -0.05397 L 0.06173 -0.06069 L 0.06268 -0.06384 C 0.06173 -0.0672 0.0611 -0.0777 0.06016 -0.08169 C 0.05968 -0.08316 0.05953 -0.08463 0.0589 -0.08589 C 0.05858 -0.08715 0.05795 -0.0882 0.05748 -0.08925 C 0.05701 -0.09009 0.05685 -0.09093 0.05638 -0.09156 C 0.0548 -0.09408 0.05228 -0.09849 0.05008 -0.10059 C 0.04787 -0.10248 0.04583 -0.10479 0.04394 -0.10647 C 0.03732 -0.1113 0.0474 -0.10332 0.03874 -0.1113 C 0.03716 -0.11256 0.03559 -0.11424 0.03433 -0.11466 C 0.03244 -0.11508 0.03102 -0.1155 0.02945 -0.11613 C 0.02898 -0.11634 0.02835 -0.11676 0.02803 -0.11697 C 0.02661 -0.11739 0.02567 -0.11739 0.02425 -0.11781 C 0.02346 -0.11802 0.02283 -0.11844 0.02236 -0.11865 C 0.02063 -0.11907 0.0189 -0.11907 0.01748 -0.11949 C 0.01528 -0.11991 0.01323 -0.12033 0.01102 -0.12117 C 0.00756 -0.12222 0.00976 -0.12159 0.00425 -0.12348 C -0.00504 -0.12327 -0.01402 -0.12348 -0.02315 -0.12243 C -0.02457 -0.12243 -0.02567 -0.12159 -0.0274 -0.12117 L -0.03244 -0.11949 C -0.03354 -0.11907 -0.03449 -0.11907 -0.03528 -0.11865 C -0.03654 -0.11802 -0.03811 -0.1176 -0.03937 -0.11697 C -0.04032 -0.11676 -0.04047 -0.11655 -0.04095 -0.11613 C -0.04583 -0.11655 -0.05071 -0.11655 -0.05575 -0.11697 C -0.05811 -0.11718 -0.05969 -0.11991 -0.06189 -0.12117 L -0.06504 -0.12243 C -0.06756 -0.12642 -0.06709 -0.12558 -0.06882 -0.12915 C -0.06945 -0.12999 -0.06945 -0.13104 -0.06992 -0.13167 C -0.07039 -0.13209 -0.07118 -0.13209 -0.07134 -0.13272 C -0.07402 -0.13818 -0.07291 -0.13587 -0.07465 -0.13986 C -0.07465 -0.14406 -0.07465 -0.14805 -0.07465 -0.15204 C -0.07433 -0.15393 -0.07386 -0.15561 -0.0737 -0.15729 C -0.07181 -0.16863 -0.07354 -0.15939 -0.07134 -0.16695 C -0.07024 -0.17178 -0.07213 -0.16716 -0.07055 -0.17262 C -0.07024 -0.17367 -0.06992 -0.17493 -0.06945 -0.17577 C -0.06882 -0.17745 -0.06803 -0.17913 -0.0674 -0.18102 L -0.06614 -0.18333 L -0.06504 -0.18585 L -0.06409 -0.18795 C -0.06378 -0.18879 -0.06378 -0.19005 -0.06346 -0.19068 C -0.06268 -0.19257 -0.06158 -0.19341 -0.06047 -0.19467 C -0.05953 -0.19698 -0.0578 -0.20118 -0.05638 -0.20202 C -0.05039 -0.20496 -0.05921 -0.20055 -0.05307 -0.20454 C -0.05071 -0.20622 -0.04992 -0.20601 -0.0474 -0.20685 C -0.04661 -0.20706 -0.04583 -0.20769 -0.0452 -0.20769 C -0.04441 -0.20769 -0.04346 -0.20769 -0.04252 -0.20769 L -0.04252 -0.20748 " pathEditMode="relative" rAng="0" ptsTypes="AAAAAAAAAAAAAAAAAAAAAAAAAAAAAAAAAAAAAAAAAAAAAAAAAAAAAAAAAAAAAAAA"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4.9265E-6 L -0.0537 -0.1299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1" y="-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0" grpId="0" animBg="1"/>
      <p:bldP spid="10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gets a </a:t>
            </a:r>
            <a:r>
              <a:rPr lang="en-US" sz="2200" dirty="0" err="1"/>
              <a:t>PreOrder</a:t>
            </a:r>
            <a:r>
              <a:rPr lang="en-US" sz="2200" dirty="0"/>
              <a:t> traversal of a BST,</a:t>
            </a:r>
            <a:br>
              <a:rPr lang="en-US" sz="2200" dirty="0"/>
            </a:br>
            <a:r>
              <a:rPr lang="en-US" sz="2200" dirty="0"/>
              <a:t>and returns the tree. Prove that such BST is unique.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Example</a:t>
            </a:r>
            <a:r>
              <a:rPr lang="en-US" sz="2200" dirty="0"/>
              <a:t>: Suppose the </a:t>
            </a:r>
            <a:r>
              <a:rPr lang="en-US" sz="2200" dirty="0" err="1"/>
              <a:t>PreOrder</a:t>
            </a:r>
            <a:r>
              <a:rPr lang="en-US" sz="2200" dirty="0"/>
              <a:t> is: [6,4,3,1,5,9,8,7]. What is the BST?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Root=6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Left subtree of 6: [4,3,1,5]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root is 4.   Left = [3 1] Right = [5]</a:t>
            </a:r>
            <a:br>
              <a:rPr lang="en-US" sz="2200" dirty="0"/>
            </a:br>
            <a:r>
              <a:rPr lang="en-US" sz="2200" dirty="0"/>
              <a:t>Look at [3,1] – 3 is the root, 1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Right subtree of 6 is [9,8,7]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9 is the root [8,7] are both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[8,7]: 8 is the root and 7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			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668A9D-3194-4085-BA47-CB604B5E61D1}"/>
              </a:ext>
            </a:extLst>
          </p:cNvPr>
          <p:cNvCxnSpPr>
            <a:cxnSpLocks/>
            <a:endCxn id="5" idx="4"/>
          </p:cNvCxnSpPr>
          <p:nvPr/>
        </p:nvCxnSpPr>
        <p:spPr bwMode="auto">
          <a:xfrm flipV="1">
            <a:off x="7518595" y="40308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E01AB3-A7AC-43D2-9603-2A4FED894178}"/>
              </a:ext>
            </a:extLst>
          </p:cNvPr>
          <p:cNvSpPr/>
          <p:nvPr/>
        </p:nvSpPr>
        <p:spPr bwMode="auto">
          <a:xfrm>
            <a:off x="7678072" y="35736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8DE57F-018D-43C0-B693-C741BA75DB82}"/>
              </a:ext>
            </a:extLst>
          </p:cNvPr>
          <p:cNvCxnSpPr>
            <a:cxnSpLocks/>
            <a:stCxn id="5" idx="4"/>
          </p:cNvCxnSpPr>
          <p:nvPr/>
        </p:nvCxnSpPr>
        <p:spPr bwMode="auto">
          <a:xfrm>
            <a:off x="7944772" y="40308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F891FC9-2B36-465D-B2BE-F114DEB5EF1A}"/>
              </a:ext>
            </a:extLst>
          </p:cNvPr>
          <p:cNvSpPr/>
          <p:nvPr/>
        </p:nvSpPr>
        <p:spPr bwMode="auto">
          <a:xfrm>
            <a:off x="7251895" y="44880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135B6-E0A8-4FF1-B25C-8F0A80FC04D7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6138" y="49452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C1C75C-6E6C-4C92-9D55-A74968F25D0B}"/>
              </a:ext>
            </a:extLst>
          </p:cNvPr>
          <p:cNvCxnSpPr>
            <a:cxnSpLocks/>
          </p:cNvCxnSpPr>
          <p:nvPr/>
        </p:nvCxnSpPr>
        <p:spPr bwMode="auto">
          <a:xfrm>
            <a:off x="7392315" y="49452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23C1073-BADA-4B6E-A0C5-939D705CFDD7}"/>
              </a:ext>
            </a:extLst>
          </p:cNvPr>
          <p:cNvSpPr/>
          <p:nvPr/>
        </p:nvSpPr>
        <p:spPr bwMode="auto">
          <a:xfrm>
            <a:off x="7411372" y="539690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7AD25B7-0279-485A-808E-EAD1E0224463}"/>
              </a:ext>
            </a:extLst>
          </p:cNvPr>
          <p:cNvSpPr/>
          <p:nvPr/>
        </p:nvSpPr>
        <p:spPr bwMode="auto">
          <a:xfrm>
            <a:off x="6718495" y="53955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782431-3784-470A-9CD3-D9E8438B7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337495" y="5714103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502A0B1-9741-4971-AA7E-916B5DE7CEEE}"/>
              </a:ext>
            </a:extLst>
          </p:cNvPr>
          <p:cNvSpPr/>
          <p:nvPr/>
        </p:nvSpPr>
        <p:spPr bwMode="auto">
          <a:xfrm>
            <a:off x="6089852" y="61644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1334CF-1369-4855-B88D-4DE4E7D07E74}"/>
              </a:ext>
            </a:extLst>
          </p:cNvPr>
          <p:cNvSpPr/>
          <p:nvPr/>
        </p:nvSpPr>
        <p:spPr bwMode="auto">
          <a:xfrm>
            <a:off x="8240712" y="454854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BC074C-F4CD-493C-8F06-0B584A310D7A}"/>
              </a:ext>
            </a:extLst>
          </p:cNvPr>
          <p:cNvCxnSpPr>
            <a:cxnSpLocks/>
            <a:endCxn id="17" idx="4"/>
          </p:cNvCxnSpPr>
          <p:nvPr/>
        </p:nvCxnSpPr>
        <p:spPr bwMode="auto">
          <a:xfrm flipV="1">
            <a:off x="8306715" y="5005740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1D1F94-F8F0-4926-9C4A-48E1F88D6646}"/>
              </a:ext>
            </a:extLst>
          </p:cNvPr>
          <p:cNvSpPr/>
          <p:nvPr/>
        </p:nvSpPr>
        <p:spPr bwMode="auto">
          <a:xfrm>
            <a:off x="8059072" y="559954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D3C277-8F15-4F50-8519-A5CF46C3DEB0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9072" y="6005432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4A4DE42-A9CC-46F7-8BBA-18261FFCAE82}"/>
              </a:ext>
            </a:extLst>
          </p:cNvPr>
          <p:cNvSpPr/>
          <p:nvPr/>
        </p:nvSpPr>
        <p:spPr bwMode="auto">
          <a:xfrm>
            <a:off x="7811429" y="659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00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3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Add to the BST a feature that allows for each node to get the size of the subtree under it in O(1) time.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running time of the other operations should be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Find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Insert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Remove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 err="1"/>
              <a:t>getSize</a:t>
            </a:r>
            <a:r>
              <a:rPr lang="en-US" sz="2200" dirty="0"/>
              <a:t> – O(1)</a:t>
            </a:r>
          </a:p>
          <a:p>
            <a:pPr marL="0" indent="0">
              <a:defRPr/>
            </a:pPr>
            <a:r>
              <a:rPr lang="en-US" sz="2200" u="sng" dirty="0"/>
              <a:t>A</a:t>
            </a:r>
            <a:r>
              <a:rPr lang="en-US" sz="2200" dirty="0"/>
              <a:t>: 	(1) add a field </a:t>
            </a:r>
            <a:r>
              <a:rPr lang="en-US" sz="2200" b="1" i="1" dirty="0">
                <a:solidFill>
                  <a:srgbClr val="C00000"/>
                </a:solidFill>
              </a:rPr>
              <a:t>int </a:t>
            </a:r>
            <a:r>
              <a:rPr lang="en-US" sz="2200" b="1" i="1" dirty="0"/>
              <a:t>size </a:t>
            </a:r>
            <a:r>
              <a:rPr lang="en-US" sz="2200" dirty="0"/>
              <a:t>to </a:t>
            </a:r>
            <a:r>
              <a:rPr lang="en-US" sz="2200" dirty="0" err="1"/>
              <a:t>BTNode</a:t>
            </a:r>
            <a:endParaRPr lang="en-US" sz="2200" dirty="0"/>
          </a:p>
          <a:p>
            <a:pPr marL="0" indent="0">
              <a:defRPr/>
            </a:pPr>
            <a:r>
              <a:rPr lang="en-US" sz="2200" dirty="0"/>
              <a:t> 	(2) maintain size for all nodes in each operation. Try it!</a:t>
            </a:r>
          </a:p>
          <a:p>
            <a:pPr marL="0" indent="0">
              <a:defRPr/>
            </a:pPr>
            <a:r>
              <a:rPr lang="en-US" sz="2200" dirty="0"/>
              <a:t>For example, </a:t>
            </a:r>
            <a:r>
              <a:rPr lang="en-US" sz="2200" i="1" dirty="0"/>
              <a:t>insert</a:t>
            </a:r>
            <a:r>
              <a:rPr lang="en-US" sz="2200" dirty="0"/>
              <a:t> updates the size of all ancestors of the new node.</a:t>
            </a:r>
          </a:p>
          <a:p>
            <a:pPr>
              <a:buFontTx/>
              <a:buChar char="-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30454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/>
              <a:t>Self balancing</a:t>
            </a:r>
            <a:br>
              <a:rPr lang="de-DE" altLang="en-US" sz="7000"/>
            </a:br>
            <a:r>
              <a:rPr lang="de-DE" altLang="en-US" sz="7000"/>
              <a:t>Binary Search Trees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1569441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</a:t>
            </a:r>
            <a:r>
              <a:rPr lang="en-US" altLang="he-IL" sz="2200"/>
              <a:t>if BST </a:t>
            </a:r>
            <a:r>
              <a:rPr lang="en-US" altLang="he-IL" sz="2200" dirty="0"/>
              <a:t>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unbalanced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</a:t>
            </a:r>
            <a:r>
              <a:rPr lang="en-US" altLang="he-IL" sz="2000" dirty="0"/>
              <a:t>T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leftChild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rightChild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BinaryTree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400050"/>
            <a:r>
              <a:rPr lang="en-US" altLang="he-IL" sz="2200" dirty="0"/>
              <a:t>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176078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207110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stCxn id="45" idx="4"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7E7D265-64E5-49A8-8AB0-BDDB66810EBE}"/>
                  </a:ext>
                </a:extLst>
              </p:cNvPr>
              <p:cNvSpPr/>
              <p:nvPr/>
            </p:nvSpPr>
            <p:spPr bwMode="auto">
              <a:xfrm>
                <a:off x="7279030" y="462642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stCxn id="45" idx="4"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517924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621505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8800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02940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400B06-CE6D-8F93-FA96-FC3641A77F79}"/>
              </a:ext>
            </a:extLst>
          </p:cNvPr>
          <p:cNvSpPr txBox="1"/>
          <p:nvPr/>
        </p:nvSpPr>
        <p:spPr>
          <a:xfrm>
            <a:off x="584330" y="5780413"/>
            <a:ext cx="5626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can we obtain a smallest AVL tree of size h?</a:t>
            </a:r>
          </a:p>
          <a:p>
            <a:r>
              <a:rPr lang="en-US" sz="2000" dirty="0">
                <a:solidFill>
                  <a:schemeClr val="tx1"/>
                </a:solidFill>
              </a:rPr>
              <a:t>Take min ALV tree of height h-1</a:t>
            </a:r>
          </a:p>
          <a:p>
            <a:r>
              <a:rPr lang="en-US" sz="2000" dirty="0"/>
              <a:t>and min ALV tree of height h-2,</a:t>
            </a:r>
          </a:p>
          <a:p>
            <a:r>
              <a:rPr lang="en-US" sz="2000" dirty="0">
                <a:solidFill>
                  <a:schemeClr val="tx1"/>
                </a:solidFill>
              </a:rPr>
              <a:t>And let them be the children of the root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size≥2.</a:t>
            </a:r>
          </a:p>
          <a:p>
            <a:pPr marL="57150" indent="0"/>
            <a:r>
              <a:rPr lang="en-US" altLang="he-IL" sz="2200" dirty="0"/>
              <a:t>	Therefore, height = 1 &lt; 2 = 2*log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(2)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 = h ≥ 2. Then</a:t>
            </a:r>
          </a:p>
          <a:p>
            <a:pPr marL="57150" indent="0"/>
            <a:r>
              <a:rPr lang="en-US" altLang="he-IL" sz="2200" dirty="0"/>
              <a:t>	size	 ≥ 1 + min-size(h-1) + min-size(h-2)</a:t>
            </a:r>
            <a:br>
              <a:rPr lang="en-US" altLang="he-IL" sz="2200" dirty="0"/>
            </a:br>
            <a:r>
              <a:rPr lang="en-US" altLang="he-IL" sz="2200" dirty="0"/>
              <a:t>		 ≥ 1+ 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	       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		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</a:t>
            </a:r>
            <a:r>
              <a:rPr lang="en-US" altLang="he-IL" sz="2200" b="1" dirty="0"/>
              <a:t>size ≥ Fib(height+1) &gt; 1.6</a:t>
            </a:r>
            <a:r>
              <a:rPr lang="en-US" altLang="he-IL" sz="2200" b="1" baseline="30000" dirty="0"/>
              <a:t>h </a:t>
            </a:r>
            <a:r>
              <a:rPr lang="en-US" altLang="he-IL" sz="2200" u="sng" dirty="0"/>
              <a:t>[There is an explicit formula for Fib]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Fib(3)=3, Fib(h) = Fib(h-1)+Fib(h-2)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/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= 1 = Fib(1) </a:t>
            </a:r>
          </a:p>
          <a:p>
            <a:pPr marL="400050"/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≥ 2 = Fib(2).</a:t>
            </a:r>
          </a:p>
          <a:p>
            <a:pPr marL="400050"/>
            <a:r>
              <a:rPr lang="en-US" altLang="he-IL" sz="2200" dirty="0"/>
              <a:t>Suppose height=h for h≥2. Then</a:t>
            </a:r>
          </a:p>
          <a:p>
            <a:pPr marL="57150"/>
            <a:r>
              <a:rPr lang="en-US" altLang="he-IL" sz="2200" dirty="0">
                <a:solidFill>
                  <a:srgbClr val="0070C0"/>
                </a:solidFill>
              </a:rPr>
              <a:t>size 	≥ 1+min-size(h-1)+min-size(h-2)</a:t>
            </a:r>
            <a:br>
              <a:rPr lang="en-US" altLang="he-IL" sz="2200" dirty="0">
                <a:solidFill>
                  <a:srgbClr val="0070C0"/>
                </a:solidFill>
              </a:rPr>
            </a:br>
            <a:r>
              <a:rPr lang="en-US" altLang="he-IL" sz="2200" dirty="0">
                <a:solidFill>
                  <a:srgbClr val="0070C0"/>
                </a:solidFill>
              </a:rPr>
              <a:t>	 ≥ 1+  Fib(h)        +    Fib(h-1)      &gt;  Fib(h+1).</a:t>
            </a:r>
          </a:p>
        </p:txBody>
      </p:sp>
    </p:spTree>
    <p:extLst>
      <p:ext uri="{BB962C8B-B14F-4D97-AF65-F5344CB8AC3E}">
        <p14:creationId xmlns:p14="http://schemas.microsoft.com/office/powerpoint/2010/main" val="2062090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u="sng" dirty="0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algn="ctr"/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/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if an AVL tree has N nodes, then height(tree) &lt; log</a:t>
            </a:r>
            <a:r>
              <a:rPr lang="en-US" altLang="he-IL" sz="2200" baseline="-25000" dirty="0"/>
              <a:t>1.6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N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 </a:t>
            </a:r>
            <a:r>
              <a:rPr lang="en-US" altLang="he-IL" sz="2200" dirty="0">
                <a:sym typeface="Wingdings" panose="05000000000000000000" pitchFamily="2" charset="2"/>
              </a:rPr>
              <a:t> 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&gt; h</a:t>
            </a:r>
          </a:p>
          <a:p>
            <a:pPr marL="57150" indent="0"/>
            <a:r>
              <a:rPr lang="en-US" altLang="he-IL" sz="2200" dirty="0">
                <a:sym typeface="Wingdings" panose="05000000000000000000" pitchFamily="2" charset="2"/>
              </a:rPr>
              <a:t> h &lt;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log</a:t>
            </a:r>
            <a:r>
              <a:rPr lang="en-US" altLang="he-IL" sz="2200" baseline="-250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(2) *</a:t>
            </a:r>
            <a:r>
              <a:rPr lang="en-US" altLang="he-IL" sz="2200" dirty="0">
                <a:sym typeface="Wingdings" panose="05000000000000000000" pitchFamily="2" charset="2"/>
              </a:rPr>
              <a:t>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 &lt; 1.5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</a:t>
            </a:r>
            <a:br>
              <a:rPr lang="en-US" altLang="he-IL" sz="2200" dirty="0">
                <a:sym typeface="Wingdings" panose="05000000000000000000" pitchFamily="2" charset="2"/>
              </a:rPr>
            </a:br>
            <a:endParaRPr lang="en-US" altLang="he-IL" sz="2200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2200" u="sng" dirty="0"/>
              <a:t>Goal for today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- Insertion/deletion that preserves that AVL property</a:t>
            </a:r>
          </a:p>
        </p:txBody>
      </p:sp>
    </p:spTree>
    <p:extLst>
      <p:ext uri="{BB962C8B-B14F-4D97-AF65-F5344CB8AC3E}">
        <p14:creationId xmlns:p14="http://schemas.microsoft.com/office/powerpoint/2010/main" val="309488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basic operations</a:t>
            </a:r>
          </a:p>
        </p:txBody>
      </p:sp>
    </p:spTree>
    <p:extLst>
      <p:ext uri="{BB962C8B-B14F-4D97-AF65-F5344CB8AC3E}">
        <p14:creationId xmlns:p14="http://schemas.microsoft.com/office/powerpoint/2010/main" val="3558795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835166" y="3144628"/>
            <a:ext cx="940474" cy="5729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283066" cy="41991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287246" y="382110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174774"/>
            <a:ext cx="986329" cy="8296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492112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568466" y="371757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835166" y="4174774"/>
            <a:ext cx="219408" cy="8181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Traversing Binary Trees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964012787"/>
      </p:ext>
    </p:extLst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 extends Comparable&lt;T&gt;&gt; 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T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data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leftChild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rightChild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parent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=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  <a:endParaRPr lang="en-CA" sz="2000" u="sng" dirty="0">
              <a:latin typeface="Consolas" panose="020B0609020204030204" pitchFamily="49" charset="0"/>
            </a:endParaRPr>
          </a:p>
          <a:p>
            <a:pPr marL="57150"/>
            <a:r>
              <a:rPr lang="en-US" altLang="he-IL" sz="2200" dirty="0"/>
              <a:t>}</a:t>
            </a:r>
            <a:endParaRPr lang="en-US" altLang="he-IL" sz="2200" u="sng" dirty="0"/>
          </a:p>
        </p:txBody>
      </p:sp>
    </p:spTree>
    <p:extLst>
      <p:ext uri="{BB962C8B-B14F-4D97-AF65-F5344CB8AC3E}">
        <p14:creationId xmlns:p14="http://schemas.microsoft.com/office/powerpoint/2010/main" val="268148404"/>
      </p:ext>
    </p:extLst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insertion</a:t>
            </a:r>
          </a:p>
        </p:txBody>
      </p:sp>
    </p:spTree>
    <p:extLst>
      <p:ext uri="{BB962C8B-B14F-4D97-AF65-F5344CB8AC3E}">
        <p14:creationId xmlns:p14="http://schemas.microsoft.com/office/powerpoint/2010/main" val="330940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836325" cy="70491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B4AEB4-2DE2-4568-8B6C-FDF17DA6956B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8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6778370" y="568331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42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7277900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065703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25447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575385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842085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1842085" y="4793287"/>
            <a:ext cx="1058188" cy="690080"/>
            <a:chOff x="7563524" y="5194050"/>
            <a:chExt cx="1058188" cy="6900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63524" y="5194050"/>
              <a:ext cx="791488" cy="232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743282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09982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248709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458747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468312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227204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569996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1679241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1919118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092256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2469203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352515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7840283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947437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8641480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775043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865928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7132628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8374780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7573583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6675645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960930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925426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7527377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693660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938488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58FD5BDB-EB97-4812-A1B9-1FC6544EF117}"/>
              </a:ext>
            </a:extLst>
          </p:cNvPr>
          <p:cNvSpPr/>
          <p:nvPr/>
        </p:nvSpPr>
        <p:spPr bwMode="auto">
          <a:xfrm>
            <a:off x="3920211" y="3907617"/>
            <a:ext cx="1312850" cy="107326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444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7" grpId="0"/>
      <p:bldP spid="80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d+2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68498" y="3144628"/>
            <a:ext cx="1107142" cy="7363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338157"/>
            <a:ext cx="819661" cy="66629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01798" y="388095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68498" y="4338157"/>
            <a:ext cx="386076" cy="6547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486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Go up the tree, update the heights of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became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/>
            <a:r>
              <a:rPr lang="en-US" altLang="he-IL" sz="2200" u="sng" dirty="0">
                <a:solidFill>
                  <a:srgbClr val="002060"/>
                </a:solidFill>
              </a:rPr>
              <a:t>Question</a:t>
            </a:r>
            <a:r>
              <a:rPr lang="en-US" altLang="he-IL" sz="2200" dirty="0">
                <a:solidFill>
                  <a:srgbClr val="002060"/>
                </a:solidFill>
              </a:rPr>
              <a:t>: what is the maximal number of rotations we might need for an insertion?</a:t>
            </a:r>
          </a:p>
        </p:txBody>
      </p:sp>
    </p:spTree>
    <p:extLst>
      <p:ext uri="{BB962C8B-B14F-4D97-AF65-F5344CB8AC3E}">
        <p14:creationId xmlns:p14="http://schemas.microsoft.com/office/powerpoint/2010/main" val="3956707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D9DC7-1F34-5337-DC7D-A9E051F84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415E78E9-5FF2-6F6E-9FC4-6ADB76F25A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0A82AE8B-86E9-D1F0-1BF6-F7CDEDDDBA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892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deletion</a:t>
            </a:r>
          </a:p>
        </p:txBody>
      </p:sp>
    </p:spTree>
    <p:extLst>
      <p:ext uri="{BB962C8B-B14F-4D97-AF65-F5344CB8AC3E}">
        <p14:creationId xmlns:p14="http://schemas.microsoft.com/office/powerpoint/2010/main" val="362524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b="1" dirty="0"/>
              <a:t>_left_ </a:t>
            </a:r>
            <a:r>
              <a:rPr lang="en-US" sz="2200" dirty="0"/>
              <a:t>, 10, __right__</a:t>
            </a:r>
          </a:p>
          <a:p>
            <a:pPr>
              <a:defRPr/>
            </a:pPr>
            <a:r>
              <a:rPr lang="en-US" sz="2200" dirty="0"/>
              <a:t>_, 5, _, 10,  _, 21, _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1, 5, 7</a:t>
            </a:r>
            <a:r>
              <a:rPr lang="en-US" sz="2200" dirty="0"/>
              <a:t>,  10, </a:t>
            </a:r>
            <a:r>
              <a:rPr lang="en-US" sz="2200" dirty="0">
                <a:solidFill>
                  <a:srgbClr val="0070C0"/>
                </a:solidFill>
              </a:rPr>
              <a:t>16, 21, 25</a:t>
            </a:r>
          </a:p>
          <a:p>
            <a:pPr>
              <a:defRPr/>
            </a:pPr>
            <a:r>
              <a:rPr lang="en-US" sz="2200" dirty="0">
                <a:solidFill>
                  <a:schemeClr val="tx1"/>
                </a:solidFill>
              </a:rPr>
              <a:t>A: [1,5,7,10, 16, 21, 25]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70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82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7C7A0C-6D46-4C94-A965-C89D1F1DE0A0}"/>
              </a:ext>
            </a:extLst>
          </p:cNvPr>
          <p:cNvSpPr/>
          <p:nvPr/>
        </p:nvSpPr>
        <p:spPr bwMode="auto">
          <a:xfrm rot="21327791">
            <a:off x="4472965" y="2199835"/>
            <a:ext cx="1954491" cy="2897513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843740" y="6738732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1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570840" y="647842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763389" y="5987629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2801037" y="2812409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EB5D34-87E5-490F-9335-4996240102C4}"/>
              </a:ext>
            </a:extLst>
          </p:cNvPr>
          <p:cNvGrpSpPr/>
          <p:nvPr/>
        </p:nvGrpSpPr>
        <p:grpSpPr>
          <a:xfrm>
            <a:off x="359630" y="2313466"/>
            <a:ext cx="3534438" cy="3946416"/>
            <a:chOff x="359630" y="2313466"/>
            <a:chExt cx="3534438" cy="39464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AB94AF-D164-4234-BBD1-85CD09526F92}"/>
                </a:ext>
              </a:extLst>
            </p:cNvPr>
            <p:cNvGrpSpPr/>
            <p:nvPr/>
          </p:nvGrpSpPr>
          <p:grpSpPr>
            <a:xfrm>
              <a:off x="638452" y="2313466"/>
              <a:ext cx="3255616" cy="2907099"/>
              <a:chOff x="5649732" y="2291464"/>
              <a:chExt cx="3255616" cy="2907099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AB120EE-B6AA-4883-89AC-1FE0BEF18813}"/>
                  </a:ext>
                </a:extLst>
              </p:cNvPr>
              <p:cNvCxnSpPr>
                <a:cxnSpLocks/>
                <a:stCxn id="103" idx="4"/>
                <a:endCxn id="95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9DC06A3-23E2-4A46-97C9-C6F6612C1A4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913D206-FD31-4314-8194-81AF55E29D85}"/>
                  </a:ext>
                </a:extLst>
              </p:cNvPr>
              <p:cNvCxnSpPr>
                <a:cxnSpLocks/>
                <a:stCxn id="102" idx="0"/>
                <a:endCxn id="95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052A0DD-0300-48D3-AA68-5FF29705BCF3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1931CB78-52C2-4C6A-A957-72E752DBB3C5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F6C7F6A6-A2FB-4BE6-83D1-9D2A5141CBDD}"/>
                    </a:ext>
                  </a:extLst>
                </p:cNvPr>
                <p:cNvCxnSpPr>
                  <a:cxnSpLocks/>
                  <a:stCxn id="95" idx="4"/>
                  <a:endCxn id="98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4D1F8B2-3858-4235-85C3-5F07DF00CF46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BC15BE9-5F67-4C4E-97EA-6AA4ACC6DF4E}"/>
                  </a:ext>
                </a:extLst>
              </p:cNvPr>
              <p:cNvCxnSpPr>
                <a:cxnSpLocks/>
                <a:stCxn id="103" idx="4"/>
                <a:endCxn id="100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251BED4-D1B8-41FA-8FC5-84C480CC7524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80C1629-0169-4B49-A1C4-AC1B783C9668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5F1CEC4-659D-4477-AEE6-8C388FEA3E87}"/>
                  </a:ext>
                </a:extLst>
              </p:cNvPr>
              <p:cNvSpPr txBox="1"/>
              <p:nvPr/>
            </p:nvSpPr>
            <p:spPr>
              <a:xfrm>
                <a:off x="5649732" y="3915282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2F00BCF-69C2-4752-8F93-D8B9F07056CD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1B238F0-D553-4708-950E-F132F79811F7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32730E-1AD6-4E95-8474-7CDA07B137D9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0F777FD-1DCA-4609-BDC4-CCACBF38E4B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86DD1C-007D-4EEC-A93C-C7945871CBCB}"/>
                </a:ext>
              </a:extLst>
            </p:cNvPr>
            <p:cNvCxnSpPr>
              <a:cxnSpLocks/>
              <a:stCxn id="53" idx="0"/>
              <a:endCxn id="102" idx="3"/>
            </p:cNvCxnSpPr>
            <p:nvPr/>
          </p:nvCxnSpPr>
          <p:spPr bwMode="auto">
            <a:xfrm flipV="1">
              <a:off x="1629275" y="5153610"/>
              <a:ext cx="456999" cy="4639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31225E5-66A4-49B3-A8D0-EC94BF712C9C}"/>
                </a:ext>
              </a:extLst>
            </p:cNvPr>
            <p:cNvSpPr/>
            <p:nvPr/>
          </p:nvSpPr>
          <p:spPr bwMode="auto">
            <a:xfrm>
              <a:off x="1362575" y="561758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B1E3EB-351A-4E10-A398-DDB048E18BCF}"/>
                </a:ext>
              </a:extLst>
            </p:cNvPr>
            <p:cNvSpPr/>
            <p:nvPr/>
          </p:nvSpPr>
          <p:spPr bwMode="auto">
            <a:xfrm>
              <a:off x="359630" y="484360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CA8FAF-2739-4096-815E-566A97F2A4D7}"/>
                </a:ext>
              </a:extLst>
            </p:cNvPr>
            <p:cNvCxnSpPr>
              <a:cxnSpLocks/>
              <a:stCxn id="100" idx="4"/>
              <a:endCxn id="55" idx="0"/>
            </p:cNvCxnSpPr>
            <p:nvPr/>
          </p:nvCxnSpPr>
          <p:spPr bwMode="auto">
            <a:xfrm flipH="1">
              <a:off x="626330" y="4333293"/>
              <a:ext cx="643527" cy="5103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7552DA-B279-4D79-B813-CCDDB0B4D858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4865997-74C8-41D8-8359-9E92E92DE76C}"/>
                </a:ext>
              </a:extLst>
            </p:cNvPr>
            <p:cNvSpPr txBox="1"/>
            <p:nvPr/>
          </p:nvSpPr>
          <p:spPr>
            <a:xfrm>
              <a:off x="955393" y="483231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F514C85-44E2-4622-B6C9-A0D9DB1D90DC}"/>
              </a:ext>
            </a:extLst>
          </p:cNvPr>
          <p:cNvGrpSpPr/>
          <p:nvPr/>
        </p:nvGrpSpPr>
        <p:grpSpPr>
          <a:xfrm>
            <a:off x="3852861" y="2131870"/>
            <a:ext cx="2954734" cy="3946416"/>
            <a:chOff x="1003157" y="2313466"/>
            <a:chExt cx="2890911" cy="39464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40AA7C9-677E-4A6B-9BD3-1668B2119F48}"/>
                </a:ext>
              </a:extLst>
            </p:cNvPr>
            <p:cNvGrpSpPr/>
            <p:nvPr/>
          </p:nvGrpSpPr>
          <p:grpSpPr>
            <a:xfrm>
              <a:off x="1003157" y="2313466"/>
              <a:ext cx="2890911" cy="2907099"/>
              <a:chOff x="6014437" y="2291464"/>
              <a:chExt cx="2890911" cy="2907099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D0920E2-8F2F-413B-A6AE-63C6B23BC9E0}"/>
                  </a:ext>
                </a:extLst>
              </p:cNvPr>
              <p:cNvCxnSpPr>
                <a:cxnSpLocks/>
                <a:stCxn id="119" idx="4"/>
                <a:endCxn id="112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C89C2D97-C871-488A-80FB-FC09576050D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8218A273-9BF7-43CB-8AE4-97D09F5F730C}"/>
                  </a:ext>
                </a:extLst>
              </p:cNvPr>
              <p:cNvCxnSpPr>
                <a:cxnSpLocks/>
                <a:stCxn id="118" idx="0"/>
                <a:endCxn id="112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F3370FE-48E0-4A87-83EB-4C505A0B71F8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1A638173-9F44-4E59-8450-58A87D01F4AB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11153DD-6FB5-47F6-8537-E2E1C50A9E27}"/>
                    </a:ext>
                  </a:extLst>
                </p:cNvPr>
                <p:cNvCxnSpPr>
                  <a:cxnSpLocks/>
                  <a:stCxn id="112" idx="4"/>
                  <a:endCxn id="125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E4730F53-5B43-4B71-8054-329070F48F57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0846349-ED66-4978-96B4-06945E91435C}"/>
                  </a:ext>
                </a:extLst>
              </p:cNvPr>
              <p:cNvCxnSpPr>
                <a:cxnSpLocks/>
                <a:stCxn id="119" idx="4"/>
                <a:endCxn id="116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A951EBF5-DB9D-4009-B392-50B07604AE5B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E7D5CF76-8A90-4D13-B3BA-CFC01DB97760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9417754-E83B-4C23-BDA3-DC555BAA48C6}"/>
                  </a:ext>
                </a:extLst>
              </p:cNvPr>
              <p:cNvSpPr txBox="1"/>
              <p:nvPr/>
            </p:nvSpPr>
            <p:spPr>
              <a:xfrm>
                <a:off x="6494467" y="3895016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23F70507-8A90-44A9-8BE2-47EE138FD1B2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F8DA8F5-D26D-4ADF-933A-E71483C13A00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7A47F8B8-AA9A-41ED-8514-A5B4DB853006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3115B87-DA5F-4C74-955E-B755FE14964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6549BF7-A54C-492C-8021-CDFA643E2284}"/>
                </a:ext>
              </a:extLst>
            </p:cNvPr>
            <p:cNvCxnSpPr>
              <a:cxnSpLocks/>
              <a:stCxn id="91" idx="0"/>
              <a:endCxn id="118" idx="3"/>
            </p:cNvCxnSpPr>
            <p:nvPr/>
          </p:nvCxnSpPr>
          <p:spPr bwMode="auto">
            <a:xfrm flipV="1">
              <a:off x="1585006" y="5153610"/>
              <a:ext cx="501267" cy="4946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C0E770-E9FA-483C-BBF6-C88988FD7B67}"/>
                </a:ext>
              </a:extLst>
            </p:cNvPr>
            <p:cNvSpPr/>
            <p:nvPr/>
          </p:nvSpPr>
          <p:spPr bwMode="auto">
            <a:xfrm>
              <a:off x="1318306" y="564830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92D0E7-4CD1-43DE-9DC2-1D9D38720835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274DD2-EF8F-40FD-A424-D8FE2FB79954}"/>
              </a:ext>
            </a:extLst>
          </p:cNvPr>
          <p:cNvGrpSpPr/>
          <p:nvPr/>
        </p:nvGrpSpPr>
        <p:grpSpPr>
          <a:xfrm>
            <a:off x="7083951" y="2280869"/>
            <a:ext cx="2891733" cy="3377865"/>
            <a:chOff x="789827" y="2560902"/>
            <a:chExt cx="2829271" cy="307810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D256ADE-E1BB-4625-BBB5-281CE57916B9}"/>
                </a:ext>
              </a:extLst>
            </p:cNvPr>
            <p:cNvGrpSpPr/>
            <p:nvPr/>
          </p:nvGrpSpPr>
          <p:grpSpPr>
            <a:xfrm>
              <a:off x="789827" y="2560902"/>
              <a:ext cx="2829271" cy="3078104"/>
              <a:chOff x="5801107" y="2538900"/>
              <a:chExt cx="2829271" cy="3078104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D273BBE-DE2B-4AD0-A030-31DB7C4F468B}"/>
                  </a:ext>
                </a:extLst>
              </p:cNvPr>
              <p:cNvCxnSpPr>
                <a:cxnSpLocks/>
                <a:stCxn id="140" idx="0"/>
                <a:endCxn id="139" idx="4"/>
              </p:cNvCxnSpPr>
              <p:nvPr/>
            </p:nvCxnSpPr>
            <p:spPr bwMode="auto">
              <a:xfrm flipV="1">
                <a:off x="6571206" y="3344716"/>
                <a:ext cx="711553" cy="47758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AF11F1F7-F0C2-421A-B8BF-B13B14A5D589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BD1E08B-A9B0-436A-BB71-3E0363176701}"/>
                  </a:ext>
                </a:extLst>
              </p:cNvPr>
              <p:cNvCxnSpPr>
                <a:cxnSpLocks/>
                <a:stCxn id="139" idx="4"/>
                <a:endCxn id="134" idx="0"/>
              </p:cNvCxnSpPr>
              <p:nvPr/>
            </p:nvCxnSpPr>
            <p:spPr bwMode="auto">
              <a:xfrm>
                <a:off x="7282759" y="3344716"/>
                <a:ext cx="596868" cy="42396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05106494-8AB3-46F4-AB7A-7A378775313E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32AAFD4-3EA0-4381-93B8-C3EABD3C7C5C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F3D2FB23-11DB-45AD-9740-CF1B0549545F}"/>
                    </a:ext>
                  </a:extLst>
                </p:cNvPr>
                <p:cNvCxnSpPr>
                  <a:cxnSpLocks/>
                  <a:stCxn id="134" idx="4"/>
                  <a:endCxn id="146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E00EB37-083A-42E9-9D00-2FA9613A7ACE}"/>
                  </a:ext>
                </a:extLst>
              </p:cNvPr>
              <p:cNvSpPr/>
              <p:nvPr/>
            </p:nvSpPr>
            <p:spPr bwMode="auto">
              <a:xfrm>
                <a:off x="5801107" y="462532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C60E4AC-D67A-4E9E-A625-3B1E846245A0}"/>
                  </a:ext>
                </a:extLst>
              </p:cNvPr>
              <p:cNvCxnSpPr>
                <a:cxnSpLocks/>
                <a:stCxn id="140" idx="4"/>
                <a:endCxn id="137" idx="0"/>
              </p:cNvCxnSpPr>
              <p:nvPr/>
            </p:nvCxnSpPr>
            <p:spPr bwMode="auto">
              <a:xfrm flipH="1">
                <a:off x="6067807" y="4279497"/>
                <a:ext cx="503399" cy="34582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9B4DA-6A70-49F2-B6D1-B19FA57460FB}"/>
                  </a:ext>
                </a:extLst>
              </p:cNvPr>
              <p:cNvSpPr/>
              <p:nvPr/>
            </p:nvSpPr>
            <p:spPr bwMode="auto">
              <a:xfrm>
                <a:off x="7016059" y="288751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1978B62E-865C-485A-A16D-7B147D54942C}"/>
                  </a:ext>
                </a:extLst>
              </p:cNvPr>
              <p:cNvSpPr/>
              <p:nvPr/>
            </p:nvSpPr>
            <p:spPr bwMode="auto">
              <a:xfrm>
                <a:off x="6304506" y="382229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6ED51F8-67B6-405F-9CA8-9BE0BE2F6BC2}"/>
                  </a:ext>
                </a:extLst>
              </p:cNvPr>
              <p:cNvSpPr txBox="1"/>
              <p:nvPr/>
            </p:nvSpPr>
            <p:spPr>
              <a:xfrm>
                <a:off x="6245710" y="4542648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8989EE5-CEBD-489F-827C-62192A0E69D3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D1BE9E1-CFFB-4962-B055-CA656ABADB33}"/>
                  </a:ext>
                </a:extLst>
              </p:cNvPr>
              <p:cNvSpPr txBox="1"/>
              <p:nvPr/>
            </p:nvSpPr>
            <p:spPr>
              <a:xfrm>
                <a:off x="7141995" y="2538900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5B72B91-90A4-4B5B-8915-37EFB337CF03}"/>
                  </a:ext>
                </a:extLst>
              </p:cNvPr>
              <p:cNvSpPr txBox="1"/>
              <p:nvPr/>
            </p:nvSpPr>
            <p:spPr>
              <a:xfrm>
                <a:off x="6795114" y="402382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1019C49-34FC-45BB-8C7F-E7EAD106CF96}"/>
                  </a:ext>
                </a:extLst>
              </p:cNvPr>
              <p:cNvSpPr txBox="1"/>
              <p:nvPr/>
            </p:nvSpPr>
            <p:spPr>
              <a:xfrm>
                <a:off x="7989874" y="5267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4932B98-829A-420F-9F3E-FFEDCA84F438}"/>
                </a:ext>
              </a:extLst>
            </p:cNvPr>
            <p:cNvCxnSpPr>
              <a:cxnSpLocks/>
              <a:stCxn id="131" idx="0"/>
              <a:endCxn id="140" idx="4"/>
            </p:cNvCxnSpPr>
            <p:nvPr/>
          </p:nvCxnSpPr>
          <p:spPr bwMode="auto">
            <a:xfrm flipH="1" flipV="1">
              <a:off x="1559926" y="4301500"/>
              <a:ext cx="691206" cy="44614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BC951AD-E426-4F80-A57B-6F8DB8AD8BC9}"/>
                </a:ext>
              </a:extLst>
            </p:cNvPr>
            <p:cNvSpPr/>
            <p:nvPr/>
          </p:nvSpPr>
          <p:spPr bwMode="auto">
            <a:xfrm>
              <a:off x="1984433" y="47476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B61F5C5-C6E7-4D2E-AF2B-A792098C451F}"/>
                </a:ext>
              </a:extLst>
            </p:cNvPr>
            <p:cNvSpPr txBox="1"/>
            <p:nvPr/>
          </p:nvSpPr>
          <p:spPr>
            <a:xfrm>
              <a:off x="2265357" y="523310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069026E-C6B2-4EAC-AFA7-1BA051B780B4}"/>
              </a:ext>
            </a:extLst>
          </p:cNvPr>
          <p:cNvSpPr txBox="1"/>
          <p:nvPr/>
        </p:nvSpPr>
        <p:spPr>
          <a:xfrm>
            <a:off x="5168133" y="1699749"/>
            <a:ext cx="3093766" cy="61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89" grpId="0" animBg="1"/>
      <p:bldP spid="42" grpId="0"/>
      <p:bldP spid="45" grpId="0"/>
      <p:bldP spid="47" grpId="0"/>
      <p:bldP spid="72" grpId="0" animBg="1"/>
      <p:bldP spid="86" grpId="0" animBg="1"/>
      <p:bldP spid="7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>
            <a:off x="4007223" y="2479536"/>
            <a:ext cx="2426581" cy="3112039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AB94AF-D164-4234-BBD1-85CD09526F92}"/>
              </a:ext>
            </a:extLst>
          </p:cNvPr>
          <p:cNvGrpSpPr/>
          <p:nvPr/>
        </p:nvGrpSpPr>
        <p:grpSpPr>
          <a:xfrm>
            <a:off x="418675" y="2485112"/>
            <a:ext cx="3255616" cy="2907099"/>
            <a:chOff x="5649732" y="2291464"/>
            <a:chExt cx="3255616" cy="2907099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AB120EE-B6AA-4883-89AC-1FE0BEF18813}"/>
                </a:ext>
              </a:extLst>
            </p:cNvPr>
            <p:cNvCxnSpPr>
              <a:cxnSpLocks/>
              <a:stCxn id="103" idx="4"/>
              <a:endCxn id="95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9DC06A3-23E2-4A46-97C9-C6F6612C1A40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913D206-FD31-4314-8194-81AF55E29D85}"/>
                </a:ext>
              </a:extLst>
            </p:cNvPr>
            <p:cNvCxnSpPr>
              <a:cxnSpLocks/>
              <a:stCxn id="102" idx="0"/>
              <a:endCxn id="95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052A0DD-0300-48D3-AA68-5FF29705BCF3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931CB78-52C2-4C6A-A957-72E752DBB3C5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6C7F6A6-A2FB-4BE6-83D1-9D2A5141CBDD}"/>
                  </a:ext>
                </a:extLst>
              </p:cNvPr>
              <p:cNvCxnSpPr>
                <a:cxnSpLocks/>
                <a:stCxn id="95" idx="4"/>
                <a:endCxn id="98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4D1F8B2-3858-4235-85C3-5F07DF00CF46}"/>
                </a:ext>
              </a:extLst>
            </p:cNvPr>
            <p:cNvSpPr/>
            <p:nvPr/>
          </p:nvSpPr>
          <p:spPr bwMode="auto">
            <a:xfrm>
              <a:off x="6014437" y="3854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BC15BE9-5F67-4C4E-97EA-6AA4ACC6DF4E}"/>
                </a:ext>
              </a:extLst>
            </p:cNvPr>
            <p:cNvCxnSpPr>
              <a:cxnSpLocks/>
              <a:stCxn id="103" idx="4"/>
              <a:endCxn id="100" idx="0"/>
            </p:cNvCxnSpPr>
            <p:nvPr/>
          </p:nvCxnSpPr>
          <p:spPr bwMode="auto">
            <a:xfrm flipH="1">
              <a:off x="6281137" y="3015746"/>
              <a:ext cx="905646" cy="838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251BED4-D1B8-41FA-8FC5-84C480CC7524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0C1629-0169-4B49-A1C4-AC1B783C966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F1CEC4-659D-4477-AEE6-8C388FEA3E87}"/>
                </a:ext>
              </a:extLst>
            </p:cNvPr>
            <p:cNvSpPr txBox="1"/>
            <p:nvPr/>
          </p:nvSpPr>
          <p:spPr>
            <a:xfrm>
              <a:off x="5649732" y="391528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2F00BCF-69C2-4752-8F93-D8B9F07056CD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1B238F0-D553-4708-950E-F132F79811F7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32730E-1AD6-4E95-8474-7CDA07B137D9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0F777FD-1DCA-4609-BDC4-CCACBF38E4BB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327558" y="5347024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326312" y="599010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1F6498E-75D5-4517-915C-9952FA205F24}"/>
              </a:ext>
            </a:extLst>
          </p:cNvPr>
          <p:cNvGrpSpPr/>
          <p:nvPr/>
        </p:nvGrpSpPr>
        <p:grpSpPr>
          <a:xfrm>
            <a:off x="4418146" y="2475017"/>
            <a:ext cx="2141718" cy="2907099"/>
            <a:chOff x="6763630" y="2291464"/>
            <a:chExt cx="2141718" cy="290709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7F9744A-3C80-41F7-A09D-F17E0C5D0805}"/>
                </a:ext>
              </a:extLst>
            </p:cNvPr>
            <p:cNvCxnSpPr>
              <a:cxnSpLocks/>
              <a:stCxn id="64" idx="4"/>
              <a:endCxn id="58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5C6C471-0D58-43A0-A5C2-89182945F559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008F60A-B228-4EBE-8E69-D1DCD81BCCCC}"/>
                </a:ext>
              </a:extLst>
            </p:cNvPr>
            <p:cNvCxnSpPr>
              <a:cxnSpLocks/>
              <a:stCxn id="63" idx="0"/>
              <a:endCxn id="58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DA30FD-2B35-41F6-89C8-B37492D2F7FF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38D653B-6B23-498A-8E9A-0DEABD993EC7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F6D4F08-0247-43ED-B9FD-3C7ECC97765E}"/>
                  </a:ext>
                </a:extLst>
              </p:cNvPr>
              <p:cNvCxnSpPr>
                <a:cxnSpLocks/>
                <a:stCxn id="58" idx="4"/>
                <a:endCxn id="70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E66F6B-32FF-4906-9A41-FBC1B992486A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1145F44-6439-4567-86E5-4100AD74FBD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76484CB-C6AA-4149-AD5E-D9A8A3C10D17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C3F9B6-CC6F-48ED-BF50-24C09051390E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C35D5D-6347-42EE-B45E-E1BA3EA289FD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89CD50B-6EFD-4703-A66E-AF335D3019F2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3092033" y="3148753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A84766-7EF5-4B24-8125-819AD8277C44}"/>
              </a:ext>
            </a:extLst>
          </p:cNvPr>
          <p:cNvGrpSpPr/>
          <p:nvPr/>
        </p:nvGrpSpPr>
        <p:grpSpPr>
          <a:xfrm>
            <a:off x="7699180" y="2427226"/>
            <a:ext cx="1993466" cy="2755060"/>
            <a:chOff x="6916115" y="2443503"/>
            <a:chExt cx="1993466" cy="275506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F0F688A-8E3F-498D-8229-86C6A6E92E16}"/>
                </a:ext>
              </a:extLst>
            </p:cNvPr>
            <p:cNvCxnSpPr>
              <a:cxnSpLocks/>
              <a:stCxn id="79" idx="0"/>
              <a:endCxn id="75" idx="4"/>
            </p:cNvCxnSpPr>
            <p:nvPr/>
          </p:nvCxnSpPr>
          <p:spPr bwMode="auto">
            <a:xfrm flipV="1">
              <a:off x="7213100" y="3208443"/>
              <a:ext cx="883878" cy="6039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BA88B7F-7EB0-4B3D-AD71-62B8D7C9E8C3}"/>
                </a:ext>
              </a:extLst>
            </p:cNvPr>
            <p:cNvSpPr/>
            <p:nvPr/>
          </p:nvSpPr>
          <p:spPr bwMode="auto">
            <a:xfrm>
              <a:off x="7830278" y="275124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CE81F23-E0ED-4E76-874E-262FDF7BFF5A}"/>
                </a:ext>
              </a:extLst>
            </p:cNvPr>
            <p:cNvCxnSpPr>
              <a:cxnSpLocks/>
              <a:stCxn id="78" idx="0"/>
              <a:endCxn id="79" idx="4"/>
            </p:cNvCxnSpPr>
            <p:nvPr/>
          </p:nvCxnSpPr>
          <p:spPr bwMode="auto">
            <a:xfrm flipH="1" flipV="1">
              <a:off x="7213100" y="4269573"/>
              <a:ext cx="244685" cy="4717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CC1E89E-8D7D-413A-A403-40410B2430CD}"/>
                </a:ext>
              </a:extLst>
            </p:cNvPr>
            <p:cNvGrpSpPr/>
            <p:nvPr/>
          </p:nvGrpSpPr>
          <p:grpSpPr>
            <a:xfrm>
              <a:off x="8096978" y="3208443"/>
              <a:ext cx="691519" cy="953815"/>
              <a:chOff x="8305663" y="3132190"/>
              <a:chExt cx="691519" cy="95381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49F5928-A3A8-49B8-A37C-5681F5DB6CF3}"/>
                  </a:ext>
                </a:extLst>
              </p:cNvPr>
              <p:cNvSpPr/>
              <p:nvPr/>
            </p:nvSpPr>
            <p:spPr bwMode="auto">
              <a:xfrm>
                <a:off x="8463782" y="36288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FF32140-4F65-4A75-8F43-C3CFBBCFEF17}"/>
                  </a:ext>
                </a:extLst>
              </p:cNvPr>
              <p:cNvCxnSpPr>
                <a:cxnSpLocks/>
                <a:stCxn id="75" idx="4"/>
                <a:endCxn id="84" idx="0"/>
              </p:cNvCxnSpPr>
              <p:nvPr/>
            </p:nvCxnSpPr>
            <p:spPr bwMode="auto">
              <a:xfrm>
                <a:off x="8305663" y="3132190"/>
                <a:ext cx="424819" cy="49661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D38C49E-3F58-4B56-9FD6-B8EAC5E48A82}"/>
                </a:ext>
              </a:extLst>
            </p:cNvPr>
            <p:cNvSpPr/>
            <p:nvPr/>
          </p:nvSpPr>
          <p:spPr bwMode="auto">
            <a:xfrm>
              <a:off x="7191085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76E692-8A3A-4956-8176-1CA8CD422148}"/>
                </a:ext>
              </a:extLst>
            </p:cNvPr>
            <p:cNvSpPr/>
            <p:nvPr/>
          </p:nvSpPr>
          <p:spPr bwMode="auto">
            <a:xfrm>
              <a:off x="6946400" y="38123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44F6A8B-ED8D-4B92-8945-44E4235A24DA}"/>
                </a:ext>
              </a:extLst>
            </p:cNvPr>
            <p:cNvSpPr txBox="1"/>
            <p:nvPr/>
          </p:nvSpPr>
          <p:spPr>
            <a:xfrm>
              <a:off x="7425477" y="378329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DB582-23FE-4C02-8C82-346940F9F929}"/>
                </a:ext>
              </a:extLst>
            </p:cNvPr>
            <p:cNvSpPr txBox="1"/>
            <p:nvPr/>
          </p:nvSpPr>
          <p:spPr>
            <a:xfrm>
              <a:off x="7738383" y="244350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66FBBE-31F0-4C07-8B32-148B2A62817D}"/>
                </a:ext>
              </a:extLst>
            </p:cNvPr>
            <p:cNvSpPr txBox="1"/>
            <p:nvPr/>
          </p:nvSpPr>
          <p:spPr>
            <a:xfrm>
              <a:off x="6916115" y="4661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8B48E67-F110-492F-886B-04A035FEC3E1}"/>
                </a:ext>
              </a:extLst>
            </p:cNvPr>
            <p:cNvSpPr txBox="1"/>
            <p:nvPr/>
          </p:nvSpPr>
          <p:spPr>
            <a:xfrm>
              <a:off x="8596675" y="416597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E131DF6-43A5-4F67-8B86-06227B19E89E}"/>
              </a:ext>
            </a:extLst>
          </p:cNvPr>
          <p:cNvSpPr txBox="1"/>
          <p:nvPr/>
        </p:nvSpPr>
        <p:spPr>
          <a:xfrm>
            <a:off x="4868453" y="1735970"/>
            <a:ext cx="426455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prefer going in the same direction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50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13" grpId="0" animBg="1"/>
      <p:bldP spid="42" grpId="0"/>
      <p:bldP spid="45" grpId="0"/>
      <p:bldP spid="47" grpId="0"/>
      <p:bldP spid="72" grpId="0" animBg="1"/>
      <p:bldP spid="86" grpId="0" animBg="1"/>
      <p:bldP spid="5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6879D-51B7-61C6-39F2-40855DD8C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969A38E1-39E3-5D9A-B89F-071E68DFB8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39408D20-4FF0-6A7C-47F2-E712437D7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/>
            <a:br>
              <a:rPr lang="en-US" altLang="he-IL" sz="2200" u="sng" dirty="0">
                <a:solidFill>
                  <a:srgbClr val="002060"/>
                </a:solidFill>
              </a:rPr>
            </a:br>
            <a:r>
              <a:rPr lang="en-US" altLang="he-IL" sz="2200" u="sng" dirty="0">
                <a:solidFill>
                  <a:srgbClr val="002060"/>
                </a:solidFill>
              </a:rPr>
              <a:t>Question</a:t>
            </a:r>
            <a:r>
              <a:rPr lang="en-US" altLang="he-IL" sz="2200" dirty="0">
                <a:solidFill>
                  <a:srgbClr val="002060"/>
                </a:solidFill>
              </a:rPr>
              <a:t>: what is the maximal number of rotations we might need for an insertion?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41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7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 compared to plain BST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AVL Trees Pros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The tree is always balanced – all operations run in O(log(n)) time</a:t>
            </a:r>
          </a:p>
          <a:p>
            <a:pPr marL="400050"/>
            <a:r>
              <a:rPr lang="en-US" altLang="he-IL" sz="2000" dirty="0"/>
              <a:t>Rebalancing costs a constant factor of each operation</a:t>
            </a:r>
          </a:p>
          <a:p>
            <a:pPr marL="57150" indent="0"/>
            <a:r>
              <a:rPr lang="en-US" altLang="he-IL" sz="2000" u="sng" dirty="0"/>
              <a:t>AVL Trees Cons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Rebalancing is not free</a:t>
            </a:r>
          </a:p>
          <a:p>
            <a:pPr marL="400050"/>
            <a:r>
              <a:rPr lang="en-US" altLang="he-IL" sz="2000" dirty="0"/>
              <a:t>Maybe having O(n) time operations sometimes is no big deal, as long as it’s O(log(n)) on average</a:t>
            </a:r>
          </a:p>
          <a:p>
            <a:pPr marL="400050"/>
            <a:r>
              <a:rPr lang="en-US" sz="2000" dirty="0"/>
              <a:t>Inefficient when done in database systems on disk – writing on disk is costly, especially when the writing is in different blocks.</a:t>
            </a:r>
            <a:endParaRPr lang="en-US" altLang="he-IL" sz="2000" dirty="0"/>
          </a:p>
          <a:p>
            <a:pPr marL="400050"/>
            <a:r>
              <a:rPr lang="en-US" altLang="he-IL" sz="2000" dirty="0"/>
              <a:t>Difficult to program (you’d be surprised, but this is a real consideration in the industry.)  </a:t>
            </a:r>
            <a:r>
              <a:rPr lang="en-US" altLang="he-IL" sz="2000" dirty="0">
                <a:solidFill>
                  <a:srgbClr val="FF0000"/>
                </a:solidFill>
              </a:rPr>
              <a:t>GOOD CODERS ARE APPRECIATED</a:t>
            </a:r>
          </a:p>
          <a:p>
            <a:pPr marL="400050"/>
            <a:r>
              <a:rPr lang="en-US" altLang="he-IL" sz="1800" dirty="0">
                <a:solidFill>
                  <a:srgbClr val="002060"/>
                </a:solidFill>
              </a:rPr>
              <a:t>*I suspect it’s even more true these days with the LLM business</a:t>
            </a:r>
          </a:p>
        </p:txBody>
      </p:sp>
    </p:spTree>
    <p:extLst>
      <p:ext uri="{BB962C8B-B14F-4D97-AF65-F5344CB8AC3E}">
        <p14:creationId xmlns:p14="http://schemas.microsoft.com/office/powerpoint/2010/main" val="27398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dirty="0"/>
              <a:t>10, ___left___, ___right___</a:t>
            </a:r>
          </a:p>
          <a:p>
            <a:pPr>
              <a:defRPr/>
            </a:pPr>
            <a:r>
              <a:rPr lang="en-US" sz="2200" dirty="0"/>
              <a:t>10,  </a:t>
            </a:r>
            <a:r>
              <a:rPr lang="en-US" sz="2200" b="1" dirty="0"/>
              <a:t>5, _, _</a:t>
            </a:r>
            <a:r>
              <a:rPr lang="en-US" sz="2200" dirty="0"/>
              <a:t>,   </a:t>
            </a:r>
            <a:r>
              <a:rPr lang="en-US" sz="2200" b="1" dirty="0"/>
              <a:t>21, _, _</a:t>
            </a:r>
          </a:p>
          <a:p>
            <a:pPr>
              <a:defRPr/>
            </a:pPr>
            <a:r>
              <a:rPr lang="en-US" sz="2200" dirty="0"/>
              <a:t>10,   </a:t>
            </a:r>
            <a:r>
              <a:rPr lang="en-US" sz="2200" dirty="0">
                <a:solidFill>
                  <a:srgbClr val="FF0000"/>
                </a:solidFill>
              </a:rPr>
              <a:t>5, 1, 7</a:t>
            </a:r>
            <a:r>
              <a:rPr lang="en-US" sz="2200" dirty="0"/>
              <a:t>   </a:t>
            </a:r>
            <a:r>
              <a:rPr lang="en-US" sz="2200" dirty="0">
                <a:solidFill>
                  <a:srgbClr val="0070C0"/>
                </a:solidFill>
              </a:rPr>
              <a:t>21, 16, 25</a:t>
            </a:r>
          </a:p>
          <a:p>
            <a:pPr>
              <a:defRPr/>
            </a:pPr>
            <a:r>
              <a:rPr lang="en-US" sz="2200" dirty="0"/>
              <a:t>Answer: [10, 5, 1, 7, 21, 16, 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18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3284</TotalTime>
  <Words>5051</Words>
  <Application>Microsoft Office PowerPoint</Application>
  <PresentationFormat>Custom</PresentationFormat>
  <Paragraphs>1052</Paragraphs>
  <Slides>86</Slides>
  <Notes>85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86</vt:i4>
      </vt:variant>
    </vt:vector>
  </HeadingPairs>
  <TitlesOfParts>
    <vt:vector size="94" baseType="lpstr">
      <vt:lpstr>Albany</vt:lpstr>
      <vt:lpstr>Arial</vt:lpstr>
      <vt:lpstr>Calibri</vt:lpstr>
      <vt:lpstr>Consolas</vt:lpstr>
      <vt:lpstr>Times New Roman</vt:lpstr>
      <vt:lpstr>Wingdings</vt:lpstr>
      <vt:lpstr>water</vt:lpstr>
      <vt:lpstr>lyt blackandwhite</vt:lpstr>
      <vt:lpstr>PowerPoint Presentation</vt:lpstr>
      <vt:lpstr>Midterm – October 21</vt:lpstr>
      <vt:lpstr>Assignment 1 – grades released</vt:lpstr>
      <vt:lpstr>PowerPoint Presentation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Traversing Binary Trees</vt:lpstr>
      <vt:lpstr>PowerPoint Presentation</vt:lpstr>
      <vt:lpstr>Traversing Binary Trees</vt:lpstr>
      <vt:lpstr>PreOrder Traversal - Iterative</vt:lpstr>
      <vt:lpstr>PreOrder Traversal - Iterative</vt:lpstr>
      <vt:lpstr>Breadth First Search</vt:lpstr>
      <vt:lpstr>Running time</vt:lpstr>
      <vt:lpstr>Reconstucting a tree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Running time of the operations</vt:lpstr>
      <vt:lpstr>PowerPoint Presentation</vt:lpstr>
      <vt:lpstr>Balancing the tree</vt:lpstr>
      <vt:lpstr>Creating a balanced tree from a sorted array</vt:lpstr>
      <vt:lpstr>Creating a balanced tree from a sorted array</vt:lpstr>
      <vt:lpstr>Balancing the tree</vt:lpstr>
      <vt:lpstr>PowerPoint Presentation</vt:lpstr>
      <vt:lpstr>Practice problem 1</vt:lpstr>
      <vt:lpstr>Practice problem 2</vt:lpstr>
      <vt:lpstr>Practice problem 3</vt:lpstr>
      <vt:lpstr>PowerPoint Presentation</vt:lpstr>
      <vt:lpstr>PowerPoint Presentation</vt:lpstr>
      <vt:lpstr>Balanced Binary Search Trees</vt:lpstr>
      <vt:lpstr>Balanced Binary Search Trees</vt:lpstr>
      <vt:lpstr>AVL Trees</vt:lpstr>
      <vt:lpstr>AVL Trees</vt:lpstr>
      <vt:lpstr>Smallest AVL Trees</vt:lpstr>
      <vt:lpstr>AVL Trees</vt:lpstr>
      <vt:lpstr>AVL Trees</vt:lpstr>
      <vt:lpstr>AVL Trees</vt:lpstr>
      <vt:lpstr>PowerPoint Presentation</vt:lpstr>
      <vt:lpstr>AVL Trees –insertion (an idea)</vt:lpstr>
      <vt:lpstr>AVL Trees –insertion (an idea)</vt:lpstr>
      <vt:lpstr>AVL Trees –insertion (an idea)</vt:lpstr>
      <vt:lpstr>AVL Trees</vt:lpstr>
      <vt:lpstr>AVL Trees</vt:lpstr>
      <vt:lpstr>PowerPoint Presentation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</vt:lpstr>
      <vt:lpstr>More examples:</vt:lpstr>
      <vt:lpstr>PowerPoint Presentation</vt:lpstr>
      <vt:lpstr>AVL Trees – deletion (an idea)</vt:lpstr>
      <vt:lpstr>AVL Trees – deletion (an idea)</vt:lpstr>
      <vt:lpstr>AVL Trees – deletion (an idea)</vt:lpstr>
      <vt:lpstr>AVL Trees – deletion</vt:lpstr>
      <vt:lpstr>More examples:</vt:lpstr>
      <vt:lpstr>AVL Tree compared to plain BST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2025-10-09T19:35:25Z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