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3"/>
  </p:notesMasterIdLst>
  <p:handoutMasterIdLst>
    <p:handoutMasterId r:id="rId64"/>
  </p:handoutMasterIdLst>
  <p:sldIdLst>
    <p:sldId id="256" r:id="rId2"/>
    <p:sldId id="604" r:id="rId3"/>
    <p:sldId id="631" r:id="rId4"/>
    <p:sldId id="650" r:id="rId5"/>
    <p:sldId id="649" r:id="rId6"/>
    <p:sldId id="652" r:id="rId7"/>
    <p:sldId id="651" r:id="rId8"/>
    <p:sldId id="663" r:id="rId9"/>
    <p:sldId id="669" r:id="rId10"/>
    <p:sldId id="647" r:id="rId11"/>
    <p:sldId id="664" r:id="rId12"/>
    <p:sldId id="665" r:id="rId13"/>
    <p:sldId id="666" r:id="rId14"/>
    <p:sldId id="667" r:id="rId15"/>
    <p:sldId id="743" r:id="rId16"/>
    <p:sldId id="641" r:id="rId17"/>
    <p:sldId id="668" r:id="rId18"/>
    <p:sldId id="670" r:id="rId19"/>
    <p:sldId id="672" r:id="rId20"/>
    <p:sldId id="673" r:id="rId21"/>
    <p:sldId id="671" r:id="rId22"/>
    <p:sldId id="676" r:id="rId23"/>
    <p:sldId id="677" r:id="rId24"/>
    <p:sldId id="678" r:id="rId25"/>
    <p:sldId id="679" r:id="rId26"/>
    <p:sldId id="744" r:id="rId27"/>
    <p:sldId id="680" r:id="rId28"/>
    <p:sldId id="681" r:id="rId29"/>
    <p:sldId id="682" r:id="rId30"/>
    <p:sldId id="683" r:id="rId31"/>
    <p:sldId id="684" r:id="rId32"/>
    <p:sldId id="685" r:id="rId33"/>
    <p:sldId id="687" r:id="rId34"/>
    <p:sldId id="688" r:id="rId35"/>
    <p:sldId id="689" r:id="rId36"/>
    <p:sldId id="686" r:id="rId37"/>
    <p:sldId id="690" r:id="rId38"/>
    <p:sldId id="710" r:id="rId39"/>
    <p:sldId id="711" r:id="rId40"/>
    <p:sldId id="712" r:id="rId41"/>
    <p:sldId id="713" r:id="rId42"/>
    <p:sldId id="714" r:id="rId43"/>
    <p:sldId id="715" r:id="rId44"/>
    <p:sldId id="716" r:id="rId45"/>
    <p:sldId id="692" r:id="rId46"/>
    <p:sldId id="717" r:id="rId47"/>
    <p:sldId id="718" r:id="rId48"/>
    <p:sldId id="719" r:id="rId49"/>
    <p:sldId id="693" r:id="rId50"/>
    <p:sldId id="720" r:id="rId51"/>
    <p:sldId id="721" r:id="rId52"/>
    <p:sldId id="722" r:id="rId53"/>
    <p:sldId id="691" r:id="rId54"/>
    <p:sldId id="700" r:id="rId55"/>
    <p:sldId id="695" r:id="rId56"/>
    <p:sldId id="694" r:id="rId57"/>
    <p:sldId id="696" r:id="rId58"/>
    <p:sldId id="698" r:id="rId59"/>
    <p:sldId id="697" r:id="rId60"/>
    <p:sldId id="699" r:id="rId61"/>
    <p:sldId id="334" r:id="rId6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E97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84B5EB-6074-4499-8D54-9E045877572A}" v="547" dt="2025-10-30T18:51:52.4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1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5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69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E3565D3-865E-47DE-AECA-F47117A66C24}"/>
    <pc:docChg chg="undo custSel addSld delSld modSld sldOrd">
      <pc:chgData name="Igor Shinkar" userId="db6eb1b41a9778dd" providerId="LiveId" clId="{4E3565D3-865E-47DE-AECA-F47117A66C24}" dt="2023-03-07T19:49:41.106" v="1415" actId="20577"/>
      <pc:docMkLst>
        <pc:docMk/>
      </pc:docMkLst>
      <pc:sldChg chg="modSp mod">
        <pc:chgData name="Igor Shinkar" userId="db6eb1b41a9778dd" providerId="LiveId" clId="{4E3565D3-865E-47DE-AECA-F47117A66C24}" dt="2023-03-07T18:25:22.770" v="7" actId="6549"/>
        <pc:sldMkLst>
          <pc:docMk/>
          <pc:sldMk cId="0" sldId="256"/>
        </pc:sldMkLst>
      </pc:sldChg>
      <pc:sldChg chg="modSp modAnim">
        <pc:chgData name="Igor Shinkar" userId="db6eb1b41a9778dd" providerId="LiveId" clId="{4E3565D3-865E-47DE-AECA-F47117A66C24}" dt="2023-03-07T18:29:42.137" v="157" actId="6549"/>
        <pc:sldMkLst>
          <pc:docMk/>
          <pc:sldMk cId="1068794955" sldId="665"/>
        </pc:sldMkLst>
      </pc:sldChg>
      <pc:sldChg chg="addSp modSp mod modAnim">
        <pc:chgData name="Igor Shinkar" userId="db6eb1b41a9778dd" providerId="LiveId" clId="{4E3565D3-865E-47DE-AECA-F47117A66C24}" dt="2023-03-07T18:43:01.736" v="369" actId="113"/>
        <pc:sldMkLst>
          <pc:docMk/>
          <pc:sldMk cId="3633893977" sldId="672"/>
        </pc:sldMkLst>
      </pc:sldChg>
      <pc:sldChg chg="modSp modAnim">
        <pc:chgData name="Igor Shinkar" userId="db6eb1b41a9778dd" providerId="LiveId" clId="{4E3565D3-865E-47DE-AECA-F47117A66C24}" dt="2023-03-07T18:43:15.551" v="372" actId="2711"/>
        <pc:sldMkLst>
          <pc:docMk/>
          <pc:sldMk cId="2547347868" sldId="674"/>
        </pc:sldMkLst>
      </pc:sldChg>
      <pc:sldChg chg="modSp modAnim">
        <pc:chgData name="Igor Shinkar" userId="db6eb1b41a9778dd" providerId="LiveId" clId="{4E3565D3-865E-47DE-AECA-F47117A66C24}" dt="2023-03-07T18:47:49.743" v="467" actId="20577"/>
        <pc:sldMkLst>
          <pc:docMk/>
          <pc:sldMk cId="3581273269" sldId="675"/>
        </pc:sldMkLst>
      </pc:sldChg>
      <pc:sldChg chg="addSp delSp modSp mod delAnim modAnim">
        <pc:chgData name="Igor Shinkar" userId="db6eb1b41a9778dd" providerId="LiveId" clId="{4E3565D3-865E-47DE-AECA-F47117A66C24}" dt="2023-03-07T18:46:24.578" v="460" actId="14100"/>
        <pc:sldMkLst>
          <pc:docMk/>
          <pc:sldMk cId="135115379" sldId="676"/>
        </pc:sldMkLst>
      </pc:sldChg>
      <pc:sldChg chg="modSp mod modAnim">
        <pc:chgData name="Igor Shinkar" userId="db6eb1b41a9778dd" providerId="LiveId" clId="{4E3565D3-865E-47DE-AECA-F47117A66C24}" dt="2023-03-07T18:52:13.247" v="720" actId="20577"/>
        <pc:sldMkLst>
          <pc:docMk/>
          <pc:sldMk cId="2348798873" sldId="677"/>
        </pc:sldMkLst>
      </pc:sldChg>
      <pc:sldChg chg="addSp delSp modSp add mod ord addAnim delAnim">
        <pc:chgData name="Igor Shinkar" userId="db6eb1b41a9778dd" providerId="LiveId" clId="{4E3565D3-865E-47DE-AECA-F47117A66C24}" dt="2023-03-07T18:44:15.781" v="390"/>
        <pc:sldMkLst>
          <pc:docMk/>
          <pc:sldMk cId="510078200" sldId="678"/>
        </pc:sldMkLst>
      </pc:sldChg>
      <pc:sldChg chg="add del">
        <pc:chgData name="Igor Shinkar" userId="db6eb1b41a9778dd" providerId="LiveId" clId="{4E3565D3-865E-47DE-AECA-F47117A66C24}" dt="2023-03-07T18:55:40.004" v="894" actId="47"/>
        <pc:sldMkLst>
          <pc:docMk/>
          <pc:sldMk cId="2347280580" sldId="679"/>
        </pc:sldMkLst>
      </pc:sldChg>
      <pc:sldChg chg="add del">
        <pc:chgData name="Igor Shinkar" userId="db6eb1b41a9778dd" providerId="LiveId" clId="{4E3565D3-865E-47DE-AECA-F47117A66C24}" dt="2023-03-07T18:47:04.183" v="463" actId="47"/>
        <pc:sldMkLst>
          <pc:docMk/>
          <pc:sldMk cId="3881303041" sldId="679"/>
        </pc:sldMkLst>
      </pc:sldChg>
      <pc:sldChg chg="addSp modSp add modAnim">
        <pc:chgData name="Igor Shinkar" userId="db6eb1b41a9778dd" providerId="LiveId" clId="{4E3565D3-865E-47DE-AECA-F47117A66C24}" dt="2023-03-07T18:46:54.505" v="462"/>
        <pc:sldMkLst>
          <pc:docMk/>
          <pc:sldMk cId="225815211" sldId="680"/>
        </pc:sldMkLst>
      </pc:sldChg>
      <pc:sldChg chg="modSp add mod">
        <pc:chgData name="Igor Shinkar" userId="db6eb1b41a9778dd" providerId="LiveId" clId="{4E3565D3-865E-47DE-AECA-F47117A66C24}" dt="2023-03-07T18:51:35.167" v="691" actId="6549"/>
        <pc:sldMkLst>
          <pc:docMk/>
          <pc:sldMk cId="3876970096" sldId="681"/>
        </pc:sldMkLst>
      </pc:sldChg>
      <pc:sldChg chg="modSp add mod modAnim">
        <pc:chgData name="Igor Shinkar" userId="db6eb1b41a9778dd" providerId="LiveId" clId="{4E3565D3-865E-47DE-AECA-F47117A66C24}" dt="2023-03-07T18:53:57.404" v="870" actId="5793"/>
        <pc:sldMkLst>
          <pc:docMk/>
          <pc:sldMk cId="3213484539" sldId="682"/>
        </pc:sldMkLst>
      </pc:sldChg>
      <pc:sldChg chg="addSp delSp modSp add mod delAnim modAnim">
        <pc:chgData name="Igor Shinkar" userId="db6eb1b41a9778dd" providerId="LiveId" clId="{4E3565D3-865E-47DE-AECA-F47117A66C24}" dt="2023-03-07T19:33:53.690" v="1028" actId="6549"/>
        <pc:sldMkLst>
          <pc:docMk/>
          <pc:sldMk cId="2265433688" sldId="683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3571966560" sldId="684"/>
        </pc:sldMkLst>
      </pc:sldChg>
      <pc:sldChg chg="modSp add">
        <pc:chgData name="Igor Shinkar" userId="db6eb1b41a9778dd" providerId="LiveId" clId="{4E3565D3-865E-47DE-AECA-F47117A66C24}" dt="2023-03-07T19:49:41.106" v="1415" actId="20577"/>
        <pc:sldMkLst>
          <pc:docMk/>
          <pc:sldMk cId="3545871649" sldId="685"/>
        </pc:sldMkLst>
      </pc:sldChg>
      <pc:sldChg chg="add del">
        <pc:chgData name="Igor Shinkar" userId="db6eb1b41a9778dd" providerId="LiveId" clId="{4E3565D3-865E-47DE-AECA-F47117A66C24}" dt="2023-03-07T18:55:46.768" v="895" actId="47"/>
        <pc:sldMkLst>
          <pc:docMk/>
          <pc:sldMk cId="3724508681" sldId="686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820959880" sldId="687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3699852156" sldId="688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2121503084" sldId="689"/>
        </pc:sldMkLst>
      </pc:sldChg>
      <pc:sldChg chg="add del">
        <pc:chgData name="Igor Shinkar" userId="db6eb1b41a9778dd" providerId="LiveId" clId="{4E3565D3-865E-47DE-AECA-F47117A66C24}" dt="2023-03-07T19:17:24.290" v="965" actId="47"/>
        <pc:sldMkLst>
          <pc:docMk/>
          <pc:sldMk cId="3937667427" sldId="690"/>
        </pc:sldMkLst>
      </pc:sldChg>
      <pc:sldChg chg="delSp modSp add mod modAnim">
        <pc:chgData name="Igor Shinkar" userId="db6eb1b41a9778dd" providerId="LiveId" clId="{4E3565D3-865E-47DE-AECA-F47117A66C24}" dt="2023-03-07T19:33:19.819" v="1024" actId="14100"/>
        <pc:sldMkLst>
          <pc:docMk/>
          <pc:sldMk cId="3807343415" sldId="691"/>
        </pc:sldMkLst>
      </pc:sldChg>
      <pc:sldChg chg="modSp add modAnim">
        <pc:chgData name="Igor Shinkar" userId="db6eb1b41a9778dd" providerId="LiveId" clId="{4E3565D3-865E-47DE-AECA-F47117A66C24}" dt="2023-03-07T19:17:40.782" v="970" actId="6549"/>
        <pc:sldMkLst>
          <pc:docMk/>
          <pc:sldMk cId="3823915286" sldId="692"/>
        </pc:sldMkLst>
      </pc:sldChg>
      <pc:sldChg chg="modSp add mod modAnim">
        <pc:chgData name="Igor Shinkar" userId="db6eb1b41a9778dd" providerId="LiveId" clId="{4E3565D3-865E-47DE-AECA-F47117A66C24}" dt="2023-03-07T19:40:06.263" v="1238" actId="6549"/>
        <pc:sldMkLst>
          <pc:docMk/>
          <pc:sldMk cId="46086787" sldId="693"/>
        </pc:sldMkLst>
      </pc:sldChg>
      <pc:sldChg chg="modSp add del mod">
        <pc:chgData name="Igor Shinkar" userId="db6eb1b41a9778dd" providerId="LiveId" clId="{4E3565D3-865E-47DE-AECA-F47117A66C24}" dt="2023-03-07T19:30:25.953" v="987"/>
        <pc:sldMkLst>
          <pc:docMk/>
          <pc:sldMk cId="1113310913" sldId="693"/>
        </pc:sldMkLst>
      </pc:sldChg>
      <pc:sldChg chg="modSp add mod modAnim">
        <pc:chgData name="Igor Shinkar" userId="db6eb1b41a9778dd" providerId="LiveId" clId="{4E3565D3-865E-47DE-AECA-F47117A66C24}" dt="2023-03-07T19:33:39.780" v="1025" actId="14100"/>
        <pc:sldMkLst>
          <pc:docMk/>
          <pc:sldMk cId="3185837578" sldId="694"/>
        </pc:sldMkLst>
      </pc:sldChg>
      <pc:sldChg chg="modSp add mod modAnim">
        <pc:chgData name="Igor Shinkar" userId="db6eb1b41a9778dd" providerId="LiveId" clId="{4E3565D3-865E-47DE-AECA-F47117A66C24}" dt="2023-03-07T19:44:19.214" v="1290"/>
        <pc:sldMkLst>
          <pc:docMk/>
          <pc:sldMk cId="2215443042" sldId="695"/>
        </pc:sldMkLst>
      </pc:sldChg>
      <pc:sldChg chg="addSp delSp modSp add mod modAnim">
        <pc:chgData name="Igor Shinkar" userId="db6eb1b41a9778dd" providerId="LiveId" clId="{4E3565D3-865E-47DE-AECA-F47117A66C24}" dt="2023-03-07T19:48:02.425" v="1409" actId="20577"/>
        <pc:sldMkLst>
          <pc:docMk/>
          <pc:sldMk cId="1001301479" sldId="696"/>
        </pc:sldMkLst>
      </pc:sldChg>
      <pc:sldChg chg="delSp modSp add mod delAnim modAnim">
        <pc:chgData name="Igor Shinkar" userId="db6eb1b41a9778dd" providerId="LiveId" clId="{4E3565D3-865E-47DE-AECA-F47117A66C24}" dt="2023-03-07T19:47:52.596" v="1406"/>
        <pc:sldMkLst>
          <pc:docMk/>
          <pc:sldMk cId="2132417310" sldId="697"/>
        </pc:sldMkLst>
      </pc:sldChg>
    </pc:docChg>
  </pc:docChgLst>
  <pc:docChgLst>
    <pc:chgData name="Igor Shinkar" userId="db6eb1b41a9778dd" providerId="LiveId" clId="{76B3E91C-0679-4375-A7EE-E585006D98D0}"/>
    <pc:docChg chg="undo custSel addSld delSld modSld">
      <pc:chgData name="Igor Shinkar" userId="db6eb1b41a9778dd" providerId="LiveId" clId="{76B3E91C-0679-4375-A7EE-E585006D98D0}" dt="2025-10-31T01:00:43.741" v="1380" actId="47"/>
      <pc:docMkLst>
        <pc:docMk/>
      </pc:docMkLst>
      <pc:sldChg chg="modSp mod">
        <pc:chgData name="Igor Shinkar" userId="db6eb1b41a9778dd" providerId="LiveId" clId="{76B3E91C-0679-4375-A7EE-E585006D98D0}" dt="2025-10-28T18:35:44.622" v="828" actId="20577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10-28T18:35:44.622" v="828" actId="20577"/>
          <ac:spMkLst>
            <pc:docMk/>
            <pc:sldMk cId="0" sldId="256"/>
            <ac:spMk id="2" creationId="{00000000-0000-0000-0000-000000000000}"/>
          </ac:spMkLst>
        </pc:spChg>
      </pc:sldChg>
      <pc:sldChg chg="addSp delSp modSp add del mod">
        <pc:chgData name="Igor Shinkar" userId="db6eb1b41a9778dd" providerId="LiveId" clId="{76B3E91C-0679-4375-A7EE-E585006D98D0}" dt="2025-10-28T18:39:39.156" v="830" actId="6549"/>
        <pc:sldMkLst>
          <pc:docMk/>
          <pc:sldMk cId="265099276" sldId="631"/>
        </pc:sldMkLst>
        <pc:spChg chg="mod">
          <ac:chgData name="Igor Shinkar" userId="db6eb1b41a9778dd" providerId="LiveId" clId="{76B3E91C-0679-4375-A7EE-E585006D98D0}" dt="2025-10-28T18:39:39.156" v="830" actId="6549"/>
          <ac:spMkLst>
            <pc:docMk/>
            <pc:sldMk cId="265099276" sldId="631"/>
            <ac:spMk id="3" creationId="{00000000-0000-0000-0000-000000000000}"/>
          </ac:spMkLst>
        </pc:spChg>
        <pc:picChg chg="add mod">
          <ac:chgData name="Igor Shinkar" userId="db6eb1b41a9778dd" providerId="LiveId" clId="{76B3E91C-0679-4375-A7EE-E585006D98D0}" dt="2025-10-16T18:09:09.504" v="32" actId="1076"/>
          <ac:picMkLst>
            <pc:docMk/>
            <pc:sldMk cId="265099276" sldId="631"/>
            <ac:picMk id="6" creationId="{85EA87B9-D45B-3B80-4239-8DED4A62B197}"/>
          </ac:picMkLst>
        </pc:picChg>
      </pc:sldChg>
      <pc:sldChg chg="add del">
        <pc:chgData name="Igor Shinkar" userId="db6eb1b41a9778dd" providerId="LiveId" clId="{76B3E91C-0679-4375-A7EE-E585006D98D0}" dt="2025-10-26T23:56:11.767" v="803" actId="47"/>
        <pc:sldMkLst>
          <pc:docMk/>
          <pc:sldMk cId="3657223135" sldId="636"/>
        </pc:sldMkLst>
      </pc:sldChg>
      <pc:sldChg chg="add del">
        <pc:chgData name="Igor Shinkar" userId="db6eb1b41a9778dd" providerId="LiveId" clId="{76B3E91C-0679-4375-A7EE-E585006D98D0}" dt="2025-10-26T23:56:08.818" v="802" actId="47"/>
        <pc:sldMkLst>
          <pc:docMk/>
          <pc:sldMk cId="4098207820" sldId="647"/>
        </pc:sldMkLst>
      </pc:sldChg>
      <pc:sldChg chg="addSp delSp modSp add del mod delAnim">
        <pc:chgData name="Igor Shinkar" userId="db6eb1b41a9778dd" providerId="LiveId" clId="{76B3E91C-0679-4375-A7EE-E585006D98D0}" dt="2025-10-16T18:11:04.390" v="97" actId="1076"/>
        <pc:sldMkLst>
          <pc:docMk/>
          <pc:sldMk cId="1956399670" sldId="649"/>
        </pc:sldMkLst>
        <pc:spChg chg="mod">
          <ac:chgData name="Igor Shinkar" userId="db6eb1b41a9778dd" providerId="LiveId" clId="{76B3E91C-0679-4375-A7EE-E585006D98D0}" dt="2025-10-16T18:10:59.730" v="94" actId="1076"/>
          <ac:spMkLst>
            <pc:docMk/>
            <pc:sldMk cId="1956399670" sldId="649"/>
            <ac:spMk id="6" creationId="{DD2DA407-1FF9-47EE-B9B0-779F72A5F74C}"/>
          </ac:spMkLst>
        </pc:spChg>
        <pc:picChg chg="add mod">
          <ac:chgData name="Igor Shinkar" userId="db6eb1b41a9778dd" providerId="LiveId" clId="{76B3E91C-0679-4375-A7EE-E585006D98D0}" dt="2025-10-16T18:10:27.196" v="86" actId="1076"/>
          <ac:picMkLst>
            <pc:docMk/>
            <pc:sldMk cId="1956399670" sldId="649"/>
            <ac:picMk id="11" creationId="{F818A984-7383-45AE-EE13-3D71798764D0}"/>
          </ac:picMkLst>
        </pc:picChg>
        <pc:picChg chg="add mod">
          <ac:chgData name="Igor Shinkar" userId="db6eb1b41a9778dd" providerId="LiveId" clId="{76B3E91C-0679-4375-A7EE-E585006D98D0}" dt="2025-10-16T18:11:04.390" v="97" actId="1076"/>
          <ac:picMkLst>
            <pc:docMk/>
            <pc:sldMk cId="1956399670" sldId="649"/>
            <ac:picMk id="13" creationId="{126AA883-232E-CDC7-F9F5-29FE25EE8366}"/>
          </ac:picMkLst>
        </pc:picChg>
      </pc:sldChg>
      <pc:sldChg chg="delSp modSp add del mod modAnim">
        <pc:chgData name="Igor Shinkar" userId="db6eb1b41a9778dd" providerId="LiveId" clId="{76B3E91C-0679-4375-A7EE-E585006D98D0}" dt="2025-10-28T17:52:53.640" v="809" actId="20577"/>
        <pc:sldMkLst>
          <pc:docMk/>
          <pc:sldMk cId="1281079147" sldId="650"/>
        </pc:sldMkLst>
        <pc:spChg chg="mod">
          <ac:chgData name="Igor Shinkar" userId="db6eb1b41a9778dd" providerId="LiveId" clId="{76B3E91C-0679-4375-A7EE-E585006D98D0}" dt="2025-10-28T17:52:53.640" v="809" actId="20577"/>
          <ac:spMkLst>
            <pc:docMk/>
            <pc:sldMk cId="1281079147" sldId="650"/>
            <ac:spMk id="3" creationId="{00000000-0000-0000-0000-000000000000}"/>
          </ac:spMkLst>
        </pc:spChg>
      </pc:sldChg>
      <pc:sldChg chg="addSp delSp modSp mod">
        <pc:chgData name="Igor Shinkar" userId="db6eb1b41a9778dd" providerId="LiveId" clId="{76B3E91C-0679-4375-A7EE-E585006D98D0}" dt="2025-10-16T18:11:29.318" v="102" actId="1076"/>
        <pc:sldMkLst>
          <pc:docMk/>
          <pc:sldMk cId="4027551764" sldId="651"/>
        </pc:sldMkLst>
        <pc:picChg chg="add mod">
          <ac:chgData name="Igor Shinkar" userId="db6eb1b41a9778dd" providerId="LiveId" clId="{76B3E91C-0679-4375-A7EE-E585006D98D0}" dt="2025-10-16T18:11:29.318" v="102" actId="1076"/>
          <ac:picMkLst>
            <pc:docMk/>
            <pc:sldMk cId="4027551764" sldId="651"/>
            <ac:picMk id="6" creationId="{DEB5641F-1EE3-3A97-A926-6C8394D2D48D}"/>
          </ac:picMkLst>
        </pc:picChg>
      </pc:sldChg>
      <pc:sldChg chg="delSp add del mod">
        <pc:chgData name="Igor Shinkar" userId="db6eb1b41a9778dd" providerId="LiveId" clId="{76B3E91C-0679-4375-A7EE-E585006D98D0}" dt="2025-10-16T18:11:10.379" v="98" actId="478"/>
        <pc:sldMkLst>
          <pc:docMk/>
          <pc:sldMk cId="1806607634" sldId="652"/>
        </pc:sldMkLst>
      </pc:sldChg>
      <pc:sldChg chg="add del">
        <pc:chgData name="Igor Shinkar" userId="db6eb1b41a9778dd" providerId="LiveId" clId="{76B3E91C-0679-4375-A7EE-E585006D98D0}" dt="2025-10-26T23:56:11.767" v="803" actId="47"/>
        <pc:sldMkLst>
          <pc:docMk/>
          <pc:sldMk cId="1204976922" sldId="655"/>
        </pc:sldMkLst>
      </pc:sldChg>
      <pc:sldChg chg="add del">
        <pc:chgData name="Igor Shinkar" userId="db6eb1b41a9778dd" providerId="LiveId" clId="{76B3E91C-0679-4375-A7EE-E585006D98D0}" dt="2025-10-26T23:56:11.767" v="803" actId="47"/>
        <pc:sldMkLst>
          <pc:docMk/>
          <pc:sldMk cId="3851063914" sldId="656"/>
        </pc:sldMkLst>
      </pc:sldChg>
      <pc:sldChg chg="add del">
        <pc:chgData name="Igor Shinkar" userId="db6eb1b41a9778dd" providerId="LiveId" clId="{76B3E91C-0679-4375-A7EE-E585006D98D0}" dt="2025-10-26T23:56:11.767" v="803" actId="47"/>
        <pc:sldMkLst>
          <pc:docMk/>
          <pc:sldMk cId="1831547312" sldId="657"/>
        </pc:sldMkLst>
      </pc:sldChg>
      <pc:sldChg chg="add del">
        <pc:chgData name="Igor Shinkar" userId="db6eb1b41a9778dd" providerId="LiveId" clId="{76B3E91C-0679-4375-A7EE-E585006D98D0}" dt="2025-10-26T23:56:11.767" v="803" actId="47"/>
        <pc:sldMkLst>
          <pc:docMk/>
          <pc:sldMk cId="974756232" sldId="658"/>
        </pc:sldMkLst>
      </pc:sldChg>
      <pc:sldChg chg="add del">
        <pc:chgData name="Igor Shinkar" userId="db6eb1b41a9778dd" providerId="LiveId" clId="{76B3E91C-0679-4375-A7EE-E585006D98D0}" dt="2025-10-26T23:56:11.767" v="803" actId="47"/>
        <pc:sldMkLst>
          <pc:docMk/>
          <pc:sldMk cId="305592267" sldId="659"/>
        </pc:sldMkLst>
      </pc:sldChg>
      <pc:sldChg chg="add del">
        <pc:chgData name="Igor Shinkar" userId="db6eb1b41a9778dd" providerId="LiveId" clId="{76B3E91C-0679-4375-A7EE-E585006D98D0}" dt="2025-10-26T23:56:11.767" v="803" actId="47"/>
        <pc:sldMkLst>
          <pc:docMk/>
          <pc:sldMk cId="846856181" sldId="660"/>
        </pc:sldMkLst>
      </pc:sldChg>
      <pc:sldChg chg="add del">
        <pc:chgData name="Igor Shinkar" userId="db6eb1b41a9778dd" providerId="LiveId" clId="{76B3E91C-0679-4375-A7EE-E585006D98D0}" dt="2025-10-26T23:56:11.767" v="803" actId="47"/>
        <pc:sldMkLst>
          <pc:docMk/>
          <pc:sldMk cId="542674293" sldId="661"/>
        </pc:sldMkLst>
      </pc:sldChg>
      <pc:sldChg chg="add del">
        <pc:chgData name="Igor Shinkar" userId="db6eb1b41a9778dd" providerId="LiveId" clId="{76B3E91C-0679-4375-A7EE-E585006D98D0}" dt="2025-10-26T23:56:08.818" v="802" actId="47"/>
        <pc:sldMkLst>
          <pc:docMk/>
          <pc:sldMk cId="3199235134" sldId="663"/>
        </pc:sldMkLst>
      </pc:sldChg>
      <pc:sldChg chg="modSp">
        <pc:chgData name="Igor Shinkar" userId="db6eb1b41a9778dd" providerId="LiveId" clId="{76B3E91C-0679-4375-A7EE-E585006D98D0}" dt="2025-10-16T19:07:58.112" v="187" actId="20577"/>
        <pc:sldMkLst>
          <pc:docMk/>
          <pc:sldMk cId="535956488" sldId="666"/>
        </pc:sldMkLst>
        <pc:spChg chg="mod">
          <ac:chgData name="Igor Shinkar" userId="db6eb1b41a9778dd" providerId="LiveId" clId="{76B3E91C-0679-4375-A7EE-E585006D98D0}" dt="2025-10-16T19:07:58.112" v="187" actId="20577"/>
          <ac:spMkLst>
            <pc:docMk/>
            <pc:sldMk cId="535956488" sldId="666"/>
            <ac:spMk id="3" creationId="{00000000-0000-0000-0000-000000000000}"/>
          </ac:spMkLst>
        </pc:spChg>
      </pc:sldChg>
      <pc:sldChg chg="addSp delSp modSp mod">
        <pc:chgData name="Igor Shinkar" userId="db6eb1b41a9778dd" providerId="LiveId" clId="{76B3E91C-0679-4375-A7EE-E585006D98D0}" dt="2025-10-28T18:59:48.029" v="838" actId="478"/>
        <pc:sldMkLst>
          <pc:docMk/>
          <pc:sldMk cId="3257044373" sldId="667"/>
        </pc:sldMkLst>
      </pc:sldChg>
      <pc:sldChg chg="add del">
        <pc:chgData name="Igor Shinkar" userId="db6eb1b41a9778dd" providerId="LiveId" clId="{76B3E91C-0679-4375-A7EE-E585006D98D0}" dt="2025-10-26T23:56:08.818" v="802" actId="47"/>
        <pc:sldMkLst>
          <pc:docMk/>
          <pc:sldMk cId="3408691344" sldId="669"/>
        </pc:sldMkLst>
      </pc:sldChg>
      <pc:sldChg chg="modSp mod">
        <pc:chgData name="Igor Shinkar" userId="db6eb1b41a9778dd" providerId="LiveId" clId="{76B3E91C-0679-4375-A7EE-E585006D98D0}" dt="2025-10-28T19:10:41.692" v="847" actId="6549"/>
        <pc:sldMkLst>
          <pc:docMk/>
          <pc:sldMk cId="1189893224" sldId="670"/>
        </pc:sldMkLst>
        <pc:spChg chg="mod">
          <ac:chgData name="Igor Shinkar" userId="db6eb1b41a9778dd" providerId="LiveId" clId="{76B3E91C-0679-4375-A7EE-E585006D98D0}" dt="2025-10-28T19:10:41.692" v="847" actId="6549"/>
          <ac:spMkLst>
            <pc:docMk/>
            <pc:sldMk cId="1189893224" sldId="670"/>
            <ac:spMk id="2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0-26T23:55:53.048" v="800" actId="47"/>
        <pc:sldMkLst>
          <pc:docMk/>
          <pc:sldMk cId="2829743718" sldId="674"/>
        </pc:sldMkLst>
      </pc:sldChg>
      <pc:sldChg chg="modSp del modAnim">
        <pc:chgData name="Igor Shinkar" userId="db6eb1b41a9778dd" providerId="LiveId" clId="{76B3E91C-0679-4375-A7EE-E585006D98D0}" dt="2025-10-26T23:55:51.992" v="799" actId="47"/>
        <pc:sldMkLst>
          <pc:docMk/>
          <pc:sldMk cId="625247748" sldId="675"/>
        </pc:sldMkLst>
      </pc:sldChg>
      <pc:sldChg chg="modSp">
        <pc:chgData name="Igor Shinkar" userId="db6eb1b41a9778dd" providerId="LiveId" clId="{76B3E91C-0679-4375-A7EE-E585006D98D0}" dt="2025-10-28T19:14:44.242" v="855" actId="20577"/>
        <pc:sldMkLst>
          <pc:docMk/>
          <pc:sldMk cId="1124870873" sldId="676"/>
        </pc:sldMkLst>
        <pc:spChg chg="mod">
          <ac:chgData name="Igor Shinkar" userId="db6eb1b41a9778dd" providerId="LiveId" clId="{76B3E91C-0679-4375-A7EE-E585006D98D0}" dt="2025-10-28T19:14:44.242" v="855" actId="20577"/>
          <ac:spMkLst>
            <pc:docMk/>
            <pc:sldMk cId="1124870873" sldId="67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0-28T17:53:54.202" v="812" actId="20577"/>
        <pc:sldMkLst>
          <pc:docMk/>
          <pc:sldMk cId="1901754826" sldId="677"/>
        </pc:sldMkLst>
        <pc:spChg chg="mod">
          <ac:chgData name="Igor Shinkar" userId="db6eb1b41a9778dd" providerId="LiveId" clId="{76B3E91C-0679-4375-A7EE-E585006D98D0}" dt="2025-10-28T17:53:54.202" v="812" actId="20577"/>
          <ac:spMkLst>
            <pc:docMk/>
            <pc:sldMk cId="1901754826" sldId="67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0-28T19:21:51.366" v="922" actId="113"/>
        <pc:sldMkLst>
          <pc:docMk/>
          <pc:sldMk cId="3897446414" sldId="679"/>
        </pc:sldMkLst>
        <pc:spChg chg="mod">
          <ac:chgData name="Igor Shinkar" userId="db6eb1b41a9778dd" providerId="LiveId" clId="{76B3E91C-0679-4375-A7EE-E585006D98D0}" dt="2025-10-28T19:21:51.366" v="922" actId="113"/>
          <ac:spMkLst>
            <pc:docMk/>
            <pc:sldMk cId="3897446414" sldId="679"/>
            <ac:spMk id="3" creationId="{00000000-0000-0000-0000-000000000000}"/>
          </ac:spMkLst>
        </pc:spChg>
      </pc:sldChg>
      <pc:sldChg chg="modSp">
        <pc:chgData name="Igor Shinkar" userId="db6eb1b41a9778dd" providerId="LiveId" clId="{76B3E91C-0679-4375-A7EE-E585006D98D0}" dt="2025-10-28T17:54:18.043" v="826" actId="20577"/>
        <pc:sldMkLst>
          <pc:docMk/>
          <pc:sldMk cId="4031055437" sldId="681"/>
        </pc:sldMkLst>
        <pc:spChg chg="mod">
          <ac:chgData name="Igor Shinkar" userId="db6eb1b41a9778dd" providerId="LiveId" clId="{76B3E91C-0679-4375-A7EE-E585006D98D0}" dt="2025-10-28T17:54:18.043" v="826" actId="20577"/>
          <ac:spMkLst>
            <pc:docMk/>
            <pc:sldMk cId="4031055437" sldId="681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0-16T18:12:12.495" v="108" actId="6549"/>
        <pc:sldMkLst>
          <pc:docMk/>
          <pc:sldMk cId="3401719316" sldId="686"/>
        </pc:sldMkLst>
        <pc:spChg chg="mod">
          <ac:chgData name="Igor Shinkar" userId="db6eb1b41a9778dd" providerId="LiveId" clId="{76B3E91C-0679-4375-A7EE-E585006D98D0}" dt="2025-10-16T18:12:12.495" v="108" actId="6549"/>
          <ac:spMkLst>
            <pc:docMk/>
            <pc:sldMk cId="3401719316" sldId="686"/>
            <ac:spMk id="3" creationId="{00000000-0000-0000-0000-000000000000}"/>
          </ac:spMkLst>
        </pc:spChg>
        <pc:picChg chg="mod">
          <ac:chgData name="Igor Shinkar" userId="db6eb1b41a9778dd" providerId="LiveId" clId="{76B3E91C-0679-4375-A7EE-E585006D98D0}" dt="2025-10-16T18:11:59.580" v="103" actId="1076"/>
          <ac:picMkLst>
            <pc:docMk/>
            <pc:sldMk cId="3401719316" sldId="686"/>
            <ac:picMk id="1026" creationId="{BA2E8B38-E02C-4BE2-A693-17B7335A1DDF}"/>
          </ac:picMkLst>
        </pc:picChg>
      </pc:sldChg>
      <pc:sldChg chg="modSp add mod">
        <pc:chgData name="Igor Shinkar" userId="db6eb1b41a9778dd" providerId="LiveId" clId="{76B3E91C-0679-4375-A7EE-E585006D98D0}" dt="2025-10-19T20:34:58.280" v="220" actId="20577"/>
        <pc:sldMkLst>
          <pc:docMk/>
          <pc:sldMk cId="2099694275" sldId="687"/>
        </pc:sldMkLst>
        <pc:spChg chg="mod">
          <ac:chgData name="Igor Shinkar" userId="db6eb1b41a9778dd" providerId="LiveId" clId="{76B3E91C-0679-4375-A7EE-E585006D98D0}" dt="2025-10-19T20:34:58.280" v="220" actId="20577"/>
          <ac:spMkLst>
            <pc:docMk/>
            <pc:sldMk cId="2099694275" sldId="687"/>
            <ac:spMk id="3" creationId="{900674F6-5A68-4DA9-D114-44BB19ADA0F3}"/>
          </ac:spMkLst>
        </pc:spChg>
      </pc:sldChg>
      <pc:sldChg chg="addSp delSp modSp add mod delAnim modAnim">
        <pc:chgData name="Igor Shinkar" userId="db6eb1b41a9778dd" providerId="LiveId" clId="{76B3E91C-0679-4375-A7EE-E585006D98D0}" dt="2025-10-26T23:56:45.895" v="805" actId="20577"/>
        <pc:sldMkLst>
          <pc:docMk/>
          <pc:sldMk cId="2975485651" sldId="688"/>
        </pc:sldMkLst>
        <pc:spChg chg="mod">
          <ac:chgData name="Igor Shinkar" userId="db6eb1b41a9778dd" providerId="LiveId" clId="{76B3E91C-0679-4375-A7EE-E585006D98D0}" dt="2025-10-26T23:56:45.895" v="805" actId="20577"/>
          <ac:spMkLst>
            <pc:docMk/>
            <pc:sldMk cId="2975485651" sldId="688"/>
            <ac:spMk id="2" creationId="{F3E1C84B-FBF7-B9F5-0524-04718A73B373}"/>
          </ac:spMkLst>
        </pc:spChg>
        <pc:spChg chg="mod">
          <ac:chgData name="Igor Shinkar" userId="db6eb1b41a9778dd" providerId="LiveId" clId="{76B3E91C-0679-4375-A7EE-E585006D98D0}" dt="2025-10-19T20:39:16.293" v="499" actId="20577"/>
          <ac:spMkLst>
            <pc:docMk/>
            <pc:sldMk cId="2975485651" sldId="688"/>
            <ac:spMk id="3" creationId="{EED27793-7071-1304-11AC-619314FEA4AD}"/>
          </ac:spMkLst>
        </pc:spChg>
      </pc:sldChg>
      <pc:sldChg chg="modSp add mod modAnim">
        <pc:chgData name="Igor Shinkar" userId="db6eb1b41a9778dd" providerId="LiveId" clId="{76B3E91C-0679-4375-A7EE-E585006D98D0}" dt="2025-10-19T20:48:02.836" v="798" actId="20577"/>
        <pc:sldMkLst>
          <pc:docMk/>
          <pc:sldMk cId="1062440559" sldId="689"/>
        </pc:sldMkLst>
        <pc:spChg chg="mod">
          <ac:chgData name="Igor Shinkar" userId="db6eb1b41a9778dd" providerId="LiveId" clId="{76B3E91C-0679-4375-A7EE-E585006D98D0}" dt="2025-10-19T20:47:34.882" v="737" actId="20577"/>
          <ac:spMkLst>
            <pc:docMk/>
            <pc:sldMk cId="1062440559" sldId="689"/>
            <ac:spMk id="2" creationId="{13DFE848-A7E9-762A-1363-2B06B6A5B0BF}"/>
          </ac:spMkLst>
        </pc:spChg>
        <pc:spChg chg="mod">
          <ac:chgData name="Igor Shinkar" userId="db6eb1b41a9778dd" providerId="LiveId" clId="{76B3E91C-0679-4375-A7EE-E585006D98D0}" dt="2025-10-19T20:48:02.836" v="798" actId="20577"/>
          <ac:spMkLst>
            <pc:docMk/>
            <pc:sldMk cId="1062440559" sldId="689"/>
            <ac:spMk id="3" creationId="{5DCA8DF2-37EF-8335-66ED-A3C0C49CC7C1}"/>
          </ac:spMkLst>
        </pc:spChg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920925710" sldId="690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983345472" sldId="691"/>
        </pc:sldMkLst>
      </pc:sldChg>
      <pc:sldChg chg="modSp add">
        <pc:chgData name="Igor Shinkar" userId="db6eb1b41a9778dd" providerId="LiveId" clId="{76B3E91C-0679-4375-A7EE-E585006D98D0}" dt="2025-10-30T18:25:21.010" v="1373" actId="6549"/>
        <pc:sldMkLst>
          <pc:docMk/>
          <pc:sldMk cId="1410674487" sldId="692"/>
        </pc:sldMkLst>
        <pc:spChg chg="mod">
          <ac:chgData name="Igor Shinkar" userId="db6eb1b41a9778dd" providerId="LiveId" clId="{76B3E91C-0679-4375-A7EE-E585006D98D0}" dt="2025-10-30T18:25:21.010" v="1373" actId="6549"/>
          <ac:spMkLst>
            <pc:docMk/>
            <pc:sldMk cId="1410674487" sldId="692"/>
            <ac:spMk id="3" creationId="{00000000-0000-0000-0000-000000000000}"/>
          </ac:spMkLst>
        </pc:spChg>
      </pc:sldChg>
      <pc:sldChg chg="modSp add">
        <pc:chgData name="Igor Shinkar" userId="db6eb1b41a9778dd" providerId="LiveId" clId="{76B3E91C-0679-4375-A7EE-E585006D98D0}" dt="2025-10-30T18:51:52.484" v="1376" actId="115"/>
        <pc:sldMkLst>
          <pc:docMk/>
          <pc:sldMk cId="3704125701" sldId="693"/>
        </pc:sldMkLst>
        <pc:spChg chg="mod">
          <ac:chgData name="Igor Shinkar" userId="db6eb1b41a9778dd" providerId="LiveId" clId="{76B3E91C-0679-4375-A7EE-E585006D98D0}" dt="2025-10-30T18:51:52.484" v="1376" actId="115"/>
          <ac:spMkLst>
            <pc:docMk/>
            <pc:sldMk cId="3704125701" sldId="693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2497031550" sldId="694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3233971679" sldId="695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2220012042" sldId="696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3902974634" sldId="697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830438814" sldId="698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1308060854" sldId="699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2408002128" sldId="700"/>
        </pc:sldMkLst>
      </pc:sldChg>
      <pc:sldChg chg="add del">
        <pc:chgData name="Igor Shinkar" userId="db6eb1b41a9778dd" providerId="LiveId" clId="{76B3E91C-0679-4375-A7EE-E585006D98D0}" dt="2025-10-31T01:00:43.741" v="1380" actId="47"/>
        <pc:sldMkLst>
          <pc:docMk/>
          <pc:sldMk cId="2882711484" sldId="701"/>
        </pc:sldMkLst>
      </pc:sldChg>
      <pc:sldChg chg="add del">
        <pc:chgData name="Igor Shinkar" userId="db6eb1b41a9778dd" providerId="LiveId" clId="{76B3E91C-0679-4375-A7EE-E585006D98D0}" dt="2025-10-31T01:00:39.696" v="1379" actId="47"/>
        <pc:sldMkLst>
          <pc:docMk/>
          <pc:sldMk cId="3205596382" sldId="702"/>
        </pc:sldMkLst>
      </pc:sldChg>
      <pc:sldChg chg="add del">
        <pc:chgData name="Igor Shinkar" userId="db6eb1b41a9778dd" providerId="LiveId" clId="{76B3E91C-0679-4375-A7EE-E585006D98D0}" dt="2025-10-31T01:00:39.696" v="1379" actId="47"/>
        <pc:sldMkLst>
          <pc:docMk/>
          <pc:sldMk cId="3006515021" sldId="703"/>
        </pc:sldMkLst>
      </pc:sldChg>
      <pc:sldChg chg="add del">
        <pc:chgData name="Igor Shinkar" userId="db6eb1b41a9778dd" providerId="LiveId" clId="{76B3E91C-0679-4375-A7EE-E585006D98D0}" dt="2025-10-31T01:00:39.696" v="1379" actId="47"/>
        <pc:sldMkLst>
          <pc:docMk/>
          <pc:sldMk cId="883756665" sldId="704"/>
        </pc:sldMkLst>
      </pc:sldChg>
      <pc:sldChg chg="add del">
        <pc:chgData name="Igor Shinkar" userId="db6eb1b41a9778dd" providerId="LiveId" clId="{76B3E91C-0679-4375-A7EE-E585006D98D0}" dt="2025-10-31T01:00:39.696" v="1379" actId="47"/>
        <pc:sldMkLst>
          <pc:docMk/>
          <pc:sldMk cId="1552360132" sldId="705"/>
        </pc:sldMkLst>
      </pc:sldChg>
      <pc:sldChg chg="add del">
        <pc:chgData name="Igor Shinkar" userId="db6eb1b41a9778dd" providerId="LiveId" clId="{76B3E91C-0679-4375-A7EE-E585006D98D0}" dt="2025-10-31T01:00:39.696" v="1379" actId="47"/>
        <pc:sldMkLst>
          <pc:docMk/>
          <pc:sldMk cId="1192645237" sldId="706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1345889449" sldId="707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3406773193" sldId="708"/>
        </pc:sldMkLst>
      </pc:sldChg>
      <pc:sldChg chg="add del">
        <pc:chgData name="Igor Shinkar" userId="db6eb1b41a9778dd" providerId="LiveId" clId="{76B3E91C-0679-4375-A7EE-E585006D98D0}" dt="2025-10-31T01:00:39.696" v="1379" actId="47"/>
        <pc:sldMkLst>
          <pc:docMk/>
          <pc:sldMk cId="3192473345" sldId="709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2057543536" sldId="710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2897837678" sldId="711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1522000672" sldId="712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3262249498" sldId="713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2271665964" sldId="714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637786155" sldId="715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903446581" sldId="716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835188208" sldId="717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1784157960" sldId="718"/>
        </pc:sldMkLst>
      </pc:sldChg>
      <pc:sldChg chg="modSp add">
        <pc:chgData name="Igor Shinkar" userId="db6eb1b41a9778dd" providerId="LiveId" clId="{76B3E91C-0679-4375-A7EE-E585006D98D0}" dt="2025-10-30T18:46:36.528" v="1374" actId="12"/>
        <pc:sldMkLst>
          <pc:docMk/>
          <pc:sldMk cId="1588355822" sldId="719"/>
        </pc:sldMkLst>
        <pc:spChg chg="mod">
          <ac:chgData name="Igor Shinkar" userId="db6eb1b41a9778dd" providerId="LiveId" clId="{76B3E91C-0679-4375-A7EE-E585006D98D0}" dt="2025-10-30T18:46:36.528" v="1374" actId="12"/>
          <ac:spMkLst>
            <pc:docMk/>
            <pc:sldMk cId="1588355822" sldId="719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136844924" sldId="720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3927847116" sldId="721"/>
        </pc:sldMkLst>
      </pc:sldChg>
      <pc:sldChg chg="add">
        <pc:chgData name="Igor Shinkar" userId="db6eb1b41a9778dd" providerId="LiveId" clId="{76B3E91C-0679-4375-A7EE-E585006D98D0}" dt="2025-10-27T00:10:22.414" v="806"/>
        <pc:sldMkLst>
          <pc:docMk/>
          <pc:sldMk cId="1162109248" sldId="722"/>
        </pc:sldMkLst>
      </pc:sldChg>
      <pc:sldChg chg="add del">
        <pc:chgData name="Igor Shinkar" userId="db6eb1b41a9778dd" providerId="LiveId" clId="{76B3E91C-0679-4375-A7EE-E585006D98D0}" dt="2025-10-31T01:00:39.696" v="1379" actId="47"/>
        <pc:sldMkLst>
          <pc:docMk/>
          <pc:sldMk cId="1275333091" sldId="723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3820580405" sldId="724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3380053683" sldId="725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2483258713" sldId="726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1315985289" sldId="727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3870138131" sldId="728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964245903" sldId="729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985287344" sldId="730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2818903015" sldId="731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1468556926" sldId="732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3536082008" sldId="733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2742048595" sldId="734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2045617772" sldId="735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3963030316" sldId="736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3184454671" sldId="737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180848497" sldId="738"/>
        </pc:sldMkLst>
      </pc:sldChg>
      <pc:sldChg chg="add del">
        <pc:chgData name="Igor Shinkar" userId="db6eb1b41a9778dd" providerId="LiveId" clId="{76B3E91C-0679-4375-A7EE-E585006D98D0}" dt="2025-10-31T01:00:36.500" v="1378" actId="47"/>
        <pc:sldMkLst>
          <pc:docMk/>
          <pc:sldMk cId="2303700163" sldId="739"/>
        </pc:sldMkLst>
      </pc:sldChg>
      <pc:sldChg chg="add del">
        <pc:chgData name="Igor Shinkar" userId="db6eb1b41a9778dd" providerId="LiveId" clId="{76B3E91C-0679-4375-A7EE-E585006D98D0}" dt="2025-10-31T01:00:29.618" v="1377" actId="47"/>
        <pc:sldMkLst>
          <pc:docMk/>
          <pc:sldMk cId="653284593" sldId="740"/>
        </pc:sldMkLst>
      </pc:sldChg>
      <pc:sldChg chg="add del">
        <pc:chgData name="Igor Shinkar" userId="db6eb1b41a9778dd" providerId="LiveId" clId="{76B3E91C-0679-4375-A7EE-E585006D98D0}" dt="2025-10-31T01:00:29.618" v="1377" actId="47"/>
        <pc:sldMkLst>
          <pc:docMk/>
          <pc:sldMk cId="1631981144" sldId="741"/>
        </pc:sldMkLst>
      </pc:sldChg>
      <pc:sldChg chg="add del">
        <pc:chgData name="Igor Shinkar" userId="db6eb1b41a9778dd" providerId="LiveId" clId="{76B3E91C-0679-4375-A7EE-E585006D98D0}" dt="2025-10-31T01:00:29.618" v="1377" actId="47"/>
        <pc:sldMkLst>
          <pc:docMk/>
          <pc:sldMk cId="1404059580" sldId="742"/>
        </pc:sldMkLst>
      </pc:sldChg>
      <pc:sldChg chg="new">
        <pc:chgData name="Igor Shinkar" userId="db6eb1b41a9778dd" providerId="LiveId" clId="{76B3E91C-0679-4375-A7EE-E585006D98D0}" dt="2025-10-28T18:58:35.436" v="832" actId="680"/>
        <pc:sldMkLst>
          <pc:docMk/>
          <pc:sldMk cId="1099907351" sldId="743"/>
        </pc:sldMkLst>
      </pc:sldChg>
      <pc:sldChg chg="addSp modSp add mod modAnim">
        <pc:chgData name="Igor Shinkar" userId="db6eb1b41a9778dd" providerId="LiveId" clId="{76B3E91C-0679-4375-A7EE-E585006D98D0}" dt="2025-10-28T19:29:29.932" v="1371" actId="1076"/>
        <pc:sldMkLst>
          <pc:docMk/>
          <pc:sldMk cId="808697153" sldId="744"/>
        </pc:sldMkLst>
        <pc:spChg chg="mod">
          <ac:chgData name="Igor Shinkar" userId="db6eb1b41a9778dd" providerId="LiveId" clId="{76B3E91C-0679-4375-A7EE-E585006D98D0}" dt="2025-10-28T19:29:27.222" v="1370" actId="20577"/>
          <ac:spMkLst>
            <pc:docMk/>
            <pc:sldMk cId="808697153" sldId="744"/>
            <ac:spMk id="3" creationId="{21A24352-D5DA-649E-3D44-B60D2B00E8B3}"/>
          </ac:spMkLst>
        </pc:spChg>
        <pc:picChg chg="add mod">
          <ac:chgData name="Igor Shinkar" userId="db6eb1b41a9778dd" providerId="LiveId" clId="{76B3E91C-0679-4375-A7EE-E585006D98D0}" dt="2025-10-28T19:29:29.932" v="1371" actId="1076"/>
          <ac:picMkLst>
            <pc:docMk/>
            <pc:sldMk cId="808697153" sldId="744"/>
            <ac:picMk id="4" creationId="{CBA939F4-1756-8C90-C3D3-4238ACFD46B1}"/>
          </ac:picMkLst>
        </pc:picChg>
      </pc:sldChg>
    </pc:docChg>
  </pc:docChgLst>
  <pc:docChgLst>
    <pc:chgData name="Igor Shinkar" userId="db6eb1b41a9778dd" providerId="LiveId" clId="{7837A339-D460-43AC-A4D8-A609CEC37108}"/>
    <pc:docChg chg="custSel addSld delSld modSld">
      <pc:chgData name="Igor Shinkar" userId="db6eb1b41a9778dd" providerId="LiveId" clId="{7837A339-D460-43AC-A4D8-A609CEC37108}" dt="2023-03-17T17:33:39.573" v="1098" actId="20577"/>
      <pc:docMkLst>
        <pc:docMk/>
      </pc:docMkLst>
      <pc:sldChg chg="modSp mod">
        <pc:chgData name="Igor Shinkar" userId="db6eb1b41a9778dd" providerId="LiveId" clId="{7837A339-D460-43AC-A4D8-A609CEC37108}" dt="2023-03-14T04:46:33.907" v="1" actId="6549"/>
        <pc:sldMkLst>
          <pc:docMk/>
          <pc:sldMk cId="0" sldId="256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4231735009" sldId="568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423871900" sldId="604"/>
        </pc:sldMkLst>
      </pc:sldChg>
      <pc:sldChg chg="addSp delSp modSp add mod">
        <pc:chgData name="Igor Shinkar" userId="db6eb1b41a9778dd" providerId="LiveId" clId="{7837A339-D460-43AC-A4D8-A609CEC37108}" dt="2023-03-14T04:54:43.505" v="207" actId="14100"/>
        <pc:sldMkLst>
          <pc:docMk/>
          <pc:sldMk cId="265099276" sldId="631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657223135" sldId="63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130412448" sldId="641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719917954" sldId="643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4098207820" sldId="647"/>
        </pc:sldMkLst>
      </pc:sldChg>
      <pc:sldChg chg="addSp modSp add mod modAnim">
        <pc:chgData name="Igor Shinkar" userId="db6eb1b41a9778dd" providerId="LiveId" clId="{7837A339-D460-43AC-A4D8-A609CEC37108}" dt="2023-03-14T05:27:32.427" v="851"/>
        <pc:sldMkLst>
          <pc:docMk/>
          <pc:sldMk cId="1956399670" sldId="649"/>
        </pc:sldMkLst>
      </pc:sldChg>
      <pc:sldChg chg="addSp delSp modSp add mod modAnim">
        <pc:chgData name="Igor Shinkar" userId="db6eb1b41a9778dd" providerId="LiveId" clId="{7837A339-D460-43AC-A4D8-A609CEC37108}" dt="2023-03-15T18:34:26.982" v="1077" actId="20577"/>
        <pc:sldMkLst>
          <pc:docMk/>
          <pc:sldMk cId="1281079147" sldId="650"/>
        </pc:sldMkLst>
      </pc:sldChg>
      <pc:sldChg chg="addSp delSp modSp add mod">
        <pc:chgData name="Igor Shinkar" userId="db6eb1b41a9778dd" providerId="LiveId" clId="{7837A339-D460-43AC-A4D8-A609CEC37108}" dt="2023-03-14T04:55:12.218" v="215"/>
        <pc:sldMkLst>
          <pc:docMk/>
          <pc:sldMk cId="4027551764" sldId="651"/>
        </pc:sldMkLst>
      </pc:sldChg>
      <pc:sldChg chg="addSp delSp modSp add mod modAnim">
        <pc:chgData name="Igor Shinkar" userId="db6eb1b41a9778dd" providerId="LiveId" clId="{7837A339-D460-43AC-A4D8-A609CEC37108}" dt="2023-03-17T17:33:39.573" v="1098" actId="20577"/>
        <pc:sldMkLst>
          <pc:docMk/>
          <pc:sldMk cId="1806607634" sldId="652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204976922" sldId="655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851063914" sldId="65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831547312" sldId="657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974756232" sldId="658"/>
        </pc:sldMkLst>
      </pc:sldChg>
      <pc:sldChg chg="modSp add mod">
        <pc:chgData name="Igor Shinkar" userId="db6eb1b41a9778dd" providerId="LiveId" clId="{7837A339-D460-43AC-A4D8-A609CEC37108}" dt="2023-03-15T18:56:17.777" v="1081" actId="20577"/>
        <pc:sldMkLst>
          <pc:docMk/>
          <pc:sldMk cId="305592267" sldId="659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846856181" sldId="660"/>
        </pc:sldMkLst>
      </pc:sldChg>
      <pc:sldChg chg="modSp add">
        <pc:chgData name="Igor Shinkar" userId="db6eb1b41a9778dd" providerId="LiveId" clId="{7837A339-D460-43AC-A4D8-A609CEC37108}" dt="2023-03-15T18:59:44.309" v="1097" actId="20577"/>
        <pc:sldMkLst>
          <pc:docMk/>
          <pc:sldMk cId="542674293" sldId="661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199235134" sldId="663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825629035" sldId="664"/>
        </pc:sldMkLst>
      </pc:sldChg>
      <pc:sldChg chg="modSp del">
        <pc:chgData name="Igor Shinkar" userId="db6eb1b41a9778dd" providerId="LiveId" clId="{7837A339-D460-43AC-A4D8-A609CEC37108}" dt="2023-03-14T04:47:35.785" v="3" actId="47"/>
        <pc:sldMkLst>
          <pc:docMk/>
          <pc:sldMk cId="1068794955" sldId="665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4023632762" sldId="665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535956488" sldId="66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257044373" sldId="66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604136540" sldId="667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441083956" sldId="668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4174067346" sldId="668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141398484" sldId="669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408691344" sldId="669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014937257" sldId="670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189893224" sldId="670"/>
        </pc:sldMkLst>
      </pc:sldChg>
      <pc:sldChg chg="modSp add mod">
        <pc:chgData name="Igor Shinkar" userId="db6eb1b41a9778dd" providerId="LiveId" clId="{7837A339-D460-43AC-A4D8-A609CEC37108}" dt="2023-03-15T18:14:13.986" v="1073" actId="20577"/>
        <pc:sldMkLst>
          <pc:docMk/>
          <pc:sldMk cId="1721290500" sldId="671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2056467010" sldId="672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633893977" sldId="672"/>
        </pc:sldMkLst>
      </pc:sldChg>
      <pc:sldChg chg="add modAnim">
        <pc:chgData name="Igor Shinkar" userId="db6eb1b41a9778dd" providerId="LiveId" clId="{7837A339-D460-43AC-A4D8-A609CEC37108}" dt="2023-03-15T18:13:36.321" v="1069"/>
        <pc:sldMkLst>
          <pc:docMk/>
          <pc:sldMk cId="2315500368" sldId="67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625658279" sldId="67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547347868" sldId="674"/>
        </pc:sldMkLst>
      </pc:sldChg>
      <pc:sldChg chg="modSp add mod modAnim">
        <pc:chgData name="Igor Shinkar" userId="db6eb1b41a9778dd" providerId="LiveId" clId="{7837A339-D460-43AC-A4D8-A609CEC37108}" dt="2023-03-14T05:01:27.725" v="266" actId="20577"/>
        <pc:sldMkLst>
          <pc:docMk/>
          <pc:sldMk cId="2829743718" sldId="674"/>
        </pc:sldMkLst>
      </pc:sldChg>
      <pc:sldChg chg="modSp add mod modAnim">
        <pc:chgData name="Igor Shinkar" userId="db6eb1b41a9778dd" providerId="LiveId" clId="{7837A339-D460-43AC-A4D8-A609CEC37108}" dt="2023-03-14T04:48:39.345" v="33" actId="20577"/>
        <pc:sldMkLst>
          <pc:docMk/>
          <pc:sldMk cId="625247748" sldId="67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581273269" sldId="67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35115379" sldId="67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124870873" sldId="67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901754826" sldId="67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348798873" sldId="67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510078200" sldId="678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1982406325" sldId="678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3897446414" sldId="679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25815211" sldId="680"/>
        </pc:sldMkLst>
      </pc:sldChg>
      <pc:sldChg chg="modSp add">
        <pc:chgData name="Igor Shinkar" userId="db6eb1b41a9778dd" providerId="LiveId" clId="{7837A339-D460-43AC-A4D8-A609CEC37108}" dt="2023-03-14T05:02:30.411" v="274" actId="6549"/>
        <pc:sldMkLst>
          <pc:docMk/>
          <pc:sldMk cId="4126703903" sldId="680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876970096" sldId="681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4031055437" sldId="681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213484539" sldId="682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4240361660" sldId="682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724451176" sldId="68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265433688" sldId="683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570715053" sldId="684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571966560" sldId="684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777917150" sldId="68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545871649" sldId="685"/>
        </pc:sldMkLst>
      </pc:sldChg>
      <pc:sldChg chg="modSp add modAnim">
        <pc:chgData name="Igor Shinkar" userId="db6eb1b41a9778dd" providerId="LiveId" clId="{7837A339-D460-43AC-A4D8-A609CEC37108}" dt="2023-03-14T05:30:08.633" v="1064" actId="20577"/>
        <pc:sldMkLst>
          <pc:docMk/>
          <pc:sldMk cId="3401719316" sldId="686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820959880" sldId="68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699852156" sldId="688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121503084" sldId="689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807343415" sldId="691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823915286" sldId="692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46086787" sldId="69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185837578" sldId="694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215443042" sldId="69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001301479" sldId="696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132417310" sldId="69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83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26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47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25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98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12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99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265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75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8179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801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802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995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C4201-7B17-A547-4C84-25557B03C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CB40F0-9146-D7BE-EB56-61D9B27E45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E2B996-7323-B282-BF26-30FEB1B737E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716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802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669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503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26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907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66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037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181BA-6625-77F1-DB8A-9E6E50FD5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B51991-E6F0-DD35-024C-DB599345CD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4DCA75-A5F7-0B2A-6961-3A163C46D1A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5836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3E027-137E-FEA0-5800-3080AC954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7BFA3F-DD6E-6C30-A9BA-1CDCFD032F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EA7CAF-51BD-4551-920D-4012961F916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83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969E5-B346-C2DB-8D41-58E48DB72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F94734-C762-98D9-D94D-0655169E52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4F33FC-5169-C79E-AB8C-25AEB176B67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898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213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859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665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451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2280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739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761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226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822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7992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5362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7592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5031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8223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80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7998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9726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6362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2896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9126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9419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62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9138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9886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5461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22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6899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39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49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34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OpenHash.html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09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Recall BFS on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Breadth Frist Search(Node root):</a:t>
            </a:r>
          </a:p>
          <a:p>
            <a:pPr>
              <a:defRPr/>
            </a:pPr>
            <a:r>
              <a:rPr lang="en-US" sz="1800" dirty="0"/>
              <a:t>    q = create a queue of nodes</a:t>
            </a:r>
          </a:p>
          <a:p>
            <a:pPr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>
              <a:defRPr/>
            </a:pPr>
            <a:r>
              <a:rPr lang="en-US" sz="1800" dirty="0"/>
              <a:t>    while (q is not empty):</a:t>
            </a:r>
          </a:p>
          <a:p>
            <a:pPr>
              <a:defRPr/>
            </a:pPr>
            <a:r>
              <a:rPr lang="en-US" sz="1800" dirty="0"/>
              <a:t>        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node.value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en-US" sz="1800" dirty="0"/>
              <a:t>        for each child of node</a:t>
            </a:r>
          </a:p>
          <a:p>
            <a:pPr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(child)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BBCF5-5FF5-4B39-A682-9B8C0BC48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852" y="1112838"/>
            <a:ext cx="3824133" cy="248983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629688B-EF40-41BB-B8DA-F17797846BA2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FBA5767-53E5-426A-B28A-2B1DD8A30196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F5857E3-34C9-4699-BF11-F05B42103759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194DCEB-C1DE-4E30-A020-794A59F85C0E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163551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</p:spTree>
    <p:extLst>
      <p:ext uri="{BB962C8B-B14F-4D97-AF65-F5344CB8AC3E}">
        <p14:creationId xmlns:p14="http://schemas.microsoft.com/office/powerpoint/2010/main" val="40982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Breadth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q = create a queue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rgbClr val="FF0000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4532933" y="3250155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4532933" y="3749582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4532933" y="4240755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4532930" y="4762013"/>
          <a:ext cx="386394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875273595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8677" y="3097755"/>
            <a:ext cx="1635512" cy="156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D4A0-9B7A-4152-9C25-073C9105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584" y="595858"/>
            <a:ext cx="4019550" cy="234315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B64A5E1-B2AB-4E02-96C3-7AE0D2081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50" y="5286520"/>
            <a:ext cx="5060053" cy="84041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Something is not right here. We return to same nodes more than once.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7D09EE-A454-4E0F-AE1F-816885EAB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579" y="6256993"/>
            <a:ext cx="5060053" cy="78788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Wait, a minute…. When we explored 5, why didn’t we add 10 to the queue?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475D6A-8633-4BDA-B842-CA93F1233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51" y="5375421"/>
            <a:ext cx="3701002" cy="88157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b="1" u="sng" dirty="0"/>
              <a:t>Solution</a:t>
            </a:r>
            <a:r>
              <a:rPr lang="en-US" altLang="en-US" sz="2200" dirty="0"/>
              <a:t>: mark nodes that have already been visited</a:t>
            </a:r>
          </a:p>
        </p:txBody>
      </p:sp>
    </p:spTree>
    <p:extLst>
      <p:ext uri="{BB962C8B-B14F-4D97-AF65-F5344CB8AC3E}">
        <p14:creationId xmlns:p14="http://schemas.microsoft.com/office/powerpoint/2010/main" val="8256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Breadth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q = create a queue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2804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779837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42710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4781117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216" y="3081126"/>
            <a:ext cx="1635512" cy="359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D4A0-9B7A-4152-9C25-073C9105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639" y="586210"/>
            <a:ext cx="4019550" cy="234315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2D3FAF5-45BC-47E7-9078-DA5CB12C71CA}"/>
              </a:ext>
            </a:extLst>
          </p:cNvPr>
          <p:cNvGraphicFramePr>
            <a:graphicFrameLocks noGrp="1"/>
          </p:cNvGraphicFramePr>
          <p:nvPr/>
        </p:nvGraphicFramePr>
        <p:xfrm>
          <a:off x="5265193" y="5279198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A9A16EF-76E9-47AF-B806-FFCB3CDB6181}"/>
              </a:ext>
            </a:extLst>
          </p:cNvPr>
          <p:cNvGraphicFramePr>
            <a:graphicFrameLocks noGrp="1"/>
          </p:cNvGraphicFramePr>
          <p:nvPr/>
        </p:nvGraphicFramePr>
        <p:xfrm>
          <a:off x="5259605" y="577851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F1E039-4EBF-4DA9-84DC-93E019D4945D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626513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D935229-5DEA-4679-B88C-DD63A2522E2E}"/>
              </a:ext>
            </a:extLst>
          </p:cNvPr>
          <p:cNvSpPr txBox="1"/>
          <p:nvPr/>
        </p:nvSpPr>
        <p:spPr>
          <a:xfrm>
            <a:off x="6406218" y="16205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5F3100-1CF4-4EBD-B94B-FEEA89A515CD}"/>
              </a:ext>
            </a:extLst>
          </p:cNvPr>
          <p:cNvSpPr txBox="1"/>
          <p:nvPr/>
        </p:nvSpPr>
        <p:spPr>
          <a:xfrm>
            <a:off x="7370836" y="84747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B73DC4-984F-4636-A1D4-32644FAA3216}"/>
              </a:ext>
            </a:extLst>
          </p:cNvPr>
          <p:cNvSpPr txBox="1"/>
          <p:nvPr/>
        </p:nvSpPr>
        <p:spPr>
          <a:xfrm>
            <a:off x="8098216" y="25401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4398B6-AD50-4638-999E-C9F439D0BE8A}"/>
              </a:ext>
            </a:extLst>
          </p:cNvPr>
          <p:cNvSpPr txBox="1"/>
          <p:nvPr/>
        </p:nvSpPr>
        <p:spPr>
          <a:xfrm>
            <a:off x="9345199" y="253532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6BF899-45FD-4D4B-B420-08809575E469}"/>
              </a:ext>
            </a:extLst>
          </p:cNvPr>
          <p:cNvSpPr txBox="1"/>
          <p:nvPr/>
        </p:nvSpPr>
        <p:spPr>
          <a:xfrm>
            <a:off x="6778665" y="250019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EC75E5-7AB7-41EA-93F0-3122A1694331}"/>
              </a:ext>
            </a:extLst>
          </p:cNvPr>
          <p:cNvSpPr txBox="1"/>
          <p:nvPr/>
        </p:nvSpPr>
        <p:spPr>
          <a:xfrm>
            <a:off x="8653346" y="160700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02DABD-CF16-4C4B-A23A-015713095F81}"/>
              </a:ext>
            </a:extLst>
          </p:cNvPr>
          <p:cNvSpPr txBox="1"/>
          <p:nvPr/>
        </p:nvSpPr>
        <p:spPr>
          <a:xfrm>
            <a:off x="6070438" y="249481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3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In fact, we can get a bit more out of this algorithm.</a:t>
            </a:r>
            <a:br>
              <a:rPr lang="en-US" sz="2200" dirty="0"/>
            </a:br>
            <a:endParaRPr lang="en-US" sz="2200" dirty="0"/>
          </a:p>
          <a:p>
            <a:pPr>
              <a:defRPr/>
            </a:pPr>
            <a:r>
              <a:rPr lang="en-US" sz="2200" u="sng" dirty="0"/>
              <a:t>Theorem</a:t>
            </a:r>
            <a:r>
              <a:rPr lang="en-US" sz="2200" dirty="0"/>
              <a:t>: The vertices of G are added/removed from the queue in the order respecting their distances from the starting node.</a:t>
            </a:r>
          </a:p>
          <a:p>
            <a:pPr>
              <a:defRPr/>
            </a:pPr>
            <a:r>
              <a:rPr lang="en-US" sz="2200" dirty="0"/>
              <a:t>That is, all node at distance 1 from start are added to the queue before all nodes at distance 2, </a:t>
            </a:r>
            <a:r>
              <a:rPr lang="en-US" sz="2200" dirty="0" err="1"/>
              <a:t>etc</a:t>
            </a:r>
            <a:r>
              <a:rPr lang="en-US" sz="2200" dirty="0"/>
              <a:t>…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Also, we can get a tree using </a:t>
            </a:r>
            <a:r>
              <a:rPr lang="en-US" sz="2200"/>
              <a:t>only edges </a:t>
            </a:r>
            <a:r>
              <a:rPr lang="en-US" sz="2200" dirty="0"/>
              <a:t>of G such that</a:t>
            </a:r>
          </a:p>
          <a:p>
            <a:pPr>
              <a:defRPr/>
            </a:pPr>
            <a:r>
              <a:rPr lang="en-US" sz="2200" dirty="0"/>
              <a:t>the distance of each node v from the start is it’s depth in the tree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 err="1"/>
              <a:t>dist</a:t>
            </a:r>
            <a:r>
              <a:rPr lang="en-US" sz="2200" baseline="-25000" dirty="0" err="1"/>
              <a:t>G</a:t>
            </a:r>
            <a:r>
              <a:rPr lang="en-US" sz="2200" dirty="0"/>
              <a:t>(start, v) = </a:t>
            </a:r>
            <a:r>
              <a:rPr lang="en-US" sz="2200" dirty="0" err="1"/>
              <a:t>dist</a:t>
            </a:r>
            <a:r>
              <a:rPr lang="en-US" sz="2200" baseline="-25000" dirty="0" err="1"/>
              <a:t>Tree</a:t>
            </a:r>
            <a:r>
              <a:rPr lang="en-US" sz="2200" dirty="0"/>
              <a:t>(start, v) = </a:t>
            </a:r>
            <a:r>
              <a:rPr lang="en-US" sz="2200" dirty="0" err="1"/>
              <a:t>depth</a:t>
            </a:r>
            <a:r>
              <a:rPr lang="en-US" sz="2200" baseline="-25000" dirty="0" err="1"/>
              <a:t>Tree</a:t>
            </a:r>
            <a:r>
              <a:rPr lang="en-US" sz="2200" dirty="0"/>
              <a:t>(v) for all </a:t>
            </a:r>
            <a:r>
              <a:rPr lang="en-US" sz="2200" dirty="0" err="1"/>
              <a:t>v∈V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595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Breadth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q = create a queue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 in the tree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8FEFAD-95C9-4CD5-BF30-0556F71D4F78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2804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887905E-F80E-40C9-A5C7-3A84F2E87911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3779837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5C32B7-EF0F-4906-991F-CA5F2310291E}"/>
              </a:ext>
            </a:extLst>
          </p:cNvPr>
          <p:cNvGraphicFramePr>
            <a:graphicFrameLocks noGrp="1"/>
          </p:cNvGraphicFramePr>
          <p:nvPr/>
        </p:nvGraphicFramePr>
        <p:xfrm>
          <a:off x="5268910" y="4271010"/>
          <a:ext cx="257595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89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89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1E4BA96-EC0D-40D2-8BEC-092C35CFD843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4781117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4D91C67-289B-480A-B8F0-5FE2EB942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216" y="3081126"/>
            <a:ext cx="1635512" cy="359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D4A0-9B7A-4152-9C25-073C9105A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639" y="586210"/>
            <a:ext cx="4019550" cy="234315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2D3FAF5-45BC-47E7-9078-DA5CB12C71CA}"/>
              </a:ext>
            </a:extLst>
          </p:cNvPr>
          <p:cNvGraphicFramePr>
            <a:graphicFrameLocks noGrp="1"/>
          </p:cNvGraphicFramePr>
          <p:nvPr/>
        </p:nvGraphicFramePr>
        <p:xfrm>
          <a:off x="5265193" y="5279198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A9A16EF-76E9-47AF-B806-FFCB3CDB6181}"/>
              </a:ext>
            </a:extLst>
          </p:cNvPr>
          <p:cNvGraphicFramePr>
            <a:graphicFrameLocks noGrp="1"/>
          </p:cNvGraphicFramePr>
          <p:nvPr/>
        </p:nvGraphicFramePr>
        <p:xfrm>
          <a:off x="5259605" y="577851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F1E039-4EBF-4DA9-84DC-93E019D4945D}"/>
              </a:ext>
            </a:extLst>
          </p:cNvPr>
          <p:cNvGraphicFramePr>
            <a:graphicFrameLocks noGrp="1"/>
          </p:cNvGraphicFramePr>
          <p:nvPr/>
        </p:nvGraphicFramePr>
        <p:xfrm>
          <a:off x="5268908" y="6265131"/>
          <a:ext cx="2575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99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43990">
                  <a:extLst>
                    <a:ext uri="{9D8B030D-6E8A-4147-A177-3AD203B41FA5}">
                      <a16:colId xmlns:a16="http://schemas.microsoft.com/office/drawing/2014/main" val="4106533708"/>
                    </a:ext>
                  </a:extLst>
                </a:gridCol>
              </a:tblGrid>
              <a:tr h="308776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D935229-5DEA-4679-B88C-DD63A2522E2E}"/>
              </a:ext>
            </a:extLst>
          </p:cNvPr>
          <p:cNvSpPr txBox="1"/>
          <p:nvPr/>
        </p:nvSpPr>
        <p:spPr>
          <a:xfrm>
            <a:off x="6406218" y="16205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5F3100-1CF4-4EBD-B94B-FEEA89A515CD}"/>
              </a:ext>
            </a:extLst>
          </p:cNvPr>
          <p:cNvSpPr txBox="1"/>
          <p:nvPr/>
        </p:nvSpPr>
        <p:spPr>
          <a:xfrm>
            <a:off x="7370836" y="84747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B73DC4-984F-4636-A1D4-32644FAA3216}"/>
              </a:ext>
            </a:extLst>
          </p:cNvPr>
          <p:cNvSpPr txBox="1"/>
          <p:nvPr/>
        </p:nvSpPr>
        <p:spPr>
          <a:xfrm>
            <a:off x="8098216" y="254019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4398B6-AD50-4638-999E-C9F439D0BE8A}"/>
              </a:ext>
            </a:extLst>
          </p:cNvPr>
          <p:cNvSpPr txBox="1"/>
          <p:nvPr/>
        </p:nvSpPr>
        <p:spPr>
          <a:xfrm>
            <a:off x="9345199" y="253532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6BF899-45FD-4D4B-B420-08809575E469}"/>
              </a:ext>
            </a:extLst>
          </p:cNvPr>
          <p:cNvSpPr txBox="1"/>
          <p:nvPr/>
        </p:nvSpPr>
        <p:spPr>
          <a:xfrm>
            <a:off x="6778665" y="250019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EC75E5-7AB7-41EA-93F0-3122A1694331}"/>
              </a:ext>
            </a:extLst>
          </p:cNvPr>
          <p:cNvSpPr txBox="1"/>
          <p:nvPr/>
        </p:nvSpPr>
        <p:spPr>
          <a:xfrm>
            <a:off x="8653346" y="160700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02DABD-CF16-4C4B-A23A-015713095F81}"/>
              </a:ext>
            </a:extLst>
          </p:cNvPr>
          <p:cNvSpPr txBox="1"/>
          <p:nvPr/>
        </p:nvSpPr>
        <p:spPr>
          <a:xfrm>
            <a:off x="6070438" y="2494812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DD6ECC-FCFB-43E3-A833-964265FDF753}"/>
              </a:ext>
            </a:extLst>
          </p:cNvPr>
          <p:cNvCxnSpPr>
            <a:cxnSpLocks/>
          </p:cNvCxnSpPr>
          <p:nvPr/>
        </p:nvCxnSpPr>
        <p:spPr>
          <a:xfrm flipV="1">
            <a:off x="6666506" y="1052671"/>
            <a:ext cx="704330" cy="37358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05E19DB-CB85-4A6A-97FB-6628942F6F2D}"/>
              </a:ext>
            </a:extLst>
          </p:cNvPr>
          <p:cNvCxnSpPr>
            <a:cxnSpLocks/>
          </p:cNvCxnSpPr>
          <p:nvPr/>
        </p:nvCxnSpPr>
        <p:spPr>
          <a:xfrm flipH="1" flipV="1">
            <a:off x="7595324" y="1100377"/>
            <a:ext cx="567380" cy="122727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97D58A-76E7-4BCA-AE45-989FFFFD72D6}"/>
              </a:ext>
            </a:extLst>
          </p:cNvPr>
          <p:cNvCxnSpPr>
            <a:cxnSpLocks/>
          </p:cNvCxnSpPr>
          <p:nvPr/>
        </p:nvCxnSpPr>
        <p:spPr>
          <a:xfrm flipH="1" flipV="1">
            <a:off x="7762791" y="992837"/>
            <a:ext cx="890555" cy="3979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A084E6C-D4C1-4541-A8B9-DB220EE51DB1}"/>
              </a:ext>
            </a:extLst>
          </p:cNvPr>
          <p:cNvCxnSpPr>
            <a:cxnSpLocks/>
          </p:cNvCxnSpPr>
          <p:nvPr/>
        </p:nvCxnSpPr>
        <p:spPr>
          <a:xfrm flipV="1">
            <a:off x="6289704" y="1880021"/>
            <a:ext cx="247555" cy="48670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A064A12-D692-4D62-8D11-0CFAC45D5D12}"/>
              </a:ext>
            </a:extLst>
          </p:cNvPr>
          <p:cNvCxnSpPr>
            <a:cxnSpLocks/>
          </p:cNvCxnSpPr>
          <p:nvPr/>
        </p:nvCxnSpPr>
        <p:spPr>
          <a:xfrm flipH="1" flipV="1">
            <a:off x="6695167" y="184440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3705A1F-783F-4AC8-AACF-6411674F7B93}"/>
              </a:ext>
            </a:extLst>
          </p:cNvPr>
          <p:cNvCxnSpPr>
            <a:cxnSpLocks/>
          </p:cNvCxnSpPr>
          <p:nvPr/>
        </p:nvCxnSpPr>
        <p:spPr>
          <a:xfrm flipH="1" flipV="1">
            <a:off x="8505584" y="2573620"/>
            <a:ext cx="784749" cy="4323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704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907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Running t</a:t>
            </a:r>
            <a:r>
              <a:rPr lang="en-US" altLang="en-US" dirty="0" err="1"/>
              <a:t>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Q</a:t>
            </a:r>
            <a:r>
              <a:rPr lang="en-US" sz="2200" dirty="0"/>
              <a:t>: what is the running time of the Breadth First Search algorithm?</a:t>
            </a:r>
          </a:p>
          <a:p>
            <a:pPr>
              <a:defRPr/>
            </a:pPr>
            <a:r>
              <a:rPr lang="en-US" sz="2200" u="sng" dirty="0"/>
              <a:t>A</a:t>
            </a:r>
            <a:r>
              <a:rPr lang="en-US" sz="2200" dirty="0"/>
              <a:t>: Observe that we touch every edge exactly twice (once from each side). </a:t>
            </a:r>
          </a:p>
          <a:p>
            <a:pPr>
              <a:defRPr/>
            </a:pPr>
            <a:r>
              <a:rPr lang="en-US" sz="2200" dirty="0"/>
              <a:t>This is assuming that G is connected.</a:t>
            </a:r>
          </a:p>
          <a:p>
            <a:pPr>
              <a:defRPr/>
            </a:pPr>
            <a:r>
              <a:rPr lang="en-US" sz="2200" dirty="0"/>
              <a:t>Therefore, the total running time is O(|E|) in the adjacency list model.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If the graph is not connected, then the running time is linear in the number of edges in the connected component of start.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*In the matrix representation the running time is O(|V|</a:t>
            </a:r>
            <a:r>
              <a:rPr lang="en-US" sz="2200" baseline="30000" dirty="0"/>
              <a:t>2</a:t>
            </a:r>
            <a:r>
              <a:rPr lang="en-US" sz="2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041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Depth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441083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Almost the same algorithm as BFS,</a:t>
            </a:r>
          </a:p>
          <a:p>
            <a:pPr>
              <a:defRPr/>
            </a:pPr>
            <a:r>
              <a:rPr lang="en-US" sz="2200" dirty="0"/>
              <a:t>but we use a stack instead of a queue.</a:t>
            </a:r>
          </a:p>
        </p:txBody>
      </p:sp>
    </p:spTree>
    <p:extLst>
      <p:ext uri="{BB962C8B-B14F-4D97-AF65-F5344CB8AC3E}">
        <p14:creationId xmlns:p14="http://schemas.microsoft.com/office/powerpoint/2010/main" val="118989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4ADFD0-0D98-4724-9069-69432D845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998" y="1949043"/>
            <a:ext cx="4429125" cy="320040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Depth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s = create a stack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(s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s.push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 in the tree</a:t>
            </a:r>
          </a:p>
        </p:txBody>
      </p:sp>
    </p:spTree>
    <p:extLst>
      <p:ext uri="{BB962C8B-B14F-4D97-AF65-F5344CB8AC3E}">
        <p14:creationId xmlns:p14="http://schemas.microsoft.com/office/powerpoint/2010/main" val="205646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Final Project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703BB5FC-F002-4455-BEE4-F011C52FD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427" y="1602650"/>
            <a:ext cx="4267200" cy="3324225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Depth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s = create a stack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s.push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(s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s.push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 in the tree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757CA8-96FE-46A3-8C74-6D89C3F9E229}"/>
              </a:ext>
            </a:extLst>
          </p:cNvPr>
          <p:cNvSpPr txBox="1"/>
          <p:nvPr/>
        </p:nvSpPr>
        <p:spPr>
          <a:xfrm>
            <a:off x="5195311" y="265691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57427-E567-46E2-8570-E1FCA5D02FD9}"/>
              </a:ext>
            </a:extLst>
          </p:cNvPr>
          <p:cNvSpPr txBox="1"/>
          <p:nvPr/>
        </p:nvSpPr>
        <p:spPr>
          <a:xfrm>
            <a:off x="6159929" y="188379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52D5D-5490-41A5-8B0C-79B54E469326}"/>
              </a:ext>
            </a:extLst>
          </p:cNvPr>
          <p:cNvSpPr txBox="1"/>
          <p:nvPr/>
        </p:nvSpPr>
        <p:spPr>
          <a:xfrm>
            <a:off x="6887309" y="356635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89966C-A9A1-4605-A503-74B0B44DB4CA}"/>
              </a:ext>
            </a:extLst>
          </p:cNvPr>
          <p:cNvSpPr txBox="1"/>
          <p:nvPr/>
        </p:nvSpPr>
        <p:spPr>
          <a:xfrm>
            <a:off x="8134292" y="357164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F4B7CE-161A-4B86-BA7E-B9E47089B14B}"/>
              </a:ext>
            </a:extLst>
          </p:cNvPr>
          <p:cNvSpPr txBox="1"/>
          <p:nvPr/>
        </p:nvSpPr>
        <p:spPr>
          <a:xfrm>
            <a:off x="5567758" y="353651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3ECF24-47A5-4335-A8D8-F68413522340}"/>
              </a:ext>
            </a:extLst>
          </p:cNvPr>
          <p:cNvSpPr txBox="1"/>
          <p:nvPr/>
        </p:nvSpPr>
        <p:spPr>
          <a:xfrm>
            <a:off x="7442439" y="264332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DBF2E2-A1AA-45C8-8A2F-9ACA893F3490}"/>
              </a:ext>
            </a:extLst>
          </p:cNvPr>
          <p:cNvSpPr txBox="1"/>
          <p:nvPr/>
        </p:nvSpPr>
        <p:spPr>
          <a:xfrm>
            <a:off x="5225791" y="4424511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529E4D-9AC3-4C28-93C1-D41BA4BEB6B3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5455599" y="2068463"/>
            <a:ext cx="704330" cy="39411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80DE851-5146-41D8-8353-C1459F20BB79}"/>
              </a:ext>
            </a:extLst>
          </p:cNvPr>
          <p:cNvCxnSpPr>
            <a:cxnSpLocks/>
          </p:cNvCxnSpPr>
          <p:nvPr/>
        </p:nvCxnSpPr>
        <p:spPr>
          <a:xfrm flipH="1" flipV="1">
            <a:off x="6350001" y="2068463"/>
            <a:ext cx="609599" cy="12752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BF561C-4D5A-4C72-AA06-E8EA501EE9F8}"/>
              </a:ext>
            </a:extLst>
          </p:cNvPr>
          <p:cNvCxnSpPr>
            <a:cxnSpLocks/>
          </p:cNvCxnSpPr>
          <p:nvPr/>
        </p:nvCxnSpPr>
        <p:spPr>
          <a:xfrm flipH="1" flipV="1">
            <a:off x="6551884" y="2029157"/>
            <a:ext cx="890555" cy="3979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C94A6C-6844-4F65-B9A2-0CF80FFC269E}"/>
              </a:ext>
            </a:extLst>
          </p:cNvPr>
          <p:cNvCxnSpPr>
            <a:cxnSpLocks/>
          </p:cNvCxnSpPr>
          <p:nvPr/>
        </p:nvCxnSpPr>
        <p:spPr>
          <a:xfrm flipV="1">
            <a:off x="5555990" y="3756313"/>
            <a:ext cx="108113" cy="47024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21C0F1-D9D7-4A1F-984E-71EBD6584832}"/>
              </a:ext>
            </a:extLst>
          </p:cNvPr>
          <p:cNvCxnSpPr>
            <a:cxnSpLocks/>
          </p:cNvCxnSpPr>
          <p:nvPr/>
        </p:nvCxnSpPr>
        <p:spPr>
          <a:xfrm flipH="1" flipV="1">
            <a:off x="5484260" y="288072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0A38016-C3BE-4651-9928-0256BDD52207}"/>
              </a:ext>
            </a:extLst>
          </p:cNvPr>
          <p:cNvCxnSpPr>
            <a:cxnSpLocks/>
          </p:cNvCxnSpPr>
          <p:nvPr/>
        </p:nvCxnSpPr>
        <p:spPr>
          <a:xfrm flipH="1" flipV="1">
            <a:off x="7763361" y="2841584"/>
            <a:ext cx="370932" cy="52238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A313874-88F0-416B-B956-9C5598019DF9}"/>
              </a:ext>
            </a:extLst>
          </p:cNvPr>
          <p:cNvCxnSpPr>
            <a:cxnSpLocks/>
          </p:cNvCxnSpPr>
          <p:nvPr/>
        </p:nvCxnSpPr>
        <p:spPr>
          <a:xfrm flipH="1" flipV="1">
            <a:off x="7819981" y="2708624"/>
            <a:ext cx="998899" cy="49517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7958F39-429B-474C-A87E-73FAA7AFDA03}"/>
              </a:ext>
            </a:extLst>
          </p:cNvPr>
          <p:cNvSpPr txBox="1"/>
          <p:nvPr/>
        </p:nvSpPr>
        <p:spPr>
          <a:xfrm>
            <a:off x="8947293" y="3410505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41572E-B8D1-4DA9-B5C5-520353002F3C}"/>
              </a:ext>
            </a:extLst>
          </p:cNvPr>
          <p:cNvSpPr txBox="1"/>
          <p:nvPr/>
        </p:nvSpPr>
        <p:spPr>
          <a:xfrm>
            <a:off x="7539849" y="356198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0C84FA9-443B-4764-A0C9-98B5ECAF3095}"/>
              </a:ext>
            </a:extLst>
          </p:cNvPr>
          <p:cNvSpPr txBox="1"/>
          <p:nvPr/>
        </p:nvSpPr>
        <p:spPr>
          <a:xfrm>
            <a:off x="6887309" y="4577843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AD845E7-6712-45BB-AB0A-83C197A13683}"/>
              </a:ext>
            </a:extLst>
          </p:cNvPr>
          <p:cNvCxnSpPr>
            <a:cxnSpLocks/>
          </p:cNvCxnSpPr>
          <p:nvPr/>
        </p:nvCxnSpPr>
        <p:spPr>
          <a:xfrm flipH="1" flipV="1">
            <a:off x="5697869" y="4577843"/>
            <a:ext cx="1101722" cy="706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99CA408-7ED8-4FBB-9BD6-A4DE9FB154B3}"/>
              </a:ext>
            </a:extLst>
          </p:cNvPr>
          <p:cNvCxnSpPr>
            <a:cxnSpLocks/>
          </p:cNvCxnSpPr>
          <p:nvPr/>
        </p:nvCxnSpPr>
        <p:spPr>
          <a:xfrm flipH="1">
            <a:off x="7205754" y="3898192"/>
            <a:ext cx="397147" cy="53726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50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26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Depth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dirty="0"/>
              <a:t>Depth Frist Search(Node start):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s = create a stack of nodes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i="1" dirty="0">
                <a:solidFill>
                  <a:srgbClr val="FF0000"/>
                </a:solidFill>
              </a:rPr>
              <a:t>ark all nodes as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dirty="0" err="1"/>
              <a:t>q.enqueue</a:t>
            </a:r>
            <a:r>
              <a:rPr lang="en-US" sz="1800" dirty="0"/>
              <a:t>(start)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</a:t>
            </a:r>
            <a:r>
              <a:rPr lang="en-US" sz="1800" i="1" dirty="0">
                <a:solidFill>
                  <a:srgbClr val="FF0000"/>
                </a:solidFill>
              </a:rPr>
              <a:t>Mark start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while (q is not empty):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v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print(</a:t>
            </a:r>
            <a:r>
              <a:rPr lang="en-US" sz="1800" dirty="0" err="1"/>
              <a:t>v.value</a:t>
            </a:r>
            <a:r>
              <a:rPr lang="en-US" sz="1800" dirty="0"/>
              <a:t>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for each u </a:t>
            </a:r>
            <a:r>
              <a:rPr lang="en-US" sz="1800" dirty="0" err="1">
                <a:solidFill>
                  <a:schemeClr val="tx1"/>
                </a:solidFill>
              </a:rPr>
              <a:t>neighbour</a:t>
            </a:r>
            <a:r>
              <a:rPr lang="en-US" sz="1800" dirty="0"/>
              <a:t> of v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</a:t>
            </a:r>
            <a:r>
              <a:rPr lang="en-US" sz="1800" i="1" dirty="0">
                <a:solidFill>
                  <a:srgbClr val="FF0000"/>
                </a:solidFill>
              </a:rPr>
              <a:t>if u is unvisited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dirty="0" err="1"/>
              <a:t>q.enqueue</a:t>
            </a:r>
            <a:r>
              <a:rPr lang="en-US" sz="1800" dirty="0"/>
              <a:t>(u)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Mark u as visited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                </a:t>
            </a:r>
            <a:r>
              <a:rPr lang="en-US" sz="1800" i="1" dirty="0">
                <a:solidFill>
                  <a:srgbClr val="FF0000"/>
                </a:solidFill>
              </a:rPr>
              <a:t>Set parent(u) = v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5D40480-AAB1-498E-8F62-8161D3AEC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427" y="1602650"/>
            <a:ext cx="4267200" cy="332422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906D47B-E518-4FD9-9762-0585B1C80C01}"/>
              </a:ext>
            </a:extLst>
          </p:cNvPr>
          <p:cNvSpPr txBox="1"/>
          <p:nvPr/>
        </p:nvSpPr>
        <p:spPr>
          <a:xfrm>
            <a:off x="5195311" y="265691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0E17871-E222-4F0A-A668-C2159914BCDD}"/>
              </a:ext>
            </a:extLst>
          </p:cNvPr>
          <p:cNvSpPr txBox="1"/>
          <p:nvPr/>
        </p:nvSpPr>
        <p:spPr>
          <a:xfrm>
            <a:off x="6159929" y="188379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ED5603A-752D-4ED6-9637-945CF03CC494}"/>
              </a:ext>
            </a:extLst>
          </p:cNvPr>
          <p:cNvSpPr txBox="1"/>
          <p:nvPr/>
        </p:nvSpPr>
        <p:spPr>
          <a:xfrm>
            <a:off x="6887309" y="356635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B763EE-96A4-4AB9-99BE-848DD51AFA47}"/>
              </a:ext>
            </a:extLst>
          </p:cNvPr>
          <p:cNvSpPr txBox="1"/>
          <p:nvPr/>
        </p:nvSpPr>
        <p:spPr>
          <a:xfrm>
            <a:off x="8134292" y="3571647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D9297BD-DB4B-496E-A992-678BF88E6051}"/>
              </a:ext>
            </a:extLst>
          </p:cNvPr>
          <p:cNvSpPr txBox="1"/>
          <p:nvPr/>
        </p:nvSpPr>
        <p:spPr>
          <a:xfrm>
            <a:off x="5567758" y="353651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A33A980-F3E3-4321-B7B3-20E4EF3B4363}"/>
              </a:ext>
            </a:extLst>
          </p:cNvPr>
          <p:cNvSpPr txBox="1"/>
          <p:nvPr/>
        </p:nvSpPr>
        <p:spPr>
          <a:xfrm>
            <a:off x="7442439" y="264332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E97CD83-F4FD-41D8-A570-DF1A685D46CC}"/>
              </a:ext>
            </a:extLst>
          </p:cNvPr>
          <p:cNvSpPr txBox="1"/>
          <p:nvPr/>
        </p:nvSpPr>
        <p:spPr>
          <a:xfrm>
            <a:off x="5225791" y="4424511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5B9B4D7-1D90-48CC-8640-BDF88C331F34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5455599" y="2068463"/>
            <a:ext cx="704330" cy="39411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0927252-9740-4BC3-B93E-549B3CF66AC3}"/>
              </a:ext>
            </a:extLst>
          </p:cNvPr>
          <p:cNvCxnSpPr>
            <a:cxnSpLocks/>
          </p:cNvCxnSpPr>
          <p:nvPr/>
        </p:nvCxnSpPr>
        <p:spPr>
          <a:xfrm flipH="1" flipV="1">
            <a:off x="6350001" y="2068463"/>
            <a:ext cx="609599" cy="12752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22C8546-4CA1-43BC-A9DC-30557F9C1873}"/>
              </a:ext>
            </a:extLst>
          </p:cNvPr>
          <p:cNvCxnSpPr>
            <a:cxnSpLocks/>
          </p:cNvCxnSpPr>
          <p:nvPr/>
        </p:nvCxnSpPr>
        <p:spPr>
          <a:xfrm flipH="1" flipV="1">
            <a:off x="6551884" y="2029157"/>
            <a:ext cx="890555" cy="39793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7702D72-A471-4B51-BFC0-C650DB21B85D}"/>
              </a:ext>
            </a:extLst>
          </p:cNvPr>
          <p:cNvCxnSpPr>
            <a:cxnSpLocks/>
          </p:cNvCxnSpPr>
          <p:nvPr/>
        </p:nvCxnSpPr>
        <p:spPr>
          <a:xfrm flipV="1">
            <a:off x="5555990" y="3756313"/>
            <a:ext cx="108113" cy="47024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BD9D684-AA99-4E83-9DC9-8BF0AF983C5A}"/>
              </a:ext>
            </a:extLst>
          </p:cNvPr>
          <p:cNvCxnSpPr>
            <a:cxnSpLocks/>
          </p:cNvCxnSpPr>
          <p:nvPr/>
        </p:nvCxnSpPr>
        <p:spPr>
          <a:xfrm flipH="1" flipV="1">
            <a:off x="5484260" y="288072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B3B883E-BC72-47ED-ACD5-D5836BAD4871}"/>
              </a:ext>
            </a:extLst>
          </p:cNvPr>
          <p:cNvCxnSpPr>
            <a:cxnSpLocks/>
          </p:cNvCxnSpPr>
          <p:nvPr/>
        </p:nvCxnSpPr>
        <p:spPr>
          <a:xfrm flipH="1" flipV="1">
            <a:off x="7763361" y="2841584"/>
            <a:ext cx="370932" cy="52238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3464EB9-D03C-4239-BF42-C002DAEAE687}"/>
              </a:ext>
            </a:extLst>
          </p:cNvPr>
          <p:cNvCxnSpPr>
            <a:cxnSpLocks/>
          </p:cNvCxnSpPr>
          <p:nvPr/>
        </p:nvCxnSpPr>
        <p:spPr>
          <a:xfrm flipH="1" flipV="1">
            <a:off x="7819981" y="2708624"/>
            <a:ext cx="998899" cy="49517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F8DD1EC-9DAE-44DD-AF2F-D2D5D5970816}"/>
              </a:ext>
            </a:extLst>
          </p:cNvPr>
          <p:cNvSpPr txBox="1"/>
          <p:nvPr/>
        </p:nvSpPr>
        <p:spPr>
          <a:xfrm>
            <a:off x="8947293" y="3410505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674E0D0-4CF6-474A-8FCE-7D387935230F}"/>
              </a:ext>
            </a:extLst>
          </p:cNvPr>
          <p:cNvSpPr txBox="1"/>
          <p:nvPr/>
        </p:nvSpPr>
        <p:spPr>
          <a:xfrm>
            <a:off x="7539849" y="356198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BE3A55C-09E8-44F6-994E-8354AD0FFB65}"/>
              </a:ext>
            </a:extLst>
          </p:cNvPr>
          <p:cNvSpPr txBox="1"/>
          <p:nvPr/>
        </p:nvSpPr>
        <p:spPr>
          <a:xfrm>
            <a:off x="6887309" y="4577843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5AAADDF-290C-49C7-B4BE-E4B491D93836}"/>
              </a:ext>
            </a:extLst>
          </p:cNvPr>
          <p:cNvCxnSpPr>
            <a:cxnSpLocks/>
          </p:cNvCxnSpPr>
          <p:nvPr/>
        </p:nvCxnSpPr>
        <p:spPr>
          <a:xfrm flipH="1" flipV="1">
            <a:off x="5697869" y="4577843"/>
            <a:ext cx="1101722" cy="7069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C6D6182-CDD3-4CF5-940A-2F1AB9AA5EAD}"/>
              </a:ext>
            </a:extLst>
          </p:cNvPr>
          <p:cNvCxnSpPr>
            <a:cxnSpLocks/>
          </p:cNvCxnSpPr>
          <p:nvPr/>
        </p:nvCxnSpPr>
        <p:spPr>
          <a:xfrm flipH="1">
            <a:off x="7205754" y="3898192"/>
            <a:ext cx="397147" cy="53726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BE7008E1-0BC0-427A-846F-3188C1E3CA48}"/>
              </a:ext>
            </a:extLst>
          </p:cNvPr>
          <p:cNvGraphicFramePr>
            <a:graphicFrameLocks noGrp="1"/>
          </p:cNvGraphicFramePr>
          <p:nvPr/>
        </p:nvGraphicFramePr>
        <p:xfrm>
          <a:off x="3611099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C9199CC1-7B89-4C01-AB25-78C52F8C732B}"/>
              </a:ext>
            </a:extLst>
          </p:cNvPr>
          <p:cNvGraphicFramePr>
            <a:graphicFrameLocks noGrp="1"/>
          </p:cNvGraphicFramePr>
          <p:nvPr/>
        </p:nvGraphicFramePr>
        <p:xfrm>
          <a:off x="4149919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DF23CC83-A560-4FD5-BF95-9401F8B265BD}"/>
              </a:ext>
            </a:extLst>
          </p:cNvPr>
          <p:cNvGraphicFramePr>
            <a:graphicFrameLocks noGrp="1"/>
          </p:cNvGraphicFramePr>
          <p:nvPr/>
        </p:nvGraphicFramePr>
        <p:xfrm>
          <a:off x="4694579" y="527315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18800D0D-5289-4CB9-95A7-CD550A39F2E1}"/>
              </a:ext>
            </a:extLst>
          </p:cNvPr>
          <p:cNvGraphicFramePr>
            <a:graphicFrameLocks noGrp="1"/>
          </p:cNvGraphicFramePr>
          <p:nvPr/>
        </p:nvGraphicFramePr>
        <p:xfrm>
          <a:off x="5234897" y="5278424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1" name="Table 60">
            <a:extLst>
              <a:ext uri="{FF2B5EF4-FFF2-40B4-BE49-F238E27FC236}">
                <a16:creationId xmlns:a16="http://schemas.microsoft.com/office/drawing/2014/main" id="{4C7E1956-047C-403F-9289-C7C5A39FC3C3}"/>
              </a:ext>
            </a:extLst>
          </p:cNvPr>
          <p:cNvGraphicFramePr>
            <a:graphicFrameLocks noGrp="1"/>
          </p:cNvGraphicFramePr>
          <p:nvPr/>
        </p:nvGraphicFramePr>
        <p:xfrm>
          <a:off x="5772879" y="527944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41D2FB74-9718-410B-BA54-7224E946542C}"/>
              </a:ext>
            </a:extLst>
          </p:cNvPr>
          <p:cNvGraphicFramePr>
            <a:graphicFrameLocks noGrp="1"/>
          </p:cNvGraphicFramePr>
          <p:nvPr/>
        </p:nvGraphicFramePr>
        <p:xfrm>
          <a:off x="6311696" y="5278466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ED44AC0F-C0CC-43C5-A3CC-6CFB967E76AA}"/>
              </a:ext>
            </a:extLst>
          </p:cNvPr>
          <p:cNvGraphicFramePr>
            <a:graphicFrameLocks noGrp="1"/>
          </p:cNvGraphicFramePr>
          <p:nvPr/>
        </p:nvGraphicFramePr>
        <p:xfrm>
          <a:off x="6842408" y="5291133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BE363883-4ADE-4BA7-911D-773D3054E0A2}"/>
              </a:ext>
            </a:extLst>
          </p:cNvPr>
          <p:cNvGraphicFramePr>
            <a:graphicFrameLocks noGrp="1"/>
          </p:cNvGraphicFramePr>
          <p:nvPr/>
        </p:nvGraphicFramePr>
        <p:xfrm>
          <a:off x="7394078" y="528430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6" name="Table 65">
            <a:extLst>
              <a:ext uri="{FF2B5EF4-FFF2-40B4-BE49-F238E27FC236}">
                <a16:creationId xmlns:a16="http://schemas.microsoft.com/office/drawing/2014/main" id="{EC64DC4F-4E3B-431B-8663-509F02F72DB5}"/>
              </a:ext>
            </a:extLst>
          </p:cNvPr>
          <p:cNvGraphicFramePr>
            <a:graphicFrameLocks noGrp="1"/>
          </p:cNvGraphicFramePr>
          <p:nvPr/>
        </p:nvGraphicFramePr>
        <p:xfrm>
          <a:off x="7938356" y="5289588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7" name="Table 66">
            <a:extLst>
              <a:ext uri="{FF2B5EF4-FFF2-40B4-BE49-F238E27FC236}">
                <a16:creationId xmlns:a16="http://schemas.microsoft.com/office/drawing/2014/main" id="{5AE1D583-FB5F-4BC4-8FC0-92F7DD6562C2}"/>
              </a:ext>
            </a:extLst>
          </p:cNvPr>
          <p:cNvGraphicFramePr>
            <a:graphicFrameLocks noGrp="1"/>
          </p:cNvGraphicFramePr>
          <p:nvPr/>
        </p:nvGraphicFramePr>
        <p:xfrm>
          <a:off x="8490336" y="529989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id="{454AAB65-9DA5-4D34-A8AF-0826263C25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673997"/>
              </p:ext>
            </p:extLst>
          </p:nvPr>
        </p:nvGraphicFramePr>
        <p:xfrm>
          <a:off x="9052769" y="5299890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29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1" grpId="0"/>
      <p:bldP spid="42" grpId="0"/>
      <p:bldP spid="43" grpId="0"/>
      <p:bldP spid="44" grpId="0"/>
      <p:bldP spid="52" grpId="0"/>
      <p:bldP spid="53" grpId="0"/>
      <p:bldP spid="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Running t</a:t>
            </a:r>
            <a:r>
              <a:rPr lang="en-US" altLang="en-US" dirty="0" err="1"/>
              <a:t>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Q</a:t>
            </a:r>
            <a:r>
              <a:rPr lang="en-US" sz="2200" dirty="0"/>
              <a:t>: what is the running time of the Depth First Search algorithm?</a:t>
            </a:r>
          </a:p>
          <a:p>
            <a:pPr>
              <a:defRPr/>
            </a:pPr>
            <a:r>
              <a:rPr lang="en-US" sz="2200" u="sng" dirty="0"/>
              <a:t>A</a:t>
            </a:r>
            <a:r>
              <a:rPr lang="en-US" sz="2200" dirty="0"/>
              <a:t>: Same as for BFS, we touch every edge exactly twice (once from each side). </a:t>
            </a:r>
          </a:p>
          <a:p>
            <a:pPr>
              <a:defRPr/>
            </a:pPr>
            <a:r>
              <a:rPr lang="en-US" sz="2200" dirty="0"/>
              <a:t>This is assuming that G is connected.</a:t>
            </a:r>
          </a:p>
          <a:p>
            <a:pPr>
              <a:defRPr/>
            </a:pPr>
            <a:r>
              <a:rPr lang="en-US" sz="2200" dirty="0"/>
              <a:t>Therefore, the total running time is O(|E|) in the adjacency list model.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If the graph is not connected, then the running time is linear in the number of edges in the connected component of start.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*In the matrix representation the running time is O(|V|</a:t>
            </a:r>
            <a:r>
              <a:rPr lang="en-US" sz="2200" baseline="30000" dirty="0"/>
              <a:t>2</a:t>
            </a:r>
            <a:r>
              <a:rPr lang="en-US" sz="2200" dirty="0"/>
              <a:t>)</a:t>
            </a:r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2487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en-US" dirty="0"/>
              <a:t>BFS vs DFS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>
              <a:defRPr/>
            </a:pPr>
            <a:br>
              <a:rPr lang="en-US" sz="2200" dirty="0"/>
            </a:br>
            <a:br>
              <a:rPr lang="en-US" sz="2200" dirty="0"/>
            </a:br>
            <a:br>
              <a:rPr lang="en-US" sz="2200" dirty="0"/>
            </a:b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Both create a spanning tree of the connected component.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Both algorithms are </a:t>
            </a:r>
            <a:r>
              <a:rPr lang="en-US" sz="2200" u="sng" dirty="0"/>
              <a:t>uninformed</a:t>
            </a:r>
            <a:r>
              <a:rPr lang="en-US" sz="2200" dirty="0"/>
              <a:t>. That is, they don’t have a guess about distance to the target.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620D876-3152-45A6-931F-519B4FF44966}"/>
              </a:ext>
            </a:extLst>
          </p:cNvPr>
          <p:cNvGraphicFramePr>
            <a:graphicFrameLocks noGrp="1"/>
          </p:cNvGraphicFramePr>
          <p:nvPr/>
        </p:nvGraphicFramePr>
        <p:xfrm>
          <a:off x="1098674" y="1729778"/>
          <a:ext cx="7749464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4732">
                  <a:extLst>
                    <a:ext uri="{9D8B030D-6E8A-4147-A177-3AD203B41FA5}">
                      <a16:colId xmlns:a16="http://schemas.microsoft.com/office/drawing/2014/main" val="2440418960"/>
                    </a:ext>
                  </a:extLst>
                </a:gridCol>
                <a:gridCol w="3874732">
                  <a:extLst>
                    <a:ext uri="{9D8B030D-6E8A-4147-A177-3AD203B41FA5}">
                      <a16:colId xmlns:a16="http://schemas.microsoft.com/office/drawing/2014/main" val="2401450054"/>
                    </a:ext>
                  </a:extLst>
                </a:gridCol>
              </a:tblGrid>
              <a:tr h="381279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BFS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DFS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231422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Finds the shortest distance from the starting vertex to all </a:t>
                      </a:r>
                      <a:r>
                        <a:rPr lang="en-US" sz="2000" dirty="0" err="1"/>
                        <a:t>v∈V</a:t>
                      </a:r>
                      <a:r>
                        <a:rPr lang="en-US" sz="2000" dirty="0"/>
                        <a:t>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Usually does not give the shortest distance.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110793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Efficient if the target is close to the starting vertex.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Reaches far away vertices quicker.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50653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More structured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More useful for solving puzzles than BFS.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605243"/>
                  </a:ext>
                </a:extLst>
              </a:tr>
              <a:tr h="626387">
                <a:tc>
                  <a:txBody>
                    <a:bodyPr/>
                    <a:lstStyle/>
                    <a:p>
                      <a:pPr algn="l"/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Useful for other applications (topological search)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955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75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A* algorithm</a:t>
            </a:r>
          </a:p>
        </p:txBody>
      </p:sp>
    </p:spTree>
    <p:extLst>
      <p:ext uri="{BB962C8B-B14F-4D97-AF65-F5344CB8AC3E}">
        <p14:creationId xmlns:p14="http://schemas.microsoft.com/office/powerpoint/2010/main" val="1982406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We get a graph G = (V,E), a starting vertex and a target vertex.</a:t>
            </a:r>
          </a:p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Find a path from start to the target.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More generally: we can have more than one target.</a:t>
            </a:r>
          </a:p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Find a path from start to any target.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Main difference between A* and BFS/DFS</a:t>
            </a:r>
            <a:r>
              <a:rPr lang="en-US" sz="2200" dirty="0"/>
              <a:t>:</a:t>
            </a:r>
          </a:p>
          <a:p>
            <a:pPr>
              <a:defRPr/>
            </a:pPr>
            <a:r>
              <a:rPr lang="en-US" sz="2200" dirty="0"/>
              <a:t>A* uses an estimate about the distance from each node to a target.</a:t>
            </a:r>
          </a:p>
          <a:p>
            <a:pPr>
              <a:defRPr/>
            </a:pPr>
            <a:r>
              <a:rPr lang="en-US" sz="2200" dirty="0"/>
              <a:t>Ideally, for each node v we want to have </a:t>
            </a:r>
            <a:r>
              <a:rPr lang="en-US" sz="2200" b="1" dirty="0" err="1"/>
              <a:t>dist</a:t>
            </a:r>
            <a:r>
              <a:rPr lang="en-US" sz="2200" b="1" dirty="0"/>
              <a:t>(</a:t>
            </a:r>
            <a:r>
              <a:rPr lang="en-US" sz="2200" b="1" dirty="0" err="1"/>
              <a:t>v,target</a:t>
            </a:r>
            <a:r>
              <a:rPr lang="en-US" sz="22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9744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1B9F6-615E-109A-6160-4BA59CD3F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593F0-292A-F73D-5B5F-36BCE438E51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A24352-D5DA-649E-3D44-B60D2B00E8B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Suppose we have a magical function </a:t>
            </a:r>
            <a:r>
              <a:rPr lang="en-US" sz="2200" b="1" dirty="0" err="1"/>
              <a:t>dist</a:t>
            </a:r>
            <a:r>
              <a:rPr lang="en-US" sz="2200" dirty="0"/>
              <a:t> that</a:t>
            </a:r>
            <a:br>
              <a:rPr lang="en-US" sz="2200" dirty="0"/>
            </a:br>
            <a:r>
              <a:rPr lang="en-US" sz="2200" dirty="0"/>
              <a:t>for each node v tells us </a:t>
            </a:r>
            <a:r>
              <a:rPr lang="en-US" sz="2200" b="1" dirty="0" err="1"/>
              <a:t>dist</a:t>
            </a:r>
            <a:r>
              <a:rPr lang="en-US" sz="2200" b="1" dirty="0"/>
              <a:t>(</a:t>
            </a:r>
            <a:r>
              <a:rPr lang="en-US" sz="2200" b="1" dirty="0" err="1"/>
              <a:t>v,target</a:t>
            </a:r>
            <a:r>
              <a:rPr lang="en-US" sz="2200" b="1" dirty="0"/>
              <a:t>) </a:t>
            </a:r>
            <a:r>
              <a:rPr lang="en-US" sz="2200" dirty="0"/>
              <a:t>the distance from v to target</a:t>
            </a:r>
            <a:endParaRPr lang="en-US" sz="2200" b="1" dirty="0"/>
          </a:p>
          <a:p>
            <a:pPr>
              <a:defRPr/>
            </a:pPr>
            <a:endParaRPr lang="en-US" sz="2200" b="1" dirty="0"/>
          </a:p>
          <a:p>
            <a:pPr>
              <a:defRPr/>
            </a:pPr>
            <a:r>
              <a:rPr lang="en-US" sz="2200" dirty="0"/>
              <a:t>Write an algorithm that given two vertices </a:t>
            </a:r>
            <a:r>
              <a:rPr lang="en-US" sz="2200" i="1" dirty="0"/>
              <a:t>start</a:t>
            </a:r>
            <a:r>
              <a:rPr lang="en-US" sz="2200" dirty="0"/>
              <a:t> and </a:t>
            </a:r>
            <a:r>
              <a:rPr lang="en-US" sz="2200" i="1" dirty="0"/>
              <a:t>target</a:t>
            </a:r>
            <a:r>
              <a:rPr lang="en-US" sz="2200" dirty="0"/>
              <a:t>,</a:t>
            </a:r>
            <a:br>
              <a:rPr lang="en-US" sz="2200" dirty="0"/>
            </a:br>
            <a:r>
              <a:rPr lang="en-US" sz="2200" dirty="0"/>
              <a:t>finds the shortest path from </a:t>
            </a:r>
            <a:r>
              <a:rPr lang="en-US" sz="2200" i="1" dirty="0"/>
              <a:t>start</a:t>
            </a:r>
            <a:r>
              <a:rPr lang="en-US" sz="2200" dirty="0"/>
              <a:t> to </a:t>
            </a:r>
            <a:r>
              <a:rPr lang="en-US" sz="2200" i="1" dirty="0"/>
              <a:t>target.</a:t>
            </a:r>
          </a:p>
          <a:p>
            <a:pPr>
              <a:defRPr/>
            </a:pPr>
            <a:endParaRPr lang="en-US" sz="2200" i="1" dirty="0"/>
          </a:p>
          <a:p>
            <a:pPr>
              <a:defRPr/>
            </a:pPr>
            <a:r>
              <a:rPr lang="en-US" sz="2200" i="1" u="sng" dirty="0"/>
              <a:t>Input: start = 10 target = 27.</a:t>
            </a:r>
          </a:p>
          <a:p>
            <a:pPr>
              <a:defRPr/>
            </a:pPr>
            <a:r>
              <a:rPr lang="en-US" sz="2200" i="1" dirty="0"/>
              <a:t>Ask </a:t>
            </a:r>
            <a:r>
              <a:rPr lang="en-US" sz="2200" i="1" dirty="0" err="1"/>
              <a:t>dist</a:t>
            </a:r>
            <a:r>
              <a:rPr lang="en-US" sz="2200" i="1" dirty="0"/>
              <a:t>(10, target) = 2</a:t>
            </a:r>
          </a:p>
          <a:p>
            <a:pPr>
              <a:defRPr/>
            </a:pPr>
            <a:r>
              <a:rPr lang="en-US" sz="2200" i="1" dirty="0"/>
              <a:t>This means one of its </a:t>
            </a:r>
            <a:r>
              <a:rPr lang="en-US" sz="2200" i="1" dirty="0" err="1"/>
              <a:t>neighbours</a:t>
            </a:r>
            <a:br>
              <a:rPr lang="en-US" sz="2200" i="1" dirty="0"/>
            </a:br>
            <a:r>
              <a:rPr lang="en-US" sz="2200" i="1" dirty="0"/>
              <a:t>has </a:t>
            </a:r>
            <a:r>
              <a:rPr lang="en-US" sz="2200" i="1" dirty="0" err="1"/>
              <a:t>dist</a:t>
            </a:r>
            <a:r>
              <a:rPr lang="en-US" sz="2200" i="1" dirty="0"/>
              <a:t> = 1.</a:t>
            </a:r>
          </a:p>
          <a:p>
            <a:pPr>
              <a:defRPr/>
            </a:pPr>
            <a:r>
              <a:rPr lang="en-US" sz="2200" i="1" dirty="0"/>
              <a:t>I’ll ask all </a:t>
            </a:r>
            <a:r>
              <a:rPr lang="en-US" sz="2200" i="1" dirty="0" err="1"/>
              <a:t>neighbours</a:t>
            </a:r>
            <a:r>
              <a:rPr lang="en-US" sz="2200" i="1" dirty="0"/>
              <a:t>, and go to the one that reduces the distance.</a:t>
            </a:r>
          </a:p>
          <a:p>
            <a:pPr>
              <a:defRPr/>
            </a:pPr>
            <a:endParaRPr lang="en-US" sz="2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A939F4-1756-8C90-C3D3-4238ACFD4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388" y="3861889"/>
            <a:ext cx="3382239" cy="244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9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BFS and DFS perform an </a:t>
            </a:r>
            <a:r>
              <a:rPr lang="en-US" sz="2200" u="sng" dirty="0"/>
              <a:t>uninformed</a:t>
            </a:r>
            <a:r>
              <a:rPr lang="en-US" sz="2200" dirty="0"/>
              <a:t> search.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That is, they don’t have a guess about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A* - an algorithm that uses estimated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Observation</a:t>
            </a:r>
            <a:r>
              <a:rPr lang="en-US" sz="2200" dirty="0"/>
              <a:t>: if for each node v we knew exactly </a:t>
            </a:r>
            <a:r>
              <a:rPr lang="en-US" sz="2200" dirty="0" err="1"/>
              <a:t>dist</a:t>
            </a:r>
            <a:r>
              <a:rPr lang="en-US" sz="2200" dirty="0"/>
              <a:t>(</a:t>
            </a:r>
            <a:r>
              <a:rPr lang="en-US" sz="2200" dirty="0" err="1"/>
              <a:t>v,target</a:t>
            </a:r>
            <a:r>
              <a:rPr lang="en-US" sz="2200" dirty="0"/>
              <a:t>),</a:t>
            </a:r>
            <a:br>
              <a:rPr lang="en-US" sz="2200" dirty="0"/>
            </a:br>
            <a:r>
              <a:rPr lang="en-US" sz="2200" dirty="0"/>
              <a:t>then we could fine the target easily.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Q</a:t>
            </a:r>
            <a:r>
              <a:rPr lang="en-US" sz="2200" dirty="0"/>
              <a:t>: How?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A</a:t>
            </a:r>
            <a:r>
              <a:rPr lang="en-US" sz="2200" dirty="0"/>
              <a:t>: If </a:t>
            </a:r>
            <a:r>
              <a:rPr lang="en-US" sz="2200" dirty="0" err="1"/>
              <a:t>dist</a:t>
            </a:r>
            <a:r>
              <a:rPr lang="en-US" sz="2200" dirty="0"/>
              <a:t>(current, target) = 10, then one of the neighbors of current has </a:t>
            </a:r>
            <a:r>
              <a:rPr lang="en-US" sz="2200" dirty="0" err="1"/>
              <a:t>dist</a:t>
            </a:r>
            <a:r>
              <a:rPr lang="en-US" sz="2200" dirty="0"/>
              <a:t>(</a:t>
            </a:r>
            <a:r>
              <a:rPr lang="en-US" sz="2200" dirty="0" err="1"/>
              <a:t>neighbour</a:t>
            </a:r>
            <a:r>
              <a:rPr lang="en-US" sz="2200" dirty="0"/>
              <a:t>, target) = 9.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Move to that </a:t>
            </a:r>
            <a:r>
              <a:rPr lang="en-US" sz="2200" dirty="0" err="1"/>
              <a:t>neighbour</a:t>
            </a:r>
            <a:r>
              <a:rPr lang="en-US" sz="2200" dirty="0"/>
              <a:t>, and now look for a vertex with </a:t>
            </a:r>
            <a:r>
              <a:rPr lang="en-US" sz="2200" dirty="0" err="1"/>
              <a:t>dist</a:t>
            </a:r>
            <a:r>
              <a:rPr lang="en-US" sz="2200" dirty="0"/>
              <a:t>=8.</a:t>
            </a:r>
          </a:p>
        </p:txBody>
      </p:sp>
    </p:spTree>
    <p:extLst>
      <p:ext uri="{BB962C8B-B14F-4D97-AF65-F5344CB8AC3E}">
        <p14:creationId xmlns:p14="http://schemas.microsoft.com/office/powerpoint/2010/main" val="412670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A* - an algorithm that uses estimated distance to a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Fact </a:t>
            </a:r>
            <a:r>
              <a:rPr lang="en-US" sz="2200" u="sng"/>
              <a:t>(almost true)</a:t>
            </a:r>
            <a:r>
              <a:rPr lang="en-US" sz="2200"/>
              <a:t>: </a:t>
            </a:r>
            <a:r>
              <a:rPr lang="en-US" sz="2200" dirty="0"/>
              <a:t>even if we don’t know the distance exactly, A* can find a target faster than BFS/DFS.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Let’s look at the A* algorithm.</a:t>
            </a:r>
          </a:p>
        </p:txBody>
      </p:sp>
    </p:spTree>
    <p:extLst>
      <p:ext uri="{BB962C8B-B14F-4D97-AF65-F5344CB8AC3E}">
        <p14:creationId xmlns:p14="http://schemas.microsoft.com/office/powerpoint/2010/main" val="403105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Input</a:t>
            </a:r>
            <a:r>
              <a:rPr lang="en-US" sz="22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Graph G = (V,E),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a starting node, a target node,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h(v) – estimated distance from v to target for every node </a:t>
            </a:r>
            <a:r>
              <a:rPr lang="en-US" sz="2200" dirty="0" err="1"/>
              <a:t>v.h</a:t>
            </a:r>
            <a:endParaRPr lang="en-US" sz="2200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h stands for heuristic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find a path from start to target</a:t>
            </a:r>
          </a:p>
        </p:txBody>
      </p:sp>
    </p:spTree>
    <p:extLst>
      <p:ext uri="{BB962C8B-B14F-4D97-AF65-F5344CB8AC3E}">
        <p14:creationId xmlns:p14="http://schemas.microsoft.com/office/powerpoint/2010/main" val="424036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For the final project you will write a solver for Rubiks cube.</a:t>
            </a:r>
          </a:p>
          <a:p>
            <a:r>
              <a:rPr lang="en-US" altLang="he-IL" sz="1800" dirty="0"/>
              <a:t>You can work on it alone or in pairs</a:t>
            </a:r>
          </a:p>
          <a:p>
            <a:r>
              <a:rPr lang="en-US" altLang="he-IL" sz="1800" dirty="0"/>
              <a:t>Submit your solutions by December 2.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EA87B9-D45B-3B80-4239-8DED4A62B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827" y="3446158"/>
            <a:ext cx="3275079" cy="308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A*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u="sng" dirty="0"/>
              <a:t>A* (Node start, Node target)</a:t>
            </a:r>
            <a:r>
              <a:rPr lang="en-US" sz="1800" dirty="0"/>
              <a:t>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For each node define:</a:t>
            </a:r>
          </a:p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g(v) - distance travelled from start to v</a:t>
            </a:r>
          </a:p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h(v) – estimated distance from v to target - heuristic</a:t>
            </a:r>
          </a:p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f(v) = g(v) + h(v)</a:t>
            </a:r>
            <a:br>
              <a:rPr lang="en-US" sz="1800" dirty="0"/>
            </a:br>
            <a:endParaRPr lang="en-US" sz="1800" dirty="0"/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Let </a:t>
            </a:r>
            <a:r>
              <a:rPr lang="en-US" sz="1800" u="sng" dirty="0" err="1"/>
              <a:t>OpenQueue</a:t>
            </a:r>
            <a:r>
              <a:rPr lang="en-US" sz="1800" dirty="0"/>
              <a:t> be a Priority Queue ordering vertices by f(v), min goes out first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Will be used to hold nodes that are currently processed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Let </a:t>
            </a:r>
            <a:r>
              <a:rPr lang="en-US" sz="1800" u="sng" dirty="0" err="1"/>
              <a:t>ClosedSet</a:t>
            </a:r>
            <a:r>
              <a:rPr lang="en-US" sz="1800" dirty="0"/>
              <a:t> be a Set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Will be used to hold nodes that have already been processed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Probably implemented using HashSet.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We’ll discuss Sets and </a:t>
            </a:r>
            <a:r>
              <a:rPr lang="en-US" sz="1800" dirty="0" err="1"/>
              <a:t>HashSets</a:t>
            </a:r>
            <a:r>
              <a:rPr lang="en-US" sz="1800" dirty="0"/>
              <a:t> in a bit.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 now, </a:t>
            </a:r>
            <a:r>
              <a:rPr lang="en-US" sz="1800" u="sng" dirty="0" err="1"/>
              <a:t>ClosedSet</a:t>
            </a:r>
            <a:r>
              <a:rPr lang="en-US" sz="1800" dirty="0"/>
              <a:t> is just a Set, supporting the operations: insert, remove, find</a:t>
            </a:r>
          </a:p>
          <a:p>
            <a:pPr>
              <a:spcAft>
                <a:spcPts val="800"/>
              </a:spcAft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2445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A* (Node start, Node target)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spcAft>
                <a:spcPts val="400"/>
              </a:spcAft>
              <a:buFont typeface="+mj-lt"/>
              <a:buAutoNum type="arabicPeriod"/>
              <a:defRPr/>
            </a:pP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OpenQueue.add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(start)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eriod"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while (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is not empty)</a:t>
            </a:r>
          </a:p>
          <a:p>
            <a:pPr lvl="1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2.1 v =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OpenQueue.getMin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()  -- // min w.r.t f(v) takes O(1) time</a:t>
            </a:r>
          </a:p>
          <a:p>
            <a:pPr lvl="1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 for each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u∈v.neighbours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() do</a:t>
            </a:r>
          </a:p>
          <a:p>
            <a:pPr lvl="2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2.2.1 if u is a target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Set g(u) = g(v) + 1, set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u.parent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= v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Return u</a:t>
            </a:r>
          </a:p>
          <a:p>
            <a:pPr lvl="2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2.2.2 Otherwise:		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If u is already in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</a:t>
            </a:r>
            <a:r>
              <a:rPr lang="en-US" sz="1900" i="1" dirty="0">
                <a:latin typeface="Albany"/>
                <a:cs typeface="Aharoni" panose="02010803020104030203" pitchFamily="2" charset="-79"/>
              </a:rPr>
              <a:t>with a higher f(u)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, then update f(u)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Else if u is in the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ClosedSet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</a:t>
            </a:r>
            <a:r>
              <a:rPr lang="en-US" sz="1900" i="1" dirty="0">
                <a:latin typeface="Albany"/>
                <a:cs typeface="Aharoni" panose="02010803020104030203" pitchFamily="2" charset="-79"/>
              </a:rPr>
              <a:t>with a higher f(u)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, </a:t>
            </a:r>
            <a:r>
              <a:rPr lang="en-US" sz="1900" i="1" dirty="0">
                <a:latin typeface="Albany"/>
                <a:cs typeface="Aharoni" panose="02010803020104030203" pitchFamily="2" charset="-79"/>
              </a:rPr>
              <a:t>then update f(u)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and move it to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Otherwise add u to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lvl="2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2.2.3 In all three cases in 2.2.2 set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u.parent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= v</a:t>
            </a:r>
          </a:p>
          <a:p>
            <a:pPr lvl="1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2.3 Move v to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ClosedSet</a:t>
            </a: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lvl="2" indent="0">
              <a:spcAft>
                <a:spcPts val="400"/>
              </a:spcAft>
              <a:buNone/>
              <a:defRPr/>
            </a:pP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marL="342900" indent="-342900">
              <a:spcAft>
                <a:spcPts val="400"/>
              </a:spcAft>
              <a:buFont typeface="+mj-lt"/>
              <a:buAutoNum type="arabicPeriod"/>
              <a:defRPr/>
            </a:pPr>
            <a:endParaRPr lang="en-US" sz="1900" dirty="0">
              <a:latin typeface="Albany"/>
              <a:cs typeface="Aharoni" panose="02010803020104030203" pitchFamily="2" charset="-79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F571BE-708E-4E2E-8146-36851AA3E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5289" y="2967343"/>
            <a:ext cx="4800560" cy="6997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If </a:t>
            </a:r>
            <a:r>
              <a:rPr lang="en-US" altLang="en-US" sz="2000" i="1" dirty="0"/>
              <a:t>h(v)=0</a:t>
            </a:r>
            <a:r>
              <a:rPr lang="en-US" altLang="en-US" sz="2000" dirty="0"/>
              <a:t> for all v with min-</a:t>
            </a:r>
            <a:r>
              <a:rPr lang="en-US" altLang="en-US" sz="2000" dirty="0" err="1"/>
              <a:t>PriorityQueue</a:t>
            </a:r>
            <a:r>
              <a:rPr lang="en-US" altLang="en-US" sz="2000" dirty="0"/>
              <a:t>,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we get the </a:t>
            </a:r>
            <a:r>
              <a:rPr lang="en-US" altLang="en-US" sz="2000" b="1" dirty="0">
                <a:solidFill>
                  <a:srgbClr val="AE1281"/>
                </a:solidFill>
              </a:rPr>
              <a:t>BFS</a:t>
            </a:r>
            <a:r>
              <a:rPr lang="en-US" altLang="en-US" sz="2000" dirty="0"/>
              <a:t> algorithm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EAFF88-D000-406C-96C4-315D3E6C8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4144" y="1887827"/>
            <a:ext cx="5221705" cy="6997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If </a:t>
            </a:r>
            <a:r>
              <a:rPr lang="en-US" altLang="en-US" i="1" dirty="0"/>
              <a:t>h(v)=0</a:t>
            </a:r>
            <a:r>
              <a:rPr lang="en-US" altLang="en-US" dirty="0"/>
              <a:t> for all v, and we use max-</a:t>
            </a:r>
            <a:r>
              <a:rPr lang="en-US" altLang="en-US" dirty="0" err="1"/>
              <a:t>PriorityQueue</a:t>
            </a:r>
            <a:r>
              <a:rPr lang="en-US" altLang="en-US" dirty="0"/>
              <a:t>,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we get the </a:t>
            </a:r>
            <a:r>
              <a:rPr lang="en-US" altLang="en-US" b="1" dirty="0">
                <a:solidFill>
                  <a:srgbClr val="AE1281"/>
                </a:solidFill>
              </a:rPr>
              <a:t>DFS</a:t>
            </a:r>
            <a:r>
              <a:rPr lang="en-US" altLang="en-US" dirty="0"/>
              <a:t> algorithm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031D20-B426-4514-85BD-4433CE907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9379" y="4132201"/>
            <a:ext cx="3609474" cy="6997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If </a:t>
            </a:r>
            <a:r>
              <a:rPr lang="en-US" altLang="en-US" sz="2000" i="1" dirty="0"/>
              <a:t>h(v)=</a:t>
            </a:r>
            <a:r>
              <a:rPr lang="en-US" altLang="en-US" sz="2000" i="1" dirty="0" err="1"/>
              <a:t>dist</a:t>
            </a:r>
            <a:r>
              <a:rPr lang="en-US" altLang="en-US" sz="2000" i="1" dirty="0"/>
              <a:t>(</a:t>
            </a:r>
            <a:r>
              <a:rPr lang="en-US" altLang="en-US" sz="2000" i="1" dirty="0" err="1"/>
              <a:t>v,target</a:t>
            </a:r>
            <a:r>
              <a:rPr lang="en-US" altLang="en-US" sz="2000" i="1" dirty="0"/>
              <a:t>)</a:t>
            </a:r>
            <a:r>
              <a:rPr lang="en-US" altLang="en-US" sz="2000" dirty="0"/>
              <a:t> for all v, 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we go straight to the target</a:t>
            </a:r>
          </a:p>
        </p:txBody>
      </p:sp>
    </p:spTree>
    <p:extLst>
      <p:ext uri="{BB962C8B-B14F-4D97-AF65-F5344CB8AC3E}">
        <p14:creationId xmlns:p14="http://schemas.microsoft.com/office/powerpoint/2010/main" val="57071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A* </a:t>
            </a:r>
            <a:r>
              <a:rPr lang="en-US" altLang="he-IL"/>
              <a:t>with admissible </a:t>
            </a:r>
            <a:r>
              <a:rPr lang="en-CA" dirty="0"/>
              <a:t>heuristics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2200" u="sng" dirty="0">
                <a:latin typeface="Albany"/>
                <a:cs typeface="Aharoni" panose="02010803020104030203" pitchFamily="2" charset="-79"/>
              </a:rPr>
              <a:t>Theorem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: if we use min-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PriorityQueue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 and h(v) ≤ 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dist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(v, target) for all v, then A* will *eventually* find the target.</a:t>
            </a:r>
          </a:p>
          <a:p>
            <a:pPr>
              <a:spcAft>
                <a:spcPts val="800"/>
              </a:spcAft>
              <a:defRPr/>
            </a:pP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>
              <a:spcAft>
                <a:spcPts val="800"/>
              </a:spcAft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Note that *eventually* depends on: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Computing of h(v) – trade-off between efficiency and precision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Exact implementation of 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OpenQueue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, 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ClosedSet</a:t>
            </a: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How fast .equals() works.</a:t>
            </a:r>
            <a:br>
              <a:rPr lang="en-US" sz="2200" dirty="0">
                <a:latin typeface="Albany"/>
                <a:cs typeface="Aharoni" panose="02010803020104030203" pitchFamily="2" charset="-79"/>
              </a:rPr>
            </a:b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Size of the search space / total number of vertices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Memory used / size of each node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Some luck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7B229D-D52E-4C9F-87D6-50F874106033}"/>
              </a:ext>
            </a:extLst>
          </p:cNvPr>
          <p:cNvSpPr txBox="1"/>
          <p:nvPr/>
        </p:nvSpPr>
        <p:spPr>
          <a:xfrm>
            <a:off x="2709746" y="6512314"/>
            <a:ext cx="6336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lbany"/>
              </a:rPr>
              <a:t>(e.g., use randomness to compute h, or prune some branches in the computation)</a:t>
            </a:r>
            <a:endParaRPr lang="en-CA" sz="2200" dirty="0">
              <a:latin typeface="Albany"/>
            </a:endParaRPr>
          </a:p>
        </p:txBody>
      </p:sp>
    </p:spTree>
    <p:extLst>
      <p:ext uri="{BB962C8B-B14F-4D97-AF65-F5344CB8AC3E}">
        <p14:creationId xmlns:p14="http://schemas.microsoft.com/office/powerpoint/2010/main" val="77791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44DB6-A881-F33B-8645-6A93D6351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DCB1B-58AF-5891-DB6A-1A154CD0DB6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0674F6-5A68-4DA9-D114-44BB19ADA0F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Variations on these algs</a:t>
            </a:r>
          </a:p>
        </p:txBody>
      </p:sp>
    </p:spTree>
    <p:extLst>
      <p:ext uri="{BB962C8B-B14F-4D97-AF65-F5344CB8AC3E}">
        <p14:creationId xmlns:p14="http://schemas.microsoft.com/office/powerpoint/2010/main" val="20996942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575D6-67F9-2797-7489-611D0ECF5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1C84B-FBF7-B9F5-0524-04718A73B37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CA" dirty="0"/>
              <a:t>Bidirectional </a:t>
            </a:r>
            <a:r>
              <a:rPr lang="en-CA" altLang="he-IL" dirty="0"/>
              <a:t>BFS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27793-7071-1304-11AC-619314FEA4A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2400" dirty="0"/>
              <a:t>Simultaneously runs two BFS traversals</a:t>
            </a:r>
          </a:p>
          <a:p>
            <a:pPr marL="342900" indent="-342900">
              <a:spcAft>
                <a:spcPts val="800"/>
              </a:spcAft>
              <a:buFontTx/>
              <a:buChar char="-"/>
              <a:defRPr/>
            </a:pPr>
            <a:r>
              <a:rPr lang="en-US" sz="2400" dirty="0"/>
              <a:t>one from the start node</a:t>
            </a:r>
          </a:p>
          <a:p>
            <a:pPr marL="342900" indent="-342900">
              <a:spcAft>
                <a:spcPts val="800"/>
              </a:spcAft>
              <a:buFontTx/>
              <a:buChar char="-"/>
              <a:defRPr/>
            </a:pPr>
            <a:r>
              <a:rPr lang="en-US" sz="2400" dirty="0"/>
              <a:t>and one from the target node</a:t>
            </a:r>
          </a:p>
          <a:p>
            <a:pPr>
              <a:spcAft>
                <a:spcPts val="800"/>
              </a:spcAft>
              <a:defRPr/>
            </a:pPr>
            <a:r>
              <a:rPr lang="en-US" sz="2400" dirty="0"/>
              <a:t>Hope: find a node that is in both BFS trees of start</a:t>
            </a:r>
          </a:p>
          <a:p>
            <a:pPr>
              <a:spcAft>
                <a:spcPts val="800"/>
              </a:spcAft>
              <a:defRPr/>
            </a:pPr>
            <a:endParaRPr lang="en-US" sz="2400" dirty="0"/>
          </a:p>
          <a:p>
            <a:pPr>
              <a:spcAft>
                <a:spcPts val="800"/>
              </a:spcAft>
              <a:defRPr/>
            </a:pPr>
            <a:r>
              <a:rPr lang="en-US" sz="2400" dirty="0"/>
              <a:t>The algorithm is more efficient in terms of memory used:</a:t>
            </a:r>
          </a:p>
          <a:p>
            <a:pPr marL="342900" indent="-342900">
              <a:spcAft>
                <a:spcPts val="800"/>
              </a:spcAft>
              <a:buFontTx/>
              <a:buChar char="-"/>
              <a:defRPr/>
            </a:pPr>
            <a:r>
              <a:rPr lang="en-US" sz="2400" dirty="0"/>
              <a:t>The search space in reduced by finding the intersection point where the two searches meet</a:t>
            </a:r>
          </a:p>
          <a:p>
            <a:pPr marL="342900" indent="-342900">
              <a:spcAft>
                <a:spcPts val="800"/>
              </a:spcAft>
              <a:buFontTx/>
              <a:buChar char="-"/>
              <a:defRPr/>
            </a:pPr>
            <a:r>
              <a:rPr lang="en-US" sz="2400" dirty="0"/>
              <a:t>Typically, the exploration requires roughly half the length from each side</a:t>
            </a:r>
            <a:endParaRPr lang="en-US" sz="2200" dirty="0">
              <a:latin typeface="Albany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7548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EC4B7-E109-40F7-F201-ADB92B964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FE848-A7E9-762A-1363-2B06B6A5B0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CA" dirty="0"/>
              <a:t>IDA* - Iterative Deepening A*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A8DF2-37EF-8335-66ED-A3C0C49CC7C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2400" dirty="0"/>
              <a:t>Combines A* with DFS. The high-level idea is</a:t>
            </a:r>
          </a:p>
          <a:p>
            <a:pPr marL="342900" indent="-342900">
              <a:spcAft>
                <a:spcPts val="800"/>
              </a:spcAft>
              <a:buFontTx/>
              <a:buChar char="-"/>
              <a:defRPr/>
            </a:pPr>
            <a:r>
              <a:rPr lang="en-US" sz="2400" dirty="0"/>
              <a:t>set a threshold T</a:t>
            </a:r>
          </a:p>
          <a:p>
            <a:pPr marL="342900" indent="-342900">
              <a:spcAft>
                <a:spcPts val="800"/>
              </a:spcAft>
              <a:buFontTx/>
              <a:buChar char="-"/>
              <a:defRPr/>
            </a:pPr>
            <a:r>
              <a:rPr lang="en-US" sz="2400" dirty="0"/>
              <a:t>run DFS algorithm but stop at the nodes for which g(v)+h(v)&gt;T</a:t>
            </a:r>
          </a:p>
          <a:p>
            <a:pPr marL="342900" indent="-342900">
              <a:spcAft>
                <a:spcPts val="800"/>
              </a:spcAft>
              <a:buFontTx/>
              <a:buChar char="-"/>
              <a:defRPr/>
            </a:pPr>
            <a:r>
              <a:rPr lang="en-US" sz="2400" dirty="0"/>
              <a:t>Increase T gradually until the target </a:t>
            </a:r>
            <a:r>
              <a:rPr lang="en-US" sz="2400"/>
              <a:t>is found</a:t>
            </a:r>
            <a:endParaRPr lang="en-US" sz="2400" dirty="0"/>
          </a:p>
          <a:p>
            <a:pPr marL="342900" indent="-342900">
              <a:spcAft>
                <a:spcPts val="800"/>
              </a:spcAft>
              <a:buFontTx/>
              <a:buChar char="-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244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Some tips for the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dirty="0"/>
              <a:t>For </a:t>
            </a:r>
            <a:r>
              <a:rPr lang="en-US" sz="1800" u="sng" dirty="0" err="1"/>
              <a:t>OpenQueue</a:t>
            </a:r>
            <a:r>
              <a:rPr lang="en-US" sz="1800" dirty="0"/>
              <a:t> use Priority Queue ordering vertices by f(v), min goes out first.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u="sng" dirty="0"/>
              <a:t>For </a:t>
            </a:r>
            <a:r>
              <a:rPr lang="en-US" sz="1800" u="sng" dirty="0" err="1"/>
              <a:t>ClosedSet</a:t>
            </a:r>
            <a:r>
              <a:rPr lang="en-US" sz="1800" dirty="0"/>
              <a:t> use a HashSet. 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dirty="0"/>
              <a:t>Start with the most basic implementation of the puzzle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Implement </a:t>
            </a:r>
            <a:r>
              <a:rPr lang="en-US" sz="1800" dirty="0" err="1"/>
              <a:t>hashCode</a:t>
            </a:r>
            <a:r>
              <a:rPr lang="en-US" sz="1800" dirty="0"/>
              <a:t>() for your nodes, and use them to quickly check if two vertices are equal.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Consider computing hash in the constructor and just return the value in </a:t>
            </a:r>
            <a:r>
              <a:rPr lang="en-US" sz="1800" dirty="0" err="1"/>
              <a:t>hashCode</a:t>
            </a:r>
            <a:r>
              <a:rPr lang="en-US" sz="1800" dirty="0"/>
              <a:t>().</a:t>
            </a:r>
            <a:br>
              <a:rPr lang="en-US" sz="1800" dirty="0"/>
            </a:b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Some of you will probably see </a:t>
            </a:r>
            <a:r>
              <a:rPr lang="en-US" sz="1800" dirty="0" err="1"/>
              <a:t>OutOfMemoryError</a:t>
            </a:r>
            <a:r>
              <a:rPr lang="en-US" sz="1800" dirty="0"/>
              <a:t>. Try saving the memory in the representation of the cube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You may consider trying to find some intermediate steps, e.g., solve only first row.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Good luck!</a:t>
            </a:r>
          </a:p>
          <a:p>
            <a:pPr>
              <a:spcAft>
                <a:spcPts val="800"/>
              </a:spcAft>
              <a:defRPr/>
            </a:pPr>
            <a:endParaRPr lang="en-US" sz="1800" dirty="0"/>
          </a:p>
          <a:p>
            <a:pPr>
              <a:spcAft>
                <a:spcPts val="800"/>
              </a:spcAft>
              <a:defRPr/>
            </a:pPr>
            <a:endParaRPr lang="en-US" sz="1800" dirty="0"/>
          </a:p>
        </p:txBody>
      </p:sp>
      <p:pic>
        <p:nvPicPr>
          <p:cNvPr id="1026" name="Picture 2" descr="May The Force Be With You | Know Your Meme">
            <a:extLst>
              <a:ext uri="{FF2B5EF4-FFF2-40B4-BE49-F238E27FC236}">
                <a16:creationId xmlns:a16="http://schemas.microsoft.com/office/drawing/2014/main" id="{BA2E8B38-E02C-4BE2-A693-17B7335A1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5094" cy="383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1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6000" dirty="0"/>
              <a:t>Hashing</a:t>
            </a:r>
            <a:br>
              <a:rPr lang="en-CA" sz="6000" dirty="0"/>
            </a:br>
            <a:r>
              <a:rPr lang="en-CA" sz="6000" dirty="0"/>
              <a:t>and</a:t>
            </a:r>
            <a:br>
              <a:rPr lang="en-CA" sz="6000" dirty="0"/>
            </a:br>
            <a:r>
              <a:rPr lang="en-CA" sz="6000" dirty="0"/>
              <a:t>Hash Tables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9257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We want a data structure that supports the following operations: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Insert(element)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Remove(element)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Contains?(element)</a:t>
            </a:r>
          </a:p>
          <a:p>
            <a:pPr>
              <a:defRPr/>
            </a:pPr>
            <a:r>
              <a:rPr lang="en-US" sz="2200" dirty="0"/>
              <a:t>We want all operations to be as efficient as possible.</a:t>
            </a:r>
          </a:p>
          <a:p>
            <a:pPr>
              <a:defRPr/>
            </a:pPr>
            <a:r>
              <a:rPr lang="en-US" sz="2200" dirty="0"/>
              <a:t>Ideally O(1) time for each operation</a:t>
            </a:r>
          </a:p>
        </p:txBody>
      </p:sp>
    </p:spTree>
    <p:extLst>
      <p:ext uri="{BB962C8B-B14F-4D97-AF65-F5344CB8AC3E}">
        <p14:creationId xmlns:p14="http://schemas.microsoft.com/office/powerpoint/2010/main" val="205754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Fine print:</a:t>
            </a:r>
          </a:p>
          <a:p>
            <a:pPr>
              <a:defRPr/>
            </a:pPr>
            <a:r>
              <a:rPr lang="en-US" sz="2200" dirty="0"/>
              <a:t>* usually, O(1) on average.</a:t>
            </a:r>
          </a:p>
          <a:p>
            <a:pPr>
              <a:defRPr/>
            </a:pPr>
            <a:r>
              <a:rPr lang="en-US" sz="2200" dirty="0"/>
              <a:t>* worst case running time is O(n)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33AE8DA-6166-4562-846C-309DB530BC25}"/>
              </a:ext>
            </a:extLst>
          </p:cNvPr>
          <p:cNvGraphicFramePr>
            <a:graphicFrameLocks noGrp="1"/>
          </p:cNvGraphicFramePr>
          <p:nvPr/>
        </p:nvGraphicFramePr>
        <p:xfrm>
          <a:off x="1324285" y="2118731"/>
          <a:ext cx="7647068" cy="2999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6587">
                  <a:extLst>
                    <a:ext uri="{9D8B030D-6E8A-4147-A177-3AD203B41FA5}">
                      <a16:colId xmlns:a16="http://schemas.microsoft.com/office/drawing/2014/main" val="122314620"/>
                    </a:ext>
                  </a:extLst>
                </a:gridCol>
                <a:gridCol w="1476947">
                  <a:extLst>
                    <a:ext uri="{9D8B030D-6E8A-4147-A177-3AD203B41FA5}">
                      <a16:colId xmlns:a16="http://schemas.microsoft.com/office/drawing/2014/main" val="2057440392"/>
                    </a:ext>
                  </a:extLst>
                </a:gridCol>
                <a:gridCol w="1911767">
                  <a:extLst>
                    <a:ext uri="{9D8B030D-6E8A-4147-A177-3AD203B41FA5}">
                      <a16:colId xmlns:a16="http://schemas.microsoft.com/office/drawing/2014/main" val="2938207258"/>
                    </a:ext>
                  </a:extLst>
                </a:gridCol>
                <a:gridCol w="1911767">
                  <a:extLst>
                    <a:ext uri="{9D8B030D-6E8A-4147-A177-3AD203B41FA5}">
                      <a16:colId xmlns:a16="http://schemas.microsoft.com/office/drawing/2014/main" val="3127140636"/>
                    </a:ext>
                  </a:extLst>
                </a:gridCol>
              </a:tblGrid>
              <a:tr h="524953">
                <a:tc>
                  <a:txBody>
                    <a:bodyPr/>
                    <a:lstStyle/>
                    <a:p>
                      <a:pPr algn="l"/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insert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remove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contains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995982"/>
                  </a:ext>
                </a:extLst>
              </a:tr>
              <a:tr h="602968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Linked List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10155"/>
                  </a:ext>
                </a:extLst>
              </a:tr>
              <a:tr h="602968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Sorted Array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215046"/>
                  </a:ext>
                </a:extLst>
              </a:tr>
              <a:tr h="665822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Balanced Binary Search Tree (AVL tree)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236718"/>
                  </a:ext>
                </a:extLst>
              </a:tr>
              <a:tr h="602968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Hashing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O(1)*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O(1)*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O(1)*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024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83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For the final project you will write a solver for </a:t>
            </a:r>
            <a:r>
              <a:rPr lang="en-US" altLang="he-IL" sz="1800" dirty="0" err="1"/>
              <a:t>rubik’s</a:t>
            </a:r>
            <a:r>
              <a:rPr lang="en-US" altLang="he-IL" sz="1800" dirty="0"/>
              <a:t> cube.</a:t>
            </a:r>
          </a:p>
          <a:p>
            <a:r>
              <a:rPr lang="en-US" altLang="he-IL" sz="1800" dirty="0"/>
              <a:t>You get an input file.</a:t>
            </a:r>
          </a:p>
          <a:p>
            <a:r>
              <a:rPr lang="en-US" altLang="he-IL" sz="1800" dirty="0"/>
              <a:t>You will need to solve and write the solution in the output file.</a:t>
            </a:r>
          </a:p>
          <a:p>
            <a:endParaRPr lang="en-US" altLang="he-IL" sz="1800" dirty="0"/>
          </a:p>
          <a:p>
            <a:endParaRPr lang="en-US" altLang="he-IL" sz="1800" dirty="0"/>
          </a:p>
          <a:p>
            <a:r>
              <a:rPr lang="en-US" altLang="he-IL" sz="1800" dirty="0"/>
              <a:t>Your solver should be in the class </a:t>
            </a:r>
            <a:r>
              <a:rPr lang="en-US" altLang="he-IL" sz="1800" b="1" dirty="0" err="1"/>
              <a:t>rubikscube.Solver</a:t>
            </a:r>
            <a:endParaRPr lang="en-US" altLang="he-IL" sz="1800" b="1" dirty="0"/>
          </a:p>
          <a:p>
            <a:r>
              <a:rPr lang="en-US" altLang="he-IL" sz="1800" dirty="0"/>
              <a:t>Solver will take the parameters from command line:</a:t>
            </a:r>
          </a:p>
          <a:p>
            <a:r>
              <a:rPr lang="en-US" altLang="he-IL" sz="1800" dirty="0"/>
              <a:t>&gt;&gt; java </a:t>
            </a:r>
            <a:r>
              <a:rPr lang="en-US" altLang="he-IL" sz="1800" dirty="0" err="1"/>
              <a:t>rubikscube.Solver</a:t>
            </a:r>
            <a:r>
              <a:rPr lang="en-US" altLang="he-IL" sz="1800" dirty="0"/>
              <a:t> "cmpt225project/scramble01.txt", "cmpt225project/sol01.txt“</a:t>
            </a:r>
          </a:p>
          <a:p>
            <a:r>
              <a:rPr lang="en-US" altLang="he-IL" sz="1800" dirty="0"/>
              <a:t>For the exact format is in the assignment.</a:t>
            </a:r>
          </a:p>
        </p:txBody>
      </p:sp>
    </p:spTree>
    <p:extLst>
      <p:ext uri="{BB962C8B-B14F-4D97-AF65-F5344CB8AC3E}">
        <p14:creationId xmlns:p14="http://schemas.microsoft.com/office/powerpoint/2010/main" val="128107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 – basic idea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We want a data structure that supports the following operations: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Insert(element)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Remove(element)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Contains?(element)</a:t>
            </a:r>
          </a:p>
          <a:p>
            <a:pPr>
              <a:defRPr/>
            </a:pPr>
            <a:r>
              <a:rPr lang="en-US" sz="2000" dirty="0"/>
              <a:t>Want all operations to be as efficient as possible.</a:t>
            </a:r>
          </a:p>
          <a:p>
            <a:pPr>
              <a:defRPr/>
            </a:pPr>
            <a:r>
              <a:rPr lang="en-US" sz="2000" u="sng" dirty="0"/>
              <a:t>Idea</a:t>
            </a:r>
            <a:r>
              <a:rPr lang="en-US" sz="2000" dirty="0"/>
              <a:t>: </a:t>
            </a:r>
          </a:p>
          <a:p>
            <a:pPr>
              <a:defRPr/>
            </a:pPr>
            <a:r>
              <a:rPr lang="en-US" sz="2000" u="sng" dirty="0"/>
              <a:t>A hash table</a:t>
            </a:r>
            <a:r>
              <a:rPr lang="en-US" sz="2000" dirty="0"/>
              <a:t>: an array of some fixed size.</a:t>
            </a:r>
          </a:p>
          <a:p>
            <a:pPr>
              <a:defRPr/>
            </a:pPr>
            <a:r>
              <a:rPr lang="en-US" sz="2000" u="sng" dirty="0"/>
              <a:t>A hash function</a:t>
            </a:r>
            <a:r>
              <a:rPr lang="en-US" sz="2000" dirty="0"/>
              <a:t>: mapping objects into the array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E.g. hash(“CMPT225”, ”Spring2021”)=9</a:t>
            </a:r>
          </a:p>
          <a:p>
            <a:pPr>
              <a:defRPr/>
            </a:pPr>
            <a:r>
              <a:rPr lang="en-US" sz="2000" dirty="0"/>
              <a:t>Q: what if hash(“CMPT125”, ”Fall2022”)=9  ?</a:t>
            </a:r>
          </a:p>
          <a:p>
            <a:pPr>
              <a:defRPr/>
            </a:pPr>
            <a:endParaRPr lang="en-US" sz="20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2D1DA57-0742-4F70-99E5-8A2CA04868CD}"/>
              </a:ext>
            </a:extLst>
          </p:cNvPr>
          <p:cNvGraphicFramePr>
            <a:graphicFrameLocks noGrp="1"/>
          </p:cNvGraphicFramePr>
          <p:nvPr/>
        </p:nvGraphicFramePr>
        <p:xfrm>
          <a:off x="7370952" y="2279033"/>
          <a:ext cx="2531331" cy="4716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1331">
                  <a:extLst>
                    <a:ext uri="{9D8B030D-6E8A-4147-A177-3AD203B41FA5}">
                      <a16:colId xmlns:a16="http://schemas.microsoft.com/office/drawing/2014/main" val="1089706476"/>
                    </a:ext>
                  </a:extLst>
                </a:gridCol>
              </a:tblGrid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455950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2313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”Fall2018”)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26951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4154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3555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57423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97479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”Fall2020”)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380412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(“CMPT409”, ”Fall2019”)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901145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(“CMPT225”, ”Spring21”)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97948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9587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485464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701922"/>
                  </a:ext>
                </a:extLst>
              </a:tr>
              <a:tr h="3574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(“CMPT805”, ”Spring2019”)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07032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B71CEB0-B5FF-41A4-94D3-6AA8F449387D}"/>
              </a:ext>
            </a:extLst>
          </p:cNvPr>
          <p:cNvGraphicFramePr>
            <a:graphicFrameLocks noGrp="1"/>
          </p:cNvGraphicFramePr>
          <p:nvPr/>
        </p:nvGraphicFramePr>
        <p:xfrm>
          <a:off x="6816011" y="2279030"/>
          <a:ext cx="521483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483">
                  <a:extLst>
                    <a:ext uri="{9D8B030D-6E8A-4147-A177-3AD203B41FA5}">
                      <a16:colId xmlns:a16="http://schemas.microsoft.com/office/drawing/2014/main" val="1089706476"/>
                    </a:ext>
                  </a:extLst>
                </a:gridCol>
              </a:tblGrid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455950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2313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26951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4154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3555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57423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97479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380412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901145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97948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9587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485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701922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070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00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6000" dirty="0"/>
              <a:t>Hash functions</a:t>
            </a:r>
          </a:p>
          <a:p>
            <a:pPr lvl="0" algn="ctr"/>
            <a:r>
              <a:rPr lang="en-CA" sz="6000" dirty="0" err="1">
                <a:latin typeface="Arial" panose="020B0604020202020204" pitchFamily="34" charset="0"/>
                <a:cs typeface="Arial" panose="020B0604020202020204" pitchFamily="34" charset="0"/>
              </a:rPr>
              <a:t>hashCode</a:t>
            </a:r>
            <a:r>
              <a:rPr lang="en-CA" sz="6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2494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We need a hash function that  converts any key (string, number, or more complicated class) into an int.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In Java the standard function is called </a:t>
            </a:r>
            <a:r>
              <a:rPr lang="en-US" sz="2200" dirty="0" err="1"/>
              <a:t>hashCode</a:t>
            </a:r>
            <a:r>
              <a:rPr lang="en-US" sz="22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 err="1"/>
              <a:t>hashCode</a:t>
            </a:r>
            <a:r>
              <a:rPr lang="en-US" sz="2200" dirty="0"/>
              <a:t>() is declared in </a:t>
            </a:r>
            <a:r>
              <a:rPr lang="en-US" sz="2200" dirty="0" err="1"/>
              <a:t>java.lang.Object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7166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hashCode() – javadocs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Whenever it is invoked on the same object more than once, </a:t>
            </a:r>
            <a:r>
              <a:rPr lang="en-US" sz="2000" dirty="0" err="1"/>
              <a:t>hashCode</a:t>
            </a:r>
            <a:r>
              <a:rPr lang="en-US" sz="2000" dirty="0"/>
              <a:t>() must return the same integer.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 err="1"/>
              <a:t>hashCode</a:t>
            </a:r>
            <a:r>
              <a:rPr lang="en-US" sz="2000" dirty="0"/>
              <a:t>() need not remain consistent from one execution to another.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If two objects are equal according to the equals(Object) method, then calling the </a:t>
            </a:r>
            <a:r>
              <a:rPr lang="en-US" sz="2000" dirty="0" err="1"/>
              <a:t>hashCode</a:t>
            </a:r>
            <a:r>
              <a:rPr lang="en-US" sz="2000" dirty="0"/>
              <a:t> method on each of the two objects must produce the same integer result.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It is not required that if two objects are unequal according to the equals(</a:t>
            </a:r>
            <a:r>
              <a:rPr lang="en-US" sz="2000" dirty="0" err="1"/>
              <a:t>java.lang.Object</a:t>
            </a:r>
            <a:r>
              <a:rPr lang="en-US" sz="2000" dirty="0"/>
              <a:t>) method, then calling the </a:t>
            </a:r>
            <a:r>
              <a:rPr lang="en-US" sz="2000" dirty="0" err="1"/>
              <a:t>hashCode</a:t>
            </a:r>
            <a:r>
              <a:rPr lang="en-US" sz="2000" dirty="0"/>
              <a:t> method on each of the two objects must produce distinct integer results.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However, the programmer should be aware that producing distinct integer results for unequal objects may improve the performance of hash tables.</a:t>
            </a:r>
          </a:p>
        </p:txBody>
      </p:sp>
    </p:spTree>
    <p:extLst>
      <p:ext uri="{BB962C8B-B14F-4D97-AF65-F5344CB8AC3E}">
        <p14:creationId xmlns:p14="http://schemas.microsoft.com/office/powerpoint/2010/main" val="63778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 hash function converts any key (any class) into an int.</a:t>
            </a:r>
          </a:p>
          <a:p>
            <a:pPr>
              <a:defRPr/>
            </a:pPr>
            <a:r>
              <a:rPr lang="en-US" sz="2200" dirty="0"/>
              <a:t>The value of the hash function will be an index in the hash table.</a:t>
            </a:r>
          </a:p>
          <a:p>
            <a:pPr>
              <a:defRPr/>
            </a:pPr>
            <a:r>
              <a:rPr lang="en-US" sz="2200" dirty="0"/>
              <a:t>Want different keys to be </a:t>
            </a:r>
            <a:r>
              <a:rPr lang="en-US" sz="2200" i="1" dirty="0"/>
              <a:t>usually </a:t>
            </a:r>
            <a:r>
              <a:rPr lang="en-US" sz="2200" dirty="0"/>
              <a:t>mapped to different values.</a:t>
            </a:r>
          </a:p>
          <a:p>
            <a:pPr>
              <a:defRPr/>
            </a:pPr>
            <a:r>
              <a:rPr lang="en-US" sz="2200" u="sng" dirty="0"/>
              <a:t>Example</a:t>
            </a:r>
            <a:r>
              <a:rPr lang="en-US" sz="2200" dirty="0"/>
              <a:t>: Let’s say the hash table is of size 100.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hash(name, number)	= (</a:t>
            </a:r>
            <a:r>
              <a:rPr lang="en-US" sz="2200" dirty="0" err="1"/>
              <a:t>name.hashCode</a:t>
            </a:r>
            <a:r>
              <a:rPr lang="en-US" sz="2200" dirty="0"/>
              <a:t>() + number) mod 100</a:t>
            </a:r>
          </a:p>
          <a:p>
            <a:pPr>
              <a:defRPr/>
            </a:pPr>
            <a:r>
              <a:rPr lang="en-US" sz="1800" dirty="0"/>
              <a:t>and </a:t>
            </a:r>
            <a:r>
              <a:rPr lang="en-US" sz="1800" dirty="0" err="1"/>
              <a:t>name.hashCode</a:t>
            </a:r>
            <a:r>
              <a:rPr lang="en-US" sz="1800" dirty="0"/>
              <a:t>() = name[0]*31</a:t>
            </a:r>
            <a:r>
              <a:rPr lang="en-US" sz="1800" baseline="30000" dirty="0"/>
              <a:t>n-1</a:t>
            </a:r>
            <a:r>
              <a:rPr lang="en-US" sz="1800" dirty="0"/>
              <a:t>+name[1]*31</a:t>
            </a:r>
            <a:r>
              <a:rPr lang="en-US" sz="1800" baseline="30000" dirty="0"/>
              <a:t>n-2</a:t>
            </a:r>
            <a:r>
              <a:rPr lang="en-US" sz="1800" dirty="0"/>
              <a:t> +…+name[n-1]</a:t>
            </a:r>
          </a:p>
          <a:p>
            <a:pPr>
              <a:defRPr/>
            </a:pPr>
            <a:r>
              <a:rPr lang="en-US" sz="2200" u="sng" dirty="0"/>
              <a:t>Then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hash(“CMPT”, 225) = (hash(“CMPT”) + 225) mod 100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</a:t>
            </a:r>
            <a:r>
              <a:rPr lang="en-US" sz="2200"/>
              <a:t>(“CMPT”, 125) </a:t>
            </a:r>
            <a:r>
              <a:rPr lang="en-US" sz="2200" dirty="0"/>
              <a:t>= (hash(“CMPT”) + 125) mod 100</a:t>
            </a:r>
          </a:p>
          <a:p>
            <a:pPr>
              <a:defRPr/>
            </a:pPr>
            <a:r>
              <a:rPr lang="en-US" sz="2200" dirty="0"/>
              <a:t>Both hashes are the same.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034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Another example</a:t>
            </a:r>
            <a:r>
              <a:rPr lang="en-US" sz="2200" dirty="0"/>
              <a:t>: Let’s say the hash table is of size 100.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hash(name, date of birth, SFU-ID)</a:t>
            </a:r>
          </a:p>
          <a:p>
            <a:pPr>
              <a:defRPr/>
            </a:pPr>
            <a:r>
              <a:rPr lang="en-US" sz="2200" dirty="0"/>
              <a:t>	= (first two digits of year of birth + first 2 digits of SFU ID) % 100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Then</a:t>
            </a:r>
            <a:r>
              <a:rPr lang="en-US" sz="2200" dirty="0"/>
              <a:t>:</a:t>
            </a:r>
          </a:p>
          <a:p>
            <a:pPr>
              <a:defRPr/>
            </a:pPr>
            <a:r>
              <a:rPr lang="en-US" sz="2200" dirty="0"/>
              <a:t>hash(“Jack”, 1997, 301876543) = 19 + 30 = 49</a:t>
            </a:r>
          </a:p>
          <a:p>
            <a:pPr>
              <a:defRPr/>
            </a:pPr>
            <a:r>
              <a:rPr lang="en-US" sz="2200" dirty="0"/>
              <a:t>hash(“John”, 1967, 301012333) = 19 + 30 = 49</a:t>
            </a:r>
          </a:p>
          <a:p>
            <a:pPr>
              <a:defRPr/>
            </a:pPr>
            <a:r>
              <a:rPr lang="en-US" sz="2200" dirty="0"/>
              <a:t>hash(“Bob”, 1999, 301913456) = 19 + 30 = 49</a:t>
            </a:r>
          </a:p>
          <a:p>
            <a:pPr>
              <a:defRPr/>
            </a:pPr>
            <a:r>
              <a:rPr lang="en-US" sz="2200" dirty="0"/>
              <a:t>Doesn’t look very good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1067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Another example</a:t>
            </a:r>
            <a:r>
              <a:rPr lang="en-US" sz="2200" dirty="0"/>
              <a:t>: Let’s say the hash table is of size 127.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Hash(id, name, age, height)</a:t>
            </a:r>
          </a:p>
          <a:p>
            <a:pPr>
              <a:defRPr/>
            </a:pPr>
            <a:r>
              <a:rPr lang="en-US" sz="2200" dirty="0"/>
              <a:t>	= (id*31 + 19*age*height</a:t>
            </a:r>
            <a:r>
              <a:rPr lang="en-US" sz="2200" baseline="30000" dirty="0"/>
              <a:t>2</a:t>
            </a:r>
            <a:r>
              <a:rPr lang="en-US" sz="2200" dirty="0"/>
              <a:t> + </a:t>
            </a:r>
            <a:r>
              <a:rPr lang="en-US" sz="2200" dirty="0" err="1"/>
              <a:t>name.hashCode</a:t>
            </a:r>
            <a:r>
              <a:rPr lang="en-US" sz="2200" dirty="0"/>
              <a:t>()) % 127</a:t>
            </a:r>
          </a:p>
          <a:p>
            <a:pPr>
              <a:defRPr/>
            </a:pPr>
            <a:r>
              <a:rPr lang="en-US" sz="2200" dirty="0"/>
              <a:t>and </a:t>
            </a:r>
            <a:r>
              <a:rPr lang="en-US" sz="2200" dirty="0" err="1"/>
              <a:t>name.hashCode</a:t>
            </a:r>
            <a:r>
              <a:rPr lang="en-US" sz="2200" dirty="0"/>
              <a:t>() = name[0]*31</a:t>
            </a:r>
            <a:r>
              <a:rPr lang="en-US" sz="2200" baseline="30000" dirty="0"/>
              <a:t>n-1</a:t>
            </a:r>
            <a:r>
              <a:rPr lang="en-US" sz="2200" dirty="0"/>
              <a:t>+name[1]*31</a:t>
            </a:r>
            <a:r>
              <a:rPr lang="en-US" sz="2200" baseline="30000" dirty="0"/>
              <a:t>n-2</a:t>
            </a:r>
            <a:r>
              <a:rPr lang="en-US" sz="2200" dirty="0"/>
              <a:t> +…+name[n-1]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Looks more difficult to find a collision.</a:t>
            </a:r>
          </a:p>
        </p:txBody>
      </p:sp>
    </p:spTree>
    <p:extLst>
      <p:ext uri="{BB962C8B-B14F-4D97-AF65-F5344CB8AC3E}">
        <p14:creationId xmlns:p14="http://schemas.microsoft.com/office/powerpoint/2010/main" val="83518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 strings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Java implementation of </a:t>
            </a:r>
            <a:r>
              <a:rPr lang="en-US" sz="2200" dirty="0" err="1"/>
              <a:t>String.hashCode</a:t>
            </a:r>
            <a:r>
              <a:rPr lang="en-US" sz="2200" dirty="0"/>
              <a:t>() is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(“a”) = ‘a’ = 97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(“b”) = ‘b’ = 98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(“ab”) = ‘a’*31 + ‘b’ = 3105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(“d”) = ‘d’ = 100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(“da”) = ‘d’*31 + ‘a’ = 3197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</a:t>
            </a:r>
            <a:r>
              <a:rPr lang="en-US" sz="1800" dirty="0" err="1"/>
              <a:t>abc</a:t>
            </a:r>
            <a:r>
              <a:rPr lang="en-US" sz="1800" dirty="0"/>
              <a:t>”) = ‘a’*31</a:t>
            </a:r>
            <a:r>
              <a:rPr lang="en-US" sz="1800" baseline="30000" dirty="0"/>
              <a:t>2</a:t>
            </a:r>
            <a:r>
              <a:rPr lang="en-US" sz="1800" dirty="0"/>
              <a:t>+’b’*31+’c’ = 97*31</a:t>
            </a:r>
            <a:r>
              <a:rPr lang="en-US" sz="1800" baseline="30000" dirty="0"/>
              <a:t>2</a:t>
            </a:r>
            <a:r>
              <a:rPr lang="en-US" sz="1800" dirty="0"/>
              <a:t>+98*31+99 = 96354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(“bac”) = ‘b’*31</a:t>
            </a:r>
            <a:r>
              <a:rPr lang="en-US" sz="1800" baseline="30000" dirty="0"/>
              <a:t>2</a:t>
            </a:r>
            <a:r>
              <a:rPr lang="en-US" sz="1800" dirty="0"/>
              <a:t>+’a’*31+’c’ = 97*31</a:t>
            </a:r>
            <a:r>
              <a:rPr lang="en-US" sz="1800" baseline="30000" dirty="0"/>
              <a:t>2</a:t>
            </a:r>
            <a:r>
              <a:rPr lang="en-US" sz="1800" dirty="0"/>
              <a:t>+98*31+99 = 97284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(“cab”) = ‘c’*31</a:t>
            </a:r>
            <a:r>
              <a:rPr lang="en-US" sz="1800" baseline="30000" dirty="0"/>
              <a:t>2</a:t>
            </a:r>
            <a:r>
              <a:rPr lang="en-US" sz="1800" dirty="0"/>
              <a:t>+’a’*31+’c’ = 97*31</a:t>
            </a:r>
            <a:r>
              <a:rPr lang="en-US" sz="1800" baseline="30000" dirty="0"/>
              <a:t>2</a:t>
            </a:r>
            <a:r>
              <a:rPr lang="en-US" sz="1800" dirty="0"/>
              <a:t>+98*31+99 = 98244</a:t>
            </a:r>
          </a:p>
          <a:p>
            <a:pPr>
              <a:defRPr/>
            </a:pPr>
            <a:r>
              <a:rPr lang="en-US" sz="2200" dirty="0"/>
              <a:t>Check it!</a:t>
            </a:r>
          </a:p>
        </p:txBody>
      </p:sp>
    </p:spTree>
    <p:extLst>
      <p:ext uri="{BB962C8B-B14F-4D97-AF65-F5344CB8AC3E}">
        <p14:creationId xmlns:p14="http://schemas.microsoft.com/office/powerpoint/2010/main" val="178415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 hash function converts any key (an arbitrary object) into an int.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Should be computable very efficiently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We want different keys to be </a:t>
            </a:r>
            <a:r>
              <a:rPr lang="en-US" sz="2200" i="1" dirty="0"/>
              <a:t>usually </a:t>
            </a:r>
            <a:r>
              <a:rPr lang="en-US" sz="2200" dirty="0"/>
              <a:t>mapped to different values.</a:t>
            </a:r>
          </a:p>
          <a:p>
            <a:pPr>
              <a:defRPr/>
            </a:pPr>
            <a:r>
              <a:rPr lang="en-US" sz="2200" dirty="0"/>
              <a:t>Of course, it is impossible to always have different values, because there are more keys than the size of the hash table.</a:t>
            </a:r>
          </a:p>
          <a:p>
            <a:pPr>
              <a:defRPr/>
            </a:pPr>
            <a:r>
              <a:rPr lang="en-US" sz="2200" dirty="0"/>
              <a:t>Want to utilize all slots in the table</a:t>
            </a:r>
          </a:p>
          <a:p>
            <a:pPr>
              <a:defRPr/>
            </a:pPr>
            <a:r>
              <a:rPr lang="en-US" sz="2200" dirty="0"/>
              <a:t>But we can at least try avoid “obvious” collisions.</a:t>
            </a:r>
          </a:p>
          <a:p>
            <a:pPr>
              <a:defRPr/>
            </a:pPr>
            <a:r>
              <a:rPr lang="en-US" sz="2200" i="1" dirty="0"/>
              <a:t>For example, using modulo prime is better than using modulo 100.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In general, hash functions are a form of art more than science.</a:t>
            </a:r>
          </a:p>
          <a:p>
            <a:pPr algn="l">
              <a:defRPr/>
            </a:pPr>
            <a:r>
              <a:rPr lang="en-US" sz="1800" dirty="0"/>
              <a:t>… or maybe I just don’t get it…</a:t>
            </a:r>
          </a:p>
        </p:txBody>
      </p:sp>
    </p:spTree>
    <p:extLst>
      <p:ext uri="{BB962C8B-B14F-4D97-AF65-F5344CB8AC3E}">
        <p14:creationId xmlns:p14="http://schemas.microsoft.com/office/powerpoint/2010/main" val="158835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Hash functions are also used for cryptography.</a:t>
            </a:r>
          </a:p>
          <a:p>
            <a:pPr>
              <a:defRPr/>
            </a:pPr>
            <a:r>
              <a:rPr lang="en-US" sz="2200" dirty="0"/>
              <a:t>For these applications we want a function that is </a:t>
            </a:r>
            <a:r>
              <a:rPr lang="en-US" sz="2200" i="1" u="sng" dirty="0"/>
              <a:t>hard to invert</a:t>
            </a:r>
            <a:r>
              <a:rPr lang="en-US" sz="2200" dirty="0"/>
              <a:t>.</a:t>
            </a:r>
          </a:p>
          <a:p>
            <a:pPr>
              <a:defRPr/>
            </a:pPr>
            <a:r>
              <a:rPr lang="en-US" sz="2200" dirty="0"/>
              <a:t>For example, it is hard to find a string str such that hash(str) = 12345</a:t>
            </a:r>
          </a:p>
          <a:p>
            <a:pPr>
              <a:defRPr/>
            </a:pPr>
            <a:r>
              <a:rPr lang="en-US" sz="2200" u="sng" dirty="0"/>
              <a:t>Example</a:t>
            </a:r>
            <a:r>
              <a:rPr lang="en-US" sz="2200" dirty="0"/>
              <a:t>: (</a:t>
            </a:r>
            <a:r>
              <a:rPr lang="en-US" sz="2200" i="1" dirty="0"/>
              <a:t>I think it is a true story</a:t>
            </a:r>
            <a:r>
              <a:rPr lang="en-US" sz="2200" dirty="0"/>
              <a:t>) when your email passwords are stored on </a:t>
            </a:r>
            <a:r>
              <a:rPr lang="en-US" sz="2200" dirty="0" err="1"/>
              <a:t>sfu</a:t>
            </a:r>
            <a:r>
              <a:rPr lang="en-US" sz="2200" dirty="0"/>
              <a:t> servers, actually, only their hashes are stored.</a:t>
            </a:r>
          </a:p>
          <a:p>
            <a:pPr>
              <a:defRPr/>
            </a:pPr>
            <a:r>
              <a:rPr lang="en-US" sz="2200" dirty="0"/>
              <a:t>So </a:t>
            </a:r>
            <a:r>
              <a:rPr lang="en-US" sz="2200" b="1" u="sng" dirty="0"/>
              <a:t>any</a:t>
            </a:r>
            <a:r>
              <a:rPr lang="en-US" sz="2200" dirty="0"/>
              <a:t> string whose </a:t>
            </a:r>
            <a:r>
              <a:rPr lang="en-US" sz="2200" dirty="0" err="1"/>
              <a:t>hashCode</a:t>
            </a:r>
            <a:r>
              <a:rPr lang="en-US" sz="2200" dirty="0"/>
              <a:t>(string) gives the correct </a:t>
            </a:r>
            <a:r>
              <a:rPr lang="en-US" sz="2200" dirty="0" err="1"/>
              <a:t>hashValue</a:t>
            </a:r>
            <a:r>
              <a:rPr lang="en-US" sz="2200" dirty="0"/>
              <a:t>, will allow access to the email.</a:t>
            </a:r>
          </a:p>
          <a:p>
            <a:pPr>
              <a:defRPr/>
            </a:pPr>
            <a:r>
              <a:rPr lang="en-US" sz="2200" dirty="0"/>
              <a:t>e.g. hash(“Igor12345”) = 0x9123afbcd13</a:t>
            </a:r>
          </a:p>
          <a:p>
            <a:pPr>
              <a:defRPr/>
            </a:pPr>
            <a:r>
              <a:rPr lang="en-US" sz="2200" dirty="0"/>
              <a:t>So any password attempt with the same hash value will work</a:t>
            </a:r>
          </a:p>
          <a:p>
            <a:pPr>
              <a:defRPr/>
            </a:pPr>
            <a:r>
              <a:rPr lang="en-US" sz="2200" dirty="0"/>
              <a:t>But that’s a completely different story</a:t>
            </a:r>
          </a:p>
        </p:txBody>
      </p:sp>
    </p:spTree>
    <p:extLst>
      <p:ext uri="{BB962C8B-B14F-4D97-AF65-F5344CB8AC3E}">
        <p14:creationId xmlns:p14="http://schemas.microsoft.com/office/powerpoint/2010/main" val="370412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u="sng" dirty="0"/>
              <a:t>Key concept </a:t>
            </a:r>
            <a:r>
              <a:rPr lang="en-US" altLang="he-IL" sz="1800" dirty="0"/>
              <a:t>we will need is graph traversal.</a:t>
            </a:r>
          </a:p>
          <a:p>
            <a:r>
              <a:rPr lang="en-US" altLang="he-IL" sz="1800" dirty="0"/>
              <a:t>Given a starting node in a graph, traverse/explore the graph, and find a path to some target node.</a:t>
            </a:r>
          </a:p>
        </p:txBody>
      </p:sp>
      <p:pic>
        <p:nvPicPr>
          <p:cNvPr id="4098" name="Picture 2" descr="No. 2467: Graph Theory">
            <a:extLst>
              <a:ext uri="{FF2B5EF4-FFF2-40B4-BE49-F238E27FC236}">
                <a16:creationId xmlns:a16="http://schemas.microsoft.com/office/drawing/2014/main" id="{189AA3B1-44E3-4E88-8C6C-7B8B7935D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08" y="2844645"/>
            <a:ext cx="4451001" cy="291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CF45B5D0-20FA-4B7D-881B-7D2482EA74F3}"/>
              </a:ext>
            </a:extLst>
          </p:cNvPr>
          <p:cNvSpPr/>
          <p:nvPr/>
        </p:nvSpPr>
        <p:spPr>
          <a:xfrm rot="19701413">
            <a:off x="1834279" y="5381379"/>
            <a:ext cx="2040673" cy="546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Starting node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D2DA407-1FF9-47EE-B9B0-779F72A5F74C}"/>
              </a:ext>
            </a:extLst>
          </p:cNvPr>
          <p:cNvSpPr/>
          <p:nvPr/>
        </p:nvSpPr>
        <p:spPr>
          <a:xfrm rot="20018245" flipH="1">
            <a:off x="7257213" y="2988252"/>
            <a:ext cx="1830990" cy="4106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Target node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06FA043-36E6-4A8F-8FBB-15D8657ADA93}"/>
              </a:ext>
            </a:extLst>
          </p:cNvPr>
          <p:cNvCxnSpPr>
            <a:cxnSpLocks/>
          </p:cNvCxnSpPr>
          <p:nvPr/>
        </p:nvCxnSpPr>
        <p:spPr>
          <a:xfrm flipV="1">
            <a:off x="3816509" y="4170556"/>
            <a:ext cx="820847" cy="8028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1CCE3FA-2270-425B-BD23-7DBDE065F02E}"/>
              </a:ext>
            </a:extLst>
          </p:cNvPr>
          <p:cNvCxnSpPr>
            <a:cxnSpLocks/>
          </p:cNvCxnSpPr>
          <p:nvPr/>
        </p:nvCxnSpPr>
        <p:spPr>
          <a:xfrm flipV="1">
            <a:off x="4623109" y="3321312"/>
            <a:ext cx="149613" cy="84924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21CA71-DFF9-4D0E-AA96-75007A7DBD22}"/>
              </a:ext>
            </a:extLst>
          </p:cNvPr>
          <p:cNvCxnSpPr>
            <a:cxnSpLocks/>
          </p:cNvCxnSpPr>
          <p:nvPr/>
        </p:nvCxnSpPr>
        <p:spPr>
          <a:xfrm>
            <a:off x="4772722" y="3321312"/>
            <a:ext cx="553644" cy="156587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5A2CE4F-667B-45BD-8125-3B4DD0C8557D}"/>
              </a:ext>
            </a:extLst>
          </p:cNvPr>
          <p:cNvCxnSpPr>
            <a:cxnSpLocks/>
          </p:cNvCxnSpPr>
          <p:nvPr/>
        </p:nvCxnSpPr>
        <p:spPr>
          <a:xfrm flipV="1">
            <a:off x="5443270" y="3779838"/>
            <a:ext cx="1618399" cy="110734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712EF38-6063-433F-A7A9-C7DDB274B77C}"/>
              </a:ext>
            </a:extLst>
          </p:cNvPr>
          <p:cNvCxnSpPr>
            <a:cxnSpLocks/>
          </p:cNvCxnSpPr>
          <p:nvPr/>
        </p:nvCxnSpPr>
        <p:spPr>
          <a:xfrm flipV="1">
            <a:off x="3854810" y="4075332"/>
            <a:ext cx="1891440" cy="88740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9BD33C5-B72C-4E05-BF3A-A8F158898010}"/>
              </a:ext>
            </a:extLst>
          </p:cNvPr>
          <p:cNvCxnSpPr>
            <a:cxnSpLocks/>
          </p:cNvCxnSpPr>
          <p:nvPr/>
        </p:nvCxnSpPr>
        <p:spPr>
          <a:xfrm flipV="1">
            <a:off x="5717207" y="3745934"/>
            <a:ext cx="1295929" cy="31869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818A984-7383-45AE-EE13-3D7179876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457" y="3512958"/>
            <a:ext cx="2136744" cy="20121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6AA883-232E-CDC7-F9F5-29FE25EE83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8385" y="3918239"/>
            <a:ext cx="2204206" cy="211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39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Back to </a:t>
            </a:r>
            <a:r>
              <a:rPr lang="en-CA" sz="6000" dirty="0"/>
              <a:t>Hash Tables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449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Recall our goal in the beginning of the lecture:</a:t>
            </a:r>
          </a:p>
          <a:p>
            <a:pPr>
              <a:defRPr/>
            </a:pPr>
            <a:r>
              <a:rPr lang="en-US" sz="2200" dirty="0"/>
              <a:t>We want a data structure that supports the following operations: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Insert(element)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Remove(element)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Contains?(element)</a:t>
            </a:r>
          </a:p>
          <a:p>
            <a:pPr>
              <a:defRPr/>
            </a:pPr>
            <a:r>
              <a:rPr lang="en-US" sz="2200" dirty="0"/>
              <a:t>We want all operations to be as efficient as possible.</a:t>
            </a:r>
          </a:p>
          <a:p>
            <a:pPr>
              <a:defRPr/>
            </a:pPr>
            <a:r>
              <a:rPr lang="en-US" sz="2200" dirty="0"/>
              <a:t>Ideally O(1) time for each.</a:t>
            </a:r>
          </a:p>
        </p:txBody>
      </p:sp>
    </p:spTree>
    <p:extLst>
      <p:ext uri="{BB962C8B-B14F-4D97-AF65-F5344CB8AC3E}">
        <p14:creationId xmlns:p14="http://schemas.microsoft.com/office/powerpoint/2010/main" val="392784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tables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 possible solution for this data structure would be the following: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Create an array of some fixed size, say 1019 (some large prime)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Add(element):</a:t>
            </a:r>
          </a:p>
          <a:p>
            <a:pPr>
              <a:defRPr/>
            </a:pPr>
            <a:r>
              <a:rPr lang="en-US" sz="2200" dirty="0"/>
              <a:t>	- array[ </a:t>
            </a:r>
            <a:r>
              <a:rPr lang="en-US" sz="2200" dirty="0" err="1"/>
              <a:t>element.hashCode</a:t>
            </a:r>
            <a:r>
              <a:rPr lang="en-US" sz="2200" dirty="0"/>
              <a:t>() % 1019 ] = element;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Remove(element)</a:t>
            </a:r>
          </a:p>
          <a:p>
            <a:pPr>
              <a:defRPr/>
            </a:pPr>
            <a:r>
              <a:rPr lang="en-US" sz="2200" dirty="0"/>
              <a:t>	- array[ </a:t>
            </a:r>
            <a:r>
              <a:rPr lang="en-US" sz="2200" dirty="0" err="1"/>
              <a:t>element.hashCode</a:t>
            </a:r>
            <a:r>
              <a:rPr lang="en-US" sz="2200" dirty="0"/>
              <a:t>() % 1019] = </a:t>
            </a:r>
            <a:r>
              <a:rPr lang="en-US" sz="2200" b="1" dirty="0">
                <a:solidFill>
                  <a:srgbClr val="C00000"/>
                </a:solidFill>
              </a:rPr>
              <a:t>null</a:t>
            </a:r>
            <a:r>
              <a:rPr lang="en-US" sz="220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Contains(element)</a:t>
            </a:r>
          </a:p>
          <a:p>
            <a:pPr>
              <a:defRPr/>
            </a:pPr>
            <a:r>
              <a:rPr lang="en-US" sz="2200" dirty="0"/>
              <a:t>	- </a:t>
            </a:r>
            <a:r>
              <a:rPr lang="en-US" sz="2200" b="1" dirty="0">
                <a:solidFill>
                  <a:srgbClr val="C00000"/>
                </a:solidFill>
              </a:rPr>
              <a:t>return</a:t>
            </a:r>
            <a:r>
              <a:rPr lang="en-US" sz="2200" dirty="0"/>
              <a:t> (array[ </a:t>
            </a:r>
            <a:r>
              <a:rPr lang="en-US" sz="2200" dirty="0" err="1"/>
              <a:t>element.hashCode</a:t>
            </a:r>
            <a:r>
              <a:rPr lang="en-US" sz="2200" dirty="0"/>
              <a:t>() % 1019 ] != </a:t>
            </a:r>
            <a:r>
              <a:rPr lang="en-US" sz="2200" b="1" dirty="0">
                <a:solidFill>
                  <a:srgbClr val="C00000"/>
                </a:solidFill>
              </a:rPr>
              <a:t>null</a:t>
            </a:r>
            <a:r>
              <a:rPr lang="en-US" sz="2200" dirty="0"/>
              <a:t>);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 err="1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D9194C2-BCB0-48B2-B7C9-0D5C401B2F9A}"/>
              </a:ext>
            </a:extLst>
          </p:cNvPr>
          <p:cNvSpPr/>
          <p:nvPr/>
        </p:nvSpPr>
        <p:spPr>
          <a:xfrm>
            <a:off x="866713" y="5943342"/>
            <a:ext cx="3682984" cy="95452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Q: What if two elements are mapped to the same index?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CBB402B-F7C4-46B2-8639-EB4B2A1EBF26}"/>
              </a:ext>
            </a:extLst>
          </p:cNvPr>
          <p:cNvSpPr/>
          <p:nvPr/>
        </p:nvSpPr>
        <p:spPr>
          <a:xfrm>
            <a:off x="5221177" y="5943342"/>
            <a:ext cx="3682984" cy="95452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should we handle collisions?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30" name="Picture 6" descr="Planets Collide! Not Just In The Movies Anymore | WIRED">
            <a:extLst>
              <a:ext uri="{FF2B5EF4-FFF2-40B4-BE49-F238E27FC236}">
                <a16:creationId xmlns:a16="http://schemas.microsoft.com/office/drawing/2014/main" id="{4E457DB8-8F7D-4877-A259-8042D2BE0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748" y="1763376"/>
            <a:ext cx="476250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10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br>
              <a:rPr lang="en-US" sz="2200" dirty="0"/>
            </a:br>
            <a:r>
              <a:rPr lang="en-US" sz="2200" dirty="0"/>
              <a:t>Two standard solutions: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/>
              <a:t>Separate Chaining / Closed addressing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/>
              <a:t>Open Addressing / Probing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54D3EBC-1487-46B4-82A7-64B81BB53964}"/>
              </a:ext>
            </a:extLst>
          </p:cNvPr>
          <p:cNvSpPr/>
          <p:nvPr/>
        </p:nvSpPr>
        <p:spPr>
          <a:xfrm rot="665529">
            <a:off x="2636359" y="1650858"/>
            <a:ext cx="3801753" cy="566797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hash(“CMPT125”, ”Fall2018”)=2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tables - collisions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B99AFE4-0805-45CE-896C-6CBE1B247539}"/>
              </a:ext>
            </a:extLst>
          </p:cNvPr>
          <p:cNvGraphicFramePr>
            <a:graphicFrameLocks noGrp="1"/>
          </p:cNvGraphicFramePr>
          <p:nvPr/>
        </p:nvGraphicFramePr>
        <p:xfrm>
          <a:off x="7044310" y="1509599"/>
          <a:ext cx="2531331" cy="4716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1331">
                  <a:extLst>
                    <a:ext uri="{9D8B030D-6E8A-4147-A177-3AD203B41FA5}">
                      <a16:colId xmlns:a16="http://schemas.microsoft.com/office/drawing/2014/main" val="1089706476"/>
                    </a:ext>
                  </a:extLst>
                </a:gridCol>
              </a:tblGrid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455950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2313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”Fall2018”)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26951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4154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3555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57423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97479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”Fall2020”)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380412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(“CMPT409”, ”Fall2019”)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901145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(“CMPT225”, ”Spring2021”)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97948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9587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485464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701922"/>
                  </a:ext>
                </a:extLst>
              </a:tr>
              <a:tr h="3574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(“CMPT805”, ”Spring2019”)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07032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B46332F-6862-4A0E-A9C9-798DA76CCF65}"/>
              </a:ext>
            </a:extLst>
          </p:cNvPr>
          <p:cNvGraphicFramePr>
            <a:graphicFrameLocks noGrp="1"/>
          </p:cNvGraphicFramePr>
          <p:nvPr/>
        </p:nvGraphicFramePr>
        <p:xfrm>
          <a:off x="6489369" y="1509596"/>
          <a:ext cx="521483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483">
                  <a:extLst>
                    <a:ext uri="{9D8B030D-6E8A-4147-A177-3AD203B41FA5}">
                      <a16:colId xmlns:a16="http://schemas.microsoft.com/office/drawing/2014/main" val="1089706476"/>
                    </a:ext>
                  </a:extLst>
                </a:gridCol>
              </a:tblGrid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455950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2313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26951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4154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3555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57423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97479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380412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901145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97948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9587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485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701922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070322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F7DE8C94-5507-4B73-B957-5F5E9EF23A42}"/>
              </a:ext>
            </a:extLst>
          </p:cNvPr>
          <p:cNvSpPr/>
          <p:nvPr/>
        </p:nvSpPr>
        <p:spPr>
          <a:xfrm rot="480755">
            <a:off x="2724086" y="4149629"/>
            <a:ext cx="3801753" cy="566797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hash(“CMPT225”, ”Spring2021”)=9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5C896C2-AD3C-44FC-832A-E9CB0C6ED85D}"/>
              </a:ext>
            </a:extLst>
          </p:cNvPr>
          <p:cNvSpPr/>
          <p:nvPr/>
        </p:nvSpPr>
        <p:spPr>
          <a:xfrm rot="20359565">
            <a:off x="2733334" y="6132090"/>
            <a:ext cx="3801753" cy="566797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hash(“CMPT125”, ”Fall2019”)=12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C2B2287-17AD-4279-8DF8-4285CEDF2CBB}"/>
              </a:ext>
            </a:extLst>
          </p:cNvPr>
          <p:cNvSpPr/>
          <p:nvPr/>
        </p:nvSpPr>
        <p:spPr>
          <a:xfrm rot="20520417">
            <a:off x="2917187" y="4993340"/>
            <a:ext cx="3647868" cy="605528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hash(“CMPT125”, ”Fall2021”)=9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34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 animBg="1"/>
      <p:bldP spid="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Separate Chaining</a:t>
            </a:r>
          </a:p>
        </p:txBody>
      </p:sp>
    </p:spTree>
    <p:extLst>
      <p:ext uri="{BB962C8B-B14F-4D97-AF65-F5344CB8AC3E}">
        <p14:creationId xmlns:p14="http://schemas.microsoft.com/office/powerpoint/2010/main" val="24080021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Idea</a:t>
            </a:r>
            <a:r>
              <a:rPr lang="en-US" sz="2200" dirty="0">
                <a:latin typeface="Albany"/>
              </a:rPr>
              <a:t>: each entry in the hash table contains a linked list of all elements mapped here.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When creating the hash table, we create an empty LinkedList for each hash value.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contains?(element)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index = </a:t>
            </a:r>
            <a:r>
              <a:rPr lang="en-US" sz="2200" dirty="0" err="1">
                <a:latin typeface="Albany"/>
              </a:rPr>
              <a:t>element.hashCode</a:t>
            </a:r>
            <a:r>
              <a:rPr lang="en-US" sz="2200" dirty="0">
                <a:latin typeface="Albany"/>
              </a:rPr>
              <a:t>()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list = table[index]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return </a:t>
            </a:r>
            <a:r>
              <a:rPr lang="en-US" sz="2200" dirty="0" err="1">
                <a:latin typeface="Albany"/>
              </a:rPr>
              <a:t>list.contains</a:t>
            </a:r>
            <a:r>
              <a:rPr lang="en-US" sz="2200" dirty="0">
                <a:latin typeface="Albany"/>
              </a:rPr>
              <a:t>(element)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//equiv.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return table[</a:t>
            </a:r>
            <a:r>
              <a:rPr lang="en-US" sz="2200" dirty="0" err="1">
                <a:latin typeface="Albany"/>
              </a:rPr>
              <a:t>element.hashCode</a:t>
            </a:r>
            <a:r>
              <a:rPr lang="en-US" sz="2200" dirty="0">
                <a:latin typeface="Albany"/>
              </a:rPr>
              <a:t>()].contains(element)</a:t>
            </a:r>
          </a:p>
        </p:txBody>
      </p:sp>
    </p:spTree>
    <p:extLst>
      <p:ext uri="{BB962C8B-B14F-4D97-AF65-F5344CB8AC3E}">
        <p14:creationId xmlns:p14="http://schemas.microsoft.com/office/powerpoint/2010/main" val="323397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Idea</a:t>
            </a:r>
            <a:r>
              <a:rPr lang="en-US" sz="2200" dirty="0">
                <a:latin typeface="Albany"/>
              </a:rPr>
              <a:t>: each entry in the hash table contains a linked list of all elements mapped here.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add(element)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index = </a:t>
            </a:r>
            <a:r>
              <a:rPr lang="en-US" sz="2200" dirty="0" err="1">
                <a:latin typeface="Albany"/>
              </a:rPr>
              <a:t>element.hashCode</a:t>
            </a:r>
            <a:r>
              <a:rPr lang="en-US" sz="2200" dirty="0">
                <a:latin typeface="Albany"/>
              </a:rPr>
              <a:t>()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list = table[index]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If (!</a:t>
            </a:r>
            <a:r>
              <a:rPr lang="en-US" sz="2200" dirty="0" err="1">
                <a:latin typeface="Albany"/>
              </a:rPr>
              <a:t>list.contains</a:t>
            </a:r>
            <a:r>
              <a:rPr lang="en-US" sz="2200" dirty="0">
                <a:latin typeface="Albany"/>
              </a:rPr>
              <a:t>(element))</a:t>
            </a:r>
          </a:p>
          <a:p>
            <a:pPr lvl="1" indent="0">
              <a:buNone/>
              <a:defRPr/>
            </a:pPr>
            <a:r>
              <a:rPr lang="en-US" sz="2200" dirty="0">
                <a:latin typeface="Albany"/>
              </a:rPr>
              <a:t>3.1 </a:t>
            </a:r>
            <a:r>
              <a:rPr lang="en-US" sz="2200" dirty="0" err="1">
                <a:latin typeface="Albany"/>
              </a:rPr>
              <a:t>list.add</a:t>
            </a:r>
            <a:r>
              <a:rPr lang="en-US" sz="2200" dirty="0">
                <a:latin typeface="Albany"/>
              </a:rPr>
              <a:t>(element) – let’s say add to front</a:t>
            </a:r>
          </a:p>
        </p:txBody>
      </p:sp>
    </p:spTree>
    <p:extLst>
      <p:ext uri="{BB962C8B-B14F-4D97-AF65-F5344CB8AC3E}">
        <p14:creationId xmlns:p14="http://schemas.microsoft.com/office/powerpoint/2010/main" val="249703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Idea</a:t>
            </a:r>
            <a:r>
              <a:rPr lang="en-US" sz="2200" dirty="0">
                <a:latin typeface="Albany"/>
              </a:rPr>
              <a:t>: each entry in the hash table contains a linked list of all elements mapped here.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remove(element)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index = </a:t>
            </a:r>
            <a:r>
              <a:rPr lang="en-US" sz="2200" dirty="0" err="1">
                <a:latin typeface="Albany"/>
              </a:rPr>
              <a:t>element.hashCode</a:t>
            </a:r>
            <a:r>
              <a:rPr lang="en-US" sz="2200" dirty="0">
                <a:latin typeface="Albany"/>
              </a:rPr>
              <a:t>()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list = table[index]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If (</a:t>
            </a:r>
            <a:r>
              <a:rPr lang="en-US" sz="2200" dirty="0" err="1">
                <a:latin typeface="Albany"/>
              </a:rPr>
              <a:t>list.contains</a:t>
            </a:r>
            <a:r>
              <a:rPr lang="en-US" sz="2200" dirty="0">
                <a:latin typeface="Albany"/>
              </a:rPr>
              <a:t>(element))</a:t>
            </a:r>
          </a:p>
          <a:p>
            <a:pPr lvl="1" indent="0">
              <a:buNone/>
              <a:defRPr/>
            </a:pPr>
            <a:r>
              <a:rPr lang="en-US" sz="2200" dirty="0">
                <a:latin typeface="Albany"/>
              </a:rPr>
              <a:t>3.1 </a:t>
            </a:r>
            <a:r>
              <a:rPr lang="en-US" sz="2200" dirty="0" err="1">
                <a:latin typeface="Albany"/>
              </a:rPr>
              <a:t>list.remove</a:t>
            </a:r>
            <a:r>
              <a:rPr lang="en-US" sz="2200" dirty="0">
                <a:latin typeface="Albany"/>
              </a:rPr>
              <a:t>(element)</a:t>
            </a:r>
          </a:p>
          <a:p>
            <a:pPr lvl="1" indent="0">
              <a:buNone/>
              <a:defRPr/>
            </a:pPr>
            <a:endParaRPr lang="en-US" sz="2200" dirty="0">
              <a:latin typeface="Albany"/>
            </a:endParaRPr>
          </a:p>
          <a:p>
            <a:pPr lvl="1" indent="0">
              <a:buNone/>
              <a:defRPr/>
            </a:pPr>
            <a:endParaRPr lang="en-US" sz="2200" dirty="0">
              <a:latin typeface="Albany"/>
            </a:endParaRPr>
          </a:p>
          <a:p>
            <a:pPr>
              <a:defRPr/>
            </a:pPr>
            <a:r>
              <a:rPr lang="en-US" sz="2400" dirty="0">
                <a:latin typeface="Albany"/>
              </a:rPr>
              <a:t>For hash tables all lists will be typically of size, say &lt;10.</a:t>
            </a:r>
          </a:p>
        </p:txBody>
      </p:sp>
    </p:spTree>
    <p:extLst>
      <p:ext uri="{BB962C8B-B14F-4D97-AF65-F5344CB8AC3E}">
        <p14:creationId xmlns:p14="http://schemas.microsoft.com/office/powerpoint/2010/main" val="222001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>
                <a:latin typeface="Albany"/>
              </a:rPr>
              <a:t>See animation here</a:t>
            </a:r>
          </a:p>
          <a:p>
            <a:pPr>
              <a:defRPr/>
            </a:pPr>
            <a:r>
              <a:rPr lang="en-US" sz="2200" u="sng" dirty="0">
                <a:latin typeface="Albany"/>
                <a:hlinkClick r:id="rId3"/>
              </a:rPr>
              <a:t>https://www.cs.usfca.edu/~galles/visualization/OpenHash.html</a:t>
            </a:r>
            <a:endParaRPr lang="en-US" sz="2200" dirty="0">
              <a:latin typeface="Albany"/>
            </a:endParaRPr>
          </a:p>
        </p:txBody>
      </p:sp>
    </p:spTree>
    <p:extLst>
      <p:ext uri="{BB962C8B-B14F-4D97-AF65-F5344CB8AC3E}">
        <p14:creationId xmlns:p14="http://schemas.microsoft.com/office/powerpoint/2010/main" val="8304388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Rehashing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Load factor = number of elements / size of the array</a:t>
            </a:r>
          </a:p>
          <a:p>
            <a:pPr>
              <a:defRPr/>
            </a:pPr>
            <a:r>
              <a:rPr lang="en-US" sz="2200" dirty="0"/>
              <a:t>To guarantee good performance, the load factor should be less than 1 (often it is expected to be below 0.75).</a:t>
            </a:r>
          </a:p>
          <a:p>
            <a:pPr>
              <a:defRPr/>
            </a:pPr>
            <a:r>
              <a:rPr lang="en-US" sz="2200" dirty="0"/>
              <a:t>When array becomes too full (i.e. the load factor exceeds some predefined value), all the values stored in the table need to be rehashed to a larger table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Look at the implementation of </a:t>
            </a:r>
            <a:r>
              <a:rPr lang="en-US" sz="2200" dirty="0" err="1"/>
              <a:t>HashMap.class</a:t>
            </a:r>
            <a:endParaRPr lang="en-US" sz="2200" dirty="0"/>
          </a:p>
          <a:p>
            <a:pPr>
              <a:defRPr/>
            </a:pPr>
            <a:r>
              <a:rPr lang="en-US" sz="2200" dirty="0"/>
              <a:t>It is a pretty complicated class, but you will learn quite a bit from it.</a:t>
            </a:r>
          </a:p>
        </p:txBody>
      </p:sp>
    </p:spTree>
    <p:extLst>
      <p:ext uri="{BB962C8B-B14F-4D97-AF65-F5344CB8AC3E}">
        <p14:creationId xmlns:p14="http://schemas.microsoft.com/office/powerpoint/2010/main" val="39029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A standard idea to solve this puzzle (or other similar puzzles) is the following: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Consider the graph of all possible states on the game.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We put an edge between two states</a:t>
            </a:r>
            <a:br>
              <a:rPr lang="en-US" altLang="he-IL" sz="1800" dirty="0"/>
            </a:br>
            <a:r>
              <a:rPr lang="en-US" altLang="he-IL" sz="1800" dirty="0"/>
              <a:t>	if we can go from one to the other in one move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There is a state that represent a solved game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 are given a starting vertex in a graph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Your goal is to find a path from the starting vertex to a target.</a:t>
            </a:r>
            <a:br>
              <a:rPr lang="en-US" altLang="he-IL" sz="1800" dirty="0"/>
            </a:br>
            <a:r>
              <a:rPr lang="en-US" altLang="he-IL" sz="1800" dirty="0"/>
              <a:t>Note that there is exactly one target vertex.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 don’t need to find the shortest path – any solution is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Main problem</a:t>
            </a:r>
            <a:r>
              <a:rPr lang="en-US" altLang="he-IL" sz="1800" dirty="0"/>
              <a:t>: the total number of states/vertices is HUGE!</a:t>
            </a:r>
          </a:p>
        </p:txBody>
      </p:sp>
    </p:spTree>
    <p:extLst>
      <p:ext uri="{BB962C8B-B14F-4D97-AF65-F5344CB8AC3E}">
        <p14:creationId xmlns:p14="http://schemas.microsoft.com/office/powerpoint/2010/main" val="180660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 – variants: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Variants:</a:t>
            </a:r>
            <a:r>
              <a:rPr lang="en-US" sz="2200" dirty="0">
                <a:latin typeface="Albany"/>
              </a:rPr>
              <a:t> 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Instead of having a linked list in each entry, replace it with other structure: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a binary search tree using comparison by some field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Or a “smaller” hash table based on another hash function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Or other data structure</a:t>
            </a:r>
          </a:p>
        </p:txBody>
      </p:sp>
    </p:spTree>
    <p:extLst>
      <p:ext uri="{BB962C8B-B14F-4D97-AF65-F5344CB8AC3E}">
        <p14:creationId xmlns:p14="http://schemas.microsoft.com/office/powerpoint/2010/main" val="130806085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This week we will discuss graph traversals.</a:t>
            </a:r>
          </a:p>
          <a:p>
            <a:r>
              <a:rPr lang="en-US" altLang="he-IL" sz="1800" dirty="0"/>
              <a:t>Specifically, we will learn three algorithms: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Breadth First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Depth First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A*</a:t>
            </a:r>
          </a:p>
          <a:p>
            <a:r>
              <a:rPr lang="en-US" altLang="he-IL" sz="1800" dirty="0"/>
              <a:t>There are many more traversal algorithms,</a:t>
            </a:r>
            <a:br>
              <a:rPr lang="en-US" altLang="he-IL" sz="1800" dirty="0"/>
            </a:br>
            <a:r>
              <a:rPr lang="en-US" altLang="he-IL" sz="1800" dirty="0"/>
              <a:t>that consider graphs with lengths on the edges.</a:t>
            </a:r>
          </a:p>
          <a:p>
            <a:r>
              <a:rPr lang="en-US" altLang="he-IL" sz="1800" dirty="0"/>
              <a:t>We will focus on algorithms where each edge has length 1.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B5641F-1EE3-3A97-A926-6C8394D2D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6464" y="1195737"/>
            <a:ext cx="3134163" cy="300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5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Breadth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3199235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C1EEA81-D16B-42D5-9A3F-2A537239A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517" y="4076404"/>
            <a:ext cx="4200525" cy="240030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Breadth First Search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an algorithm that gets a graph G = (V,E), and a starting vertex, and computes the distance from start to all other vertices in G.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BONUS</a:t>
            </a:r>
            <a:r>
              <a:rPr lang="en-US" sz="2200" dirty="0"/>
              <a:t>: if for each node </a:t>
            </a:r>
            <a:r>
              <a:rPr lang="en-US" sz="2200" dirty="0" err="1"/>
              <a:t>v∈V</a:t>
            </a:r>
            <a:r>
              <a:rPr lang="en-US" sz="2200" dirty="0"/>
              <a:t> we have the distance from start to v, then we can also compute a shortest path from start to v.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9E25D9-41D1-4D30-BCE2-BBAA333CFFFC}"/>
              </a:ext>
            </a:extLst>
          </p:cNvPr>
          <p:cNvSpPr txBox="1"/>
          <p:nvPr/>
        </p:nvSpPr>
        <p:spPr>
          <a:xfrm>
            <a:off x="3723978" y="51054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DC7F0C-3969-462C-AAD3-1A0104E28084}"/>
              </a:ext>
            </a:extLst>
          </p:cNvPr>
          <p:cNvSpPr txBox="1"/>
          <p:nvPr/>
        </p:nvSpPr>
        <p:spPr>
          <a:xfrm>
            <a:off x="4688596" y="43323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F7A7AB-F2F5-4E46-A748-D27CBE79B92B}"/>
              </a:ext>
            </a:extLst>
          </p:cNvPr>
          <p:cNvSpPr txBox="1"/>
          <p:nvPr/>
        </p:nvSpPr>
        <p:spPr>
          <a:xfrm>
            <a:off x="5456113" y="59840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DB2072-67DC-4D11-9B4D-B877E2C4FC4F}"/>
              </a:ext>
            </a:extLst>
          </p:cNvPr>
          <p:cNvSpPr txBox="1"/>
          <p:nvPr/>
        </p:nvSpPr>
        <p:spPr>
          <a:xfrm>
            <a:off x="6662959" y="60202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99DFBA-DC73-4327-ACD3-048354604CC0}"/>
              </a:ext>
            </a:extLst>
          </p:cNvPr>
          <p:cNvSpPr txBox="1"/>
          <p:nvPr/>
        </p:nvSpPr>
        <p:spPr>
          <a:xfrm>
            <a:off x="4131814" y="59797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68D941-F793-4F0C-82A9-4838B024049D}"/>
              </a:ext>
            </a:extLst>
          </p:cNvPr>
          <p:cNvSpPr txBox="1"/>
          <p:nvPr/>
        </p:nvSpPr>
        <p:spPr>
          <a:xfrm>
            <a:off x="5971106" y="50918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9CF50B-F1F4-4EF8-9A11-8838EB6D0033}"/>
              </a:ext>
            </a:extLst>
          </p:cNvPr>
          <p:cNvSpPr txBox="1"/>
          <p:nvPr/>
        </p:nvSpPr>
        <p:spPr>
          <a:xfrm>
            <a:off x="3388198" y="5979692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DAE2F3-4A84-4B4E-BA96-0A3654260452}"/>
              </a:ext>
            </a:extLst>
          </p:cNvPr>
          <p:cNvCxnSpPr>
            <a:cxnSpLocks/>
          </p:cNvCxnSpPr>
          <p:nvPr/>
        </p:nvCxnSpPr>
        <p:spPr>
          <a:xfrm flipV="1">
            <a:off x="3984266" y="4537551"/>
            <a:ext cx="704330" cy="37358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82A98F0-87E3-4B4B-AE1E-19AB722872E2}"/>
              </a:ext>
            </a:extLst>
          </p:cNvPr>
          <p:cNvCxnSpPr>
            <a:cxnSpLocks/>
          </p:cNvCxnSpPr>
          <p:nvPr/>
        </p:nvCxnSpPr>
        <p:spPr>
          <a:xfrm flipH="1" flipV="1">
            <a:off x="4913084" y="4585257"/>
            <a:ext cx="567380" cy="122727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E7DE67-2198-4EAA-9F31-2ED991F88474}"/>
              </a:ext>
            </a:extLst>
          </p:cNvPr>
          <p:cNvCxnSpPr>
            <a:cxnSpLocks/>
          </p:cNvCxnSpPr>
          <p:nvPr/>
        </p:nvCxnSpPr>
        <p:spPr>
          <a:xfrm flipH="1" flipV="1">
            <a:off x="5080552" y="4477717"/>
            <a:ext cx="1035934" cy="44268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E5D117-502E-4FC9-8C26-7ED750BBC012}"/>
              </a:ext>
            </a:extLst>
          </p:cNvPr>
          <p:cNvCxnSpPr>
            <a:cxnSpLocks/>
          </p:cNvCxnSpPr>
          <p:nvPr/>
        </p:nvCxnSpPr>
        <p:spPr>
          <a:xfrm flipV="1">
            <a:off x="3780982" y="6033883"/>
            <a:ext cx="310695" cy="10268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2522297-349F-431D-B7F5-7BDB3763F51C}"/>
              </a:ext>
            </a:extLst>
          </p:cNvPr>
          <p:cNvCxnSpPr>
            <a:cxnSpLocks/>
          </p:cNvCxnSpPr>
          <p:nvPr/>
        </p:nvCxnSpPr>
        <p:spPr>
          <a:xfrm flipH="1" flipV="1">
            <a:off x="4012927" y="5329287"/>
            <a:ext cx="192686" cy="46302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4819CF-4A68-41F2-A432-97540B4215E0}"/>
              </a:ext>
            </a:extLst>
          </p:cNvPr>
          <p:cNvCxnSpPr>
            <a:cxnSpLocks/>
          </p:cNvCxnSpPr>
          <p:nvPr/>
        </p:nvCxnSpPr>
        <p:spPr>
          <a:xfrm flipH="1" flipV="1">
            <a:off x="5797936" y="6100676"/>
            <a:ext cx="784749" cy="4323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69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6519</TotalTime>
  <Words>4490</Words>
  <Application>Microsoft Office PowerPoint</Application>
  <PresentationFormat>Custom</PresentationFormat>
  <Paragraphs>684</Paragraphs>
  <Slides>61</Slides>
  <Notes>60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7" baseType="lpstr">
      <vt:lpstr>Albany</vt:lpstr>
      <vt:lpstr>Arial</vt:lpstr>
      <vt:lpstr>Calibri</vt:lpstr>
      <vt:lpstr>Times New Roman</vt:lpstr>
      <vt:lpstr>Wingdings</vt:lpstr>
      <vt:lpstr>lyt blackandwhite</vt:lpstr>
      <vt:lpstr>PowerPoint Presentation</vt:lpstr>
      <vt:lpstr>PowerPoint Presentation</vt:lpstr>
      <vt:lpstr>Final project</vt:lpstr>
      <vt:lpstr>Final project</vt:lpstr>
      <vt:lpstr>Final project</vt:lpstr>
      <vt:lpstr>Final project</vt:lpstr>
      <vt:lpstr>Final project</vt:lpstr>
      <vt:lpstr>PowerPoint Presentation</vt:lpstr>
      <vt:lpstr>Breadth First Search</vt:lpstr>
      <vt:lpstr>Recall BFS on trees</vt:lpstr>
      <vt:lpstr>Breadth First Search</vt:lpstr>
      <vt:lpstr>Breadth First Search</vt:lpstr>
      <vt:lpstr>Breadth First Search</vt:lpstr>
      <vt:lpstr>Breadth First Search</vt:lpstr>
      <vt:lpstr>PowerPoint Presentation</vt:lpstr>
      <vt:lpstr>Running time</vt:lpstr>
      <vt:lpstr>PowerPoint Presentation</vt:lpstr>
      <vt:lpstr>Depth First Search</vt:lpstr>
      <vt:lpstr>Depth First Search</vt:lpstr>
      <vt:lpstr>Depth First Search</vt:lpstr>
      <vt:lpstr>Depth First Search</vt:lpstr>
      <vt:lpstr>Running time</vt:lpstr>
      <vt:lpstr>BFS vs DFS</vt:lpstr>
      <vt:lpstr>PowerPoint Presentation</vt:lpstr>
      <vt:lpstr>A* algorithm</vt:lpstr>
      <vt:lpstr>A* algorithm</vt:lpstr>
      <vt:lpstr>A* algorithm</vt:lpstr>
      <vt:lpstr>A* algorithm</vt:lpstr>
      <vt:lpstr>A* algorithm</vt:lpstr>
      <vt:lpstr>A*</vt:lpstr>
      <vt:lpstr>A* (Node start, Node target)</vt:lpstr>
      <vt:lpstr>A* with admissible heuristics</vt:lpstr>
      <vt:lpstr>PowerPoint Presentation</vt:lpstr>
      <vt:lpstr>Bidirectional BFS</vt:lpstr>
      <vt:lpstr>IDA* - Iterative Deepening A*</vt:lpstr>
      <vt:lpstr>Some tips for the project</vt:lpstr>
      <vt:lpstr>PowerPoint Presentation</vt:lpstr>
      <vt:lpstr>Hashing</vt:lpstr>
      <vt:lpstr>Hashing</vt:lpstr>
      <vt:lpstr>Hashing – basic idea</vt:lpstr>
      <vt:lpstr>PowerPoint Presentation</vt:lpstr>
      <vt:lpstr>Hash function</vt:lpstr>
      <vt:lpstr>hashCode() – javadocs</vt:lpstr>
      <vt:lpstr>Hash function</vt:lpstr>
      <vt:lpstr>Hash function</vt:lpstr>
      <vt:lpstr>Hash function</vt:lpstr>
      <vt:lpstr>Hashing strings</vt:lpstr>
      <vt:lpstr>Hash function</vt:lpstr>
      <vt:lpstr>Hash function</vt:lpstr>
      <vt:lpstr>PowerPoint Presentation</vt:lpstr>
      <vt:lpstr>Hashing</vt:lpstr>
      <vt:lpstr>Hash tables</vt:lpstr>
      <vt:lpstr>Hash tables - collisions</vt:lpstr>
      <vt:lpstr>PowerPoint Presentation</vt:lpstr>
      <vt:lpstr>Separate Chaining</vt:lpstr>
      <vt:lpstr>Separate Chaining</vt:lpstr>
      <vt:lpstr>Separate Chaining</vt:lpstr>
      <vt:lpstr>Separate Chaining</vt:lpstr>
      <vt:lpstr>Rehashing</vt:lpstr>
      <vt:lpstr>Separate Chaining – variants: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2454</cp:revision>
  <dcterms:created xsi:type="dcterms:W3CDTF">2017-07-19T12:15:02Z</dcterms:created>
  <dcterms:modified xsi:type="dcterms:W3CDTF">2025-10-31T01:00:44Z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