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2"/>
  </p:notesMasterIdLst>
  <p:handoutMasterIdLst>
    <p:handoutMasterId r:id="rId63"/>
  </p:handoutMasterIdLst>
  <p:sldIdLst>
    <p:sldId id="256" r:id="rId2"/>
    <p:sldId id="720" r:id="rId3"/>
    <p:sldId id="701" r:id="rId4"/>
    <p:sldId id="702" r:id="rId5"/>
    <p:sldId id="709" r:id="rId6"/>
    <p:sldId id="704" r:id="rId7"/>
    <p:sldId id="706" r:id="rId8"/>
    <p:sldId id="703" r:id="rId9"/>
    <p:sldId id="705" r:id="rId10"/>
    <p:sldId id="723" r:id="rId11"/>
    <p:sldId id="724" r:id="rId12"/>
    <p:sldId id="725" r:id="rId13"/>
    <p:sldId id="726" r:id="rId14"/>
    <p:sldId id="727" r:id="rId15"/>
    <p:sldId id="728" r:id="rId16"/>
    <p:sldId id="729" r:id="rId17"/>
    <p:sldId id="730" r:id="rId18"/>
    <p:sldId id="731" r:id="rId19"/>
    <p:sldId id="732" r:id="rId20"/>
    <p:sldId id="707" r:id="rId21"/>
    <p:sldId id="708" r:id="rId22"/>
    <p:sldId id="733" r:id="rId23"/>
    <p:sldId id="734" r:id="rId24"/>
    <p:sldId id="735" r:id="rId25"/>
    <p:sldId id="736" r:id="rId26"/>
    <p:sldId id="737" r:id="rId27"/>
    <p:sldId id="738" r:id="rId28"/>
    <p:sldId id="739" r:id="rId29"/>
    <p:sldId id="740" r:id="rId30"/>
    <p:sldId id="741" r:id="rId31"/>
    <p:sldId id="742" r:id="rId32"/>
    <p:sldId id="743" r:id="rId33"/>
    <p:sldId id="310" r:id="rId34"/>
    <p:sldId id="314" r:id="rId35"/>
    <p:sldId id="311" r:id="rId36"/>
    <p:sldId id="744" r:id="rId37"/>
    <p:sldId id="312" r:id="rId38"/>
    <p:sldId id="313" r:id="rId39"/>
    <p:sldId id="558" r:id="rId40"/>
    <p:sldId id="745" r:id="rId41"/>
    <p:sldId id="414" r:id="rId42"/>
    <p:sldId id="746" r:id="rId43"/>
    <p:sldId id="747" r:id="rId44"/>
    <p:sldId id="748" r:id="rId45"/>
    <p:sldId id="750" r:id="rId46"/>
    <p:sldId id="768" r:id="rId47"/>
    <p:sldId id="751" r:id="rId48"/>
    <p:sldId id="752" r:id="rId49"/>
    <p:sldId id="601" r:id="rId50"/>
    <p:sldId id="754" r:id="rId51"/>
    <p:sldId id="769" r:id="rId52"/>
    <p:sldId id="767" r:id="rId53"/>
    <p:sldId id="755" r:id="rId54"/>
    <p:sldId id="756" r:id="rId55"/>
    <p:sldId id="757" r:id="rId56"/>
    <p:sldId id="758" r:id="rId57"/>
    <p:sldId id="759" r:id="rId58"/>
    <p:sldId id="760" r:id="rId59"/>
    <p:sldId id="761" r:id="rId60"/>
    <p:sldId id="334" r:id="rId61"/>
  </p:sldIdLst>
  <p:sldSz cx="10080625" cy="7559675"/>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1E97"/>
    <a:srgbClr val="3AE6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8BB477-B647-4F2A-9D54-63C3B2AE20D0}" v="1205" dt="2025-11-06T20:20:07.1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91" autoAdjust="0"/>
    <p:restoredTop sz="94660"/>
  </p:normalViewPr>
  <p:slideViewPr>
    <p:cSldViewPr snapToGrid="0">
      <p:cViewPr varScale="1">
        <p:scale>
          <a:sx n="82" d="100"/>
          <a:sy n="82" d="100"/>
        </p:scale>
        <p:origin x="696"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handoutMaster" Target="handoutMasters/handoutMaster1.xml"/><Relationship Id="rId68"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69"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gor Shinkar" userId="db6eb1b41a9778dd" providerId="LiveId" clId="{76B3E91C-0679-4375-A7EE-E585006D98D0}"/>
    <pc:docChg chg="undo custSel addSld delSld modSld sldOrd">
      <pc:chgData name="Igor Shinkar" userId="db6eb1b41a9778dd" providerId="LiveId" clId="{76B3E91C-0679-4375-A7EE-E585006D98D0}" dt="2025-11-06T20:21:05.184" v="2872" actId="47"/>
      <pc:docMkLst>
        <pc:docMk/>
      </pc:docMkLst>
      <pc:sldChg chg="modSp mod">
        <pc:chgData name="Igor Shinkar" userId="db6eb1b41a9778dd" providerId="LiveId" clId="{76B3E91C-0679-4375-A7EE-E585006D98D0}" dt="2025-10-31T01:00:53.811" v="1380" actId="6549"/>
        <pc:sldMkLst>
          <pc:docMk/>
          <pc:sldMk cId="0" sldId="256"/>
        </pc:sldMkLst>
        <pc:spChg chg="mod">
          <ac:chgData name="Igor Shinkar" userId="db6eb1b41a9778dd" providerId="LiveId" clId="{76B3E91C-0679-4375-A7EE-E585006D98D0}" dt="2025-10-31T01:00:53.811" v="1380" actId="6549"/>
          <ac:spMkLst>
            <pc:docMk/>
            <pc:sldMk cId="0" sldId="256"/>
            <ac:spMk id="2" creationId="{00000000-0000-0000-0000-000000000000}"/>
          </ac:spMkLst>
        </pc:spChg>
      </pc:sldChg>
      <pc:sldChg chg="modSp add mod">
        <pc:chgData name="Igor Shinkar" userId="db6eb1b41a9778dd" providerId="LiveId" clId="{76B3E91C-0679-4375-A7EE-E585006D98D0}" dt="2025-11-04T20:22:36.059" v="1526" actId="20577"/>
        <pc:sldMkLst>
          <pc:docMk/>
          <pc:sldMk cId="2575486170" sldId="310"/>
        </pc:sldMkLst>
        <pc:spChg chg="mod">
          <ac:chgData name="Igor Shinkar" userId="db6eb1b41a9778dd" providerId="LiveId" clId="{76B3E91C-0679-4375-A7EE-E585006D98D0}" dt="2025-11-04T20:22:36.059" v="1526" actId="20577"/>
          <ac:spMkLst>
            <pc:docMk/>
            <pc:sldMk cId="2575486170" sldId="310"/>
            <ac:spMk id="2" creationId="{8130A6FD-567A-7E98-CC20-776A5CEBDCCF}"/>
          </ac:spMkLst>
        </pc:spChg>
        <pc:spChg chg="mod">
          <ac:chgData name="Igor Shinkar" userId="db6eb1b41a9778dd" providerId="LiveId" clId="{76B3E91C-0679-4375-A7EE-E585006D98D0}" dt="2025-11-04T20:22:34.203" v="1521" actId="1076"/>
          <ac:spMkLst>
            <pc:docMk/>
            <pc:sldMk cId="2575486170" sldId="310"/>
            <ac:spMk id="35842" creationId="{00000000-0000-0000-0000-000000000000}"/>
          </ac:spMkLst>
        </pc:spChg>
      </pc:sldChg>
      <pc:sldChg chg="add">
        <pc:chgData name="Igor Shinkar" userId="db6eb1b41a9778dd" providerId="LiveId" clId="{76B3E91C-0679-4375-A7EE-E585006D98D0}" dt="2025-10-31T01:02:55.560" v="1436"/>
        <pc:sldMkLst>
          <pc:docMk/>
          <pc:sldMk cId="665402012" sldId="311"/>
        </pc:sldMkLst>
      </pc:sldChg>
      <pc:sldChg chg="modSp add">
        <pc:chgData name="Igor Shinkar" userId="db6eb1b41a9778dd" providerId="LiveId" clId="{76B3E91C-0679-4375-A7EE-E585006D98D0}" dt="2025-11-04T20:27:19.732" v="1544" actId="20577"/>
        <pc:sldMkLst>
          <pc:docMk/>
          <pc:sldMk cId="1609911384" sldId="312"/>
        </pc:sldMkLst>
        <pc:spChg chg="mod">
          <ac:chgData name="Igor Shinkar" userId="db6eb1b41a9778dd" providerId="LiveId" clId="{76B3E91C-0679-4375-A7EE-E585006D98D0}" dt="2025-11-04T20:27:19.732" v="1544" actId="20577"/>
          <ac:spMkLst>
            <pc:docMk/>
            <pc:sldMk cId="1609911384" sldId="312"/>
            <ac:spMk id="35842" creationId="{00000000-0000-0000-0000-000000000000}"/>
          </ac:spMkLst>
        </pc:spChg>
      </pc:sldChg>
      <pc:sldChg chg="add">
        <pc:chgData name="Igor Shinkar" userId="db6eb1b41a9778dd" providerId="LiveId" clId="{76B3E91C-0679-4375-A7EE-E585006D98D0}" dt="2025-10-31T01:02:55.560" v="1436"/>
        <pc:sldMkLst>
          <pc:docMk/>
          <pc:sldMk cId="667346118" sldId="313"/>
        </pc:sldMkLst>
      </pc:sldChg>
      <pc:sldChg chg="modSp add ord">
        <pc:chgData name="Igor Shinkar" userId="db6eb1b41a9778dd" providerId="LiveId" clId="{76B3E91C-0679-4375-A7EE-E585006D98D0}" dt="2025-11-04T20:25:19.379" v="1529"/>
        <pc:sldMkLst>
          <pc:docMk/>
          <pc:sldMk cId="2206639197" sldId="314"/>
        </pc:sldMkLst>
        <pc:spChg chg="mod">
          <ac:chgData name="Igor Shinkar" userId="db6eb1b41a9778dd" providerId="LiveId" clId="{76B3E91C-0679-4375-A7EE-E585006D98D0}" dt="2025-11-04T20:24:53.873" v="1527" actId="5793"/>
          <ac:spMkLst>
            <pc:docMk/>
            <pc:sldMk cId="2206639197" sldId="314"/>
            <ac:spMk id="35842" creationId="{00000000-0000-0000-0000-000000000000}"/>
          </ac:spMkLst>
        </pc:spChg>
      </pc:sldChg>
      <pc:sldChg chg="add">
        <pc:chgData name="Igor Shinkar" userId="db6eb1b41a9778dd" providerId="LiveId" clId="{76B3E91C-0679-4375-A7EE-E585006D98D0}" dt="2025-10-31T01:02:55.560" v="1436"/>
        <pc:sldMkLst>
          <pc:docMk/>
          <pc:sldMk cId="1253625330" sldId="414"/>
        </pc:sldMkLst>
      </pc:sldChg>
      <pc:sldChg chg="modSp add mod">
        <pc:chgData name="Igor Shinkar" userId="db6eb1b41a9778dd" providerId="LiveId" clId="{76B3E91C-0679-4375-A7EE-E585006D98D0}" dt="2025-11-04T20:31:07.495" v="1556" actId="20577"/>
        <pc:sldMkLst>
          <pc:docMk/>
          <pc:sldMk cId="3241283640" sldId="558"/>
        </pc:sldMkLst>
        <pc:spChg chg="mod">
          <ac:chgData name="Igor Shinkar" userId="db6eb1b41a9778dd" providerId="LiveId" clId="{76B3E91C-0679-4375-A7EE-E585006D98D0}" dt="2025-11-04T20:31:07.495" v="1556" actId="20577"/>
          <ac:spMkLst>
            <pc:docMk/>
            <pc:sldMk cId="3241283640" sldId="558"/>
            <ac:spMk id="35842" creationId="{00000000-0000-0000-0000-000000000000}"/>
          </ac:spMkLst>
        </pc:spChg>
      </pc:sldChg>
      <pc:sldChg chg="modSp add">
        <pc:chgData name="Igor Shinkar" userId="db6eb1b41a9778dd" providerId="LiveId" clId="{76B3E91C-0679-4375-A7EE-E585006D98D0}" dt="2025-11-06T19:43:51.758" v="1870" actId="6549"/>
        <pc:sldMkLst>
          <pc:docMk/>
          <pc:sldMk cId="2725769497" sldId="601"/>
        </pc:sldMkLst>
        <pc:spChg chg="mod">
          <ac:chgData name="Igor Shinkar" userId="db6eb1b41a9778dd" providerId="LiveId" clId="{76B3E91C-0679-4375-A7EE-E585006D98D0}" dt="2025-11-06T19:43:51.758" v="1870" actId="6549"/>
          <ac:spMkLst>
            <pc:docMk/>
            <pc:sldMk cId="2725769497" sldId="601"/>
            <ac:spMk id="3" creationId="{00000000-0000-0000-0000-000000000000}"/>
          </ac:spMkLst>
        </pc:spChg>
      </pc:sldChg>
      <pc:sldChg chg="add del">
        <pc:chgData name="Igor Shinkar" userId="db6eb1b41a9778dd" providerId="LiveId" clId="{76B3E91C-0679-4375-A7EE-E585006D98D0}" dt="2025-11-06T20:21:05.184" v="2872" actId="47"/>
        <pc:sldMkLst>
          <pc:docMk/>
          <pc:sldMk cId="1814745449" sldId="682"/>
        </pc:sldMkLst>
      </pc:sldChg>
      <pc:sldChg chg="add del">
        <pc:chgData name="Igor Shinkar" userId="db6eb1b41a9778dd" providerId="LiveId" clId="{76B3E91C-0679-4375-A7EE-E585006D98D0}" dt="2025-11-06T20:21:05.184" v="2872" actId="47"/>
        <pc:sldMkLst>
          <pc:docMk/>
          <pc:sldMk cId="2785060953" sldId="684"/>
        </pc:sldMkLst>
      </pc:sldChg>
      <pc:sldChg chg="add del">
        <pc:chgData name="Igor Shinkar" userId="db6eb1b41a9778dd" providerId="LiveId" clId="{76B3E91C-0679-4375-A7EE-E585006D98D0}" dt="2025-11-06T20:21:05.184" v="2872" actId="47"/>
        <pc:sldMkLst>
          <pc:docMk/>
          <pc:sldMk cId="206912498" sldId="685"/>
        </pc:sldMkLst>
      </pc:sldChg>
      <pc:sldChg chg="add del">
        <pc:chgData name="Igor Shinkar" userId="db6eb1b41a9778dd" providerId="LiveId" clId="{76B3E91C-0679-4375-A7EE-E585006D98D0}" dt="2025-11-06T20:21:05.184" v="2872" actId="47"/>
        <pc:sldMkLst>
          <pc:docMk/>
          <pc:sldMk cId="766713146" sldId="686"/>
        </pc:sldMkLst>
      </pc:sldChg>
      <pc:sldChg chg="add del">
        <pc:chgData name="Igor Shinkar" userId="db6eb1b41a9778dd" providerId="LiveId" clId="{76B3E91C-0679-4375-A7EE-E585006D98D0}" dt="2025-11-06T20:21:05.184" v="2872" actId="47"/>
        <pc:sldMkLst>
          <pc:docMk/>
          <pc:sldMk cId="2564588641" sldId="688"/>
        </pc:sldMkLst>
      </pc:sldChg>
      <pc:sldChg chg="add del">
        <pc:chgData name="Igor Shinkar" userId="db6eb1b41a9778dd" providerId="LiveId" clId="{76B3E91C-0679-4375-A7EE-E585006D98D0}" dt="2025-11-06T20:21:05.184" v="2872" actId="47"/>
        <pc:sldMkLst>
          <pc:docMk/>
          <pc:sldMk cId="3382403107" sldId="689"/>
        </pc:sldMkLst>
      </pc:sldChg>
      <pc:sldChg chg="add del">
        <pc:chgData name="Igor Shinkar" userId="db6eb1b41a9778dd" providerId="LiveId" clId="{76B3E91C-0679-4375-A7EE-E585006D98D0}" dt="2025-11-06T20:21:05.184" v="2872" actId="47"/>
        <pc:sldMkLst>
          <pc:docMk/>
          <pc:sldMk cId="3347103301" sldId="693"/>
        </pc:sldMkLst>
      </pc:sldChg>
      <pc:sldChg chg="add del">
        <pc:chgData name="Igor Shinkar" userId="db6eb1b41a9778dd" providerId="LiveId" clId="{76B3E91C-0679-4375-A7EE-E585006D98D0}" dt="2025-11-06T20:21:05.184" v="2872" actId="47"/>
        <pc:sldMkLst>
          <pc:docMk/>
          <pc:sldMk cId="1736609479" sldId="695"/>
        </pc:sldMkLst>
      </pc:sldChg>
      <pc:sldChg chg="add del">
        <pc:chgData name="Igor Shinkar" userId="db6eb1b41a9778dd" providerId="LiveId" clId="{76B3E91C-0679-4375-A7EE-E585006D98D0}" dt="2025-11-06T20:21:05.184" v="2872" actId="47"/>
        <pc:sldMkLst>
          <pc:docMk/>
          <pc:sldMk cId="3754178281" sldId="696"/>
        </pc:sldMkLst>
      </pc:sldChg>
      <pc:sldChg chg="add del">
        <pc:chgData name="Igor Shinkar" userId="db6eb1b41a9778dd" providerId="LiveId" clId="{76B3E91C-0679-4375-A7EE-E585006D98D0}" dt="2025-11-06T20:21:05.184" v="2872" actId="47"/>
        <pc:sldMkLst>
          <pc:docMk/>
          <pc:sldMk cId="2450894999" sldId="700"/>
        </pc:sldMkLst>
      </pc:sldChg>
      <pc:sldChg chg="add">
        <pc:chgData name="Igor Shinkar" userId="db6eb1b41a9778dd" providerId="LiveId" clId="{76B3E91C-0679-4375-A7EE-E585006D98D0}" dt="2025-10-27T00:10:22.414" v="806"/>
        <pc:sldMkLst>
          <pc:docMk/>
          <pc:sldMk cId="2882711484" sldId="701"/>
        </pc:sldMkLst>
      </pc:sldChg>
      <pc:sldChg chg="add">
        <pc:chgData name="Igor Shinkar" userId="db6eb1b41a9778dd" providerId="LiveId" clId="{76B3E91C-0679-4375-A7EE-E585006D98D0}" dt="2025-10-27T00:10:22.414" v="806"/>
        <pc:sldMkLst>
          <pc:docMk/>
          <pc:sldMk cId="3205596382" sldId="702"/>
        </pc:sldMkLst>
      </pc:sldChg>
      <pc:sldChg chg="add">
        <pc:chgData name="Igor Shinkar" userId="db6eb1b41a9778dd" providerId="LiveId" clId="{76B3E91C-0679-4375-A7EE-E585006D98D0}" dt="2025-10-27T00:10:22.414" v="806"/>
        <pc:sldMkLst>
          <pc:docMk/>
          <pc:sldMk cId="3006515021" sldId="703"/>
        </pc:sldMkLst>
      </pc:sldChg>
      <pc:sldChg chg="add">
        <pc:chgData name="Igor Shinkar" userId="db6eb1b41a9778dd" providerId="LiveId" clId="{76B3E91C-0679-4375-A7EE-E585006D98D0}" dt="2025-10-27T00:10:22.414" v="806"/>
        <pc:sldMkLst>
          <pc:docMk/>
          <pc:sldMk cId="883756665" sldId="704"/>
        </pc:sldMkLst>
      </pc:sldChg>
      <pc:sldChg chg="add">
        <pc:chgData name="Igor Shinkar" userId="db6eb1b41a9778dd" providerId="LiveId" clId="{76B3E91C-0679-4375-A7EE-E585006D98D0}" dt="2025-10-27T00:10:22.414" v="806"/>
        <pc:sldMkLst>
          <pc:docMk/>
          <pc:sldMk cId="1552360132" sldId="705"/>
        </pc:sldMkLst>
      </pc:sldChg>
      <pc:sldChg chg="modSp add">
        <pc:chgData name="Igor Shinkar" userId="db6eb1b41a9778dd" providerId="LiveId" clId="{76B3E91C-0679-4375-A7EE-E585006D98D0}" dt="2025-10-31T01:03:53.632" v="1441"/>
        <pc:sldMkLst>
          <pc:docMk/>
          <pc:sldMk cId="1192645237" sldId="706"/>
        </pc:sldMkLst>
        <pc:spChg chg="mod">
          <ac:chgData name="Igor Shinkar" userId="db6eb1b41a9778dd" providerId="LiveId" clId="{76B3E91C-0679-4375-A7EE-E585006D98D0}" dt="2025-10-31T01:03:53.632" v="1441"/>
          <ac:spMkLst>
            <pc:docMk/>
            <pc:sldMk cId="1192645237" sldId="706"/>
            <ac:spMk id="3" creationId="{00000000-0000-0000-0000-000000000000}"/>
          </ac:spMkLst>
        </pc:spChg>
      </pc:sldChg>
      <pc:sldChg chg="add">
        <pc:chgData name="Igor Shinkar" userId="db6eb1b41a9778dd" providerId="LiveId" clId="{76B3E91C-0679-4375-A7EE-E585006D98D0}" dt="2025-10-27T00:10:22.414" v="806"/>
        <pc:sldMkLst>
          <pc:docMk/>
          <pc:sldMk cId="1345889449" sldId="707"/>
        </pc:sldMkLst>
      </pc:sldChg>
      <pc:sldChg chg="add">
        <pc:chgData name="Igor Shinkar" userId="db6eb1b41a9778dd" providerId="LiveId" clId="{76B3E91C-0679-4375-A7EE-E585006D98D0}" dt="2025-10-27T00:10:22.414" v="806"/>
        <pc:sldMkLst>
          <pc:docMk/>
          <pc:sldMk cId="3406773193" sldId="708"/>
        </pc:sldMkLst>
      </pc:sldChg>
      <pc:sldChg chg="add">
        <pc:chgData name="Igor Shinkar" userId="db6eb1b41a9778dd" providerId="LiveId" clId="{76B3E91C-0679-4375-A7EE-E585006D98D0}" dt="2025-10-27T00:10:22.414" v="806"/>
        <pc:sldMkLst>
          <pc:docMk/>
          <pc:sldMk cId="3192473345" sldId="709"/>
        </pc:sldMkLst>
      </pc:sldChg>
      <pc:sldChg chg="modSp add del mod">
        <pc:chgData name="Igor Shinkar" userId="db6eb1b41a9778dd" providerId="LiveId" clId="{76B3E91C-0679-4375-A7EE-E585006D98D0}" dt="2025-10-31T01:01:34.364" v="1434" actId="6549"/>
        <pc:sldMkLst>
          <pc:docMk/>
          <pc:sldMk cId="136844924" sldId="720"/>
        </pc:sldMkLst>
        <pc:spChg chg="mod">
          <ac:chgData name="Igor Shinkar" userId="db6eb1b41a9778dd" providerId="LiveId" clId="{76B3E91C-0679-4375-A7EE-E585006D98D0}" dt="2025-10-31T01:01:34.364" v="1434" actId="6549"/>
          <ac:spMkLst>
            <pc:docMk/>
            <pc:sldMk cId="136844924" sldId="720"/>
            <ac:spMk id="3" creationId="{00000000-0000-0000-0000-000000000000}"/>
          </ac:spMkLst>
        </pc:spChg>
      </pc:sldChg>
      <pc:sldChg chg="add">
        <pc:chgData name="Igor Shinkar" userId="db6eb1b41a9778dd" providerId="LiveId" clId="{76B3E91C-0679-4375-A7EE-E585006D98D0}" dt="2025-10-27T00:10:22.414" v="806"/>
        <pc:sldMkLst>
          <pc:docMk/>
          <pc:sldMk cId="1275333091" sldId="723"/>
        </pc:sldMkLst>
      </pc:sldChg>
      <pc:sldChg chg="add">
        <pc:chgData name="Igor Shinkar" userId="db6eb1b41a9778dd" providerId="LiveId" clId="{76B3E91C-0679-4375-A7EE-E585006D98D0}" dt="2025-10-27T00:10:22.414" v="806"/>
        <pc:sldMkLst>
          <pc:docMk/>
          <pc:sldMk cId="3820580405" sldId="724"/>
        </pc:sldMkLst>
      </pc:sldChg>
      <pc:sldChg chg="add">
        <pc:chgData name="Igor Shinkar" userId="db6eb1b41a9778dd" providerId="LiveId" clId="{76B3E91C-0679-4375-A7EE-E585006D98D0}" dt="2025-10-27T00:10:22.414" v="806"/>
        <pc:sldMkLst>
          <pc:docMk/>
          <pc:sldMk cId="3380053683" sldId="725"/>
        </pc:sldMkLst>
      </pc:sldChg>
      <pc:sldChg chg="modSp add modAnim">
        <pc:chgData name="Igor Shinkar" userId="db6eb1b41a9778dd" providerId="LiveId" clId="{76B3E91C-0679-4375-A7EE-E585006D98D0}" dt="2025-10-31T01:05:24.464" v="1499" actId="20577"/>
        <pc:sldMkLst>
          <pc:docMk/>
          <pc:sldMk cId="2483258713" sldId="726"/>
        </pc:sldMkLst>
        <pc:spChg chg="mod">
          <ac:chgData name="Igor Shinkar" userId="db6eb1b41a9778dd" providerId="LiveId" clId="{76B3E91C-0679-4375-A7EE-E585006D98D0}" dt="2025-10-31T01:05:24.464" v="1499" actId="20577"/>
          <ac:spMkLst>
            <pc:docMk/>
            <pc:sldMk cId="2483258713" sldId="726"/>
            <ac:spMk id="3" creationId="{00000000-0000-0000-0000-000000000000}"/>
          </ac:spMkLst>
        </pc:spChg>
      </pc:sldChg>
      <pc:sldChg chg="add">
        <pc:chgData name="Igor Shinkar" userId="db6eb1b41a9778dd" providerId="LiveId" clId="{76B3E91C-0679-4375-A7EE-E585006D98D0}" dt="2025-10-27T00:10:22.414" v="806"/>
        <pc:sldMkLst>
          <pc:docMk/>
          <pc:sldMk cId="1315985289" sldId="727"/>
        </pc:sldMkLst>
      </pc:sldChg>
      <pc:sldChg chg="add">
        <pc:chgData name="Igor Shinkar" userId="db6eb1b41a9778dd" providerId="LiveId" clId="{76B3E91C-0679-4375-A7EE-E585006D98D0}" dt="2025-10-27T00:10:22.414" v="806"/>
        <pc:sldMkLst>
          <pc:docMk/>
          <pc:sldMk cId="3870138131" sldId="728"/>
        </pc:sldMkLst>
      </pc:sldChg>
      <pc:sldChg chg="add">
        <pc:chgData name="Igor Shinkar" userId="db6eb1b41a9778dd" providerId="LiveId" clId="{76B3E91C-0679-4375-A7EE-E585006D98D0}" dt="2025-10-27T00:10:22.414" v="806"/>
        <pc:sldMkLst>
          <pc:docMk/>
          <pc:sldMk cId="964245903" sldId="729"/>
        </pc:sldMkLst>
      </pc:sldChg>
      <pc:sldChg chg="modSp add mod">
        <pc:chgData name="Igor Shinkar" userId="db6eb1b41a9778dd" providerId="LiveId" clId="{76B3E91C-0679-4375-A7EE-E585006D98D0}" dt="2025-11-04T19:50:58.711" v="1507" actId="20577"/>
        <pc:sldMkLst>
          <pc:docMk/>
          <pc:sldMk cId="985287344" sldId="730"/>
        </pc:sldMkLst>
        <pc:graphicFrameChg chg="modGraphic">
          <ac:chgData name="Igor Shinkar" userId="db6eb1b41a9778dd" providerId="LiveId" clId="{76B3E91C-0679-4375-A7EE-E585006D98D0}" dt="2025-11-04T19:50:58.711" v="1507" actId="20577"/>
          <ac:graphicFrameMkLst>
            <pc:docMk/>
            <pc:sldMk cId="985287344" sldId="730"/>
            <ac:graphicFrameMk id="10" creationId="{4E214510-2126-4CC8-A230-B9ED90B14E6D}"/>
          </ac:graphicFrameMkLst>
        </pc:graphicFrameChg>
      </pc:sldChg>
      <pc:sldChg chg="add">
        <pc:chgData name="Igor Shinkar" userId="db6eb1b41a9778dd" providerId="LiveId" clId="{76B3E91C-0679-4375-A7EE-E585006D98D0}" dt="2025-10-27T00:10:22.414" v="806"/>
        <pc:sldMkLst>
          <pc:docMk/>
          <pc:sldMk cId="2818903015" sldId="731"/>
        </pc:sldMkLst>
      </pc:sldChg>
      <pc:sldChg chg="add">
        <pc:chgData name="Igor Shinkar" userId="db6eb1b41a9778dd" providerId="LiveId" clId="{76B3E91C-0679-4375-A7EE-E585006D98D0}" dt="2025-10-27T00:10:22.414" v="806"/>
        <pc:sldMkLst>
          <pc:docMk/>
          <pc:sldMk cId="1468556926" sldId="732"/>
        </pc:sldMkLst>
      </pc:sldChg>
      <pc:sldChg chg="add">
        <pc:chgData name="Igor Shinkar" userId="db6eb1b41a9778dd" providerId="LiveId" clId="{76B3E91C-0679-4375-A7EE-E585006D98D0}" dt="2025-10-27T00:10:22.414" v="806"/>
        <pc:sldMkLst>
          <pc:docMk/>
          <pc:sldMk cId="3536082008" sldId="733"/>
        </pc:sldMkLst>
      </pc:sldChg>
      <pc:sldChg chg="add">
        <pc:chgData name="Igor Shinkar" userId="db6eb1b41a9778dd" providerId="LiveId" clId="{76B3E91C-0679-4375-A7EE-E585006D98D0}" dt="2025-10-27T00:10:22.414" v="806"/>
        <pc:sldMkLst>
          <pc:docMk/>
          <pc:sldMk cId="2742048595" sldId="734"/>
        </pc:sldMkLst>
      </pc:sldChg>
      <pc:sldChg chg="add">
        <pc:chgData name="Igor Shinkar" userId="db6eb1b41a9778dd" providerId="LiveId" clId="{76B3E91C-0679-4375-A7EE-E585006D98D0}" dt="2025-10-27T00:10:22.414" v="806"/>
        <pc:sldMkLst>
          <pc:docMk/>
          <pc:sldMk cId="2045617772" sldId="735"/>
        </pc:sldMkLst>
      </pc:sldChg>
      <pc:sldChg chg="modSp add modAnim">
        <pc:chgData name="Igor Shinkar" userId="db6eb1b41a9778dd" providerId="LiveId" clId="{76B3E91C-0679-4375-A7EE-E585006D98D0}" dt="2025-11-04T20:02:31.729" v="1508" actId="6549"/>
        <pc:sldMkLst>
          <pc:docMk/>
          <pc:sldMk cId="3963030316" sldId="736"/>
        </pc:sldMkLst>
        <pc:spChg chg="mod">
          <ac:chgData name="Igor Shinkar" userId="db6eb1b41a9778dd" providerId="LiveId" clId="{76B3E91C-0679-4375-A7EE-E585006D98D0}" dt="2025-11-04T20:02:31.729" v="1508" actId="6549"/>
          <ac:spMkLst>
            <pc:docMk/>
            <pc:sldMk cId="3963030316" sldId="736"/>
            <ac:spMk id="3" creationId="{00000000-0000-0000-0000-000000000000}"/>
          </ac:spMkLst>
        </pc:spChg>
      </pc:sldChg>
      <pc:sldChg chg="add">
        <pc:chgData name="Igor Shinkar" userId="db6eb1b41a9778dd" providerId="LiveId" clId="{76B3E91C-0679-4375-A7EE-E585006D98D0}" dt="2025-10-27T00:10:22.414" v="806"/>
        <pc:sldMkLst>
          <pc:docMk/>
          <pc:sldMk cId="3184454671" sldId="737"/>
        </pc:sldMkLst>
      </pc:sldChg>
      <pc:sldChg chg="add">
        <pc:chgData name="Igor Shinkar" userId="db6eb1b41a9778dd" providerId="LiveId" clId="{76B3E91C-0679-4375-A7EE-E585006D98D0}" dt="2025-10-27T00:10:22.414" v="806"/>
        <pc:sldMkLst>
          <pc:docMk/>
          <pc:sldMk cId="180848497" sldId="738"/>
        </pc:sldMkLst>
      </pc:sldChg>
      <pc:sldChg chg="add">
        <pc:chgData name="Igor Shinkar" userId="db6eb1b41a9778dd" providerId="LiveId" clId="{76B3E91C-0679-4375-A7EE-E585006D98D0}" dt="2025-10-27T00:10:22.414" v="806"/>
        <pc:sldMkLst>
          <pc:docMk/>
          <pc:sldMk cId="2303700163" sldId="739"/>
        </pc:sldMkLst>
      </pc:sldChg>
      <pc:sldChg chg="add">
        <pc:chgData name="Igor Shinkar" userId="db6eb1b41a9778dd" providerId="LiveId" clId="{76B3E91C-0679-4375-A7EE-E585006D98D0}" dt="2025-10-27T00:10:22.414" v="806"/>
        <pc:sldMkLst>
          <pc:docMk/>
          <pc:sldMk cId="653284593" sldId="740"/>
        </pc:sldMkLst>
      </pc:sldChg>
      <pc:sldChg chg="modSp add">
        <pc:chgData name="Igor Shinkar" userId="db6eb1b41a9778dd" providerId="LiveId" clId="{76B3E91C-0679-4375-A7EE-E585006D98D0}" dt="2025-11-04T20:13:17.604" v="1511" actId="207"/>
        <pc:sldMkLst>
          <pc:docMk/>
          <pc:sldMk cId="1631981144" sldId="741"/>
        </pc:sldMkLst>
        <pc:spChg chg="mod">
          <ac:chgData name="Igor Shinkar" userId="db6eb1b41a9778dd" providerId="LiveId" clId="{76B3E91C-0679-4375-A7EE-E585006D98D0}" dt="2025-11-04T20:13:17.604" v="1511" actId="207"/>
          <ac:spMkLst>
            <pc:docMk/>
            <pc:sldMk cId="1631981144" sldId="741"/>
            <ac:spMk id="3" creationId="{00000000-0000-0000-0000-000000000000}"/>
          </ac:spMkLst>
        </pc:spChg>
      </pc:sldChg>
      <pc:sldChg chg="add">
        <pc:chgData name="Igor Shinkar" userId="db6eb1b41a9778dd" providerId="LiveId" clId="{76B3E91C-0679-4375-A7EE-E585006D98D0}" dt="2025-10-27T00:10:22.414" v="806"/>
        <pc:sldMkLst>
          <pc:docMk/>
          <pc:sldMk cId="1404059580" sldId="742"/>
        </pc:sldMkLst>
      </pc:sldChg>
      <pc:sldChg chg="modSp add mod">
        <pc:chgData name="Igor Shinkar" userId="db6eb1b41a9778dd" providerId="LiveId" clId="{76B3E91C-0679-4375-A7EE-E585006D98D0}" dt="2025-11-04T20:19:27.194" v="1514" actId="20577"/>
        <pc:sldMkLst>
          <pc:docMk/>
          <pc:sldMk cId="1708917274" sldId="743"/>
        </pc:sldMkLst>
        <pc:spChg chg="mod">
          <ac:chgData name="Igor Shinkar" userId="db6eb1b41a9778dd" providerId="LiveId" clId="{76B3E91C-0679-4375-A7EE-E585006D98D0}" dt="2025-11-04T20:19:27.194" v="1514" actId="20577"/>
          <ac:spMkLst>
            <pc:docMk/>
            <pc:sldMk cId="1708917274" sldId="743"/>
            <ac:spMk id="18434" creationId="{00000000-0000-0000-0000-000000000000}"/>
          </ac:spMkLst>
        </pc:spChg>
      </pc:sldChg>
      <pc:sldChg chg="add">
        <pc:chgData name="Igor Shinkar" userId="db6eb1b41a9778dd" providerId="LiveId" clId="{76B3E91C-0679-4375-A7EE-E585006D98D0}" dt="2025-10-31T01:02:55.560" v="1436"/>
        <pc:sldMkLst>
          <pc:docMk/>
          <pc:sldMk cId="2934512267" sldId="744"/>
        </pc:sldMkLst>
      </pc:sldChg>
      <pc:sldChg chg="modSp add">
        <pc:chgData name="Igor Shinkar" userId="db6eb1b41a9778dd" providerId="LiveId" clId="{76B3E91C-0679-4375-A7EE-E585006D98D0}" dt="2025-11-04T20:33:07.750" v="1558" actId="5793"/>
        <pc:sldMkLst>
          <pc:docMk/>
          <pc:sldMk cId="2809179134" sldId="745"/>
        </pc:sldMkLst>
        <pc:spChg chg="mod">
          <ac:chgData name="Igor Shinkar" userId="db6eb1b41a9778dd" providerId="LiveId" clId="{76B3E91C-0679-4375-A7EE-E585006D98D0}" dt="2025-11-04T20:33:07.750" v="1558" actId="5793"/>
          <ac:spMkLst>
            <pc:docMk/>
            <pc:sldMk cId="2809179134" sldId="745"/>
            <ac:spMk id="5122" creationId="{00000000-0000-0000-0000-000000000000}"/>
          </ac:spMkLst>
        </pc:spChg>
      </pc:sldChg>
      <pc:sldChg chg="modSp add modAnim">
        <pc:chgData name="Igor Shinkar" userId="db6eb1b41a9778dd" providerId="LiveId" clId="{76B3E91C-0679-4375-A7EE-E585006D98D0}" dt="2025-11-06T19:34:09.705" v="1851" actId="6549"/>
        <pc:sldMkLst>
          <pc:docMk/>
          <pc:sldMk cId="3206715521" sldId="746"/>
        </pc:sldMkLst>
        <pc:spChg chg="mod">
          <ac:chgData name="Igor Shinkar" userId="db6eb1b41a9778dd" providerId="LiveId" clId="{76B3E91C-0679-4375-A7EE-E585006D98D0}" dt="2025-11-06T19:34:09.705" v="1851" actId="6549"/>
          <ac:spMkLst>
            <pc:docMk/>
            <pc:sldMk cId="3206715521" sldId="746"/>
            <ac:spMk id="5122" creationId="{00000000-0000-0000-0000-000000000000}"/>
          </ac:spMkLst>
        </pc:spChg>
      </pc:sldChg>
      <pc:sldChg chg="modSp add">
        <pc:chgData name="Igor Shinkar" userId="db6eb1b41a9778dd" providerId="LiveId" clId="{76B3E91C-0679-4375-A7EE-E585006D98D0}" dt="2025-11-06T19:31:27.530" v="1807" actId="113"/>
        <pc:sldMkLst>
          <pc:docMk/>
          <pc:sldMk cId="335958257" sldId="747"/>
        </pc:sldMkLst>
        <pc:spChg chg="mod">
          <ac:chgData name="Igor Shinkar" userId="db6eb1b41a9778dd" providerId="LiveId" clId="{76B3E91C-0679-4375-A7EE-E585006D98D0}" dt="2025-11-06T19:31:27.530" v="1807" actId="113"/>
          <ac:spMkLst>
            <pc:docMk/>
            <pc:sldMk cId="335958257" sldId="747"/>
            <ac:spMk id="5122" creationId="{00000000-0000-0000-0000-000000000000}"/>
          </ac:spMkLst>
        </pc:spChg>
      </pc:sldChg>
      <pc:sldChg chg="modSp add">
        <pc:chgData name="Igor Shinkar" userId="db6eb1b41a9778dd" providerId="LiveId" clId="{76B3E91C-0679-4375-A7EE-E585006D98D0}" dt="2025-11-06T19:30:51.819" v="1803" actId="5793"/>
        <pc:sldMkLst>
          <pc:docMk/>
          <pc:sldMk cId="3608303147" sldId="748"/>
        </pc:sldMkLst>
        <pc:spChg chg="mod">
          <ac:chgData name="Igor Shinkar" userId="db6eb1b41a9778dd" providerId="LiveId" clId="{76B3E91C-0679-4375-A7EE-E585006D98D0}" dt="2025-11-06T19:30:51.819" v="1803" actId="5793"/>
          <ac:spMkLst>
            <pc:docMk/>
            <pc:sldMk cId="3608303147" sldId="748"/>
            <ac:spMk id="5122" creationId="{00000000-0000-0000-0000-000000000000}"/>
          </ac:spMkLst>
        </pc:spChg>
      </pc:sldChg>
      <pc:sldChg chg="modSp add del mod">
        <pc:chgData name="Igor Shinkar" userId="db6eb1b41a9778dd" providerId="LiveId" clId="{76B3E91C-0679-4375-A7EE-E585006D98D0}" dt="2025-11-06T19:30:54.440" v="1804" actId="47"/>
        <pc:sldMkLst>
          <pc:docMk/>
          <pc:sldMk cId="3601134747" sldId="749"/>
        </pc:sldMkLst>
      </pc:sldChg>
      <pc:sldChg chg="delSp modSp add mod delAnim modAnim">
        <pc:chgData name="Igor Shinkar" userId="db6eb1b41a9778dd" providerId="LiveId" clId="{76B3E91C-0679-4375-A7EE-E585006D98D0}" dt="2025-11-06T19:35:35.497" v="1855" actId="20577"/>
        <pc:sldMkLst>
          <pc:docMk/>
          <pc:sldMk cId="2876613274" sldId="750"/>
        </pc:sldMkLst>
        <pc:spChg chg="del mod">
          <ac:chgData name="Igor Shinkar" userId="db6eb1b41a9778dd" providerId="LiveId" clId="{76B3E91C-0679-4375-A7EE-E585006D98D0}" dt="2025-11-06T19:35:30.837" v="1853" actId="478"/>
          <ac:spMkLst>
            <pc:docMk/>
            <pc:sldMk cId="2876613274" sldId="750"/>
            <ac:spMk id="3" creationId="{9A9F55CA-2A1C-4817-8C95-2CAF5B8EE99E}"/>
          </ac:spMkLst>
        </pc:spChg>
        <pc:spChg chg="del mod">
          <ac:chgData name="Igor Shinkar" userId="db6eb1b41a9778dd" providerId="LiveId" clId="{76B3E91C-0679-4375-A7EE-E585006D98D0}" dt="2025-11-06T19:35:32.577" v="1854" actId="478"/>
          <ac:spMkLst>
            <pc:docMk/>
            <pc:sldMk cId="2876613274" sldId="750"/>
            <ac:spMk id="12" creationId="{A9E8B1B0-FE76-4355-AC99-0C88949241BE}"/>
          </ac:spMkLst>
        </pc:spChg>
        <pc:spChg chg="mod">
          <ac:chgData name="Igor Shinkar" userId="db6eb1b41a9778dd" providerId="LiveId" clId="{76B3E91C-0679-4375-A7EE-E585006D98D0}" dt="2025-11-06T19:35:35.497" v="1855" actId="20577"/>
          <ac:spMkLst>
            <pc:docMk/>
            <pc:sldMk cId="2876613274" sldId="750"/>
            <ac:spMk id="5122" creationId="{00000000-0000-0000-0000-000000000000}"/>
          </ac:spMkLst>
        </pc:spChg>
        <pc:graphicFrameChg chg="modGraphic">
          <ac:chgData name="Igor Shinkar" userId="db6eb1b41a9778dd" providerId="LiveId" clId="{76B3E91C-0679-4375-A7EE-E585006D98D0}" dt="2025-11-04T20:51:54.406" v="1637" actId="404"/>
          <ac:graphicFrameMkLst>
            <pc:docMk/>
            <pc:sldMk cId="2876613274" sldId="750"/>
            <ac:graphicFrameMk id="84" creationId="{C890A377-19F2-4412-9A81-065EEEFC633D}"/>
          </ac:graphicFrameMkLst>
        </pc:graphicFrameChg>
      </pc:sldChg>
      <pc:sldChg chg="modSp add modAnim">
        <pc:chgData name="Igor Shinkar" userId="db6eb1b41a9778dd" providerId="LiveId" clId="{76B3E91C-0679-4375-A7EE-E585006D98D0}" dt="2025-11-06T19:39:55.091" v="1862" actId="20577"/>
        <pc:sldMkLst>
          <pc:docMk/>
          <pc:sldMk cId="2950531467" sldId="751"/>
        </pc:sldMkLst>
        <pc:spChg chg="mod">
          <ac:chgData name="Igor Shinkar" userId="db6eb1b41a9778dd" providerId="LiveId" clId="{76B3E91C-0679-4375-A7EE-E585006D98D0}" dt="2025-11-04T20:54:07.231" v="1641" actId="1076"/>
          <ac:spMkLst>
            <pc:docMk/>
            <pc:sldMk cId="2950531467" sldId="751"/>
            <ac:spMk id="7" creationId="{99562079-06EE-4AD8-813E-1B5725583DB8}"/>
          </ac:spMkLst>
        </pc:spChg>
        <pc:spChg chg="mod">
          <ac:chgData name="Igor Shinkar" userId="db6eb1b41a9778dd" providerId="LiveId" clId="{76B3E91C-0679-4375-A7EE-E585006D98D0}" dt="2025-11-06T19:39:55.091" v="1862" actId="20577"/>
          <ac:spMkLst>
            <pc:docMk/>
            <pc:sldMk cId="2950531467" sldId="751"/>
            <ac:spMk id="5122" creationId="{00000000-0000-0000-0000-000000000000}"/>
          </ac:spMkLst>
        </pc:spChg>
      </pc:sldChg>
      <pc:sldChg chg="add">
        <pc:chgData name="Igor Shinkar" userId="db6eb1b41a9778dd" providerId="LiveId" clId="{76B3E91C-0679-4375-A7EE-E585006D98D0}" dt="2025-10-31T01:02:55.560" v="1436"/>
        <pc:sldMkLst>
          <pc:docMk/>
          <pc:sldMk cId="2937879722" sldId="752"/>
        </pc:sldMkLst>
      </pc:sldChg>
      <pc:sldChg chg="add del">
        <pc:chgData name="Igor Shinkar" userId="db6eb1b41a9778dd" providerId="LiveId" clId="{76B3E91C-0679-4375-A7EE-E585006D98D0}" dt="2025-11-06T20:21:05.184" v="2872" actId="47"/>
        <pc:sldMkLst>
          <pc:docMk/>
          <pc:sldMk cId="1958768403" sldId="753"/>
        </pc:sldMkLst>
      </pc:sldChg>
      <pc:sldChg chg="addSp modSp add mod modAnim">
        <pc:chgData name="Igor Shinkar" userId="db6eb1b41a9778dd" providerId="LiveId" clId="{76B3E91C-0679-4375-A7EE-E585006D98D0}" dt="2025-11-06T19:52:42.907" v="2209" actId="1076"/>
        <pc:sldMkLst>
          <pc:docMk/>
          <pc:sldMk cId="2993978264" sldId="754"/>
        </pc:sldMkLst>
        <pc:spChg chg="add mod">
          <ac:chgData name="Igor Shinkar" userId="db6eb1b41a9778dd" providerId="LiveId" clId="{76B3E91C-0679-4375-A7EE-E585006D98D0}" dt="2025-11-06T19:52:42.907" v="2209" actId="1076"/>
          <ac:spMkLst>
            <pc:docMk/>
            <pc:sldMk cId="2993978264" sldId="754"/>
            <ac:spMk id="4" creationId="{6C46CFC2-ADA5-6C8B-9798-359DBD068D4D}"/>
          </ac:spMkLst>
        </pc:spChg>
        <pc:spChg chg="mod">
          <ac:chgData name="Igor Shinkar" userId="db6eb1b41a9778dd" providerId="LiveId" clId="{76B3E91C-0679-4375-A7EE-E585006D98D0}" dt="2025-11-06T19:49:44.093" v="2163" actId="207"/>
          <ac:spMkLst>
            <pc:docMk/>
            <pc:sldMk cId="2993978264" sldId="754"/>
            <ac:spMk id="5122" creationId="{00000000-0000-0000-0000-000000000000}"/>
          </ac:spMkLst>
        </pc:spChg>
      </pc:sldChg>
      <pc:sldChg chg="modSp add mod">
        <pc:chgData name="Igor Shinkar" userId="db6eb1b41a9778dd" providerId="LiveId" clId="{76B3E91C-0679-4375-A7EE-E585006D98D0}" dt="2025-11-06T20:01:56.164" v="2571" actId="6549"/>
        <pc:sldMkLst>
          <pc:docMk/>
          <pc:sldMk cId="1614680687" sldId="755"/>
        </pc:sldMkLst>
        <pc:spChg chg="mod">
          <ac:chgData name="Igor Shinkar" userId="db6eb1b41a9778dd" providerId="LiveId" clId="{76B3E91C-0679-4375-A7EE-E585006D98D0}" dt="2025-11-06T20:01:56.164" v="2571" actId="6549"/>
          <ac:spMkLst>
            <pc:docMk/>
            <pc:sldMk cId="1614680687" sldId="755"/>
            <ac:spMk id="18434" creationId="{00000000-0000-0000-0000-000000000000}"/>
          </ac:spMkLst>
        </pc:spChg>
      </pc:sldChg>
      <pc:sldChg chg="add">
        <pc:chgData name="Igor Shinkar" userId="db6eb1b41a9778dd" providerId="LiveId" clId="{76B3E91C-0679-4375-A7EE-E585006D98D0}" dt="2025-11-06T18:48:44" v="1796"/>
        <pc:sldMkLst>
          <pc:docMk/>
          <pc:sldMk cId="2574531162" sldId="756"/>
        </pc:sldMkLst>
      </pc:sldChg>
      <pc:sldChg chg="add">
        <pc:chgData name="Igor Shinkar" userId="db6eb1b41a9778dd" providerId="LiveId" clId="{76B3E91C-0679-4375-A7EE-E585006D98D0}" dt="2025-11-06T18:48:44" v="1796"/>
        <pc:sldMkLst>
          <pc:docMk/>
          <pc:sldMk cId="983257506" sldId="757"/>
        </pc:sldMkLst>
      </pc:sldChg>
      <pc:sldChg chg="modSp add">
        <pc:chgData name="Igor Shinkar" userId="db6eb1b41a9778dd" providerId="LiveId" clId="{76B3E91C-0679-4375-A7EE-E585006D98D0}" dt="2025-11-06T20:08:06.907" v="2573" actId="6549"/>
        <pc:sldMkLst>
          <pc:docMk/>
          <pc:sldMk cId="3775420314" sldId="758"/>
        </pc:sldMkLst>
        <pc:spChg chg="mod">
          <ac:chgData name="Igor Shinkar" userId="db6eb1b41a9778dd" providerId="LiveId" clId="{76B3E91C-0679-4375-A7EE-E585006D98D0}" dt="2025-11-06T20:08:06.907" v="2573" actId="6549"/>
          <ac:spMkLst>
            <pc:docMk/>
            <pc:sldMk cId="3775420314" sldId="758"/>
            <ac:spMk id="5122" creationId="{00000000-0000-0000-0000-000000000000}"/>
          </ac:spMkLst>
        </pc:spChg>
      </pc:sldChg>
      <pc:sldChg chg="modSp add modAnim">
        <pc:chgData name="Igor Shinkar" userId="db6eb1b41a9778dd" providerId="LiveId" clId="{76B3E91C-0679-4375-A7EE-E585006D98D0}" dt="2025-11-06T20:19:28.379" v="2870" actId="20577"/>
        <pc:sldMkLst>
          <pc:docMk/>
          <pc:sldMk cId="664063767" sldId="759"/>
        </pc:sldMkLst>
        <pc:spChg chg="mod">
          <ac:chgData name="Igor Shinkar" userId="db6eb1b41a9778dd" providerId="LiveId" clId="{76B3E91C-0679-4375-A7EE-E585006D98D0}" dt="2025-11-06T20:19:28.379" v="2870" actId="20577"/>
          <ac:spMkLst>
            <pc:docMk/>
            <pc:sldMk cId="664063767" sldId="759"/>
            <ac:spMk id="5122" creationId="{00000000-0000-0000-0000-000000000000}"/>
          </ac:spMkLst>
        </pc:spChg>
      </pc:sldChg>
      <pc:sldChg chg="add">
        <pc:chgData name="Igor Shinkar" userId="db6eb1b41a9778dd" providerId="LiveId" clId="{76B3E91C-0679-4375-A7EE-E585006D98D0}" dt="2025-11-06T18:48:44" v="1796"/>
        <pc:sldMkLst>
          <pc:docMk/>
          <pc:sldMk cId="1279224947" sldId="760"/>
        </pc:sldMkLst>
      </pc:sldChg>
      <pc:sldChg chg="modSp add">
        <pc:chgData name="Igor Shinkar" userId="db6eb1b41a9778dd" providerId="LiveId" clId="{76B3E91C-0679-4375-A7EE-E585006D98D0}" dt="2025-11-06T20:20:07.141" v="2871" actId="20577"/>
        <pc:sldMkLst>
          <pc:docMk/>
          <pc:sldMk cId="3134258643" sldId="761"/>
        </pc:sldMkLst>
        <pc:spChg chg="mod">
          <ac:chgData name="Igor Shinkar" userId="db6eb1b41a9778dd" providerId="LiveId" clId="{76B3E91C-0679-4375-A7EE-E585006D98D0}" dt="2025-11-06T20:20:07.141" v="2871" actId="20577"/>
          <ac:spMkLst>
            <pc:docMk/>
            <pc:sldMk cId="3134258643" sldId="761"/>
            <ac:spMk id="5122" creationId="{00000000-0000-0000-0000-000000000000}"/>
          </ac:spMkLst>
        </pc:spChg>
      </pc:sldChg>
      <pc:sldChg chg="add del">
        <pc:chgData name="Igor Shinkar" userId="db6eb1b41a9778dd" providerId="LiveId" clId="{76B3E91C-0679-4375-A7EE-E585006D98D0}" dt="2025-11-06T20:21:05.184" v="2872" actId="47"/>
        <pc:sldMkLst>
          <pc:docMk/>
          <pc:sldMk cId="3254302517" sldId="762"/>
        </pc:sldMkLst>
      </pc:sldChg>
      <pc:sldChg chg="add del">
        <pc:chgData name="Igor Shinkar" userId="db6eb1b41a9778dd" providerId="LiveId" clId="{76B3E91C-0679-4375-A7EE-E585006D98D0}" dt="2025-11-06T20:21:05.184" v="2872" actId="47"/>
        <pc:sldMkLst>
          <pc:docMk/>
          <pc:sldMk cId="880591935" sldId="763"/>
        </pc:sldMkLst>
      </pc:sldChg>
      <pc:sldChg chg="add del">
        <pc:chgData name="Igor Shinkar" userId="db6eb1b41a9778dd" providerId="LiveId" clId="{76B3E91C-0679-4375-A7EE-E585006D98D0}" dt="2025-11-06T20:21:05.184" v="2872" actId="47"/>
        <pc:sldMkLst>
          <pc:docMk/>
          <pc:sldMk cId="3784871206" sldId="764"/>
        </pc:sldMkLst>
      </pc:sldChg>
      <pc:sldChg chg="add del">
        <pc:chgData name="Igor Shinkar" userId="db6eb1b41a9778dd" providerId="LiveId" clId="{76B3E91C-0679-4375-A7EE-E585006D98D0}" dt="2025-11-06T20:21:05.184" v="2872" actId="47"/>
        <pc:sldMkLst>
          <pc:docMk/>
          <pc:sldMk cId="3487951947" sldId="765"/>
        </pc:sldMkLst>
      </pc:sldChg>
      <pc:sldChg chg="add del">
        <pc:chgData name="Igor Shinkar" userId="db6eb1b41a9778dd" providerId="LiveId" clId="{76B3E91C-0679-4375-A7EE-E585006D98D0}" dt="2025-11-06T20:21:05.184" v="2872" actId="47"/>
        <pc:sldMkLst>
          <pc:docMk/>
          <pc:sldMk cId="2096295110" sldId="766"/>
        </pc:sldMkLst>
      </pc:sldChg>
      <pc:sldChg chg="addSp modSp add mod modAnim">
        <pc:chgData name="Igor Shinkar" userId="db6eb1b41a9778dd" providerId="LiveId" clId="{76B3E91C-0679-4375-A7EE-E585006D98D0}" dt="2025-11-06T20:00:42.895" v="2569" actId="1035"/>
        <pc:sldMkLst>
          <pc:docMk/>
          <pc:sldMk cId="2197140068" sldId="767"/>
        </pc:sldMkLst>
        <pc:spChg chg="add mod">
          <ac:chgData name="Igor Shinkar" userId="db6eb1b41a9778dd" providerId="LiveId" clId="{76B3E91C-0679-4375-A7EE-E585006D98D0}" dt="2025-11-06T20:00:06.947" v="2563" actId="1076"/>
          <ac:spMkLst>
            <pc:docMk/>
            <pc:sldMk cId="2197140068" sldId="767"/>
            <ac:spMk id="4" creationId="{2407F72F-F097-7480-6D16-718203BEA4AC}"/>
          </ac:spMkLst>
        </pc:spChg>
        <pc:spChg chg="add mod">
          <ac:chgData name="Igor Shinkar" userId="db6eb1b41a9778dd" providerId="LiveId" clId="{76B3E91C-0679-4375-A7EE-E585006D98D0}" dt="2025-11-06T20:00:08.933" v="2564" actId="1076"/>
          <ac:spMkLst>
            <pc:docMk/>
            <pc:sldMk cId="2197140068" sldId="767"/>
            <ac:spMk id="5" creationId="{FFB7228C-E74C-B2BF-B351-F6D0E3023588}"/>
          </ac:spMkLst>
        </pc:spChg>
        <pc:spChg chg="add mod">
          <ac:chgData name="Igor Shinkar" userId="db6eb1b41a9778dd" providerId="LiveId" clId="{76B3E91C-0679-4375-A7EE-E585006D98D0}" dt="2025-11-06T20:00:42.895" v="2569" actId="1035"/>
          <ac:spMkLst>
            <pc:docMk/>
            <pc:sldMk cId="2197140068" sldId="767"/>
            <ac:spMk id="6" creationId="{9CD649D7-84E3-A02F-BFA1-553490E782B8}"/>
          </ac:spMkLst>
        </pc:spChg>
        <pc:spChg chg="mod">
          <ac:chgData name="Igor Shinkar" userId="db6eb1b41a9778dd" providerId="LiveId" clId="{76B3E91C-0679-4375-A7EE-E585006D98D0}" dt="2025-11-06T20:00:03.839" v="2562" actId="14100"/>
          <ac:spMkLst>
            <pc:docMk/>
            <pc:sldMk cId="2197140068" sldId="767"/>
            <ac:spMk id="12" creationId="{F596EA0F-4897-5E12-DFB5-4A1140D64FE7}"/>
          </ac:spMkLst>
        </pc:spChg>
        <pc:spChg chg="mod">
          <ac:chgData name="Igor Shinkar" userId="db6eb1b41a9778dd" providerId="LiveId" clId="{76B3E91C-0679-4375-A7EE-E585006D98D0}" dt="2025-11-06T19:59:59.152" v="2561" actId="6549"/>
          <ac:spMkLst>
            <pc:docMk/>
            <pc:sldMk cId="2197140068" sldId="767"/>
            <ac:spMk id="5122" creationId="{FAFADCFB-954F-65D2-271E-640D30EEBA6E}"/>
          </ac:spMkLst>
        </pc:spChg>
      </pc:sldChg>
      <pc:sldChg chg="add">
        <pc:chgData name="Igor Shinkar" userId="db6eb1b41a9778dd" providerId="LiveId" clId="{76B3E91C-0679-4375-A7EE-E585006D98D0}" dt="2025-11-06T19:35:28.363" v="1852"/>
        <pc:sldMkLst>
          <pc:docMk/>
          <pc:sldMk cId="718029721" sldId="768"/>
        </pc:sldMkLst>
      </pc:sldChg>
      <pc:sldChg chg="add modAnim">
        <pc:chgData name="Igor Shinkar" userId="db6eb1b41a9778dd" providerId="LiveId" clId="{76B3E91C-0679-4375-A7EE-E585006D98D0}" dt="2025-11-06T20:01:46.869" v="2570"/>
        <pc:sldMkLst>
          <pc:docMk/>
          <pc:sldMk cId="4049168587" sldId="76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3280501" cy="534101"/>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18"/>
              <a:ea typeface="Arial Unicode MS" pitchFamily="2"/>
              <a:cs typeface="Tahoma" pitchFamily="2"/>
            </a:endParaRPr>
          </a:p>
        </p:txBody>
      </p:sp>
      <p:sp>
        <p:nvSpPr>
          <p:cNvPr id="3" name="Date Placeholder 2"/>
          <p:cNvSpPr txBox="1">
            <a:spLocks noGrp="1"/>
          </p:cNvSpPr>
          <p:nvPr>
            <p:ph type="dt" sz="quarter" idx="1"/>
          </p:nvPr>
        </p:nvSpPr>
        <p:spPr>
          <a:xfrm>
            <a:off x="4279053" y="0"/>
            <a:ext cx="3280501" cy="534101"/>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18"/>
              <a:ea typeface="Arial Unicode MS" pitchFamily="2"/>
              <a:cs typeface="Tahoma" pitchFamily="2"/>
            </a:endParaRPr>
          </a:p>
        </p:txBody>
      </p:sp>
      <p:sp>
        <p:nvSpPr>
          <p:cNvPr id="4" name="Footer Placeholder 3"/>
          <p:cNvSpPr txBox="1">
            <a:spLocks noGrp="1"/>
          </p:cNvSpPr>
          <p:nvPr>
            <p:ph type="ftr" sz="quarter" idx="2"/>
          </p:nvPr>
        </p:nvSpPr>
        <p:spPr>
          <a:xfrm>
            <a:off x="0" y="10157658"/>
            <a:ext cx="3280501" cy="534101"/>
          </a:xfrm>
          <a:prstGeom prst="rect">
            <a:avLst/>
          </a:prstGeom>
          <a:noFill/>
          <a:ln>
            <a:noFill/>
          </a:ln>
        </p:spPr>
        <p:txBody>
          <a:bodyPr vert="horz" wrap="none" lIns="90004" tIns="44997" rIns="90004" bIns="44997" anchor="b"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18"/>
              <a:ea typeface="Arial Unicode MS" pitchFamily="2"/>
              <a:cs typeface="Tahoma" pitchFamily="2"/>
            </a:endParaRPr>
          </a:p>
        </p:txBody>
      </p:sp>
      <p:sp>
        <p:nvSpPr>
          <p:cNvPr id="5" name="Slide Number Placeholder 4"/>
          <p:cNvSpPr txBox="1">
            <a:spLocks noGrp="1"/>
          </p:cNvSpPr>
          <p:nvPr>
            <p:ph type="sldNum" sz="quarter" idx="3"/>
          </p:nvPr>
        </p:nvSpPr>
        <p:spPr>
          <a:xfrm>
            <a:off x="4279053" y="10157658"/>
            <a:ext cx="3280501" cy="534101"/>
          </a:xfrm>
          <a:prstGeom prst="rect">
            <a:avLst/>
          </a:prstGeom>
          <a:noFill/>
          <a:ln>
            <a:noFill/>
          </a:ln>
        </p:spPr>
        <p:txBody>
          <a:bodyPr vert="horz" wrap="none" lIns="90004" tIns="44997" rIns="90004" bIns="44997" anchor="b"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18"/>
              <a:ea typeface="Arial Unicode MS" pitchFamily="2"/>
              <a:cs typeface="Tahoma" pitchFamily="2"/>
            </a:endParaRPr>
          </a:p>
        </p:txBody>
      </p:sp>
    </p:spTree>
    <p:extLst>
      <p:ext uri="{BB962C8B-B14F-4D97-AF65-F5344CB8AC3E}">
        <p14:creationId xmlns:p14="http://schemas.microsoft.com/office/powerpoint/2010/main" val="31052750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a:xfrm>
            <a:off x="1107000" y="812517"/>
            <a:ext cx="5345280" cy="4008958"/>
          </a:xfrm>
          <a:prstGeom prst="rect">
            <a:avLst/>
          </a:prstGeom>
          <a:noFill/>
          <a:ln>
            <a:noFill/>
            <a:prstDash val="solid"/>
          </a:ln>
        </p:spPr>
      </p:sp>
      <p:sp>
        <p:nvSpPr>
          <p:cNvPr id="3" name="Notes Placeholder 2"/>
          <p:cNvSpPr txBox="1">
            <a:spLocks noGrp="1"/>
          </p:cNvSpPr>
          <p:nvPr>
            <p:ph type="body" sz="quarter" idx="3"/>
          </p:nvPr>
        </p:nvSpPr>
        <p:spPr>
          <a:xfrm>
            <a:off x="755998" y="5078522"/>
            <a:ext cx="6047640" cy="4811042"/>
          </a:xfrm>
          <a:prstGeom prst="rect">
            <a:avLst/>
          </a:prstGeom>
          <a:noFill/>
          <a:ln>
            <a:noFill/>
          </a:ln>
        </p:spPr>
        <p:txBody>
          <a:bodyPr vert="horz" wrap="square" lIns="0" tIns="0" rIns="0" bIns="0" anchor="t" anchorCtr="0" compatLnSpc="1">
            <a:noAutofit/>
          </a:bodyPr>
          <a:lstStyle/>
          <a:p>
            <a:pPr lvl="0"/>
            <a:endParaRPr lang="en-US"/>
          </a:p>
        </p:txBody>
      </p:sp>
      <p:sp>
        <p:nvSpPr>
          <p:cNvPr id="4" name="Header Placeholder 3"/>
          <p:cNvSpPr txBox="1">
            <a:spLocks noGrp="1"/>
          </p:cNvSpPr>
          <p:nvPr>
            <p:ph type="hdr" sz="quarter"/>
          </p:nvPr>
        </p:nvSpPr>
        <p:spPr>
          <a:xfrm>
            <a:off x="0" y="0"/>
            <a:ext cx="3280684" cy="534238"/>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5" name="Date Placeholder 4"/>
          <p:cNvSpPr txBox="1">
            <a:spLocks noGrp="1"/>
          </p:cNvSpPr>
          <p:nvPr>
            <p:ph type="dt" idx="1"/>
          </p:nvPr>
        </p:nvSpPr>
        <p:spPr>
          <a:xfrm>
            <a:off x="4278962" y="0"/>
            <a:ext cx="3280684" cy="534238"/>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6" name="Footer Placeholder 5"/>
          <p:cNvSpPr txBox="1">
            <a:spLocks noGrp="1"/>
          </p:cNvSpPr>
          <p:nvPr>
            <p:ph type="ftr" sz="quarter" idx="4"/>
          </p:nvPr>
        </p:nvSpPr>
        <p:spPr>
          <a:xfrm>
            <a:off x="0" y="10157402"/>
            <a:ext cx="3280684" cy="534238"/>
          </a:xfrm>
          <a:prstGeom prst="rect">
            <a:avLst/>
          </a:prstGeom>
          <a:noFill/>
          <a:ln>
            <a:noFill/>
          </a:ln>
        </p:spPr>
        <p:txBody>
          <a:bodyPr vert="horz" wrap="square" lIns="0" tIns="0" rIns="0" bIns="0" anchor="b"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
        <p:nvSpPr>
          <p:cNvPr id="7" name="Slide Number Placeholder 6"/>
          <p:cNvSpPr txBox="1">
            <a:spLocks noGrp="1"/>
          </p:cNvSpPr>
          <p:nvPr>
            <p:ph type="sldNum" sz="quarter" idx="5"/>
          </p:nvPr>
        </p:nvSpPr>
        <p:spPr>
          <a:xfrm>
            <a:off x="4278962" y="10157402"/>
            <a:ext cx="3280684" cy="534238"/>
          </a:xfrm>
          <a:prstGeom prst="rect">
            <a:avLst/>
          </a:prstGeom>
          <a:noFill/>
          <a:ln>
            <a:noFill/>
          </a:ln>
        </p:spPr>
        <p:txBody>
          <a:bodyPr vert="horz" wrap="square" lIns="0" tIns="0" rIns="0" bIns="0" anchor="b" anchorCtr="0" compatLnSpc="1">
            <a:noAutofit/>
          </a:bodyPr>
          <a:lstStyle>
            <a:lvl1pPr marL="0" marR="0" lvl="0" indent="0" algn="l" defTabSz="914400" rtl="0" fontAlgn="auto" hangingPunct="0">
              <a:lnSpc>
                <a:spcPct val="100000"/>
              </a:lnSpc>
              <a:spcBef>
                <a:spcPts val="0"/>
              </a:spcBef>
              <a:spcAft>
                <a:spcPts val="0"/>
              </a:spcAft>
              <a:buNone/>
              <a:tabLst/>
              <a:defRPr lang="en-US"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en-US"/>
          </a:p>
        </p:txBody>
      </p:sp>
    </p:spTree>
    <p:extLst>
      <p:ext uri="{BB962C8B-B14F-4D97-AF65-F5344CB8AC3E}">
        <p14:creationId xmlns:p14="http://schemas.microsoft.com/office/powerpoint/2010/main" val="4015362510"/>
      </p:ext>
    </p:extLst>
  </p:cSld>
  <p:clrMap bg1="lt1" tx1="dk1" bg2="lt2" tx2="dk2" accent1="accent1" accent2="accent2" accent3="accent3" accent4="accent4" accent5="accent5" accent6="accent6" hlink="hlink" folHlink="folHlink"/>
  <p:notesStyle>
    <a:lvl1pPr marL="215999" marR="0" lvl="0" indent="-215999" defTabSz="914400" rtl="0" fontAlgn="auto" hangingPunct="0">
      <a:lnSpc>
        <a:spcPct val="100000"/>
      </a:lnSpc>
      <a:spcBef>
        <a:spcPts val="0"/>
      </a:spcBef>
      <a:spcAft>
        <a:spcPts val="0"/>
      </a:spcAft>
      <a:buNone/>
      <a:tabLst/>
      <a:defRPr lang="en-US" sz="2000" b="0" i="0" u="none" strike="noStrike" kern="1200" cap="none" spc="0" baseline="0">
        <a:solidFill>
          <a:srgbClr val="000000"/>
        </a:solidFill>
        <a:uFillTx/>
        <a:latin typeface="Arial" pitchFamily="18"/>
        <a:ea typeface="Arial Unicode MS" pitchFamily="2"/>
        <a:cs typeface="Tahoma"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a:xfrm>
            <a:off x="755998" y="5078522"/>
            <a:ext cx="6047640" cy="4811399"/>
          </a:xfrm>
        </p:spPr>
        <p:txBody>
          <a:bodyPr>
            <a:sp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552363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5827668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497785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3892993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9835432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3194539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919132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5326597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479708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002562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191880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8639788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6207572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374111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9094354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1772568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1114118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4319703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7611483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2817407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4119409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0068433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1295505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6318166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298"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705624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7856412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5285348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2243075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1317140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642762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406356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704659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2921895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3605765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298"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0596399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54403936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6681009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0954110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50169835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E33F81A3-5DDA-C154-AAC8-39A13D8E79E7}"/>
            </a:ext>
          </a:extLst>
        </p:cNvPr>
        <p:cNvGrpSpPr/>
        <p:nvPr/>
      </p:nvGrpSpPr>
      <p:grpSpPr>
        <a:xfrm>
          <a:off x="0" y="0"/>
          <a:ext cx="0" cy="0"/>
          <a:chOff x="0" y="0"/>
          <a:chExt cx="0" cy="0"/>
        </a:xfrm>
      </p:grpSpPr>
      <p:sp>
        <p:nvSpPr>
          <p:cNvPr id="41985" name="Rectangle 1">
            <a:extLst>
              <a:ext uri="{FF2B5EF4-FFF2-40B4-BE49-F238E27FC236}">
                <a16:creationId xmlns:a16="http://schemas.microsoft.com/office/drawing/2014/main" id="{80DC91F0-034F-EF14-47A9-2AC313FA2F82}"/>
              </a:ext>
            </a:extLst>
          </p:cNvPr>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a:extLst>
              <a:ext uri="{FF2B5EF4-FFF2-40B4-BE49-F238E27FC236}">
                <a16:creationId xmlns:a16="http://schemas.microsoft.com/office/drawing/2014/main" id="{4DAA40FA-BAAE-D555-D3A0-52F60EFBA522}"/>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6157373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10810842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78394884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932828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0914079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0986577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6EDA4B52-4C9E-F31A-3F63-76D3187BBD44}"/>
            </a:ext>
          </a:extLst>
        </p:cNvPr>
        <p:cNvGrpSpPr/>
        <p:nvPr/>
      </p:nvGrpSpPr>
      <p:grpSpPr>
        <a:xfrm>
          <a:off x="0" y="0"/>
          <a:ext cx="0" cy="0"/>
          <a:chOff x="0" y="0"/>
          <a:chExt cx="0" cy="0"/>
        </a:xfrm>
      </p:grpSpPr>
      <p:sp>
        <p:nvSpPr>
          <p:cNvPr id="41985" name="Rectangle 1">
            <a:extLst>
              <a:ext uri="{FF2B5EF4-FFF2-40B4-BE49-F238E27FC236}">
                <a16:creationId xmlns:a16="http://schemas.microsoft.com/office/drawing/2014/main" id="{AAE28922-C0A7-D430-D9BF-8D9D1B23BE96}"/>
              </a:ext>
            </a:extLst>
          </p:cNvPr>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a:extLst>
              <a:ext uri="{FF2B5EF4-FFF2-40B4-BE49-F238E27FC236}">
                <a16:creationId xmlns:a16="http://schemas.microsoft.com/office/drawing/2014/main" id="{93908094-CE11-461A-3AF2-EE4D59B18513}"/>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4934659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B384593D-1FE4-0046-070D-AF2CEBD3B57F}"/>
            </a:ext>
          </a:extLst>
        </p:cNvPr>
        <p:cNvGrpSpPr/>
        <p:nvPr/>
      </p:nvGrpSpPr>
      <p:grpSpPr>
        <a:xfrm>
          <a:off x="0" y="0"/>
          <a:ext cx="0" cy="0"/>
          <a:chOff x="0" y="0"/>
          <a:chExt cx="0" cy="0"/>
        </a:xfrm>
      </p:grpSpPr>
      <p:sp>
        <p:nvSpPr>
          <p:cNvPr id="41985" name="Rectangle 1">
            <a:extLst>
              <a:ext uri="{FF2B5EF4-FFF2-40B4-BE49-F238E27FC236}">
                <a16:creationId xmlns:a16="http://schemas.microsoft.com/office/drawing/2014/main" id="{D7FA0A92-72D8-D151-71FA-F07401C5B3B3}"/>
              </a:ext>
            </a:extLst>
          </p:cNvPr>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a:extLst>
              <a:ext uri="{FF2B5EF4-FFF2-40B4-BE49-F238E27FC236}">
                <a16:creationId xmlns:a16="http://schemas.microsoft.com/office/drawing/2014/main" id="{172F1785-163A-AF7A-4764-7E732BFA399F}"/>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6853380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298"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07045113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941944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06533471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55733332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7835402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4014154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398100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78711985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218524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190974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5B9BD5"/>
          </a:solidFill>
          <a:ln w="25402">
            <a:solidFill>
              <a:srgbClr val="41719C"/>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481535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txBox="1">
            <a:spLocks noGrp="1"/>
          </p:cNvSpPr>
          <p:nvPr>
            <p:ph type="ctrTitle"/>
          </p:nvPr>
        </p:nvSpPr>
        <p:spPr>
          <a:xfrm>
            <a:off x="1260472" y="1236661"/>
            <a:ext cx="7559673" cy="2632072"/>
          </a:xfrm>
        </p:spPr>
        <p:txBody>
          <a:bodyPr anchor="b"/>
          <a:lstStyle>
            <a:lvl1pPr>
              <a:defRPr lang="en-US" sz="6000"/>
            </a:lvl1pPr>
          </a:lstStyle>
          <a:p>
            <a:pPr lvl="0"/>
            <a:r>
              <a:rPr lang="en-US"/>
              <a:t>Click to edit Master title style</a:t>
            </a:r>
          </a:p>
        </p:txBody>
      </p:sp>
      <p:sp>
        <p:nvSpPr>
          <p:cNvPr id="3" name="Subtitle 2"/>
          <p:cNvSpPr txBox="1">
            <a:spLocks noGrp="1"/>
          </p:cNvSpPr>
          <p:nvPr>
            <p:ph type="subTitle" idx="1"/>
          </p:nvPr>
        </p:nvSpPr>
        <p:spPr>
          <a:xfrm>
            <a:off x="1260472" y="3970333"/>
            <a:ext cx="7559673" cy="1825627"/>
          </a:xfrm>
        </p:spPr>
        <p:txBody>
          <a:bodyPr anchorCtr="1"/>
          <a:lstStyle>
            <a:lvl1pPr algn="ctr">
              <a:defRPr sz="2400"/>
            </a:lvl1pPr>
          </a:lstStyle>
          <a:p>
            <a:pPr lvl="0"/>
            <a:r>
              <a:rPr lang="en-US"/>
              <a:t>Click to edit Master subtitle style</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3519156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p>
        </p:txBody>
      </p:sp>
      <p:sp>
        <p:nvSpPr>
          <p:cNvPr id="3" name="Vertical Text Placehold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087535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txBox="1">
            <a:spLocks noGrp="1"/>
          </p:cNvSpPr>
          <p:nvPr>
            <p:ph type="title" orient="vert"/>
          </p:nvPr>
        </p:nvSpPr>
        <p:spPr>
          <a:xfrm>
            <a:off x="7362821" y="684208"/>
            <a:ext cx="2212976" cy="5075240"/>
          </a:xfrm>
        </p:spPr>
        <p:txBody>
          <a:bodyPr vert="eaVert"/>
          <a:lstStyle>
            <a:lvl1pPr>
              <a:defRPr lang="en-US"/>
            </a:lvl1pPr>
          </a:lstStyle>
          <a:p>
            <a:pPr lvl="0"/>
            <a:r>
              <a:rPr lang="en-US"/>
              <a:t>Click to edit Master title style</a:t>
            </a:r>
          </a:p>
        </p:txBody>
      </p:sp>
      <p:sp>
        <p:nvSpPr>
          <p:cNvPr id="3" name="Vertical Text Placeholder 2"/>
          <p:cNvSpPr txBox="1">
            <a:spLocks noGrp="1"/>
          </p:cNvSpPr>
          <p:nvPr>
            <p:ph type="body" orient="vert" idx="1"/>
          </p:nvPr>
        </p:nvSpPr>
        <p:spPr>
          <a:xfrm>
            <a:off x="720720" y="684208"/>
            <a:ext cx="6489697" cy="5075240"/>
          </a:xfrm>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014083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p>
        </p:txBody>
      </p:sp>
      <p:sp>
        <p:nvSpPr>
          <p:cNvPr id="3"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3213484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txBox="1">
            <a:spLocks noGrp="1"/>
          </p:cNvSpPr>
          <p:nvPr>
            <p:ph type="title"/>
          </p:nvPr>
        </p:nvSpPr>
        <p:spPr>
          <a:xfrm>
            <a:off x="687391" y="1884358"/>
            <a:ext cx="8694736" cy="3144841"/>
          </a:xfrm>
        </p:spPr>
        <p:txBody>
          <a:bodyPr anchor="b"/>
          <a:lstStyle>
            <a:lvl1pPr>
              <a:defRPr lang="en-US" sz="6000"/>
            </a:lvl1pPr>
          </a:lstStyle>
          <a:p>
            <a:pPr lvl="0"/>
            <a:r>
              <a:rPr lang="en-US"/>
              <a:t>Click to edit Master title style</a:t>
            </a:r>
          </a:p>
        </p:txBody>
      </p:sp>
      <p:sp>
        <p:nvSpPr>
          <p:cNvPr id="3" name="Text Placeholder 2"/>
          <p:cNvSpPr txBox="1">
            <a:spLocks noGrp="1"/>
          </p:cNvSpPr>
          <p:nvPr>
            <p:ph type="body" idx="1"/>
          </p:nvPr>
        </p:nvSpPr>
        <p:spPr>
          <a:xfrm>
            <a:off x="687391" y="5059366"/>
            <a:ext cx="8694736" cy="1652585"/>
          </a:xfrm>
        </p:spPr>
        <p:txBody>
          <a:bodyPr/>
          <a:lstStyle>
            <a:lvl1pPr>
              <a:defRPr sz="2400">
                <a:solidFill>
                  <a:srgbClr val="898989"/>
                </a:solidFill>
              </a:defRPr>
            </a:lvl1pPr>
          </a:lstStyle>
          <a:p>
            <a:pPr lvl="0"/>
            <a:r>
              <a:rPr lang="en-US"/>
              <a:t>Edit Master text styles</a:t>
            </a:r>
          </a:p>
        </p:txBody>
      </p:sp>
      <p:sp>
        <p:nvSpPr>
          <p:cNvPr id="4" name="Date Placeholder 3"/>
          <p:cNvSpPr txBox="1">
            <a:spLocks noGrp="1"/>
          </p:cNvSpPr>
          <p:nvPr>
            <p:ph type="dt" sz="half" idx="7"/>
          </p:nvPr>
        </p:nvSpPr>
        <p:spPr/>
        <p:txBody>
          <a:bodyPr/>
          <a:lstStyle>
            <a:lvl1pPr>
              <a:defRPr/>
            </a:lvl1pPr>
          </a:lstStyle>
          <a:p>
            <a:pPr lvl="0"/>
            <a:endParaRPr lang="de-DE"/>
          </a:p>
        </p:txBody>
      </p:sp>
      <p:sp>
        <p:nvSpPr>
          <p:cNvPr id="5" name="Footer Placeholder 4"/>
          <p:cNvSpPr txBox="1">
            <a:spLocks noGrp="1"/>
          </p:cNvSpPr>
          <p:nvPr>
            <p:ph type="ftr" sz="quarter" idx="9"/>
          </p:nvPr>
        </p:nvSpPr>
        <p:spPr/>
        <p:txBody>
          <a:bodyPr/>
          <a:lstStyle>
            <a:lvl1pPr>
              <a:defRPr/>
            </a:lvl1pPr>
          </a:lstStyle>
          <a:p>
            <a:pPr lvl="0"/>
            <a:endParaRPr lang="de-DE"/>
          </a:p>
        </p:txBody>
      </p:sp>
      <p:sp>
        <p:nvSpPr>
          <p:cNvPr id="6" name="Slide Number Placeholder 5"/>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99323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p>
        </p:txBody>
      </p:sp>
      <p:sp>
        <p:nvSpPr>
          <p:cNvPr id="3" name="Content Placeholder 2"/>
          <p:cNvSpPr txBox="1">
            <a:spLocks noGrp="1"/>
          </p:cNvSpPr>
          <p:nvPr>
            <p:ph idx="1"/>
          </p:nvPr>
        </p:nvSpPr>
        <p:spPr>
          <a:xfrm>
            <a:off x="720720" y="1949445"/>
            <a:ext cx="4351336" cy="3810003"/>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txBox="1">
            <a:spLocks noGrp="1"/>
          </p:cNvSpPr>
          <p:nvPr>
            <p:ph idx="2"/>
          </p:nvPr>
        </p:nvSpPr>
        <p:spPr>
          <a:xfrm>
            <a:off x="5224460" y="1949445"/>
            <a:ext cx="4351336" cy="3810003"/>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txBox="1">
            <a:spLocks noGrp="1"/>
          </p:cNvSpPr>
          <p:nvPr>
            <p:ph type="dt" sz="half" idx="7"/>
          </p:nvPr>
        </p:nvSpPr>
        <p:spPr/>
        <p:txBody>
          <a:bodyPr/>
          <a:lstStyle>
            <a:lvl1pPr>
              <a:defRPr/>
            </a:lvl1pPr>
          </a:lstStyle>
          <a:p>
            <a:pPr lvl="0"/>
            <a:endParaRPr lang="de-DE"/>
          </a:p>
        </p:txBody>
      </p:sp>
      <p:sp>
        <p:nvSpPr>
          <p:cNvPr id="6" name="Footer Placeholder 5"/>
          <p:cNvSpPr txBox="1">
            <a:spLocks noGrp="1"/>
          </p:cNvSpPr>
          <p:nvPr>
            <p:ph type="ftr" sz="quarter" idx="9"/>
          </p:nvPr>
        </p:nvSpPr>
        <p:spPr/>
        <p:txBody>
          <a:bodyPr/>
          <a:lstStyle>
            <a:lvl1pPr>
              <a:defRPr/>
            </a:lvl1pPr>
          </a:lstStyle>
          <a:p>
            <a:pPr lvl="0"/>
            <a:endParaRPr lang="de-DE"/>
          </a:p>
        </p:txBody>
      </p:sp>
      <p:sp>
        <p:nvSpPr>
          <p:cNvPr id="7" name="Slide Number Placeholder 6"/>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13624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403222"/>
            <a:ext cx="8694736" cy="1460497"/>
          </a:xfrm>
        </p:spPr>
        <p:txBody>
          <a:bodyPr/>
          <a:lstStyle>
            <a:lvl1pPr>
              <a:defRPr lang="en-US"/>
            </a:lvl1pPr>
          </a:lstStyle>
          <a:p>
            <a:pPr lvl="0"/>
            <a:r>
              <a:rPr lang="en-US"/>
              <a:t>Click to edit Master title style</a:t>
            </a:r>
          </a:p>
        </p:txBody>
      </p:sp>
      <p:sp>
        <p:nvSpPr>
          <p:cNvPr id="3" name="Text Placeholder 2"/>
          <p:cNvSpPr txBox="1">
            <a:spLocks noGrp="1"/>
          </p:cNvSpPr>
          <p:nvPr>
            <p:ph type="body" idx="1"/>
          </p:nvPr>
        </p:nvSpPr>
        <p:spPr>
          <a:xfrm>
            <a:off x="693736" y="1852610"/>
            <a:ext cx="4265611" cy="908054"/>
          </a:xfrm>
        </p:spPr>
        <p:txBody>
          <a:bodyPr anchor="b"/>
          <a:lstStyle>
            <a:lvl1pPr>
              <a:defRPr sz="2400" b="1"/>
            </a:lvl1pPr>
          </a:lstStyle>
          <a:p>
            <a:pPr lvl="0"/>
            <a:r>
              <a:rPr lang="en-US"/>
              <a:t>Edit Master text styles</a:t>
            </a:r>
          </a:p>
        </p:txBody>
      </p:sp>
      <p:sp>
        <p:nvSpPr>
          <p:cNvPr id="4" name="Content Placeholder 3"/>
          <p:cNvSpPr txBox="1">
            <a:spLocks noGrp="1"/>
          </p:cNvSpPr>
          <p:nvPr>
            <p:ph idx="2"/>
          </p:nvPr>
        </p:nvSpPr>
        <p:spPr>
          <a:xfrm>
            <a:off x="693736" y="2760665"/>
            <a:ext cx="4265611" cy="4062414"/>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txBox="1">
            <a:spLocks noGrp="1"/>
          </p:cNvSpPr>
          <p:nvPr>
            <p:ph type="body" idx="3"/>
          </p:nvPr>
        </p:nvSpPr>
        <p:spPr>
          <a:xfrm>
            <a:off x="5103815" y="1852610"/>
            <a:ext cx="4284658" cy="908054"/>
          </a:xfrm>
        </p:spPr>
        <p:txBody>
          <a:bodyPr anchor="b"/>
          <a:lstStyle>
            <a:lvl1pPr>
              <a:defRPr sz="2400" b="1"/>
            </a:lvl1pPr>
          </a:lstStyle>
          <a:p>
            <a:pPr lvl="0"/>
            <a:r>
              <a:rPr lang="en-US"/>
              <a:t>Edit Master text styles</a:t>
            </a:r>
          </a:p>
        </p:txBody>
      </p:sp>
      <p:sp>
        <p:nvSpPr>
          <p:cNvPr id="6" name="Content Placeholder 5"/>
          <p:cNvSpPr txBox="1">
            <a:spLocks noGrp="1"/>
          </p:cNvSpPr>
          <p:nvPr>
            <p:ph idx="4"/>
          </p:nvPr>
        </p:nvSpPr>
        <p:spPr>
          <a:xfrm>
            <a:off x="5103815" y="2760665"/>
            <a:ext cx="4284658" cy="4062414"/>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txBox="1">
            <a:spLocks noGrp="1"/>
          </p:cNvSpPr>
          <p:nvPr>
            <p:ph type="dt" sz="half" idx="7"/>
          </p:nvPr>
        </p:nvSpPr>
        <p:spPr/>
        <p:txBody>
          <a:bodyPr/>
          <a:lstStyle>
            <a:lvl1pPr>
              <a:defRPr/>
            </a:lvl1pPr>
          </a:lstStyle>
          <a:p>
            <a:pPr lvl="0"/>
            <a:endParaRPr lang="de-DE"/>
          </a:p>
        </p:txBody>
      </p:sp>
      <p:sp>
        <p:nvSpPr>
          <p:cNvPr id="8" name="Footer Placeholder 7"/>
          <p:cNvSpPr txBox="1">
            <a:spLocks noGrp="1"/>
          </p:cNvSpPr>
          <p:nvPr>
            <p:ph type="ftr" sz="quarter" idx="9"/>
          </p:nvPr>
        </p:nvSpPr>
        <p:spPr/>
        <p:txBody>
          <a:bodyPr/>
          <a:lstStyle>
            <a:lvl1pPr>
              <a:defRPr/>
            </a:lvl1pPr>
          </a:lstStyle>
          <a:p>
            <a:pPr lvl="0"/>
            <a:endParaRPr lang="de-DE"/>
          </a:p>
        </p:txBody>
      </p:sp>
      <p:sp>
        <p:nvSpPr>
          <p:cNvPr id="9" name="Slide Number Placeholder 8"/>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10823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lang="en-US"/>
            </a:lvl1pPr>
          </a:lstStyle>
          <a:p>
            <a:pPr lvl="0"/>
            <a:r>
              <a:rPr lang="en-US"/>
              <a:t>Click to edit Master title style</a:t>
            </a:r>
          </a:p>
        </p:txBody>
      </p:sp>
      <p:sp>
        <p:nvSpPr>
          <p:cNvPr id="3" name="Date Placeholder 2"/>
          <p:cNvSpPr txBox="1">
            <a:spLocks noGrp="1"/>
          </p:cNvSpPr>
          <p:nvPr>
            <p:ph type="dt" sz="half" idx="7"/>
          </p:nvPr>
        </p:nvSpPr>
        <p:spPr/>
        <p:txBody>
          <a:bodyPr/>
          <a:lstStyle>
            <a:lvl1pPr>
              <a:defRPr/>
            </a:lvl1pPr>
          </a:lstStyle>
          <a:p>
            <a:pPr lvl="0"/>
            <a:endParaRPr lang="de-DE"/>
          </a:p>
        </p:txBody>
      </p:sp>
      <p:sp>
        <p:nvSpPr>
          <p:cNvPr id="4" name="Footer Placeholder 3"/>
          <p:cNvSpPr txBox="1">
            <a:spLocks noGrp="1"/>
          </p:cNvSpPr>
          <p:nvPr>
            <p:ph type="ftr" sz="quarter" idx="9"/>
          </p:nvPr>
        </p:nvSpPr>
        <p:spPr/>
        <p:txBody>
          <a:bodyPr/>
          <a:lstStyle>
            <a:lvl1pPr>
              <a:defRPr/>
            </a:lvl1pPr>
          </a:lstStyle>
          <a:p>
            <a:pPr lvl="0"/>
            <a:endParaRPr lang="de-DE"/>
          </a:p>
        </p:txBody>
      </p:sp>
      <p:sp>
        <p:nvSpPr>
          <p:cNvPr id="5" name="Slide Number Placeholder 4"/>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622378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txBox="1">
            <a:spLocks noGrp="1"/>
          </p:cNvSpPr>
          <p:nvPr>
            <p:ph type="dt" sz="half" idx="7"/>
          </p:nvPr>
        </p:nvSpPr>
        <p:spPr/>
        <p:txBody>
          <a:bodyPr/>
          <a:lstStyle>
            <a:lvl1pPr>
              <a:defRPr/>
            </a:lvl1pPr>
          </a:lstStyle>
          <a:p>
            <a:pPr lvl="0"/>
            <a:endParaRPr lang="de-DE"/>
          </a:p>
        </p:txBody>
      </p:sp>
      <p:sp>
        <p:nvSpPr>
          <p:cNvPr id="3" name="Footer Placeholder 2"/>
          <p:cNvSpPr txBox="1">
            <a:spLocks noGrp="1"/>
          </p:cNvSpPr>
          <p:nvPr>
            <p:ph type="ftr" sz="quarter" idx="9"/>
          </p:nvPr>
        </p:nvSpPr>
        <p:spPr/>
        <p:txBody>
          <a:bodyPr/>
          <a:lstStyle>
            <a:lvl1pPr>
              <a:defRPr/>
            </a:lvl1pPr>
          </a:lstStyle>
          <a:p>
            <a:pPr lvl="0"/>
            <a:endParaRPr lang="de-DE"/>
          </a:p>
        </p:txBody>
      </p:sp>
      <p:sp>
        <p:nvSpPr>
          <p:cNvPr id="4" name="Slide Number Placeholder 3"/>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3458540686"/>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503240"/>
            <a:ext cx="3251204" cy="1765304"/>
          </a:xfrm>
        </p:spPr>
        <p:txBody>
          <a:bodyPr anchor="b"/>
          <a:lstStyle>
            <a:lvl1pPr>
              <a:defRPr lang="en-US" sz="3200"/>
            </a:lvl1pPr>
          </a:lstStyle>
          <a:p>
            <a:pPr lvl="0"/>
            <a:r>
              <a:rPr lang="en-US"/>
              <a:t>Click to edit Master title style</a:t>
            </a:r>
          </a:p>
        </p:txBody>
      </p:sp>
      <p:sp>
        <p:nvSpPr>
          <p:cNvPr id="3" name="Content Placeholder 2"/>
          <p:cNvSpPr txBox="1">
            <a:spLocks noGrp="1"/>
          </p:cNvSpPr>
          <p:nvPr>
            <p:ph idx="1"/>
          </p:nvPr>
        </p:nvSpPr>
        <p:spPr>
          <a:xfrm>
            <a:off x="4286249" y="1089022"/>
            <a:ext cx="5102223" cy="5372100"/>
          </a:xfrm>
        </p:spPr>
        <p:txBody>
          <a:bodyPr/>
          <a:lstStyle>
            <a:lvl1pPr>
              <a:defRPr/>
            </a:lvl1pPr>
            <a:lvl2pPr>
              <a:defRPr sz="2800"/>
            </a:lvl2pPr>
            <a:lvl3pPr>
              <a:defRPr sz="2400"/>
            </a:lvl3pPr>
            <a:lvl4pPr>
              <a:defRPr sz="2000"/>
            </a:lvl4pPr>
            <a:lvl5pPr>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txBox="1">
            <a:spLocks noGrp="1"/>
          </p:cNvSpPr>
          <p:nvPr>
            <p:ph type="body" idx="2"/>
          </p:nvPr>
        </p:nvSpPr>
        <p:spPr>
          <a:xfrm>
            <a:off x="693736" y="2268534"/>
            <a:ext cx="3251204" cy="4200525"/>
          </a:xfrm>
        </p:spPr>
        <p:txBody>
          <a:bodyPr/>
          <a:lstStyle>
            <a:lvl1pPr>
              <a:defRPr sz="1600"/>
            </a:lvl1pPr>
          </a:lstStyle>
          <a:p>
            <a:pPr lvl="0"/>
            <a:r>
              <a:rPr lang="en-US"/>
              <a:t>Edit Master text styles</a:t>
            </a:r>
          </a:p>
        </p:txBody>
      </p:sp>
      <p:sp>
        <p:nvSpPr>
          <p:cNvPr id="5" name="Date Placeholder 4"/>
          <p:cNvSpPr txBox="1">
            <a:spLocks noGrp="1"/>
          </p:cNvSpPr>
          <p:nvPr>
            <p:ph type="dt" sz="half" idx="7"/>
          </p:nvPr>
        </p:nvSpPr>
        <p:spPr/>
        <p:txBody>
          <a:bodyPr/>
          <a:lstStyle>
            <a:lvl1pPr>
              <a:defRPr/>
            </a:lvl1pPr>
          </a:lstStyle>
          <a:p>
            <a:pPr lvl="0"/>
            <a:endParaRPr lang="de-DE"/>
          </a:p>
        </p:txBody>
      </p:sp>
      <p:sp>
        <p:nvSpPr>
          <p:cNvPr id="6" name="Footer Placeholder 5"/>
          <p:cNvSpPr txBox="1">
            <a:spLocks noGrp="1"/>
          </p:cNvSpPr>
          <p:nvPr>
            <p:ph type="ftr" sz="quarter" idx="9"/>
          </p:nvPr>
        </p:nvSpPr>
        <p:spPr/>
        <p:txBody>
          <a:bodyPr/>
          <a:lstStyle>
            <a:lvl1pPr>
              <a:defRPr/>
            </a:lvl1pPr>
          </a:lstStyle>
          <a:p>
            <a:pPr lvl="0"/>
            <a:endParaRPr lang="de-DE"/>
          </a:p>
        </p:txBody>
      </p:sp>
      <p:sp>
        <p:nvSpPr>
          <p:cNvPr id="7" name="Slide Number Placeholder 6"/>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321616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693736" y="503240"/>
            <a:ext cx="3251204" cy="1765304"/>
          </a:xfrm>
        </p:spPr>
        <p:txBody>
          <a:bodyPr anchor="b"/>
          <a:lstStyle>
            <a:lvl1pPr>
              <a:defRPr lang="en-US" sz="3200"/>
            </a:lvl1pPr>
          </a:lstStyle>
          <a:p>
            <a:pPr lvl="0"/>
            <a:r>
              <a:rPr lang="en-US"/>
              <a:t>Click to edit Master title style</a:t>
            </a:r>
          </a:p>
        </p:txBody>
      </p:sp>
      <p:sp>
        <p:nvSpPr>
          <p:cNvPr id="3" name="Picture Placeholder 2"/>
          <p:cNvSpPr txBox="1">
            <a:spLocks noGrp="1"/>
          </p:cNvSpPr>
          <p:nvPr>
            <p:ph type="pic" idx="1"/>
          </p:nvPr>
        </p:nvSpPr>
        <p:spPr>
          <a:xfrm>
            <a:off x="4286249" y="1089022"/>
            <a:ext cx="5102223" cy="5372100"/>
          </a:xfrm>
        </p:spPr>
        <p:txBody>
          <a:bodyPr/>
          <a:lstStyle>
            <a:lvl1pPr>
              <a:defRPr/>
            </a:lvl1pPr>
          </a:lstStyle>
          <a:p>
            <a:pPr lvl="0"/>
            <a:endParaRPr lang="en-US"/>
          </a:p>
        </p:txBody>
      </p:sp>
      <p:sp>
        <p:nvSpPr>
          <p:cNvPr id="4" name="Text Placeholder 3"/>
          <p:cNvSpPr txBox="1">
            <a:spLocks noGrp="1"/>
          </p:cNvSpPr>
          <p:nvPr>
            <p:ph type="body" idx="2"/>
          </p:nvPr>
        </p:nvSpPr>
        <p:spPr>
          <a:xfrm>
            <a:off x="693736" y="2268534"/>
            <a:ext cx="3251204" cy="4200525"/>
          </a:xfrm>
        </p:spPr>
        <p:txBody>
          <a:bodyPr/>
          <a:lstStyle>
            <a:lvl1pPr>
              <a:defRPr sz="1600"/>
            </a:lvl1pPr>
          </a:lstStyle>
          <a:p>
            <a:pPr lvl="0"/>
            <a:r>
              <a:rPr lang="en-US"/>
              <a:t>Edit Master text styles</a:t>
            </a:r>
          </a:p>
        </p:txBody>
      </p:sp>
      <p:sp>
        <p:nvSpPr>
          <p:cNvPr id="5" name="Date Placeholder 4"/>
          <p:cNvSpPr txBox="1">
            <a:spLocks noGrp="1"/>
          </p:cNvSpPr>
          <p:nvPr>
            <p:ph type="dt" sz="half" idx="7"/>
          </p:nvPr>
        </p:nvSpPr>
        <p:spPr/>
        <p:txBody>
          <a:bodyPr/>
          <a:lstStyle>
            <a:lvl1pPr>
              <a:defRPr/>
            </a:lvl1pPr>
          </a:lstStyle>
          <a:p>
            <a:pPr lvl="0"/>
            <a:endParaRPr lang="de-DE"/>
          </a:p>
        </p:txBody>
      </p:sp>
      <p:sp>
        <p:nvSpPr>
          <p:cNvPr id="6" name="Footer Placeholder 5"/>
          <p:cNvSpPr txBox="1">
            <a:spLocks noGrp="1"/>
          </p:cNvSpPr>
          <p:nvPr>
            <p:ph type="ftr" sz="quarter" idx="9"/>
          </p:nvPr>
        </p:nvSpPr>
        <p:spPr/>
        <p:txBody>
          <a:bodyPr/>
          <a:lstStyle>
            <a:lvl1pPr>
              <a:defRPr/>
            </a:lvl1pPr>
          </a:lstStyle>
          <a:p>
            <a:pPr lvl="0"/>
            <a:endParaRPr lang="de-DE"/>
          </a:p>
        </p:txBody>
      </p:sp>
      <p:sp>
        <p:nvSpPr>
          <p:cNvPr id="7" name="Slide Number Placeholder 6"/>
          <p:cNvSpPr txBox="1">
            <a:spLocks noGrp="1"/>
          </p:cNvSpPr>
          <p:nvPr>
            <p:ph type="sldNum" sz="quarter" idx="8"/>
          </p:nvPr>
        </p:nvSpPr>
        <p:spPr/>
        <p:txBody>
          <a:bodyPr/>
          <a:lstStyle>
            <a:lvl1pPr>
              <a:defRPr/>
            </a:lvl1pPr>
          </a:lstStyle>
          <a:p>
            <a:pPr lvl="0"/>
            <a:endParaRPr lang="de-DE"/>
          </a:p>
        </p:txBody>
      </p:sp>
    </p:spTree>
    <p:extLst>
      <p:ext uri="{BB962C8B-B14F-4D97-AF65-F5344CB8AC3E}">
        <p14:creationId xmlns:p14="http://schemas.microsoft.com/office/powerpoint/2010/main" val="2357374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stretch>
            <a:fillRect/>
          </a:stretch>
        </a:blip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719998" y="683998"/>
            <a:ext cx="8460001" cy="1023478"/>
          </a:xfrm>
          <a:prstGeom prst="rect">
            <a:avLst/>
          </a:prstGeom>
          <a:noFill/>
          <a:ln>
            <a:noFill/>
          </a:ln>
        </p:spPr>
        <p:txBody>
          <a:bodyPr vert="horz" wrap="square" lIns="0" tIns="0" rIns="0" bIns="0" anchor="ctr" anchorCtr="1" compatLnSpc="1">
            <a:noAutofit/>
          </a:bodyPr>
          <a:lstStyle/>
          <a:p>
            <a:pPr lvl="0"/>
            <a:endParaRPr lang="de-DE"/>
          </a:p>
        </p:txBody>
      </p:sp>
      <p:sp>
        <p:nvSpPr>
          <p:cNvPr id="3" name="Text Placeholder 2"/>
          <p:cNvSpPr txBox="1">
            <a:spLocks noGrp="1"/>
          </p:cNvSpPr>
          <p:nvPr>
            <p:ph type="body" idx="1"/>
          </p:nvPr>
        </p:nvSpPr>
        <p:spPr>
          <a:xfrm>
            <a:off x="719998" y="1949043"/>
            <a:ext cx="8855643" cy="3810963"/>
          </a:xfrm>
          <a:prstGeom prst="rect">
            <a:avLst/>
          </a:prstGeom>
          <a:noFill/>
          <a:ln>
            <a:noFill/>
          </a:ln>
        </p:spPr>
        <p:txBody>
          <a:bodyPr vert="horz" wrap="square" lIns="0" tIns="0" rIns="0" bIns="0" anchor="t" anchorCtr="0" compatLnSpc="1">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txBox="1">
            <a:spLocks noGrp="1"/>
          </p:cNvSpPr>
          <p:nvPr>
            <p:ph type="dt" sz="half" idx="2"/>
          </p:nvPr>
        </p:nvSpPr>
        <p:spPr>
          <a:xfrm>
            <a:off x="539998" y="6318723"/>
            <a:ext cx="2348279"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de-DE"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de-DE"/>
          </a:p>
        </p:txBody>
      </p:sp>
      <p:sp>
        <p:nvSpPr>
          <p:cNvPr id="5" name="Footer Placeholder 4"/>
          <p:cNvSpPr txBox="1">
            <a:spLocks noGrp="1"/>
          </p:cNvSpPr>
          <p:nvPr>
            <p:ph type="ftr" sz="quarter" idx="3"/>
          </p:nvPr>
        </p:nvSpPr>
        <p:spPr>
          <a:xfrm>
            <a:off x="3267361" y="6347161"/>
            <a:ext cx="3194995"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de-DE"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de-DE"/>
          </a:p>
        </p:txBody>
      </p:sp>
      <p:sp>
        <p:nvSpPr>
          <p:cNvPr id="6" name="Slide Number Placeholder 5"/>
          <p:cNvSpPr txBox="1">
            <a:spLocks noGrp="1"/>
          </p:cNvSpPr>
          <p:nvPr>
            <p:ph type="sldNum" sz="quarter" idx="4"/>
          </p:nvPr>
        </p:nvSpPr>
        <p:spPr>
          <a:xfrm>
            <a:off x="6831363" y="6347161"/>
            <a:ext cx="2348279"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de-DE" sz="2400" b="0" i="0" u="none" strike="noStrike" kern="1200" cap="none" spc="0" baseline="0">
                <a:solidFill>
                  <a:srgbClr val="000000"/>
                </a:solidFill>
                <a:uFillTx/>
                <a:latin typeface="Times New Roman" pitchFamily="18"/>
                <a:ea typeface="Arial Unicode MS" pitchFamily="2"/>
                <a:cs typeface="Tahoma" pitchFamily="2"/>
              </a:defRPr>
            </a:lvl1pPr>
          </a:lstStyle>
          <a:p>
            <a:pPr lvl="0"/>
            <a:endParaRPr lang="de-D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0" marR="0" lvl="0" indent="0" algn="ctr" defTabSz="914400" rtl="0" fontAlgn="auto" hangingPunct="0">
        <a:lnSpc>
          <a:spcPct val="100000"/>
        </a:lnSpc>
        <a:spcBef>
          <a:spcPts val="0"/>
        </a:spcBef>
        <a:spcAft>
          <a:spcPts val="0"/>
        </a:spcAft>
        <a:buNone/>
        <a:tabLst/>
        <a:defRPr lang="de-DE" sz="4400" b="0" i="0" u="none" strike="noStrike" kern="0" cap="none" spc="0" baseline="0">
          <a:solidFill>
            <a:srgbClr val="000000"/>
          </a:solidFill>
          <a:uFillTx/>
          <a:latin typeface="Albany" pitchFamily="18"/>
          <a:cs typeface="Tahoma" pitchFamily="2"/>
        </a:defRPr>
      </a:lvl1pPr>
    </p:titleStyle>
    <p:bodyStyle>
      <a:lvl1pPr marL="0" marR="0" lvl="0" indent="0" defTabSz="914400" rtl="0" fontAlgn="auto" hangingPunct="0">
        <a:lnSpc>
          <a:spcPct val="100000"/>
        </a:lnSpc>
        <a:spcBef>
          <a:spcPts val="0"/>
        </a:spcBef>
        <a:spcAft>
          <a:spcPts val="1415"/>
        </a:spcAft>
        <a:buNone/>
        <a:tabLst/>
        <a:defRPr lang="en-US" sz="3200" b="0" i="0" u="none" strike="noStrike" kern="0" cap="none" spc="0" baseline="0">
          <a:solidFill>
            <a:srgbClr val="000000"/>
          </a:solidFill>
          <a:uFillTx/>
          <a:latin typeface="Albany" pitchFamily="18"/>
          <a:cs typeface="Tahoma" pitchFamily="2"/>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ext Placeholder 1"/>
          <p:cNvSpPr txBox="1">
            <a:spLocks noGrp="1"/>
          </p:cNvSpPr>
          <p:nvPr>
            <p:ph type="body" idx="4294967295"/>
          </p:nvPr>
        </p:nvSpPr>
        <p:spPr>
          <a:xfrm>
            <a:off x="719998" y="1445035"/>
            <a:ext cx="8855643" cy="5509200"/>
          </a:xfrm>
        </p:spPr>
        <p:txBody>
          <a:bodyPr>
            <a:spAutoFit/>
          </a:bodyPr>
          <a:lstStyle/>
          <a:p>
            <a:pPr lvl="0" algn="ctr"/>
            <a:endParaRPr lang="de-DE" sz="3600" b="1" dirty="0">
              <a:solidFill>
                <a:srgbClr val="000080"/>
              </a:solidFill>
              <a:latin typeface="Arial" panose="020B0604020202020204" pitchFamily="34" charset="0"/>
              <a:cs typeface="Arial" panose="020B0604020202020204" pitchFamily="34" charset="0"/>
            </a:endParaRPr>
          </a:p>
          <a:p>
            <a:pPr lvl="0" algn="ctr"/>
            <a:r>
              <a:rPr lang="de-DE" sz="3600" b="1" dirty="0">
                <a:solidFill>
                  <a:srgbClr val="000080"/>
                </a:solidFill>
                <a:latin typeface="Arial" panose="020B0604020202020204" pitchFamily="34" charset="0"/>
                <a:cs typeface="Arial" panose="020B0604020202020204" pitchFamily="34" charset="0"/>
              </a:rPr>
              <a:t>CMPT 225</a:t>
            </a:r>
          </a:p>
          <a:p>
            <a:pPr lvl="0" algn="ctr"/>
            <a:br>
              <a:rPr lang="de-DE" sz="3600" b="1" dirty="0">
                <a:solidFill>
                  <a:srgbClr val="000080"/>
                </a:solidFill>
                <a:latin typeface="Arial" panose="020B0604020202020204" pitchFamily="34" charset="0"/>
                <a:cs typeface="Arial" panose="020B0604020202020204" pitchFamily="34" charset="0"/>
              </a:rPr>
            </a:br>
            <a:r>
              <a:rPr lang="de-DE" sz="3600" b="1" dirty="0">
                <a:solidFill>
                  <a:srgbClr val="000080"/>
                </a:solidFill>
                <a:latin typeface="Arial" panose="020B0604020202020204" pitchFamily="34" charset="0"/>
                <a:cs typeface="Arial" panose="020B0604020202020204" pitchFamily="34" charset="0"/>
              </a:rPr>
              <a:t>Data Structures and Programming</a:t>
            </a:r>
          </a:p>
          <a:p>
            <a:pPr lvl="0" algn="ctr"/>
            <a:endParaRPr lang="de-DE" sz="3600" b="1" dirty="0">
              <a:solidFill>
                <a:srgbClr val="000080"/>
              </a:solidFill>
              <a:latin typeface="Arial" panose="020B0604020202020204" pitchFamily="34" charset="0"/>
              <a:cs typeface="Arial" panose="020B0604020202020204" pitchFamily="34" charset="0"/>
            </a:endParaRPr>
          </a:p>
          <a:p>
            <a:pPr lvl="0" algn="ctr"/>
            <a:r>
              <a:rPr lang="de-DE" sz="3600" b="1" dirty="0">
                <a:solidFill>
                  <a:srgbClr val="000080"/>
                </a:solidFill>
                <a:latin typeface="Arial" panose="020B0604020202020204" pitchFamily="34" charset="0"/>
                <a:cs typeface="Arial" panose="020B0604020202020204" pitchFamily="34" charset="0"/>
              </a:rPr>
              <a:t>Week 10</a:t>
            </a:r>
          </a:p>
          <a:p>
            <a:pPr lvl="0" algn="ctr"/>
            <a:endParaRPr lang="de-DE" sz="3600" b="1" dirty="0">
              <a:solidFill>
                <a:srgbClr val="0000FF"/>
              </a:solidFill>
              <a:latin typeface="Arial" panose="020B0604020202020204" pitchFamily="34" charset="0"/>
              <a:cs typeface="Arial" panose="020B0604020202020204" pitchFamily="34" charset="0"/>
            </a:endParaRPr>
          </a:p>
          <a:p>
            <a:pPr lvl="0"/>
            <a:endParaRPr lang="de-DE" sz="3600" dirty="0">
              <a:solidFill>
                <a:srgbClr val="993366"/>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Idea</a:t>
            </a:r>
            <a:r>
              <a:rPr lang="en-US" sz="2200" dirty="0">
                <a:latin typeface="Albany"/>
              </a:rPr>
              <a:t>: when insertion causes collision, check if the next entry is empty, and put the element there. If not go to the right one more…</a:t>
            </a:r>
          </a:p>
          <a:p>
            <a:pPr>
              <a:defRPr/>
            </a:pPr>
            <a:r>
              <a:rPr lang="en-US" sz="2200" dirty="0">
                <a:latin typeface="Albany"/>
              </a:rPr>
              <a:t>When removing mark that location as “deleted”</a:t>
            </a:r>
          </a:p>
          <a:p>
            <a:pPr>
              <a:defRPr/>
            </a:pPr>
            <a:r>
              <a:rPr lang="en-US" sz="2200" u="sng" dirty="0">
                <a:latin typeface="Albany"/>
              </a:rPr>
              <a:t>remove(element)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 </a:t>
            </a:r>
          </a:p>
          <a:p>
            <a:pPr marL="457200" indent="-457200">
              <a:buAutoNum type="arabicPeriod"/>
              <a:defRPr/>
            </a:pPr>
            <a:r>
              <a:rPr lang="en-US" sz="2200" dirty="0">
                <a:latin typeface="Albany"/>
              </a:rPr>
              <a:t>table[index] = deleted</a:t>
            </a:r>
          </a:p>
          <a:p>
            <a:pPr>
              <a:defRPr/>
            </a:pPr>
            <a:r>
              <a:rPr lang="en-US" sz="2200" dirty="0">
                <a:latin typeface="Albany"/>
              </a:rPr>
              <a:t>Here deleted is a special object used by our Hash, e.g.</a:t>
            </a:r>
          </a:p>
          <a:p>
            <a:pPr>
              <a:defRPr/>
            </a:pPr>
            <a:r>
              <a:rPr lang="en-US" sz="1800" b="1" dirty="0">
                <a:solidFill>
                  <a:srgbClr val="7F0055"/>
                </a:solidFill>
                <a:latin typeface="Consolas" panose="020B0609020204030204" pitchFamily="49" charset="0"/>
              </a:rPr>
              <a:t>	private</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static</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final</a:t>
            </a:r>
            <a:r>
              <a:rPr lang="en-US" sz="1800" b="1" dirty="0">
                <a:latin typeface="Consolas" panose="020B0609020204030204" pitchFamily="49" charset="0"/>
              </a:rPr>
              <a:t> Object </a:t>
            </a:r>
            <a:r>
              <a:rPr lang="en-US" sz="1800" b="1" i="1" dirty="0">
                <a:solidFill>
                  <a:srgbClr val="0000C0"/>
                </a:solidFill>
                <a:latin typeface="Consolas" panose="020B0609020204030204" pitchFamily="49" charset="0"/>
              </a:rPr>
              <a:t>deleted</a:t>
            </a:r>
            <a:r>
              <a:rPr lang="en-US" sz="1800" b="1" i="1" dirty="0">
                <a:latin typeface="Consolas" panose="020B0609020204030204" pitchFamily="49" charset="0"/>
              </a:rPr>
              <a:t> = </a:t>
            </a:r>
            <a:r>
              <a:rPr lang="en-US" sz="1800" b="1" i="1" dirty="0">
                <a:solidFill>
                  <a:srgbClr val="7F0055"/>
                </a:solidFill>
                <a:latin typeface="Consolas" panose="020B0609020204030204" pitchFamily="49" charset="0"/>
              </a:rPr>
              <a:t>new</a:t>
            </a:r>
            <a:r>
              <a:rPr lang="en-US" sz="1800" b="1" i="1" dirty="0">
                <a:latin typeface="Consolas" panose="020B0609020204030204" pitchFamily="49" charset="0"/>
              </a:rPr>
              <a:t> Object();</a:t>
            </a:r>
          </a:p>
          <a:p>
            <a:pPr>
              <a:defRPr/>
            </a:pPr>
            <a:r>
              <a:rPr lang="en-US" sz="2200" dirty="0">
                <a:latin typeface="Albany"/>
              </a:rPr>
              <a:t>This will require us to revise our insert and contains() methods.</a:t>
            </a:r>
          </a:p>
          <a:p>
            <a:pPr>
              <a:defRPr/>
            </a:pPr>
            <a:endParaRPr lang="en-US" sz="2200" dirty="0">
              <a:latin typeface="Albany"/>
            </a:endParaRPr>
          </a:p>
        </p:txBody>
      </p:sp>
    </p:spTree>
    <p:extLst>
      <p:ext uri="{BB962C8B-B14F-4D97-AF65-F5344CB8AC3E}">
        <p14:creationId xmlns:p14="http://schemas.microsoft.com/office/powerpoint/2010/main" val="1275333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lvl="0">
              <a:defRPr/>
            </a:pPr>
            <a:r>
              <a:rPr lang="en-US" sz="2200" dirty="0">
                <a:latin typeface="Albany"/>
              </a:rPr>
              <a:t>We have a special object </a:t>
            </a:r>
            <a:r>
              <a:rPr lang="en-US" sz="2200" i="1" dirty="0">
                <a:solidFill>
                  <a:srgbClr val="0070C0"/>
                </a:solidFill>
                <a:latin typeface="Albany"/>
              </a:rPr>
              <a:t>deleted</a:t>
            </a:r>
          </a:p>
          <a:p>
            <a:pPr lvl="0">
              <a:defRPr/>
            </a:pPr>
            <a:r>
              <a:rPr lang="en-US" sz="2200" dirty="0">
                <a:latin typeface="Albany"/>
              </a:rPr>
              <a:t> </a:t>
            </a:r>
            <a:r>
              <a:rPr lang="en-US" sz="1800" b="1" dirty="0">
                <a:solidFill>
                  <a:srgbClr val="7F0055"/>
                </a:solidFill>
                <a:latin typeface="Consolas" panose="020B0609020204030204" pitchFamily="49" charset="0"/>
              </a:rPr>
              <a:t>	private</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static</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final</a:t>
            </a:r>
            <a:r>
              <a:rPr lang="en-US" sz="1800" b="1" dirty="0">
                <a:latin typeface="Consolas" panose="020B0609020204030204" pitchFamily="49" charset="0"/>
              </a:rPr>
              <a:t> Object </a:t>
            </a:r>
            <a:r>
              <a:rPr lang="en-US" sz="1800" b="1" i="1" dirty="0">
                <a:solidFill>
                  <a:srgbClr val="0000C0"/>
                </a:solidFill>
                <a:latin typeface="Consolas" panose="020B0609020204030204" pitchFamily="49" charset="0"/>
              </a:rPr>
              <a:t>deleted</a:t>
            </a:r>
            <a:r>
              <a:rPr lang="en-US" sz="1800" b="1" i="1" dirty="0">
                <a:latin typeface="Consolas" panose="020B0609020204030204" pitchFamily="49" charset="0"/>
              </a:rPr>
              <a:t> = </a:t>
            </a:r>
            <a:r>
              <a:rPr lang="en-US" sz="1800" b="1" i="1" dirty="0">
                <a:solidFill>
                  <a:srgbClr val="7F0055"/>
                </a:solidFill>
                <a:latin typeface="Consolas" panose="020B0609020204030204" pitchFamily="49" charset="0"/>
              </a:rPr>
              <a:t>new</a:t>
            </a:r>
            <a:r>
              <a:rPr lang="en-US" sz="1800" b="1" i="1" dirty="0">
                <a:latin typeface="Consolas" panose="020B0609020204030204" pitchFamily="49" charset="0"/>
              </a:rPr>
              <a:t> Object();</a:t>
            </a: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 </a:t>
            </a:r>
            <a:r>
              <a:rPr lang="en-US" sz="2200" dirty="0">
                <a:latin typeface="Albany"/>
              </a:rPr>
              <a:t>&amp;&amp; table[index] != </a:t>
            </a:r>
            <a:r>
              <a:rPr lang="en-US" sz="2200" dirty="0">
                <a:solidFill>
                  <a:srgbClr val="0070C0"/>
                </a:solidFill>
                <a:latin typeface="Albany"/>
              </a:rPr>
              <a:t>deleted</a:t>
            </a:r>
            <a:r>
              <a:rPr lang="en-US" sz="2200" dirty="0">
                <a:solidFill>
                  <a:srgbClr val="C00000"/>
                </a:solidFill>
                <a:latin typeface="Albany"/>
              </a:rPr>
              <a:t> </a:t>
            </a:r>
            <a:r>
              <a:rPr lang="en-US" sz="2200" dirty="0">
                <a:latin typeface="Albany"/>
              </a:rPr>
              <a:t>)</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latin typeface="Albany"/>
              </a:rPr>
              <a:t>table[index] = element</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820580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add(element)</a:t>
            </a:r>
          </a:p>
        </p:txBody>
      </p:sp>
      <p:graphicFrame>
        <p:nvGraphicFramePr>
          <p:cNvPr id="4" name="Table 4">
            <a:extLst>
              <a:ext uri="{FF2B5EF4-FFF2-40B4-BE49-F238E27FC236}">
                <a16:creationId xmlns:a16="http://schemas.microsoft.com/office/drawing/2014/main" id="{8CC1E5E3-4FEB-4F09-9F67-C27800FF382F}"/>
              </a:ext>
            </a:extLst>
          </p:cNvPr>
          <p:cNvGraphicFramePr>
            <a:graphicFrameLocks noGrp="1"/>
          </p:cNvGraphicFramePr>
          <p:nvPr/>
        </p:nvGraphicFramePr>
        <p:xfrm>
          <a:off x="2821773" y="5121121"/>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rgbClr val="FF0000"/>
                          </a:solidFill>
                        </a:rPr>
                        <a:t>R</a:t>
                      </a:r>
                      <a:endParaRPr lang="en-CA" dirty="0">
                        <a:solidFill>
                          <a:srgbClr val="FF0000"/>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graphicFrame>
        <p:nvGraphicFramePr>
          <p:cNvPr id="5" name="Table 4">
            <a:extLst>
              <a:ext uri="{FF2B5EF4-FFF2-40B4-BE49-F238E27FC236}">
                <a16:creationId xmlns:a16="http://schemas.microsoft.com/office/drawing/2014/main" id="{C8A4F5E4-760A-4C48-80BE-891A52B3D9D7}"/>
              </a:ext>
            </a:extLst>
          </p:cNvPr>
          <p:cNvGraphicFramePr>
            <a:graphicFrameLocks noGrp="1"/>
          </p:cNvGraphicFramePr>
          <p:nvPr/>
        </p:nvGraphicFramePr>
        <p:xfrm>
          <a:off x="2821772" y="6489536"/>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rgbClr val="FF0000"/>
                          </a:solidFill>
                        </a:rPr>
                        <a:t>S</a:t>
                      </a:r>
                      <a:endParaRPr lang="en-CA" dirty="0">
                        <a:solidFill>
                          <a:srgbClr val="FF0000"/>
                        </a:solidFill>
                      </a:endParaRPr>
                    </a:p>
                  </a:txBody>
                  <a:tcPr/>
                </a:tc>
                <a:tc>
                  <a:txBody>
                    <a:bodyPr/>
                    <a:lstStyle/>
                    <a:p>
                      <a:pPr algn="ctr"/>
                      <a:endParaRPr lang="en-CA" dirty="0">
                        <a:solidFill>
                          <a:srgbClr val="FF0000"/>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6" name="Arrow: Right 5">
            <a:extLst>
              <a:ext uri="{FF2B5EF4-FFF2-40B4-BE49-F238E27FC236}">
                <a16:creationId xmlns:a16="http://schemas.microsoft.com/office/drawing/2014/main" id="{3C0CF39C-F855-4FCF-B300-4D79749732AB}"/>
              </a:ext>
            </a:extLst>
          </p:cNvPr>
          <p:cNvSpPr/>
          <p:nvPr/>
        </p:nvSpPr>
        <p:spPr>
          <a:xfrm rot="19495551">
            <a:off x="4140282" y="5526999"/>
            <a:ext cx="1067338" cy="612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 S</a:t>
            </a:r>
            <a:endParaRPr lang="en-CA" b="1" dirty="0">
              <a:solidFill>
                <a:schemeClr val="tx1"/>
              </a:solidFill>
            </a:endParaRPr>
          </a:p>
        </p:txBody>
      </p:sp>
      <p:graphicFrame>
        <p:nvGraphicFramePr>
          <p:cNvPr id="7" name="Table 4">
            <a:extLst>
              <a:ext uri="{FF2B5EF4-FFF2-40B4-BE49-F238E27FC236}">
                <a16:creationId xmlns:a16="http://schemas.microsoft.com/office/drawing/2014/main" id="{A73FED97-916E-4C7E-87A3-B3EF1868E3A8}"/>
              </a:ext>
            </a:extLst>
          </p:cNvPr>
          <p:cNvGraphicFramePr>
            <a:graphicFrameLocks noGrp="1"/>
          </p:cNvGraphicFramePr>
          <p:nvPr/>
        </p:nvGraphicFramePr>
        <p:xfrm>
          <a:off x="2821775" y="3731463"/>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8" name="Arrow: Right 7">
            <a:extLst>
              <a:ext uri="{FF2B5EF4-FFF2-40B4-BE49-F238E27FC236}">
                <a16:creationId xmlns:a16="http://schemas.microsoft.com/office/drawing/2014/main" id="{38613B0D-9DF0-46EC-8D8E-AAF11BD05E8E}"/>
              </a:ext>
            </a:extLst>
          </p:cNvPr>
          <p:cNvSpPr/>
          <p:nvPr/>
        </p:nvSpPr>
        <p:spPr>
          <a:xfrm rot="19495551">
            <a:off x="6261047" y="4236629"/>
            <a:ext cx="1067338" cy="612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 R</a:t>
            </a:r>
            <a:endParaRPr lang="en-CA" b="1" dirty="0">
              <a:solidFill>
                <a:schemeClr val="tx1"/>
              </a:solidFill>
            </a:endParaRPr>
          </a:p>
        </p:txBody>
      </p:sp>
    </p:spTree>
    <p:extLst>
      <p:ext uri="{BB962C8B-B14F-4D97-AF65-F5344CB8AC3E}">
        <p14:creationId xmlns:p14="http://schemas.microsoft.com/office/powerpoint/2010/main" val="3380053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 &amp;&amp; !</a:t>
            </a:r>
            <a:r>
              <a:rPr lang="en-US" sz="2200" dirty="0" err="1">
                <a:latin typeface="Albany"/>
              </a:rPr>
              <a:t>element.equals</a:t>
            </a:r>
            <a:r>
              <a:rPr lang="en-US" sz="2200" dirty="0">
                <a:latin typeface="Albany"/>
              </a:rPr>
              <a:t>(table[index]))</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return</a:t>
            </a:r>
            <a:r>
              <a:rPr lang="en-US" sz="2200" dirty="0">
                <a:latin typeface="Albany"/>
              </a:rPr>
              <a:t> (</a:t>
            </a:r>
            <a:r>
              <a:rPr lang="en-US" sz="2200" dirty="0" err="1">
                <a:latin typeface="Albany"/>
              </a:rPr>
              <a:t>element.equals</a:t>
            </a:r>
            <a:r>
              <a:rPr lang="en-US" sz="2200" dirty="0">
                <a:latin typeface="Albany"/>
              </a:rPr>
              <a:t>(table[index]) != null)</a:t>
            </a:r>
          </a:p>
          <a:p>
            <a:pPr marL="457200" indent="-457200">
              <a:buAutoNum type="arabicPeriod"/>
              <a:defRPr/>
            </a:pPr>
            <a:endParaRPr lang="en-US" sz="2200" dirty="0">
              <a:latin typeface="Albany"/>
            </a:endParaRPr>
          </a:p>
          <a:p>
            <a:pPr>
              <a:defRPr/>
            </a:pPr>
            <a:r>
              <a:rPr lang="en-US" sz="2200" dirty="0">
                <a:latin typeface="Albany"/>
              </a:rPr>
              <a:t>// if we see a cell that was deleted, </a:t>
            </a:r>
            <a:r>
              <a:rPr lang="en-US" sz="2200">
                <a:latin typeface="Albany"/>
              </a:rPr>
              <a:t>we keep searching</a:t>
            </a: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2483258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contains(element)</a:t>
            </a:r>
          </a:p>
          <a:p>
            <a:pPr lvl="1" indent="0">
              <a:buNone/>
              <a:defRPr/>
            </a:pPr>
            <a:endParaRPr lang="en-US" sz="2200" dirty="0">
              <a:latin typeface="Albany"/>
            </a:endParaRPr>
          </a:p>
          <a:p>
            <a:pPr>
              <a:defRPr/>
            </a:pPr>
            <a:endParaRPr lang="en-US" sz="2200" dirty="0">
              <a:latin typeface="Albany"/>
            </a:endParaRPr>
          </a:p>
        </p:txBody>
      </p:sp>
      <p:graphicFrame>
        <p:nvGraphicFramePr>
          <p:cNvPr id="10" name="Table 4">
            <a:extLst>
              <a:ext uri="{FF2B5EF4-FFF2-40B4-BE49-F238E27FC236}">
                <a16:creationId xmlns:a16="http://schemas.microsoft.com/office/drawing/2014/main" id="{4E214510-2126-4CC8-A230-B9ED90B14E6D}"/>
              </a:ext>
            </a:extLst>
          </p:cNvPr>
          <p:cNvGraphicFramePr>
            <a:graphicFrameLocks noGrp="1"/>
          </p:cNvGraphicFramePr>
          <p:nvPr/>
        </p:nvGraphicFramePr>
        <p:xfrm>
          <a:off x="1862770" y="3545617"/>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11" name="Arrow: Right 10">
            <a:extLst>
              <a:ext uri="{FF2B5EF4-FFF2-40B4-BE49-F238E27FC236}">
                <a16:creationId xmlns:a16="http://schemas.microsoft.com/office/drawing/2014/main" id="{E1AABF2A-E9E1-4E9A-9570-0B3F54253CC6}"/>
              </a:ext>
            </a:extLst>
          </p:cNvPr>
          <p:cNvSpPr/>
          <p:nvPr/>
        </p:nvSpPr>
        <p:spPr>
          <a:xfrm rot="18867650">
            <a:off x="4748722" y="4222113"/>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Contains(R)</a:t>
            </a:r>
            <a:endParaRPr lang="en-CA" b="1" dirty="0">
              <a:solidFill>
                <a:schemeClr val="tx1"/>
              </a:solidFill>
            </a:endParaRPr>
          </a:p>
        </p:txBody>
      </p:sp>
      <p:sp>
        <p:nvSpPr>
          <p:cNvPr id="12" name="Arrow: Right 11">
            <a:extLst>
              <a:ext uri="{FF2B5EF4-FFF2-40B4-BE49-F238E27FC236}">
                <a16:creationId xmlns:a16="http://schemas.microsoft.com/office/drawing/2014/main" id="{FE8ABB07-70BE-4E66-B903-EE995632944D}"/>
              </a:ext>
            </a:extLst>
          </p:cNvPr>
          <p:cNvSpPr/>
          <p:nvPr/>
        </p:nvSpPr>
        <p:spPr>
          <a:xfrm rot="18867650">
            <a:off x="6303749" y="4166496"/>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Contains(M)</a:t>
            </a:r>
            <a:endParaRPr lang="en-CA" b="1" dirty="0">
              <a:solidFill>
                <a:schemeClr val="tx1"/>
              </a:solidFill>
            </a:endParaRPr>
          </a:p>
        </p:txBody>
      </p:sp>
      <p:sp>
        <p:nvSpPr>
          <p:cNvPr id="13" name="Arrow: Right 12">
            <a:extLst>
              <a:ext uri="{FF2B5EF4-FFF2-40B4-BE49-F238E27FC236}">
                <a16:creationId xmlns:a16="http://schemas.microsoft.com/office/drawing/2014/main" id="{84014B3B-519C-4AE7-9AB9-B7AE55818684}"/>
              </a:ext>
            </a:extLst>
          </p:cNvPr>
          <p:cNvSpPr/>
          <p:nvPr/>
        </p:nvSpPr>
        <p:spPr>
          <a:xfrm rot="18867650">
            <a:off x="2742792" y="4222111"/>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Contains(S)</a:t>
            </a:r>
            <a:endParaRPr lang="en-CA" b="1" dirty="0">
              <a:solidFill>
                <a:schemeClr val="tx1"/>
              </a:solidFill>
            </a:endParaRPr>
          </a:p>
        </p:txBody>
      </p:sp>
      <p:sp>
        <p:nvSpPr>
          <p:cNvPr id="14" name="Arrow: Right 13">
            <a:extLst>
              <a:ext uri="{FF2B5EF4-FFF2-40B4-BE49-F238E27FC236}">
                <a16:creationId xmlns:a16="http://schemas.microsoft.com/office/drawing/2014/main" id="{EE83A5E2-4311-4357-B1C6-08182B3BEA7D}"/>
              </a:ext>
            </a:extLst>
          </p:cNvPr>
          <p:cNvSpPr/>
          <p:nvPr/>
        </p:nvSpPr>
        <p:spPr>
          <a:xfrm rot="18867650">
            <a:off x="5233838" y="4222110"/>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Contains(C)</a:t>
            </a:r>
            <a:endParaRPr lang="en-CA" b="1" dirty="0">
              <a:solidFill>
                <a:schemeClr val="tx1"/>
              </a:solidFill>
            </a:endParaRPr>
          </a:p>
        </p:txBody>
      </p:sp>
    </p:spTree>
    <p:extLst>
      <p:ext uri="{BB962C8B-B14F-4D97-AF65-F5344CB8AC3E}">
        <p14:creationId xmlns:p14="http://schemas.microsoft.com/office/powerpoint/2010/main" val="131598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2" nodeType="clickEffect">
                                  <p:stCondLst>
                                    <p:cond delay="0"/>
                                  </p:stCondLst>
                                  <p:childTnLst>
                                    <p:animMotion origin="layout" path="M -2.91339E-6 2.15876E-6 L 0.05748 -0.00021 " pathEditMode="relative" rAng="0" ptsTypes="AA">
                                      <p:cBhvr>
                                        <p:cTn id="30" dur="2000" fill="hold"/>
                                        <p:tgtEl>
                                          <p:spTgt spid="13"/>
                                        </p:tgtEl>
                                        <p:attrNameLst>
                                          <p:attrName>ppt_x</p:attrName>
                                          <p:attrName>ppt_y</p:attrName>
                                        </p:attrNameLst>
                                      </p:cBhvr>
                                      <p:rCtr x="2866" y="-21"/>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3" nodeType="clickEffect">
                                  <p:stCondLst>
                                    <p:cond delay="0"/>
                                  </p:stCondLst>
                                  <p:childTnLst>
                                    <p:animMotion origin="layout" path="M 0.05748 -0.00021 L 0.10016 -0.00168 " pathEditMode="relative" rAng="0" ptsTypes="AA">
                                      <p:cBhvr>
                                        <p:cTn id="34" dur="2000" fill="hold"/>
                                        <p:tgtEl>
                                          <p:spTgt spid="13"/>
                                        </p:tgtEl>
                                        <p:attrNameLst>
                                          <p:attrName>ppt_x</p:attrName>
                                          <p:attrName>ppt_y</p:attrName>
                                        </p:attrNameLst>
                                      </p:cBhvr>
                                      <p:rCtr x="2126" y="0"/>
                                    </p:animMotion>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3"/>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2" nodeType="clickEffect">
                                  <p:stCondLst>
                                    <p:cond delay="0"/>
                                  </p:stCondLst>
                                  <p:childTnLst>
                                    <p:animMotion origin="layout" path="M 4.72441E-7 2.15876E-6 L 0.05748 -0.00021 " pathEditMode="relative" rAng="0" ptsTypes="AA">
                                      <p:cBhvr>
                                        <p:cTn id="46" dur="2000" fill="hold"/>
                                        <p:tgtEl>
                                          <p:spTgt spid="14"/>
                                        </p:tgtEl>
                                        <p:attrNameLst>
                                          <p:attrName>ppt_x</p:attrName>
                                          <p:attrName>ppt_y</p:attrName>
                                        </p:attrNameLst>
                                      </p:cBhvr>
                                      <p:rCtr x="2866" y="-21"/>
                                    </p:animMotion>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grpId="3" nodeType="clickEffect">
                                  <p:stCondLst>
                                    <p:cond delay="0"/>
                                  </p:stCondLst>
                                  <p:childTnLst>
                                    <p:animMotion origin="layout" path="M 0.05748 -0.00021 L 0.10425 -0.00609 " pathEditMode="relative" rAng="0" ptsTypes="AA">
                                      <p:cBhvr>
                                        <p:cTn id="50" dur="2000" fill="hold"/>
                                        <p:tgtEl>
                                          <p:spTgt spid="14"/>
                                        </p:tgtEl>
                                        <p:attrNameLst>
                                          <p:attrName>ppt_x</p:attrName>
                                          <p:attrName>ppt_y</p:attrName>
                                        </p:attrNameLst>
                                      </p:cBhvr>
                                      <p:rCtr x="2331" y="-294"/>
                                    </p:animMotion>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3" grpId="2" animBg="1"/>
      <p:bldP spid="13" grpId="3" animBg="1"/>
      <p:bldP spid="14" grpId="0" animBg="1"/>
      <p:bldP spid="14" grpId="1" animBg="1"/>
      <p:bldP spid="14" grpId="2" animBg="1"/>
      <p:bldP spid="14" grpId="3"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lvl="0">
              <a:defRPr/>
            </a:pPr>
            <a:r>
              <a:rPr lang="en-US" sz="2200" dirty="0">
                <a:latin typeface="Albany"/>
              </a:rPr>
              <a:t>We have a special object </a:t>
            </a:r>
            <a:r>
              <a:rPr lang="en-US" sz="2200" i="1" dirty="0">
                <a:solidFill>
                  <a:srgbClr val="0070C0"/>
                </a:solidFill>
                <a:latin typeface="Albany"/>
              </a:rPr>
              <a:t>deleted</a:t>
            </a:r>
          </a:p>
          <a:p>
            <a:pPr lvl="0">
              <a:defRPr/>
            </a:pPr>
            <a:r>
              <a:rPr lang="en-US" sz="2200" dirty="0">
                <a:latin typeface="Albany"/>
              </a:rPr>
              <a:t> </a:t>
            </a:r>
            <a:r>
              <a:rPr lang="en-US" sz="1800" b="1" dirty="0">
                <a:solidFill>
                  <a:srgbClr val="7F0055"/>
                </a:solidFill>
                <a:latin typeface="Consolas" panose="020B0609020204030204" pitchFamily="49" charset="0"/>
              </a:rPr>
              <a:t>	private</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static</a:t>
            </a:r>
            <a:r>
              <a:rPr lang="en-US" sz="1800" b="1" dirty="0">
                <a:latin typeface="Consolas" panose="020B0609020204030204" pitchFamily="49" charset="0"/>
              </a:rPr>
              <a:t> </a:t>
            </a:r>
            <a:r>
              <a:rPr lang="en-US" sz="1800" b="1" dirty="0">
                <a:solidFill>
                  <a:srgbClr val="7F0055"/>
                </a:solidFill>
                <a:latin typeface="Consolas" panose="020B0609020204030204" pitchFamily="49" charset="0"/>
              </a:rPr>
              <a:t>final</a:t>
            </a:r>
            <a:r>
              <a:rPr lang="en-US" sz="1800" b="1" dirty="0">
                <a:latin typeface="Consolas" panose="020B0609020204030204" pitchFamily="49" charset="0"/>
              </a:rPr>
              <a:t> Object </a:t>
            </a:r>
            <a:r>
              <a:rPr lang="en-US" sz="1800" b="1" i="1" dirty="0">
                <a:solidFill>
                  <a:srgbClr val="0000C0"/>
                </a:solidFill>
                <a:latin typeface="Consolas" panose="020B0609020204030204" pitchFamily="49" charset="0"/>
              </a:rPr>
              <a:t>deleted</a:t>
            </a:r>
            <a:r>
              <a:rPr lang="en-US" sz="1800" b="1" i="1" dirty="0">
                <a:latin typeface="Consolas" panose="020B0609020204030204" pitchFamily="49" charset="0"/>
              </a:rPr>
              <a:t> = </a:t>
            </a:r>
            <a:r>
              <a:rPr lang="en-US" sz="1800" b="1" i="1" dirty="0">
                <a:solidFill>
                  <a:srgbClr val="7F0055"/>
                </a:solidFill>
                <a:latin typeface="Consolas" panose="020B0609020204030204" pitchFamily="49" charset="0"/>
              </a:rPr>
              <a:t>new</a:t>
            </a:r>
            <a:r>
              <a:rPr lang="en-US" sz="1800" b="1" i="1" dirty="0">
                <a:latin typeface="Consolas" panose="020B0609020204030204" pitchFamily="49" charset="0"/>
              </a:rPr>
              <a:t> Object();</a:t>
            </a:r>
          </a:p>
          <a:p>
            <a:pPr>
              <a:defRPr/>
            </a:pPr>
            <a:r>
              <a:rPr lang="en-US" sz="2200" u="sng" dirty="0">
                <a:latin typeface="Albany"/>
              </a:rPr>
              <a:t>remove(element)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 </a:t>
            </a:r>
            <a:r>
              <a:rPr lang="en-US" sz="2200" dirty="0">
                <a:latin typeface="Albany"/>
              </a:rPr>
              <a:t>&amp;&amp; !</a:t>
            </a:r>
            <a:r>
              <a:rPr lang="en-US" sz="2200" dirty="0" err="1">
                <a:latin typeface="Albany"/>
              </a:rPr>
              <a:t>element.equals</a:t>
            </a:r>
            <a:r>
              <a:rPr lang="en-US" sz="2200" dirty="0">
                <a:latin typeface="Albany"/>
              </a:rPr>
              <a:t>(table[index]) )</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FontTx/>
              <a:buAutoNum type="arabicPeriod"/>
              <a:defRPr/>
            </a:pPr>
            <a:r>
              <a:rPr lang="en-US" sz="2200" dirty="0">
                <a:solidFill>
                  <a:srgbClr val="C00000"/>
                </a:solidFill>
                <a:latin typeface="Albany"/>
              </a:rPr>
              <a:t>if</a:t>
            </a:r>
            <a:r>
              <a:rPr lang="en-US" sz="2200" dirty="0">
                <a:latin typeface="Albany"/>
              </a:rPr>
              <a:t> (table[index] != </a:t>
            </a:r>
            <a:r>
              <a:rPr lang="en-US" sz="2200" dirty="0">
                <a:solidFill>
                  <a:srgbClr val="C00000"/>
                </a:solidFill>
                <a:latin typeface="Albany"/>
              </a:rPr>
              <a:t>null</a:t>
            </a:r>
            <a:r>
              <a:rPr lang="en-US" sz="2200" dirty="0">
                <a:latin typeface="Albany"/>
              </a:rPr>
              <a:t>)</a:t>
            </a:r>
          </a:p>
          <a:p>
            <a:pPr lvl="1" indent="0">
              <a:buNone/>
              <a:defRPr/>
            </a:pPr>
            <a:r>
              <a:rPr lang="en-US" sz="2200" dirty="0">
                <a:latin typeface="Albany"/>
              </a:rPr>
              <a:t>3.1 table[index] = deleted</a:t>
            </a:r>
            <a:br>
              <a:rPr lang="en-US" sz="2200" dirty="0">
                <a:latin typeface="Albany"/>
              </a:rPr>
            </a:br>
            <a:endParaRPr lang="en-US" sz="2200" dirty="0">
              <a:latin typeface="Albany"/>
            </a:endParaRP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870138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delete (element)</a:t>
            </a:r>
          </a:p>
          <a:p>
            <a:pPr lvl="1" indent="0">
              <a:buNone/>
              <a:defRPr/>
            </a:pPr>
            <a:endParaRPr lang="en-US" sz="2200" dirty="0">
              <a:latin typeface="Albany"/>
            </a:endParaRPr>
          </a:p>
          <a:p>
            <a:pPr>
              <a:defRPr/>
            </a:pPr>
            <a:endParaRPr lang="en-US" sz="2200" dirty="0">
              <a:latin typeface="Albany"/>
            </a:endParaRPr>
          </a:p>
        </p:txBody>
      </p:sp>
      <p:graphicFrame>
        <p:nvGraphicFramePr>
          <p:cNvPr id="10" name="Table 4">
            <a:extLst>
              <a:ext uri="{FF2B5EF4-FFF2-40B4-BE49-F238E27FC236}">
                <a16:creationId xmlns:a16="http://schemas.microsoft.com/office/drawing/2014/main" id="{4E214510-2126-4CC8-A230-B9ED90B14E6D}"/>
              </a:ext>
            </a:extLst>
          </p:cNvPr>
          <p:cNvGraphicFramePr>
            <a:graphicFrameLocks noGrp="1"/>
          </p:cNvGraphicFramePr>
          <p:nvPr/>
        </p:nvGraphicFramePr>
        <p:xfrm>
          <a:off x="1862770" y="3545617"/>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13" name="Arrow: Right 12">
            <a:extLst>
              <a:ext uri="{FF2B5EF4-FFF2-40B4-BE49-F238E27FC236}">
                <a16:creationId xmlns:a16="http://schemas.microsoft.com/office/drawing/2014/main" id="{84014B3B-519C-4AE7-9AB9-B7AE55818684}"/>
              </a:ext>
            </a:extLst>
          </p:cNvPr>
          <p:cNvSpPr/>
          <p:nvPr/>
        </p:nvSpPr>
        <p:spPr>
          <a:xfrm rot="18867650">
            <a:off x="2742792" y="4222111"/>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delete(S)</a:t>
            </a:r>
            <a:endParaRPr lang="en-CA" b="1" dirty="0">
              <a:solidFill>
                <a:schemeClr val="tx1"/>
              </a:solidFill>
            </a:endParaRPr>
          </a:p>
        </p:txBody>
      </p:sp>
      <p:graphicFrame>
        <p:nvGraphicFramePr>
          <p:cNvPr id="9" name="Table 4">
            <a:extLst>
              <a:ext uri="{FF2B5EF4-FFF2-40B4-BE49-F238E27FC236}">
                <a16:creationId xmlns:a16="http://schemas.microsoft.com/office/drawing/2014/main" id="{E9997924-A196-4659-AED3-888C9BC8D63E}"/>
              </a:ext>
            </a:extLst>
          </p:cNvPr>
          <p:cNvGraphicFramePr>
            <a:graphicFrameLocks noGrp="1"/>
          </p:cNvGraphicFramePr>
          <p:nvPr/>
        </p:nvGraphicFramePr>
        <p:xfrm>
          <a:off x="1862769" y="5532645"/>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Tree>
    <p:extLst>
      <p:ext uri="{BB962C8B-B14F-4D97-AF65-F5344CB8AC3E}">
        <p14:creationId xmlns:p14="http://schemas.microsoft.com/office/powerpoint/2010/main" val="96424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1" nodeType="clickEffect">
                                  <p:stCondLst>
                                    <p:cond delay="0"/>
                                  </p:stCondLst>
                                  <p:childTnLst>
                                    <p:animMotion origin="layout" path="M -2.91339E-6 2.15876E-6 L 0.05748 -0.00021 " pathEditMode="relative" rAng="0" ptsTypes="AA">
                                      <p:cBhvr>
                                        <p:cTn id="14" dur="2000" fill="hold"/>
                                        <p:tgtEl>
                                          <p:spTgt spid="13"/>
                                        </p:tgtEl>
                                        <p:attrNameLst>
                                          <p:attrName>ppt_x</p:attrName>
                                          <p:attrName>ppt_y</p:attrName>
                                        </p:attrNameLst>
                                      </p:cBhvr>
                                      <p:rCtr x="2866" y="-21"/>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2" nodeType="clickEffect">
                                  <p:stCondLst>
                                    <p:cond delay="0"/>
                                  </p:stCondLst>
                                  <p:childTnLst>
                                    <p:animMotion origin="layout" path="M 0.05748 -0.00021 L 0.10016 -0.00168 " pathEditMode="relative" rAng="0" ptsTypes="AA">
                                      <p:cBhvr>
                                        <p:cTn id="18" dur="2000" fill="hold"/>
                                        <p:tgtEl>
                                          <p:spTgt spid="13"/>
                                        </p:tgtEl>
                                        <p:attrNameLst>
                                          <p:attrName>ppt_x</p:attrName>
                                          <p:attrName>ppt_y</p:attrName>
                                        </p:attrNameLst>
                                      </p:cBhvr>
                                      <p:rCtr x="2126" y="0"/>
                                    </p:animMotion>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3" grpId="2"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What about add(element)</a:t>
            </a:r>
          </a:p>
          <a:p>
            <a:pPr lvl="1" indent="0">
              <a:buNone/>
              <a:defRPr/>
            </a:pPr>
            <a:endParaRPr lang="en-US" sz="2200" dirty="0">
              <a:latin typeface="Albany"/>
            </a:endParaRPr>
          </a:p>
          <a:p>
            <a:pPr>
              <a:defRPr/>
            </a:pPr>
            <a:endParaRPr lang="en-US" sz="2200" dirty="0">
              <a:latin typeface="Albany"/>
            </a:endParaRPr>
          </a:p>
          <a:p>
            <a:pPr>
              <a:defRPr/>
            </a:pPr>
            <a:endParaRPr lang="en-US" sz="2200" dirty="0">
              <a:latin typeface="Albany"/>
            </a:endParaRPr>
          </a:p>
          <a:p>
            <a:pPr>
              <a:defRPr/>
            </a:pPr>
            <a:endParaRPr lang="en-US" sz="2200" dirty="0">
              <a:latin typeface="Albany"/>
            </a:endParaRPr>
          </a:p>
          <a:p>
            <a:pPr>
              <a:defRPr/>
            </a:pPr>
            <a:endParaRPr lang="en-US" sz="2200" dirty="0">
              <a:latin typeface="Albany"/>
            </a:endParaRPr>
          </a:p>
          <a:p>
            <a:pPr>
              <a:defRPr/>
            </a:pPr>
            <a:endParaRPr lang="en-US" sz="2200" dirty="0">
              <a:latin typeface="Albany"/>
            </a:endParaRPr>
          </a:p>
          <a:p>
            <a:pPr>
              <a:defRPr/>
            </a:pPr>
            <a:r>
              <a:rPr lang="en-US" sz="2200" dirty="0">
                <a:latin typeface="Albany"/>
              </a:rPr>
              <a:t>Fix: before adding element, check that it is not already in the table </a:t>
            </a:r>
          </a:p>
        </p:txBody>
      </p:sp>
      <p:graphicFrame>
        <p:nvGraphicFramePr>
          <p:cNvPr id="10" name="Table 4">
            <a:extLst>
              <a:ext uri="{FF2B5EF4-FFF2-40B4-BE49-F238E27FC236}">
                <a16:creationId xmlns:a16="http://schemas.microsoft.com/office/drawing/2014/main" id="{4E214510-2126-4CC8-A230-B9ED90B14E6D}"/>
              </a:ext>
            </a:extLst>
          </p:cNvPr>
          <p:cNvGraphicFramePr>
            <a:graphicFrameLocks noGrp="1"/>
          </p:cNvGraphicFramePr>
          <p:nvPr>
            <p:extLst>
              <p:ext uri="{D42A27DB-BD31-4B8C-83A1-F6EECF244321}">
                <p14:modId xmlns:p14="http://schemas.microsoft.com/office/powerpoint/2010/main" val="3427641531"/>
              </p:ext>
            </p:extLst>
          </p:nvPr>
        </p:nvGraphicFramePr>
        <p:xfrm>
          <a:off x="1862770" y="3545617"/>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CA" dirty="0">
                          <a:solidFill>
                            <a:schemeClr val="tx1"/>
                          </a:solidFill>
                        </a:rPr>
                        <a:t>del</a:t>
                      </a: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13" name="Arrow: Right 12">
            <a:extLst>
              <a:ext uri="{FF2B5EF4-FFF2-40B4-BE49-F238E27FC236}">
                <a16:creationId xmlns:a16="http://schemas.microsoft.com/office/drawing/2014/main" id="{84014B3B-519C-4AE7-9AB9-B7AE55818684}"/>
              </a:ext>
            </a:extLst>
          </p:cNvPr>
          <p:cNvSpPr/>
          <p:nvPr/>
        </p:nvSpPr>
        <p:spPr>
          <a:xfrm rot="18867650">
            <a:off x="2742792" y="4222111"/>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add(S)</a:t>
            </a:r>
            <a:endParaRPr lang="en-CA" b="1" dirty="0">
              <a:solidFill>
                <a:schemeClr val="tx1"/>
              </a:solidFill>
            </a:endParaRPr>
          </a:p>
        </p:txBody>
      </p:sp>
    </p:spTree>
    <p:extLst>
      <p:ext uri="{BB962C8B-B14F-4D97-AF65-F5344CB8AC3E}">
        <p14:creationId xmlns:p14="http://schemas.microsoft.com/office/powerpoint/2010/main" val="985287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Linear probing - clustering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Cluster</a:t>
            </a:r>
            <a:r>
              <a:rPr lang="en-US" sz="2200" dirty="0">
                <a:latin typeface="Albany"/>
              </a:rPr>
              <a:t>: A consecutive block of keys</a:t>
            </a:r>
          </a:p>
          <a:p>
            <a:pPr>
              <a:defRPr/>
            </a:pPr>
            <a:endParaRPr lang="en-US" sz="2200" dirty="0">
              <a:latin typeface="Albany"/>
            </a:endParaRPr>
          </a:p>
          <a:p>
            <a:pPr>
              <a:defRPr/>
            </a:pPr>
            <a:r>
              <a:rPr lang="en-US" sz="2200" u="sng" dirty="0">
                <a:latin typeface="Albany"/>
              </a:rPr>
              <a:t>Problem</a:t>
            </a:r>
            <a:r>
              <a:rPr lang="en-US" sz="2200" dirty="0">
                <a:latin typeface="Albany"/>
              </a:rPr>
              <a:t>: New keys disproportionately likely to hash into big clusters.</a:t>
            </a:r>
          </a:p>
          <a:p>
            <a:pPr>
              <a:defRPr/>
            </a:pPr>
            <a:r>
              <a:rPr lang="en-US" sz="2200" dirty="0">
                <a:latin typeface="Albany"/>
              </a:rPr>
              <a:t>This causes long insertions, </a:t>
            </a:r>
          </a:p>
          <a:p>
            <a:pPr>
              <a:defRPr/>
            </a:pPr>
            <a:r>
              <a:rPr lang="en-US" sz="2200" u="sng" dirty="0">
                <a:latin typeface="Albany"/>
              </a:rPr>
              <a:t>Solution</a:t>
            </a:r>
            <a:r>
              <a:rPr lang="en-US" sz="2200" dirty="0">
                <a:latin typeface="Albany"/>
              </a:rPr>
              <a:t>: resize the table to reduce the load factor.</a:t>
            </a:r>
          </a:p>
          <a:p>
            <a:pPr>
              <a:defRPr/>
            </a:pPr>
            <a:r>
              <a:rPr lang="en-US" sz="2200" u="sng" dirty="0">
                <a:latin typeface="Albany"/>
              </a:rPr>
              <a:t>For example</a:t>
            </a:r>
            <a:r>
              <a:rPr lang="en-US" sz="2200" dirty="0">
                <a:latin typeface="Albany"/>
              </a:rPr>
              <a:t>:</a:t>
            </a:r>
          </a:p>
          <a:p>
            <a:pPr marL="342900" indent="-342900">
              <a:buFont typeface="Arial" panose="020B0604020202020204" pitchFamily="34" charset="0"/>
              <a:buChar char="•"/>
              <a:defRPr/>
            </a:pPr>
            <a:r>
              <a:rPr lang="en-US" sz="2200" dirty="0">
                <a:latin typeface="Albany"/>
              </a:rPr>
              <a:t>if load factor &gt; ½, double the length</a:t>
            </a:r>
          </a:p>
          <a:p>
            <a:pPr marL="342900" indent="-342900">
              <a:buFont typeface="Arial" panose="020B0604020202020204" pitchFamily="34" charset="0"/>
              <a:buChar char="•"/>
              <a:defRPr/>
            </a:pPr>
            <a:r>
              <a:rPr lang="en-US" sz="2200" dirty="0">
                <a:latin typeface="Albany"/>
              </a:rPr>
              <a:t>if load factor &lt; ¼ , halve the length</a:t>
            </a:r>
          </a:p>
          <a:p>
            <a:pPr>
              <a:defRPr/>
            </a:pPr>
            <a:r>
              <a:rPr lang="en-US" sz="2200" u="sng" dirty="0">
                <a:latin typeface="Albany"/>
              </a:rPr>
              <a:t>Remember</a:t>
            </a:r>
            <a:r>
              <a:rPr lang="en-US" sz="2200" dirty="0">
                <a:latin typeface="Albany"/>
              </a:rPr>
              <a:t>: when resizing we rehash all keys, which takes long time.</a:t>
            </a:r>
          </a:p>
          <a:p>
            <a:pPr>
              <a:defRPr/>
            </a:pPr>
            <a:endParaRPr lang="en-US" sz="2200" dirty="0">
              <a:latin typeface="Albany"/>
            </a:endParaRPr>
          </a:p>
        </p:txBody>
      </p:sp>
      <p:graphicFrame>
        <p:nvGraphicFramePr>
          <p:cNvPr id="4" name="Table 4">
            <a:extLst>
              <a:ext uri="{FF2B5EF4-FFF2-40B4-BE49-F238E27FC236}">
                <a16:creationId xmlns:a16="http://schemas.microsoft.com/office/drawing/2014/main" id="{850E330A-704C-45D8-864D-338CB1BF3D00}"/>
              </a:ext>
            </a:extLst>
          </p:cNvPr>
          <p:cNvGraphicFramePr>
            <a:graphicFrameLocks noGrp="1"/>
          </p:cNvGraphicFramePr>
          <p:nvPr/>
        </p:nvGraphicFramePr>
        <p:xfrm>
          <a:off x="719998" y="2542013"/>
          <a:ext cx="8855637" cy="370840"/>
        </p:xfrm>
        <a:graphic>
          <a:graphicData uri="http://schemas.openxmlformats.org/drawingml/2006/table">
            <a:tbl>
              <a:tblPr firstRow="1" bandRow="1">
                <a:tableStyleId>{00A15C55-8517-42AA-B614-E9B94910E393}</a:tableStyleId>
              </a:tblPr>
              <a:tblGrid>
                <a:gridCol w="421697">
                  <a:extLst>
                    <a:ext uri="{9D8B030D-6E8A-4147-A177-3AD203B41FA5}">
                      <a16:colId xmlns:a16="http://schemas.microsoft.com/office/drawing/2014/main" val="3660130313"/>
                    </a:ext>
                  </a:extLst>
                </a:gridCol>
                <a:gridCol w="421697">
                  <a:extLst>
                    <a:ext uri="{9D8B030D-6E8A-4147-A177-3AD203B41FA5}">
                      <a16:colId xmlns:a16="http://schemas.microsoft.com/office/drawing/2014/main" val="1132233767"/>
                    </a:ext>
                  </a:extLst>
                </a:gridCol>
                <a:gridCol w="421697">
                  <a:extLst>
                    <a:ext uri="{9D8B030D-6E8A-4147-A177-3AD203B41FA5}">
                      <a16:colId xmlns:a16="http://schemas.microsoft.com/office/drawing/2014/main" val="741796479"/>
                    </a:ext>
                  </a:extLst>
                </a:gridCol>
                <a:gridCol w="421697">
                  <a:extLst>
                    <a:ext uri="{9D8B030D-6E8A-4147-A177-3AD203B41FA5}">
                      <a16:colId xmlns:a16="http://schemas.microsoft.com/office/drawing/2014/main" val="3425655172"/>
                    </a:ext>
                  </a:extLst>
                </a:gridCol>
                <a:gridCol w="421697">
                  <a:extLst>
                    <a:ext uri="{9D8B030D-6E8A-4147-A177-3AD203B41FA5}">
                      <a16:colId xmlns:a16="http://schemas.microsoft.com/office/drawing/2014/main" val="1355331730"/>
                    </a:ext>
                  </a:extLst>
                </a:gridCol>
                <a:gridCol w="421697">
                  <a:extLst>
                    <a:ext uri="{9D8B030D-6E8A-4147-A177-3AD203B41FA5}">
                      <a16:colId xmlns:a16="http://schemas.microsoft.com/office/drawing/2014/main" val="1269644219"/>
                    </a:ext>
                  </a:extLst>
                </a:gridCol>
                <a:gridCol w="421697">
                  <a:extLst>
                    <a:ext uri="{9D8B030D-6E8A-4147-A177-3AD203B41FA5}">
                      <a16:colId xmlns:a16="http://schemas.microsoft.com/office/drawing/2014/main" val="2211194011"/>
                    </a:ext>
                  </a:extLst>
                </a:gridCol>
                <a:gridCol w="421697">
                  <a:extLst>
                    <a:ext uri="{9D8B030D-6E8A-4147-A177-3AD203B41FA5}">
                      <a16:colId xmlns:a16="http://schemas.microsoft.com/office/drawing/2014/main" val="1020435006"/>
                    </a:ext>
                  </a:extLst>
                </a:gridCol>
                <a:gridCol w="421697">
                  <a:extLst>
                    <a:ext uri="{9D8B030D-6E8A-4147-A177-3AD203B41FA5}">
                      <a16:colId xmlns:a16="http://schemas.microsoft.com/office/drawing/2014/main" val="1683037578"/>
                    </a:ext>
                  </a:extLst>
                </a:gridCol>
                <a:gridCol w="421697">
                  <a:extLst>
                    <a:ext uri="{9D8B030D-6E8A-4147-A177-3AD203B41FA5}">
                      <a16:colId xmlns:a16="http://schemas.microsoft.com/office/drawing/2014/main" val="3427829804"/>
                    </a:ext>
                  </a:extLst>
                </a:gridCol>
                <a:gridCol w="421697">
                  <a:extLst>
                    <a:ext uri="{9D8B030D-6E8A-4147-A177-3AD203B41FA5}">
                      <a16:colId xmlns:a16="http://schemas.microsoft.com/office/drawing/2014/main" val="2305321440"/>
                    </a:ext>
                  </a:extLst>
                </a:gridCol>
                <a:gridCol w="421697">
                  <a:extLst>
                    <a:ext uri="{9D8B030D-6E8A-4147-A177-3AD203B41FA5}">
                      <a16:colId xmlns:a16="http://schemas.microsoft.com/office/drawing/2014/main" val="2616009928"/>
                    </a:ext>
                  </a:extLst>
                </a:gridCol>
                <a:gridCol w="397414">
                  <a:extLst>
                    <a:ext uri="{9D8B030D-6E8A-4147-A177-3AD203B41FA5}">
                      <a16:colId xmlns:a16="http://schemas.microsoft.com/office/drawing/2014/main" val="3834945041"/>
                    </a:ext>
                  </a:extLst>
                </a:gridCol>
                <a:gridCol w="557561">
                  <a:extLst>
                    <a:ext uri="{9D8B030D-6E8A-4147-A177-3AD203B41FA5}">
                      <a16:colId xmlns:a16="http://schemas.microsoft.com/office/drawing/2014/main" val="3886823492"/>
                    </a:ext>
                  </a:extLst>
                </a:gridCol>
                <a:gridCol w="310116">
                  <a:extLst>
                    <a:ext uri="{9D8B030D-6E8A-4147-A177-3AD203B41FA5}">
                      <a16:colId xmlns:a16="http://schemas.microsoft.com/office/drawing/2014/main" val="4059795710"/>
                    </a:ext>
                  </a:extLst>
                </a:gridCol>
                <a:gridCol w="421697">
                  <a:extLst>
                    <a:ext uri="{9D8B030D-6E8A-4147-A177-3AD203B41FA5}">
                      <a16:colId xmlns:a16="http://schemas.microsoft.com/office/drawing/2014/main" val="1140496977"/>
                    </a:ext>
                  </a:extLst>
                </a:gridCol>
                <a:gridCol w="421697">
                  <a:extLst>
                    <a:ext uri="{9D8B030D-6E8A-4147-A177-3AD203B41FA5}">
                      <a16:colId xmlns:a16="http://schemas.microsoft.com/office/drawing/2014/main" val="2372298146"/>
                    </a:ext>
                  </a:extLst>
                </a:gridCol>
                <a:gridCol w="421697">
                  <a:extLst>
                    <a:ext uri="{9D8B030D-6E8A-4147-A177-3AD203B41FA5}">
                      <a16:colId xmlns:a16="http://schemas.microsoft.com/office/drawing/2014/main" val="4061892609"/>
                    </a:ext>
                  </a:extLst>
                </a:gridCol>
                <a:gridCol w="554676">
                  <a:extLst>
                    <a:ext uri="{9D8B030D-6E8A-4147-A177-3AD203B41FA5}">
                      <a16:colId xmlns:a16="http://schemas.microsoft.com/office/drawing/2014/main" val="219844114"/>
                    </a:ext>
                  </a:extLst>
                </a:gridCol>
                <a:gridCol w="288718">
                  <a:extLst>
                    <a:ext uri="{9D8B030D-6E8A-4147-A177-3AD203B41FA5}">
                      <a16:colId xmlns:a16="http://schemas.microsoft.com/office/drawing/2014/main" val="3256478488"/>
                    </a:ext>
                  </a:extLst>
                </a:gridCol>
                <a:gridCol w="421697">
                  <a:extLst>
                    <a:ext uri="{9D8B030D-6E8A-4147-A177-3AD203B41FA5}">
                      <a16:colId xmlns:a16="http://schemas.microsoft.com/office/drawing/2014/main" val="577171103"/>
                    </a:ext>
                  </a:extLst>
                </a:gridCol>
              </a:tblGrid>
              <a:tr h="370840">
                <a:tc>
                  <a:txBody>
                    <a:bodyPr/>
                    <a:lstStyle/>
                    <a:p>
                      <a:pPr algn="ctr"/>
                      <a:r>
                        <a:rPr lang="en-US" dirty="0">
                          <a:solidFill>
                            <a:schemeClr val="tx1"/>
                          </a:solidFill>
                        </a:rPr>
                        <a:t>W</a:t>
                      </a: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F</a:t>
                      </a:r>
                      <a:endParaRPr lang="en-CA" dirty="0">
                        <a:solidFill>
                          <a:schemeClr val="tx1"/>
                        </a:solidFill>
                      </a:endParaRPr>
                    </a:p>
                  </a:txBody>
                  <a:tcPr/>
                </a:tc>
                <a:tc>
                  <a:txBody>
                    <a:bodyPr/>
                    <a:lstStyle/>
                    <a:p>
                      <a:pPr algn="ctr"/>
                      <a:r>
                        <a:rPr lang="en-US" dirty="0">
                          <a:solidFill>
                            <a:schemeClr val="tx1"/>
                          </a:solidFill>
                        </a:rPr>
                        <a:t>N</a:t>
                      </a:r>
                      <a:endParaRPr lang="en-CA" dirty="0">
                        <a:solidFill>
                          <a:schemeClr val="tx1"/>
                        </a:solidFill>
                      </a:endParaRPr>
                    </a:p>
                  </a:txBody>
                  <a:tcPr/>
                </a:tc>
                <a:tc>
                  <a:txBody>
                    <a:bodyPr/>
                    <a:lstStyle/>
                    <a:p>
                      <a:pPr algn="ctr"/>
                      <a:r>
                        <a:rPr lang="en-US" dirty="0">
                          <a:solidFill>
                            <a:schemeClr val="tx1"/>
                          </a:solidFill>
                        </a:rPr>
                        <a:t>X</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del</a:t>
                      </a:r>
                      <a:endParaRPr lang="en-CA" dirty="0">
                        <a:solidFill>
                          <a:schemeClr val="tx1"/>
                        </a:solidFill>
                      </a:endParaRPr>
                    </a:p>
                  </a:txBody>
                  <a:tcPr/>
                </a:tc>
                <a:tc>
                  <a:txBody>
                    <a:bodyPr/>
                    <a:lstStyle/>
                    <a:p>
                      <a:pPr algn="ctr"/>
                      <a:r>
                        <a:rPr lang="en-US" dirty="0">
                          <a:solidFill>
                            <a:schemeClr val="tx1"/>
                          </a:solidFill>
                        </a:rPr>
                        <a:t>Z</a:t>
                      </a: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Tree>
    <p:extLst>
      <p:ext uri="{BB962C8B-B14F-4D97-AF65-F5344CB8AC3E}">
        <p14:creationId xmlns:p14="http://schemas.microsoft.com/office/powerpoint/2010/main" val="2818903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en-CA" sz="6000" dirty="0"/>
              <a:t>Open Addressing </a:t>
            </a:r>
            <a:br>
              <a:rPr lang="en-CA" sz="6000" dirty="0"/>
            </a:br>
            <a:r>
              <a:rPr lang="en-CA" sz="6000" dirty="0"/>
              <a:t>variants</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8556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en-CA" sz="6000" dirty="0"/>
              <a:t>Hash Tables</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8449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variants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Quadratic probing</a:t>
            </a:r>
            <a:r>
              <a:rPr lang="en-US" sz="2200" dirty="0">
                <a:latin typeface="Albany"/>
              </a:rPr>
              <a:t>:</a:t>
            </a:r>
          </a:p>
          <a:p>
            <a:pPr>
              <a:defRPr/>
            </a:pPr>
            <a:endParaRPr lang="en-US" sz="2200" dirty="0">
              <a:latin typeface="Albany"/>
            </a:endParaRP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AutoNum type="arabicPeriod"/>
              <a:defRPr/>
            </a:pPr>
            <a:r>
              <a:rPr lang="en-US" sz="2200" dirty="0" err="1">
                <a:latin typeface="Albany"/>
              </a:rPr>
              <a:t>i</a:t>
            </a:r>
            <a:r>
              <a:rPr lang="en-US" sz="2200" dirty="0">
                <a:latin typeface="Albany"/>
              </a:rPr>
              <a:t>=0</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FF0000"/>
                </a:solidFill>
                <a:latin typeface="Albany"/>
              </a:rPr>
              <a:t>i</a:t>
            </a:r>
            <a:r>
              <a:rPr lang="en-US" sz="2200" baseline="30000" dirty="0">
                <a:solidFill>
                  <a:srgbClr val="FF0000"/>
                </a:solidFill>
                <a:latin typeface="Albany"/>
              </a:rPr>
              <a:t>2</a:t>
            </a:r>
            <a:r>
              <a:rPr lang="en-US" sz="2200" dirty="0">
                <a:latin typeface="Albany"/>
              </a:rPr>
              <a:t>] != </a:t>
            </a:r>
            <a:r>
              <a:rPr lang="en-US" sz="2200" dirty="0">
                <a:solidFill>
                  <a:srgbClr val="C00000"/>
                </a:solidFill>
                <a:latin typeface="Albany"/>
              </a:rPr>
              <a:t>null</a:t>
            </a:r>
            <a:r>
              <a:rPr lang="en-US" sz="2200" dirty="0">
                <a:latin typeface="Albany"/>
              </a:rPr>
              <a:t>)</a:t>
            </a:r>
          </a:p>
          <a:p>
            <a:pPr lvl="1" indent="0">
              <a:buNone/>
              <a:defRPr/>
            </a:pPr>
            <a:r>
              <a:rPr lang="en-US" sz="2200" dirty="0">
                <a:latin typeface="Albany"/>
              </a:rPr>
              <a:t>2.1 </a:t>
            </a:r>
            <a:r>
              <a:rPr lang="en-US" sz="2200" dirty="0" err="1">
                <a:latin typeface="Albany"/>
              </a:rPr>
              <a:t>i</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latin typeface="Albany"/>
              </a:rPr>
              <a:t>table[index + </a:t>
            </a:r>
            <a:r>
              <a:rPr lang="en-US" sz="2200" dirty="0">
                <a:solidFill>
                  <a:srgbClr val="FF0000"/>
                </a:solidFill>
                <a:latin typeface="Albany"/>
              </a:rPr>
              <a:t>i</a:t>
            </a:r>
            <a:r>
              <a:rPr lang="en-US" sz="2200" baseline="30000" dirty="0">
                <a:solidFill>
                  <a:srgbClr val="FF0000"/>
                </a:solidFill>
                <a:latin typeface="Albany"/>
              </a:rPr>
              <a:t>2</a:t>
            </a:r>
            <a:r>
              <a:rPr lang="en-US" sz="2200" dirty="0">
                <a:latin typeface="Albany"/>
              </a:rPr>
              <a:t>] = element</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134588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variants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Quadratic probing</a:t>
            </a:r>
            <a:r>
              <a:rPr lang="en-US" sz="2200" dirty="0">
                <a:latin typeface="Albany"/>
              </a:rPr>
              <a:t>: </a:t>
            </a:r>
            <a:br>
              <a:rPr lang="en-US" sz="2200" dirty="0">
                <a:latin typeface="Albany"/>
              </a:rPr>
            </a:br>
            <a:endParaRPr lang="en-US" sz="2200" dirty="0">
              <a:latin typeface="Albany"/>
            </a:endParaRP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AutoNum type="arabicPeriod"/>
              <a:defRPr/>
            </a:pPr>
            <a:r>
              <a:rPr lang="en-US" sz="2200" dirty="0" err="1">
                <a:latin typeface="Albany"/>
              </a:rPr>
              <a:t>i</a:t>
            </a:r>
            <a:r>
              <a:rPr lang="en-US" sz="2200" dirty="0">
                <a:latin typeface="Albany"/>
              </a:rPr>
              <a:t>=0</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 &amp;&amp; </a:t>
            </a:r>
            <a:r>
              <a:rPr lang="en-US" sz="2200" dirty="0" err="1">
                <a:latin typeface="Albany"/>
              </a:rPr>
              <a:t>element.equals</a:t>
            </a:r>
            <a:r>
              <a:rPr lang="en-US" sz="2200" dirty="0">
                <a:latin typeface="Albany"/>
              </a:rPr>
              <a:t>(table[index]))</a:t>
            </a:r>
          </a:p>
          <a:p>
            <a:pPr lvl="1" indent="0">
              <a:buNone/>
              <a:defRPr/>
            </a:pPr>
            <a:r>
              <a:rPr lang="en-US" sz="2200" dirty="0">
                <a:latin typeface="Albany"/>
              </a:rPr>
              <a:t>2.1 </a:t>
            </a:r>
            <a:r>
              <a:rPr lang="en-US" sz="2200" dirty="0" err="1">
                <a:latin typeface="Albany"/>
              </a:rPr>
              <a:t>i</a:t>
            </a:r>
            <a:r>
              <a:rPr lang="en-US" sz="2200" dirty="0">
                <a:latin typeface="Albany"/>
              </a:rPr>
              <a:t>++</a:t>
            </a:r>
          </a:p>
          <a:p>
            <a:pPr lvl="1" indent="0">
              <a:buNone/>
              <a:defRPr/>
            </a:pPr>
            <a:r>
              <a:rPr lang="en-US" sz="2200" dirty="0">
                <a:latin typeface="Albany"/>
              </a:rPr>
              <a:t>2.2 index = index + </a:t>
            </a:r>
            <a:r>
              <a:rPr lang="en-US" sz="2200" dirty="0" err="1">
                <a:latin typeface="Albany"/>
              </a:rPr>
              <a:t>i</a:t>
            </a:r>
            <a:r>
              <a:rPr lang="en-US" sz="2200" dirty="0">
                <a:latin typeface="Albany"/>
              </a:rPr>
              <a:t>*</a:t>
            </a:r>
            <a:r>
              <a:rPr lang="en-US" sz="2200" dirty="0" err="1">
                <a:latin typeface="Albany"/>
              </a:rPr>
              <a:t>i</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return</a:t>
            </a:r>
            <a:r>
              <a:rPr lang="en-US" sz="2200" dirty="0">
                <a:latin typeface="Albany"/>
              </a:rPr>
              <a:t> (table</a:t>
            </a:r>
            <a:r>
              <a:rPr lang="en-US" sz="2200">
                <a:latin typeface="Albany"/>
              </a:rPr>
              <a:t>[index] </a:t>
            </a:r>
            <a:r>
              <a:rPr lang="en-US" sz="2200" dirty="0">
                <a:latin typeface="Albany"/>
              </a:rPr>
              <a:t>!= </a:t>
            </a:r>
            <a:r>
              <a:rPr lang="en-US" sz="2200" dirty="0">
                <a:solidFill>
                  <a:srgbClr val="C00000"/>
                </a:solidFill>
                <a:latin typeface="Albany"/>
              </a:rPr>
              <a:t>null</a:t>
            </a:r>
            <a:r>
              <a:rPr lang="en-US" sz="2200" dirty="0">
                <a:latin typeface="Albany"/>
              </a:rPr>
              <a:t>) </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406773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variants</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Double hashing</a:t>
            </a:r>
            <a:r>
              <a:rPr lang="en-US" sz="2200" dirty="0">
                <a:latin typeface="Albany"/>
              </a:rPr>
              <a:t>: have two hash functions</a:t>
            </a:r>
            <a:br>
              <a:rPr lang="en-US" sz="2200" dirty="0">
                <a:latin typeface="Albany"/>
              </a:rPr>
            </a:br>
            <a:endParaRPr lang="en-US" sz="2200" dirty="0">
              <a:latin typeface="Albany"/>
            </a:endParaRP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 &amp;&amp; !</a:t>
            </a:r>
            <a:r>
              <a:rPr lang="en-US" sz="2200" dirty="0" err="1">
                <a:latin typeface="Albany"/>
              </a:rPr>
              <a:t>element.equals</a:t>
            </a:r>
            <a:r>
              <a:rPr lang="en-US" sz="2200" dirty="0">
                <a:latin typeface="Albany"/>
              </a:rPr>
              <a:t>(table[index]))</a:t>
            </a:r>
          </a:p>
          <a:p>
            <a:pPr lvl="1" indent="0">
              <a:buNone/>
              <a:defRPr/>
            </a:pPr>
            <a:r>
              <a:rPr lang="en-US" sz="2200" dirty="0">
                <a:latin typeface="Albany"/>
              </a:rPr>
              <a:t>2.1 index = index + </a:t>
            </a:r>
            <a:r>
              <a:rPr lang="en-US" sz="2200" dirty="0">
                <a:solidFill>
                  <a:srgbClr val="FF0000"/>
                </a:solidFill>
                <a:latin typeface="Albany"/>
              </a:rPr>
              <a:t>hash</a:t>
            </a:r>
            <a:r>
              <a:rPr lang="en-US" sz="2200" baseline="-25000" dirty="0">
                <a:solidFill>
                  <a:srgbClr val="FF0000"/>
                </a:solidFill>
                <a:latin typeface="Albany"/>
              </a:rPr>
              <a:t>2</a:t>
            </a:r>
            <a:r>
              <a:rPr lang="en-US" sz="2200" dirty="0">
                <a:solidFill>
                  <a:srgbClr val="FF0000"/>
                </a:solidFill>
                <a:latin typeface="Albany"/>
              </a:rPr>
              <a:t>(element)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return</a:t>
            </a:r>
            <a:r>
              <a:rPr lang="en-US" sz="2200" dirty="0">
                <a:latin typeface="Albany"/>
              </a:rPr>
              <a:t> (table[index] != </a:t>
            </a:r>
            <a:r>
              <a:rPr lang="en-US" sz="2200" dirty="0">
                <a:solidFill>
                  <a:srgbClr val="C00000"/>
                </a:solidFill>
                <a:latin typeface="Albany"/>
              </a:rPr>
              <a:t>null</a:t>
            </a:r>
            <a:r>
              <a:rPr lang="en-US" sz="2200" dirty="0">
                <a:latin typeface="Albany"/>
              </a:rPr>
              <a:t>) </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536082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Linear hashing – variant</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Back to Linear Hashing</a:t>
            </a:r>
            <a:r>
              <a:rPr lang="en-US" sz="2200" dirty="0">
                <a:latin typeface="Albany"/>
              </a:rPr>
              <a:t>: when removing elements, we can set it to null instead of marking it at deleted. But this requires looking forward at the block, and see if we some elements need to be moved</a:t>
            </a:r>
          </a:p>
          <a:p>
            <a:pPr>
              <a:defRPr/>
            </a:pPr>
            <a:endParaRPr lang="en-US" sz="2200" dirty="0">
              <a:latin typeface="Albany"/>
            </a:endParaRPr>
          </a:p>
        </p:txBody>
      </p:sp>
      <p:graphicFrame>
        <p:nvGraphicFramePr>
          <p:cNvPr id="4" name="Table 4">
            <a:extLst>
              <a:ext uri="{FF2B5EF4-FFF2-40B4-BE49-F238E27FC236}">
                <a16:creationId xmlns:a16="http://schemas.microsoft.com/office/drawing/2014/main" id="{45157F09-78CB-494F-9760-F5855A988025}"/>
              </a:ext>
            </a:extLst>
          </p:cNvPr>
          <p:cNvGraphicFramePr>
            <a:graphicFrameLocks noGrp="1"/>
          </p:cNvGraphicFramePr>
          <p:nvPr/>
        </p:nvGraphicFramePr>
        <p:xfrm>
          <a:off x="1862770" y="3088416"/>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M</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T</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5" name="Arrow: Right 4">
            <a:extLst>
              <a:ext uri="{FF2B5EF4-FFF2-40B4-BE49-F238E27FC236}">
                <a16:creationId xmlns:a16="http://schemas.microsoft.com/office/drawing/2014/main" id="{27484452-A6F4-42B2-8B47-4E70E41CA259}"/>
              </a:ext>
            </a:extLst>
          </p:cNvPr>
          <p:cNvSpPr/>
          <p:nvPr/>
        </p:nvSpPr>
        <p:spPr>
          <a:xfrm rot="18867650">
            <a:off x="2975312" y="3667313"/>
            <a:ext cx="1432516"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add(S)</a:t>
            </a:r>
            <a:endParaRPr lang="en-CA" b="1" dirty="0">
              <a:solidFill>
                <a:schemeClr val="tx1"/>
              </a:solidFill>
            </a:endParaRPr>
          </a:p>
        </p:txBody>
      </p:sp>
      <p:graphicFrame>
        <p:nvGraphicFramePr>
          <p:cNvPr id="6" name="Table 4">
            <a:extLst>
              <a:ext uri="{FF2B5EF4-FFF2-40B4-BE49-F238E27FC236}">
                <a16:creationId xmlns:a16="http://schemas.microsoft.com/office/drawing/2014/main" id="{C05E441A-E6CE-478C-887C-F1985CEB4801}"/>
              </a:ext>
            </a:extLst>
          </p:cNvPr>
          <p:cNvGraphicFramePr>
            <a:graphicFrameLocks noGrp="1"/>
          </p:cNvGraphicFramePr>
          <p:nvPr/>
        </p:nvGraphicFramePr>
        <p:xfrm>
          <a:off x="1862769" y="4830122"/>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M</a:t>
                      </a:r>
                      <a:endParaRPr lang="en-CA" dirty="0">
                        <a:solidFill>
                          <a:schemeClr val="tx1"/>
                        </a:solidFill>
                      </a:endParaRPr>
                    </a:p>
                  </a:txBody>
                  <a:tcPr/>
                </a:tc>
                <a:tc>
                  <a:txBody>
                    <a:bodyPr/>
                    <a:lstStyle/>
                    <a:p>
                      <a:pPr algn="ctr"/>
                      <a:r>
                        <a:rPr lang="en-US" dirty="0">
                          <a:solidFill>
                            <a:srgbClr val="FF0000"/>
                          </a:solidFill>
                        </a:rPr>
                        <a:t>S</a:t>
                      </a:r>
                      <a:endParaRPr lang="en-CA" dirty="0">
                        <a:solidFill>
                          <a:srgbClr val="FF0000"/>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T</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8" name="Arrow: Right 7">
            <a:extLst>
              <a:ext uri="{FF2B5EF4-FFF2-40B4-BE49-F238E27FC236}">
                <a16:creationId xmlns:a16="http://schemas.microsoft.com/office/drawing/2014/main" id="{BC2EA0E4-F0A4-40FE-8324-19FC3EB5C83D}"/>
              </a:ext>
            </a:extLst>
          </p:cNvPr>
          <p:cNvSpPr/>
          <p:nvPr/>
        </p:nvSpPr>
        <p:spPr>
          <a:xfrm rot="18867650">
            <a:off x="2941479" y="5496045"/>
            <a:ext cx="1472311"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delete(L)</a:t>
            </a:r>
            <a:endParaRPr lang="en-CA" b="1" dirty="0">
              <a:solidFill>
                <a:schemeClr val="tx1"/>
              </a:solidFill>
            </a:endParaRPr>
          </a:p>
        </p:txBody>
      </p:sp>
      <p:graphicFrame>
        <p:nvGraphicFramePr>
          <p:cNvPr id="9" name="Table 4">
            <a:extLst>
              <a:ext uri="{FF2B5EF4-FFF2-40B4-BE49-F238E27FC236}">
                <a16:creationId xmlns:a16="http://schemas.microsoft.com/office/drawing/2014/main" id="{1BCFDB64-223C-4B04-B3A4-F2B4044EB570}"/>
              </a:ext>
            </a:extLst>
          </p:cNvPr>
          <p:cNvGraphicFramePr>
            <a:graphicFrameLocks noGrp="1"/>
          </p:cNvGraphicFramePr>
          <p:nvPr/>
        </p:nvGraphicFramePr>
        <p:xfrm>
          <a:off x="1862768" y="6677324"/>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rgbClr val="FF0000"/>
                          </a:solidFill>
                        </a:rPr>
                        <a:t>S</a:t>
                      </a:r>
                      <a:endParaRPr lang="en-CA" dirty="0">
                        <a:solidFill>
                          <a:srgbClr val="FF0000"/>
                        </a:solidFill>
                      </a:endParaRPr>
                    </a:p>
                  </a:txBody>
                  <a:tcPr/>
                </a:tc>
                <a:tc>
                  <a:txBody>
                    <a:bodyPr/>
                    <a:lstStyle/>
                    <a:p>
                      <a:pPr algn="ctr"/>
                      <a:r>
                        <a:rPr lang="en-US" dirty="0">
                          <a:solidFill>
                            <a:schemeClr val="tx1"/>
                          </a:solidFill>
                        </a:rPr>
                        <a:t>M</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r>
                        <a:rPr lang="en-US" dirty="0">
                          <a:solidFill>
                            <a:schemeClr val="tx1"/>
                          </a:solidFill>
                        </a:rPr>
                        <a:t>T</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Tree>
    <p:extLst>
      <p:ext uri="{BB962C8B-B14F-4D97-AF65-F5344CB8AC3E}">
        <p14:creationId xmlns:p14="http://schemas.microsoft.com/office/powerpoint/2010/main" val="2742048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1" nodeType="clickEffect">
                                  <p:stCondLst>
                                    <p:cond delay="0"/>
                                  </p:stCondLst>
                                  <p:childTnLst>
                                    <p:animMotion origin="layout" path="M -1.73228E-6 6.88786E-7 L 0.05748 -0.00021 " pathEditMode="relative" rAng="0" ptsTypes="AA">
                                      <p:cBhvr>
                                        <p:cTn id="18" dur="2000" fill="hold"/>
                                        <p:tgtEl>
                                          <p:spTgt spid="5"/>
                                        </p:tgtEl>
                                        <p:attrNameLst>
                                          <p:attrName>ppt_x</p:attrName>
                                          <p:attrName>ppt_y</p:attrName>
                                        </p:attrNameLst>
                                      </p:cBhvr>
                                      <p:rCtr x="2866" y="-21"/>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2" nodeType="clickEffect">
                                  <p:stCondLst>
                                    <p:cond delay="0"/>
                                  </p:stCondLst>
                                  <p:childTnLst>
                                    <p:animMotion origin="layout" path="M 0.05748 -0.00021 L 0.10016 -0.00168 " pathEditMode="relative" rAng="0" ptsTypes="AA">
                                      <p:cBhvr>
                                        <p:cTn id="22" dur="2000" fill="hold"/>
                                        <p:tgtEl>
                                          <p:spTgt spid="5"/>
                                        </p:tgtEl>
                                        <p:attrNameLst>
                                          <p:attrName>ppt_x</p:attrName>
                                          <p:attrName>ppt_y</p:attrName>
                                        </p:attrNameLst>
                                      </p:cBhvr>
                                      <p:rCtr x="2126" y="-84"/>
                                    </p:animMotion>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1" nodeType="clickEffect">
                                  <p:stCondLst>
                                    <p:cond delay="0"/>
                                  </p:stCondLst>
                                  <p:childTnLst>
                                    <p:animMotion origin="layout" path="M -4.40945E-6 -4.47291E-6 L 0.05748 -0.00021 " pathEditMode="relative" rAng="0" ptsTypes="AA">
                                      <p:cBhvr>
                                        <p:cTn id="34" dur="2000" fill="hold"/>
                                        <p:tgtEl>
                                          <p:spTgt spid="8"/>
                                        </p:tgtEl>
                                        <p:attrNameLst>
                                          <p:attrName>ppt_x</p:attrName>
                                          <p:attrName>ppt_y</p:attrName>
                                        </p:attrNameLst>
                                      </p:cBhvr>
                                      <p:rCtr x="2866" y="-21"/>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2" nodeType="clickEffect">
                                  <p:stCondLst>
                                    <p:cond delay="0"/>
                                  </p:stCondLst>
                                  <p:childTnLst>
                                    <p:animMotion origin="layout" path="M 0.05748 -0.00021 L 0.10016 -0.00168 " pathEditMode="relative" rAng="0" ptsTypes="AA">
                                      <p:cBhvr>
                                        <p:cTn id="38" dur="2000" fill="hold"/>
                                        <p:tgtEl>
                                          <p:spTgt spid="8"/>
                                        </p:tgtEl>
                                        <p:attrNameLst>
                                          <p:attrName>ppt_x</p:attrName>
                                          <p:attrName>ppt_y</p:attrName>
                                        </p:attrNameLst>
                                      </p:cBhvr>
                                      <p:rCtr x="2126" y="-84"/>
                                    </p:animMotion>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8" grpId="0" animBg="1"/>
      <p:bldP spid="8" grpId="1" animBg="1"/>
      <p:bldP spid="8" grpId="2"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de-DE" sz="6000" dirty="0">
                <a:latin typeface="Arial" panose="020B0604020202020204" pitchFamily="34" charset="0"/>
                <a:cs typeface="Arial" panose="020B0604020202020204" pitchFamily="34" charset="0"/>
              </a:rPr>
              <a:t>Application</a:t>
            </a:r>
            <a:r>
              <a:rPr lang="en-CA" sz="6000" dirty="0"/>
              <a:t>: 3-</a:t>
            </a:r>
            <a:r>
              <a:rPr lang="de-DE" altLang="en-US" sz="6000" dirty="0"/>
              <a:t>SUM</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56177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an array A[0…n-1] of </a:t>
            </a:r>
            <a:r>
              <a:rPr lang="en-US" sz="2200" dirty="0" err="1">
                <a:latin typeface="Albany"/>
              </a:rPr>
              <a:t>ints</a:t>
            </a:r>
            <a:endParaRPr lang="en-US" sz="2200" dirty="0">
              <a:latin typeface="Albany"/>
            </a:endParaRPr>
          </a:p>
          <a:p>
            <a:pPr>
              <a:defRPr/>
            </a:pPr>
            <a:r>
              <a:rPr lang="en-US" sz="2200" u="sng" dirty="0">
                <a:latin typeface="Albany"/>
              </a:rPr>
              <a:t>Goal</a:t>
            </a:r>
            <a:r>
              <a:rPr lang="en-US" sz="2200" dirty="0">
                <a:latin typeface="Albany"/>
              </a:rPr>
              <a:t>: find </a:t>
            </a:r>
            <a:r>
              <a:rPr lang="en-US" sz="2200" dirty="0" err="1">
                <a:latin typeface="Albany"/>
              </a:rPr>
              <a:t>i,j,k</a:t>
            </a:r>
            <a:r>
              <a:rPr lang="en-US" sz="2200" dirty="0">
                <a:latin typeface="Albany"/>
              </a:rPr>
              <a:t> such that A[</a:t>
            </a:r>
            <a:r>
              <a:rPr lang="en-US" sz="2200" dirty="0" err="1">
                <a:latin typeface="Albany"/>
              </a:rPr>
              <a:t>i</a:t>
            </a:r>
            <a:r>
              <a:rPr lang="en-US" sz="2200" dirty="0">
                <a:latin typeface="Albany"/>
              </a:rPr>
              <a:t>] + A[j] = A[k].</a:t>
            </a:r>
          </a:p>
          <a:p>
            <a:pPr>
              <a:defRPr/>
            </a:pPr>
            <a:r>
              <a:rPr lang="en-US" sz="2200" dirty="0">
                <a:latin typeface="Albany"/>
              </a:rPr>
              <a:t>The indices don’t have to be all different</a:t>
            </a:r>
          </a:p>
          <a:p>
            <a:pPr>
              <a:defRPr/>
            </a:pPr>
            <a:r>
              <a:rPr lang="en-US" sz="2200" u="sng" dirty="0">
                <a:latin typeface="Albany"/>
              </a:rPr>
              <a:t>Naïve solution in O(n</a:t>
            </a:r>
            <a:r>
              <a:rPr lang="en-US" sz="2200" u="sng" baseline="30000" dirty="0">
                <a:latin typeface="Albany"/>
              </a:rPr>
              <a:t>3</a:t>
            </a:r>
            <a:r>
              <a:rPr lang="en-US" sz="2200" u="sng" dirty="0">
                <a:latin typeface="Albany"/>
              </a:rPr>
              <a:t>) time</a:t>
            </a:r>
            <a:r>
              <a:rPr lang="en-US" sz="2200" dirty="0">
                <a:latin typeface="Albany"/>
              </a:rPr>
              <a:t>:</a:t>
            </a:r>
          </a:p>
          <a:p>
            <a:pPr marL="457200" indent="-457200">
              <a:buFont typeface="+mj-lt"/>
              <a:buAutoNum type="arabicPeriod"/>
              <a:defRPr/>
            </a:pPr>
            <a:r>
              <a:rPr lang="en-US" sz="2200" dirty="0">
                <a:latin typeface="Albany"/>
              </a:rPr>
              <a:t>For </a:t>
            </a:r>
            <a:r>
              <a:rPr lang="en-US" sz="2200" dirty="0" err="1">
                <a:latin typeface="Albany"/>
              </a:rPr>
              <a:t>i</a:t>
            </a:r>
            <a:r>
              <a:rPr lang="en-US" sz="2200" dirty="0">
                <a:latin typeface="Albany"/>
              </a:rPr>
              <a:t>=0…n-1</a:t>
            </a:r>
          </a:p>
          <a:p>
            <a:pPr marL="457200" indent="-457200">
              <a:buFont typeface="+mj-lt"/>
              <a:buAutoNum type="arabicPeriod"/>
              <a:defRPr/>
            </a:pPr>
            <a:r>
              <a:rPr lang="en-US" sz="2200" dirty="0">
                <a:latin typeface="Albany"/>
              </a:rPr>
              <a:t>	For j=0…n-1</a:t>
            </a:r>
          </a:p>
          <a:p>
            <a:pPr marL="457200" indent="-457200">
              <a:buFont typeface="+mj-lt"/>
              <a:buAutoNum type="arabicPeriod"/>
              <a:defRPr/>
            </a:pPr>
            <a:r>
              <a:rPr lang="en-US" sz="2200" dirty="0">
                <a:latin typeface="Albany"/>
              </a:rPr>
              <a:t>		For k=0…n-1</a:t>
            </a:r>
          </a:p>
          <a:p>
            <a:pPr marL="457200" indent="-457200">
              <a:buFont typeface="+mj-lt"/>
              <a:buAutoNum type="arabicPeriod"/>
              <a:defRPr/>
            </a:pPr>
            <a:r>
              <a:rPr lang="en-US" sz="2200" dirty="0">
                <a:latin typeface="Albany"/>
              </a:rPr>
              <a:t>			Check A[</a:t>
            </a:r>
            <a:r>
              <a:rPr lang="en-US" sz="2200" dirty="0" err="1">
                <a:latin typeface="Albany"/>
              </a:rPr>
              <a:t>i</a:t>
            </a:r>
            <a:r>
              <a:rPr lang="en-US" sz="2200" dirty="0">
                <a:latin typeface="Albany"/>
              </a:rPr>
              <a:t>]+A[j] = A[k]</a:t>
            </a:r>
          </a:p>
        </p:txBody>
      </p:sp>
    </p:spTree>
    <p:extLst>
      <p:ext uri="{BB962C8B-B14F-4D97-AF65-F5344CB8AC3E}">
        <p14:creationId xmlns:p14="http://schemas.microsoft.com/office/powerpoint/2010/main" val="3963030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an array A[0…n-1] of </a:t>
            </a:r>
            <a:r>
              <a:rPr lang="en-US" sz="2200" dirty="0" err="1">
                <a:latin typeface="Albany"/>
              </a:rPr>
              <a:t>ints</a:t>
            </a:r>
            <a:endParaRPr lang="en-US" sz="2200" dirty="0">
              <a:latin typeface="Albany"/>
            </a:endParaRPr>
          </a:p>
          <a:p>
            <a:pPr>
              <a:defRPr/>
            </a:pPr>
            <a:r>
              <a:rPr lang="en-US" sz="2200" u="sng" dirty="0">
                <a:latin typeface="Albany"/>
              </a:rPr>
              <a:t>Goal</a:t>
            </a:r>
            <a:r>
              <a:rPr lang="en-US" sz="2200" dirty="0">
                <a:latin typeface="Albany"/>
              </a:rPr>
              <a:t>: find </a:t>
            </a:r>
            <a:r>
              <a:rPr lang="en-US" sz="2200" dirty="0" err="1">
                <a:latin typeface="Albany"/>
              </a:rPr>
              <a:t>i,j,k</a:t>
            </a:r>
            <a:r>
              <a:rPr lang="en-US" sz="2200" dirty="0">
                <a:latin typeface="Albany"/>
              </a:rPr>
              <a:t> such that A[</a:t>
            </a:r>
            <a:r>
              <a:rPr lang="en-US" sz="2200" dirty="0" err="1">
                <a:latin typeface="Albany"/>
              </a:rPr>
              <a:t>i</a:t>
            </a:r>
            <a:r>
              <a:rPr lang="en-US" sz="2200" dirty="0">
                <a:latin typeface="Albany"/>
              </a:rPr>
              <a:t>] + A[j] = A[k].</a:t>
            </a:r>
          </a:p>
          <a:p>
            <a:pPr>
              <a:defRPr/>
            </a:pPr>
            <a:r>
              <a:rPr lang="en-US" sz="2200" dirty="0">
                <a:latin typeface="Albany"/>
              </a:rPr>
              <a:t>The indices don’t have to be all different</a:t>
            </a:r>
          </a:p>
          <a:p>
            <a:pPr>
              <a:defRPr/>
            </a:pPr>
            <a:r>
              <a:rPr lang="en-US" sz="2200" u="sng" dirty="0">
                <a:latin typeface="Albany"/>
              </a:rPr>
              <a:t>Solution in O(n</a:t>
            </a:r>
            <a:r>
              <a:rPr lang="en-US" sz="2200" u="sng" baseline="30000" dirty="0">
                <a:latin typeface="Albany"/>
              </a:rPr>
              <a:t>2</a:t>
            </a:r>
            <a:r>
              <a:rPr lang="en-US" sz="2200" u="sng" dirty="0">
                <a:latin typeface="Albany"/>
              </a:rPr>
              <a:t> log(n)) time</a:t>
            </a:r>
            <a:r>
              <a:rPr lang="en-US" sz="2200" dirty="0">
                <a:latin typeface="Albany"/>
              </a:rPr>
              <a:t>:</a:t>
            </a:r>
          </a:p>
          <a:p>
            <a:pPr marL="457200" indent="-457200">
              <a:buFont typeface="+mj-lt"/>
              <a:buAutoNum type="arabicPeriod"/>
              <a:defRPr/>
            </a:pPr>
            <a:r>
              <a:rPr lang="en-US" sz="2200" dirty="0">
                <a:latin typeface="Albany"/>
              </a:rPr>
              <a:t>Sort the array A, and remember for each value its index in A</a:t>
            </a:r>
          </a:p>
          <a:p>
            <a:pPr marL="457200" indent="-457200">
              <a:buFont typeface="+mj-lt"/>
              <a:buAutoNum type="arabicPeriod"/>
              <a:defRPr/>
            </a:pPr>
            <a:r>
              <a:rPr lang="en-US" sz="2200" dirty="0">
                <a:latin typeface="Albany"/>
              </a:rPr>
              <a:t>For </a:t>
            </a:r>
            <a:r>
              <a:rPr lang="en-US" sz="2200" dirty="0" err="1">
                <a:latin typeface="Albany"/>
              </a:rPr>
              <a:t>i</a:t>
            </a:r>
            <a:r>
              <a:rPr lang="en-US" sz="2200" dirty="0">
                <a:latin typeface="Albany"/>
              </a:rPr>
              <a:t>=0…n-1</a:t>
            </a:r>
          </a:p>
          <a:p>
            <a:pPr>
              <a:defRPr/>
            </a:pPr>
            <a:r>
              <a:rPr lang="en-US" sz="2200" dirty="0">
                <a:latin typeface="Albany"/>
              </a:rPr>
              <a:t>	For j=0…n-1</a:t>
            </a:r>
          </a:p>
          <a:p>
            <a:pPr>
              <a:defRPr/>
            </a:pPr>
            <a:r>
              <a:rPr lang="en-US" sz="2200" dirty="0">
                <a:latin typeface="Albany"/>
              </a:rPr>
              <a:t>		Use binary search to find A[</a:t>
            </a:r>
            <a:r>
              <a:rPr lang="en-US" sz="2200" dirty="0" err="1">
                <a:latin typeface="Albany"/>
              </a:rPr>
              <a:t>i</a:t>
            </a:r>
            <a:r>
              <a:rPr lang="en-US" sz="2200" dirty="0">
                <a:latin typeface="Albany"/>
              </a:rPr>
              <a:t>]+A[j] in the sorted array.</a:t>
            </a:r>
          </a:p>
          <a:p>
            <a:pPr>
              <a:defRPr/>
            </a:pPr>
            <a:r>
              <a:rPr lang="en-US" sz="2200" dirty="0">
                <a:latin typeface="Albany"/>
              </a:rPr>
              <a:t>		If found, return </a:t>
            </a:r>
            <a:r>
              <a:rPr lang="en-US" sz="2200" dirty="0" err="1">
                <a:latin typeface="Albany"/>
              </a:rPr>
              <a:t>i,j</a:t>
            </a:r>
            <a:r>
              <a:rPr lang="en-US" sz="2200" dirty="0">
                <a:latin typeface="Albany"/>
              </a:rPr>
              <a:t>, and the index of the value in the array</a:t>
            </a:r>
          </a:p>
        </p:txBody>
      </p:sp>
    </p:spTree>
    <p:extLst>
      <p:ext uri="{BB962C8B-B14F-4D97-AF65-F5344CB8AC3E}">
        <p14:creationId xmlns:p14="http://schemas.microsoft.com/office/powerpoint/2010/main" val="3184454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an array A[0…n-1] of </a:t>
            </a:r>
            <a:r>
              <a:rPr lang="en-US" sz="2200" dirty="0" err="1">
                <a:latin typeface="Albany"/>
              </a:rPr>
              <a:t>ints</a:t>
            </a:r>
            <a:endParaRPr lang="en-US" sz="2200" dirty="0">
              <a:latin typeface="Albany"/>
            </a:endParaRPr>
          </a:p>
          <a:p>
            <a:pPr>
              <a:defRPr/>
            </a:pPr>
            <a:r>
              <a:rPr lang="en-US" sz="2200" u="sng" dirty="0">
                <a:latin typeface="Albany"/>
              </a:rPr>
              <a:t>Goal</a:t>
            </a:r>
            <a:r>
              <a:rPr lang="en-US" sz="2200" dirty="0">
                <a:latin typeface="Albany"/>
              </a:rPr>
              <a:t>: find </a:t>
            </a:r>
            <a:r>
              <a:rPr lang="en-US" sz="2200" dirty="0" err="1">
                <a:latin typeface="Albany"/>
              </a:rPr>
              <a:t>i,j,k</a:t>
            </a:r>
            <a:r>
              <a:rPr lang="en-US" sz="2200" dirty="0">
                <a:latin typeface="Albany"/>
              </a:rPr>
              <a:t> such that A[</a:t>
            </a:r>
            <a:r>
              <a:rPr lang="en-US" sz="2200" dirty="0" err="1">
                <a:latin typeface="Albany"/>
              </a:rPr>
              <a:t>i</a:t>
            </a:r>
            <a:r>
              <a:rPr lang="en-US" sz="2200" dirty="0">
                <a:latin typeface="Albany"/>
              </a:rPr>
              <a:t>] + A[j] = A[k].</a:t>
            </a:r>
          </a:p>
          <a:p>
            <a:pPr>
              <a:defRPr/>
            </a:pPr>
            <a:r>
              <a:rPr lang="en-US" sz="2200" dirty="0">
                <a:latin typeface="Albany"/>
              </a:rPr>
              <a:t>The indices don’t have to be all different</a:t>
            </a:r>
          </a:p>
          <a:p>
            <a:pPr>
              <a:defRPr/>
            </a:pPr>
            <a:r>
              <a:rPr lang="en-US" sz="2200" u="sng" dirty="0">
                <a:latin typeface="Albany"/>
              </a:rPr>
              <a:t>Solution in O(n</a:t>
            </a:r>
            <a:r>
              <a:rPr lang="en-US" sz="2200" u="sng" baseline="30000" dirty="0">
                <a:latin typeface="Albany"/>
              </a:rPr>
              <a:t>2</a:t>
            </a:r>
            <a:r>
              <a:rPr lang="en-US" sz="2200" u="sng" dirty="0">
                <a:latin typeface="Albany"/>
              </a:rPr>
              <a:t>) time (on average)</a:t>
            </a:r>
            <a:r>
              <a:rPr lang="en-US" sz="2200" dirty="0">
                <a:latin typeface="Albany"/>
              </a:rPr>
              <a:t>:</a:t>
            </a:r>
          </a:p>
          <a:p>
            <a:pPr marL="457200" indent="-457200">
              <a:buFont typeface="+mj-lt"/>
              <a:buAutoNum type="arabicPeriod"/>
              <a:defRPr/>
            </a:pPr>
            <a:r>
              <a:rPr lang="en-US" sz="2200" dirty="0">
                <a:latin typeface="Albany"/>
              </a:rPr>
              <a:t>Store all elements of A in a hash table of size O(n)</a:t>
            </a:r>
          </a:p>
          <a:p>
            <a:pPr marL="457200" indent="-457200">
              <a:buFont typeface="+mj-lt"/>
              <a:buAutoNum type="arabicPeriod"/>
              <a:defRPr/>
            </a:pPr>
            <a:r>
              <a:rPr lang="en-US" sz="2200" dirty="0">
                <a:latin typeface="Albany"/>
              </a:rPr>
              <a:t>For </a:t>
            </a:r>
            <a:r>
              <a:rPr lang="en-US" sz="2200" dirty="0" err="1">
                <a:latin typeface="Albany"/>
              </a:rPr>
              <a:t>i</a:t>
            </a:r>
            <a:r>
              <a:rPr lang="en-US" sz="2200" dirty="0">
                <a:latin typeface="Albany"/>
              </a:rPr>
              <a:t>=0…n-1</a:t>
            </a:r>
          </a:p>
          <a:p>
            <a:pPr>
              <a:defRPr/>
            </a:pPr>
            <a:r>
              <a:rPr lang="en-US" sz="2200" dirty="0">
                <a:latin typeface="Albany"/>
              </a:rPr>
              <a:t>	For j=0…n-1</a:t>
            </a:r>
          </a:p>
          <a:p>
            <a:pPr>
              <a:defRPr/>
            </a:pPr>
            <a:r>
              <a:rPr lang="en-US" sz="2200" dirty="0">
                <a:latin typeface="Albany"/>
              </a:rPr>
              <a:t>		If A[</a:t>
            </a:r>
            <a:r>
              <a:rPr lang="en-US" sz="2200" dirty="0" err="1">
                <a:latin typeface="Albany"/>
              </a:rPr>
              <a:t>i</a:t>
            </a:r>
            <a:r>
              <a:rPr lang="en-US" sz="2200" dirty="0">
                <a:latin typeface="Albany"/>
              </a:rPr>
              <a:t>]+A[j] is in the hash table,</a:t>
            </a:r>
          </a:p>
          <a:p>
            <a:pPr>
              <a:defRPr/>
            </a:pPr>
            <a:r>
              <a:rPr lang="en-US" sz="2200" dirty="0">
                <a:latin typeface="Albany"/>
              </a:rPr>
              <a:t>			return </a:t>
            </a:r>
            <a:r>
              <a:rPr lang="en-US" sz="2200" dirty="0" err="1">
                <a:latin typeface="Albany"/>
              </a:rPr>
              <a:t>i,j</a:t>
            </a:r>
            <a:r>
              <a:rPr lang="en-US" sz="2200" dirty="0">
                <a:latin typeface="Albany"/>
              </a:rPr>
              <a:t>, and the index of the value in the array</a:t>
            </a:r>
          </a:p>
        </p:txBody>
      </p:sp>
      <p:sp>
        <p:nvSpPr>
          <p:cNvPr id="4" name="Rectangle 3">
            <a:extLst>
              <a:ext uri="{FF2B5EF4-FFF2-40B4-BE49-F238E27FC236}">
                <a16:creationId xmlns:a16="http://schemas.microsoft.com/office/drawing/2014/main" id="{A446BFC1-A052-4FF9-BCE3-7B12D884EE99}"/>
              </a:ext>
            </a:extLst>
          </p:cNvPr>
          <p:cNvSpPr>
            <a:spLocks noChangeArrowheads="1"/>
          </p:cNvSpPr>
          <p:nvPr/>
        </p:nvSpPr>
        <p:spPr bwMode="auto">
          <a:xfrm>
            <a:off x="4575142" y="4364058"/>
            <a:ext cx="5000499" cy="1042509"/>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u="sng" dirty="0"/>
              <a:t>Question</a:t>
            </a:r>
            <a:r>
              <a:rPr lang="en-US" altLang="en-US" sz="2200" dirty="0"/>
              <a:t>: How should we design a hash table for this specific problem?</a:t>
            </a:r>
          </a:p>
        </p:txBody>
      </p:sp>
    </p:spTree>
    <p:extLst>
      <p:ext uri="{BB962C8B-B14F-4D97-AF65-F5344CB8AC3E}">
        <p14:creationId xmlns:p14="http://schemas.microsoft.com/office/powerpoint/2010/main" val="180848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Array A[0…n-1]</a:t>
            </a:r>
          </a:p>
          <a:p>
            <a:pPr>
              <a:defRPr/>
            </a:pPr>
            <a:r>
              <a:rPr lang="en-US" sz="2200" u="sng" dirty="0">
                <a:latin typeface="Albany"/>
              </a:rPr>
              <a:t>Goal:</a:t>
            </a:r>
            <a:r>
              <a:rPr lang="en-US" sz="2200" dirty="0">
                <a:latin typeface="Albany"/>
              </a:rPr>
              <a:t> Design a hash table for A so that </a:t>
            </a:r>
          </a:p>
          <a:p>
            <a:pPr marL="342900" indent="-342900">
              <a:buFont typeface="Arial" panose="020B0604020202020204" pitchFamily="34" charset="0"/>
              <a:buChar char="•"/>
              <a:defRPr/>
            </a:pPr>
            <a:r>
              <a:rPr lang="en-US" sz="2200" dirty="0">
                <a:latin typeface="Albany"/>
              </a:rPr>
              <a:t>Adding / searching can be done in O(1) on average</a:t>
            </a:r>
          </a:p>
          <a:p>
            <a:pPr marL="342900" indent="-342900">
              <a:buFont typeface="Arial" panose="020B0604020202020204" pitchFamily="34" charset="0"/>
              <a:buChar char="•"/>
              <a:defRPr/>
            </a:pPr>
            <a:r>
              <a:rPr lang="en-US" sz="2200" dirty="0">
                <a:latin typeface="Albany"/>
              </a:rPr>
              <a:t>The size of the table is O(n)</a:t>
            </a:r>
          </a:p>
          <a:p>
            <a:pPr>
              <a:defRPr/>
            </a:pPr>
            <a:br>
              <a:rPr lang="en-US" sz="2200" u="sng" dirty="0">
                <a:latin typeface="Albany"/>
              </a:rPr>
            </a:br>
            <a:r>
              <a:rPr lang="en-US" sz="2200" u="sng" dirty="0">
                <a:latin typeface="Albany"/>
              </a:rPr>
              <a:t>Idea 0</a:t>
            </a:r>
            <a:r>
              <a:rPr lang="en-US" sz="2200" dirty="0">
                <a:latin typeface="Albany"/>
              </a:rPr>
              <a:t>: compute M = max(A[</a:t>
            </a:r>
            <a:r>
              <a:rPr lang="en-US" sz="2200" dirty="0" err="1">
                <a:latin typeface="Albany"/>
              </a:rPr>
              <a:t>i</a:t>
            </a:r>
            <a:r>
              <a:rPr lang="en-US" sz="2200" dirty="0">
                <a:latin typeface="Albany"/>
              </a:rPr>
              <a:t>]), create an array of length M, and store each A[</a:t>
            </a:r>
            <a:r>
              <a:rPr lang="en-US" sz="2200" dirty="0" err="1">
                <a:latin typeface="Albany"/>
              </a:rPr>
              <a:t>i</a:t>
            </a:r>
            <a:r>
              <a:rPr lang="en-US" sz="2200" dirty="0">
                <a:latin typeface="Albany"/>
              </a:rPr>
              <a:t>] is </a:t>
            </a:r>
            <a:r>
              <a:rPr lang="en-US" sz="2200" dirty="0" err="1">
                <a:latin typeface="Albany"/>
              </a:rPr>
              <a:t>HashTable</a:t>
            </a:r>
            <a:r>
              <a:rPr lang="en-US" sz="2200" dirty="0">
                <a:latin typeface="Albany"/>
              </a:rPr>
              <a:t>[A[</a:t>
            </a:r>
            <a:r>
              <a:rPr lang="en-US" sz="2200" dirty="0" err="1">
                <a:latin typeface="Albany"/>
              </a:rPr>
              <a:t>i</a:t>
            </a:r>
            <a:r>
              <a:rPr lang="en-US" sz="2200" dirty="0">
                <a:latin typeface="Albany"/>
              </a:rPr>
              <a:t>]].</a:t>
            </a:r>
            <a:br>
              <a:rPr lang="en-US" sz="2200" dirty="0">
                <a:latin typeface="Albany"/>
              </a:rPr>
            </a:br>
            <a:endParaRPr lang="en-US" sz="2200" dirty="0">
              <a:latin typeface="Albany"/>
            </a:endParaRPr>
          </a:p>
          <a:p>
            <a:pPr>
              <a:defRPr/>
            </a:pPr>
            <a:r>
              <a:rPr lang="en-US" sz="2200" u="sng" dirty="0">
                <a:latin typeface="Albany"/>
              </a:rPr>
              <a:t>Problem</a:t>
            </a:r>
            <a:r>
              <a:rPr lang="en-US" sz="2200" dirty="0">
                <a:latin typeface="Albany"/>
              </a:rPr>
              <a:t>: the values in A might be huge compared to n.</a:t>
            </a:r>
          </a:p>
          <a:p>
            <a:pPr>
              <a:defRPr/>
            </a:pPr>
            <a:r>
              <a:rPr lang="en-US" sz="2200" dirty="0">
                <a:latin typeface="Albany"/>
              </a:rPr>
              <a:t>So most of the table will be empty…</a:t>
            </a:r>
          </a:p>
          <a:p>
            <a:pPr>
              <a:defRPr/>
            </a:pPr>
            <a:endParaRPr lang="en-US" sz="2200" dirty="0">
              <a:latin typeface="Albany"/>
            </a:endParaRPr>
          </a:p>
        </p:txBody>
      </p:sp>
    </p:spTree>
    <p:extLst>
      <p:ext uri="{BB962C8B-B14F-4D97-AF65-F5344CB8AC3E}">
        <p14:creationId xmlns:p14="http://schemas.microsoft.com/office/powerpoint/2010/main" val="2303700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Array A[0…n-1]</a:t>
            </a:r>
          </a:p>
          <a:p>
            <a:pPr>
              <a:defRPr/>
            </a:pPr>
            <a:r>
              <a:rPr lang="en-US" sz="2200" u="sng" dirty="0">
                <a:latin typeface="Albany"/>
              </a:rPr>
              <a:t>Goal:</a:t>
            </a:r>
            <a:r>
              <a:rPr lang="en-US" sz="2200" dirty="0">
                <a:latin typeface="Albany"/>
              </a:rPr>
              <a:t> Design a hash table for A so that </a:t>
            </a:r>
          </a:p>
          <a:p>
            <a:pPr marL="342900" indent="-342900">
              <a:buFont typeface="Arial" panose="020B0604020202020204" pitchFamily="34" charset="0"/>
              <a:buChar char="•"/>
              <a:defRPr/>
            </a:pPr>
            <a:r>
              <a:rPr lang="en-US" sz="2200" dirty="0">
                <a:latin typeface="Albany"/>
              </a:rPr>
              <a:t>Adding / searching can be done in O(1) on average</a:t>
            </a:r>
          </a:p>
          <a:p>
            <a:pPr marL="342900" indent="-342900">
              <a:buFont typeface="Arial" panose="020B0604020202020204" pitchFamily="34" charset="0"/>
              <a:buChar char="•"/>
              <a:defRPr/>
            </a:pPr>
            <a:r>
              <a:rPr lang="en-US" sz="2200" dirty="0">
                <a:latin typeface="Albany"/>
              </a:rPr>
              <a:t>The size of the table is O(n)</a:t>
            </a:r>
          </a:p>
          <a:p>
            <a:pPr>
              <a:defRPr/>
            </a:pPr>
            <a:r>
              <a:rPr lang="en-US" sz="2200" u="sng" dirty="0">
                <a:latin typeface="Albany"/>
              </a:rPr>
              <a:t>Idea 1</a:t>
            </a:r>
            <a:r>
              <a:rPr lang="en-US" sz="2200" dirty="0">
                <a:latin typeface="Albany"/>
              </a:rPr>
              <a:t>: Choose a prime p∈[10n, 20n], defined a hash table of size p.</a:t>
            </a:r>
          </a:p>
          <a:p>
            <a:pPr>
              <a:defRPr/>
            </a:pPr>
            <a:r>
              <a:rPr lang="en-US" sz="2200" dirty="0">
                <a:latin typeface="Albany"/>
              </a:rPr>
              <a:t>For each </a:t>
            </a:r>
            <a:r>
              <a:rPr lang="en-US" sz="2200" dirty="0" err="1">
                <a:latin typeface="Albany"/>
              </a:rPr>
              <a:t>i</a:t>
            </a:r>
            <a:r>
              <a:rPr lang="en-US" sz="2200" dirty="0">
                <a:latin typeface="Albany"/>
              </a:rPr>
              <a:t>=0…n-1</a:t>
            </a:r>
          </a:p>
          <a:p>
            <a:pPr>
              <a:defRPr/>
            </a:pPr>
            <a:r>
              <a:rPr lang="en-US" sz="2200" dirty="0">
                <a:latin typeface="Albany"/>
              </a:rPr>
              <a:t>	add A[</a:t>
            </a:r>
            <a:r>
              <a:rPr lang="en-US" sz="2200" dirty="0" err="1">
                <a:latin typeface="Albany"/>
              </a:rPr>
              <a:t>i</a:t>
            </a:r>
            <a:r>
              <a:rPr lang="en-US" sz="2200" dirty="0">
                <a:latin typeface="Albany"/>
              </a:rPr>
              <a:t>] to </a:t>
            </a:r>
            <a:r>
              <a:rPr lang="en-US" sz="2200" dirty="0" err="1">
                <a:latin typeface="Albany"/>
              </a:rPr>
              <a:t>HashTable</a:t>
            </a:r>
            <a:r>
              <a:rPr lang="en-US" sz="2200" dirty="0">
                <a:latin typeface="Albany"/>
              </a:rPr>
              <a:t>[A[</a:t>
            </a:r>
            <a:r>
              <a:rPr lang="en-US" sz="2200" dirty="0" err="1">
                <a:latin typeface="Albany"/>
              </a:rPr>
              <a:t>i</a:t>
            </a:r>
            <a:r>
              <a:rPr lang="en-US" sz="2200" dirty="0">
                <a:latin typeface="Albany"/>
              </a:rPr>
              <a:t>] mod p]</a:t>
            </a:r>
          </a:p>
          <a:p>
            <a:pPr>
              <a:defRPr/>
            </a:pPr>
            <a:r>
              <a:rPr lang="en-US" sz="2200" u="sng" dirty="0">
                <a:latin typeface="Albany"/>
              </a:rPr>
              <a:t>Problem</a:t>
            </a:r>
            <a:r>
              <a:rPr lang="en-US" sz="2200" dirty="0">
                <a:latin typeface="Albany"/>
              </a:rPr>
              <a:t>: If an “adversary” knows p, the input could be such that</a:t>
            </a:r>
            <a:br>
              <a:rPr lang="en-US" sz="2200" dirty="0">
                <a:latin typeface="Albany"/>
              </a:rPr>
            </a:br>
            <a:r>
              <a:rPr lang="en-US" sz="2200" dirty="0">
                <a:latin typeface="Albany"/>
              </a:rPr>
              <a:t>all A[</a:t>
            </a:r>
            <a:r>
              <a:rPr lang="en-US" sz="2200" dirty="0" err="1">
                <a:latin typeface="Albany"/>
              </a:rPr>
              <a:t>i</a:t>
            </a:r>
            <a:r>
              <a:rPr lang="en-US" sz="2200" dirty="0">
                <a:latin typeface="Albany"/>
              </a:rPr>
              <a:t>]’s are equal modulo p, and hence go to the same cell.</a:t>
            </a:r>
          </a:p>
          <a:p>
            <a:pPr>
              <a:defRPr/>
            </a:pPr>
            <a:r>
              <a:rPr lang="en-US" sz="2200" dirty="0">
                <a:latin typeface="Albany"/>
              </a:rPr>
              <a:t>So we will have all values in the same hash cell</a:t>
            </a:r>
          </a:p>
          <a:p>
            <a:pPr>
              <a:defRPr/>
            </a:pPr>
            <a:endParaRPr lang="en-US" sz="2200" dirty="0">
              <a:latin typeface="Albany"/>
            </a:endParaRPr>
          </a:p>
        </p:txBody>
      </p:sp>
    </p:spTree>
    <p:extLst>
      <p:ext uri="{BB962C8B-B14F-4D97-AF65-F5344CB8AC3E}">
        <p14:creationId xmlns:p14="http://schemas.microsoft.com/office/powerpoint/2010/main" val="65328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763155"/>
          </a:xfrm>
        </p:spPr>
        <p:txBody>
          <a:bodyPr/>
          <a:lstStyle/>
          <a:p>
            <a:pPr lvl="0" algn="ctr"/>
            <a:br>
              <a:rPr lang="de-DE" sz="6000" dirty="0">
                <a:latin typeface="Arial" panose="020B0604020202020204" pitchFamily="34" charset="0"/>
                <a:cs typeface="Arial" panose="020B0604020202020204" pitchFamily="34" charset="0"/>
              </a:rPr>
            </a:br>
            <a:r>
              <a:rPr lang="en-CA" sz="6000" dirty="0"/>
              <a:t>Open Addressing </a:t>
            </a:r>
            <a:br>
              <a:rPr lang="en-CA" sz="6000" dirty="0"/>
            </a:br>
            <a:r>
              <a:rPr lang="en-CA" sz="6000" dirty="0"/>
              <a:t>/ Probing</a:t>
            </a:r>
            <a:endParaRPr lang="de-DE"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27114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Array A[0…n-1]</a:t>
            </a:r>
          </a:p>
          <a:p>
            <a:pPr>
              <a:defRPr/>
            </a:pPr>
            <a:r>
              <a:rPr lang="en-US" sz="2200" u="sng" dirty="0">
                <a:latin typeface="Albany"/>
              </a:rPr>
              <a:t>Goal:</a:t>
            </a:r>
            <a:r>
              <a:rPr lang="en-US" sz="2200" dirty="0">
                <a:latin typeface="Albany"/>
              </a:rPr>
              <a:t> Design a hash table for A so that </a:t>
            </a:r>
          </a:p>
          <a:p>
            <a:pPr marL="342900" indent="-342900">
              <a:buFont typeface="Arial" panose="020B0604020202020204" pitchFamily="34" charset="0"/>
              <a:buChar char="•"/>
              <a:defRPr/>
            </a:pPr>
            <a:r>
              <a:rPr lang="en-US" sz="2200" dirty="0">
                <a:latin typeface="Albany"/>
              </a:rPr>
              <a:t>Adding / searching can be done in O(1) on average</a:t>
            </a:r>
          </a:p>
          <a:p>
            <a:pPr marL="342900" indent="-342900">
              <a:buFont typeface="Arial" panose="020B0604020202020204" pitchFamily="34" charset="0"/>
              <a:buChar char="•"/>
              <a:defRPr/>
            </a:pPr>
            <a:r>
              <a:rPr lang="en-US" sz="2200" dirty="0">
                <a:latin typeface="Albany"/>
              </a:rPr>
              <a:t>The size of the table is O(n)</a:t>
            </a:r>
          </a:p>
          <a:p>
            <a:pPr>
              <a:defRPr/>
            </a:pPr>
            <a:r>
              <a:rPr lang="en-US" sz="2200" u="sng" dirty="0">
                <a:latin typeface="Albany"/>
              </a:rPr>
              <a:t>Idea 2</a:t>
            </a:r>
            <a:r>
              <a:rPr lang="en-US" sz="2200" dirty="0">
                <a:latin typeface="Albany"/>
              </a:rPr>
              <a:t>: Choose </a:t>
            </a:r>
            <a:r>
              <a:rPr lang="en-US" sz="2200" i="1" dirty="0">
                <a:solidFill>
                  <a:srgbClr val="FF0000"/>
                </a:solidFill>
                <a:latin typeface="Albany"/>
              </a:rPr>
              <a:t>a random</a:t>
            </a:r>
            <a:r>
              <a:rPr lang="en-US" sz="2200" dirty="0">
                <a:solidFill>
                  <a:srgbClr val="FF0000"/>
                </a:solidFill>
                <a:latin typeface="Albany"/>
              </a:rPr>
              <a:t> prime p∈[10n, 20n]</a:t>
            </a:r>
            <a:r>
              <a:rPr lang="en-US" sz="2200" dirty="0">
                <a:latin typeface="Albany"/>
              </a:rPr>
              <a:t>, and declare a hash table of size p.</a:t>
            </a:r>
          </a:p>
          <a:p>
            <a:pPr>
              <a:defRPr/>
            </a:pPr>
            <a:r>
              <a:rPr lang="en-US" sz="2200" dirty="0">
                <a:latin typeface="Albany"/>
              </a:rPr>
              <a:t>Define hash(x) = x mod p</a:t>
            </a:r>
          </a:p>
          <a:p>
            <a:pPr>
              <a:defRPr/>
            </a:pPr>
            <a:r>
              <a:rPr lang="en-US" sz="2200" dirty="0">
                <a:latin typeface="Albany"/>
              </a:rPr>
              <a:t>For each </a:t>
            </a:r>
            <a:r>
              <a:rPr lang="en-US" sz="2200" dirty="0" err="1">
                <a:latin typeface="Albany"/>
              </a:rPr>
              <a:t>i</a:t>
            </a:r>
            <a:r>
              <a:rPr lang="en-US" sz="2200" dirty="0">
                <a:latin typeface="Albany"/>
              </a:rPr>
              <a:t>=0…n-1</a:t>
            </a:r>
          </a:p>
          <a:p>
            <a:pPr>
              <a:defRPr/>
            </a:pPr>
            <a:r>
              <a:rPr lang="en-US" sz="2200" dirty="0">
                <a:latin typeface="Albany"/>
              </a:rPr>
              <a:t>	add A[</a:t>
            </a:r>
            <a:r>
              <a:rPr lang="en-US" sz="2200" dirty="0" err="1">
                <a:latin typeface="Albany"/>
              </a:rPr>
              <a:t>i</a:t>
            </a:r>
            <a:r>
              <a:rPr lang="en-US" sz="2200" dirty="0">
                <a:latin typeface="Albany"/>
              </a:rPr>
              <a:t>] to </a:t>
            </a:r>
            <a:r>
              <a:rPr lang="en-US" sz="2200" dirty="0" err="1">
                <a:latin typeface="Albany"/>
              </a:rPr>
              <a:t>HashTable</a:t>
            </a:r>
            <a:r>
              <a:rPr lang="en-US" sz="2200" dirty="0">
                <a:latin typeface="Albany"/>
              </a:rPr>
              <a:t>[ hash(A[</a:t>
            </a:r>
            <a:r>
              <a:rPr lang="en-US" sz="2200" dirty="0" err="1">
                <a:latin typeface="Albany"/>
              </a:rPr>
              <a:t>i</a:t>
            </a:r>
            <a:r>
              <a:rPr lang="en-US" sz="2200" dirty="0">
                <a:latin typeface="Albany"/>
              </a:rPr>
              <a:t>)]</a:t>
            </a:r>
          </a:p>
          <a:p>
            <a:pPr>
              <a:defRPr/>
            </a:pPr>
            <a:r>
              <a:rPr lang="en-US" sz="2200" dirty="0">
                <a:latin typeface="Albany"/>
              </a:rPr>
              <a:t>Looks better now…</a:t>
            </a:r>
          </a:p>
        </p:txBody>
      </p:sp>
    </p:spTree>
    <p:extLst>
      <p:ext uri="{BB962C8B-B14F-4D97-AF65-F5344CB8AC3E}">
        <p14:creationId xmlns:p14="http://schemas.microsoft.com/office/powerpoint/2010/main" val="1631981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3-SUM</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Input:</a:t>
            </a:r>
            <a:r>
              <a:rPr lang="en-US" sz="2200" dirty="0">
                <a:latin typeface="Albany"/>
              </a:rPr>
              <a:t> Array A[0…n-1]</a:t>
            </a:r>
          </a:p>
          <a:p>
            <a:pPr>
              <a:defRPr/>
            </a:pPr>
            <a:r>
              <a:rPr lang="en-US" sz="2200" u="sng" dirty="0">
                <a:latin typeface="Albany"/>
              </a:rPr>
              <a:t>Goal:</a:t>
            </a:r>
            <a:r>
              <a:rPr lang="en-US" sz="2200" dirty="0">
                <a:latin typeface="Albany"/>
              </a:rPr>
              <a:t> Design a hash table for A so that </a:t>
            </a:r>
          </a:p>
          <a:p>
            <a:pPr marL="342900" indent="-342900">
              <a:buFont typeface="Arial" panose="020B0604020202020204" pitchFamily="34" charset="0"/>
              <a:buChar char="•"/>
              <a:defRPr/>
            </a:pPr>
            <a:r>
              <a:rPr lang="en-US" sz="2200" dirty="0">
                <a:latin typeface="Albany"/>
              </a:rPr>
              <a:t>Adding / searching can be done in O(1) on average</a:t>
            </a:r>
          </a:p>
          <a:p>
            <a:pPr marL="342900" indent="-342900">
              <a:buFont typeface="Arial" panose="020B0604020202020204" pitchFamily="34" charset="0"/>
              <a:buChar char="•"/>
              <a:defRPr/>
            </a:pPr>
            <a:r>
              <a:rPr lang="en-US" sz="2200" dirty="0">
                <a:latin typeface="Albany"/>
              </a:rPr>
              <a:t>The size of the table is O(n)</a:t>
            </a:r>
          </a:p>
          <a:p>
            <a:pPr>
              <a:defRPr/>
            </a:pPr>
            <a:r>
              <a:rPr lang="en-US" sz="2200" u="sng" dirty="0">
                <a:latin typeface="Albany"/>
              </a:rPr>
              <a:t>Idea 3</a:t>
            </a:r>
            <a:r>
              <a:rPr lang="en-US" sz="2200" dirty="0">
                <a:latin typeface="Albany"/>
              </a:rPr>
              <a:t>: Choose a random prime p∈[10n, 20n]</a:t>
            </a:r>
          </a:p>
          <a:p>
            <a:pPr>
              <a:defRPr/>
            </a:pPr>
            <a:r>
              <a:rPr lang="en-US" sz="2200" dirty="0">
                <a:latin typeface="Albany"/>
              </a:rPr>
              <a:t>Declare a hash table of size p.</a:t>
            </a:r>
          </a:p>
          <a:p>
            <a:pPr>
              <a:defRPr/>
            </a:pPr>
            <a:r>
              <a:rPr lang="en-US" sz="2200" dirty="0">
                <a:latin typeface="Albany"/>
              </a:rPr>
              <a:t>Choose random </a:t>
            </a:r>
            <a:r>
              <a:rPr lang="en-US" sz="2200" dirty="0" err="1">
                <a:latin typeface="Albany"/>
              </a:rPr>
              <a:t>a,b</a:t>
            </a:r>
            <a:r>
              <a:rPr lang="en-US" sz="2200" dirty="0">
                <a:latin typeface="Albany"/>
              </a:rPr>
              <a:t> ∈ {0,1…p-1}</a:t>
            </a:r>
          </a:p>
          <a:p>
            <a:pPr>
              <a:defRPr/>
            </a:pPr>
            <a:r>
              <a:rPr lang="en-US" sz="2200" dirty="0">
                <a:latin typeface="Albany"/>
              </a:rPr>
              <a:t>Define hash(x) = </a:t>
            </a:r>
            <a:r>
              <a:rPr lang="en-US" sz="2200" dirty="0" err="1">
                <a:latin typeface="Albany"/>
              </a:rPr>
              <a:t>ax+b</a:t>
            </a:r>
            <a:r>
              <a:rPr lang="en-US" sz="2200" dirty="0">
                <a:latin typeface="Albany"/>
              </a:rPr>
              <a:t> mod p</a:t>
            </a:r>
          </a:p>
          <a:p>
            <a:pPr>
              <a:defRPr/>
            </a:pPr>
            <a:r>
              <a:rPr lang="en-US" sz="2200" dirty="0">
                <a:latin typeface="Albany"/>
              </a:rPr>
              <a:t>For each </a:t>
            </a:r>
            <a:r>
              <a:rPr lang="en-US" sz="2200" dirty="0" err="1">
                <a:latin typeface="Albany"/>
              </a:rPr>
              <a:t>i</a:t>
            </a:r>
            <a:r>
              <a:rPr lang="en-US" sz="2200" dirty="0">
                <a:latin typeface="Albany"/>
              </a:rPr>
              <a:t>=0…n-1</a:t>
            </a:r>
          </a:p>
          <a:p>
            <a:pPr>
              <a:defRPr/>
            </a:pPr>
            <a:r>
              <a:rPr lang="en-US" sz="2200" dirty="0">
                <a:latin typeface="Albany"/>
              </a:rPr>
              <a:t>	add A[</a:t>
            </a:r>
            <a:r>
              <a:rPr lang="en-US" sz="2200" dirty="0" err="1">
                <a:latin typeface="Albany"/>
              </a:rPr>
              <a:t>i</a:t>
            </a:r>
            <a:r>
              <a:rPr lang="en-US" sz="2200" dirty="0">
                <a:latin typeface="Albany"/>
              </a:rPr>
              <a:t>] to </a:t>
            </a:r>
            <a:r>
              <a:rPr lang="en-US" sz="2200" dirty="0" err="1">
                <a:latin typeface="Albany"/>
              </a:rPr>
              <a:t>HashTable</a:t>
            </a:r>
            <a:r>
              <a:rPr lang="en-US" sz="2200" dirty="0">
                <a:latin typeface="Albany"/>
              </a:rPr>
              <a:t>[hash(x)]</a:t>
            </a:r>
          </a:p>
        </p:txBody>
      </p:sp>
      <p:sp>
        <p:nvSpPr>
          <p:cNvPr id="4" name="Rectangle 3">
            <a:extLst>
              <a:ext uri="{FF2B5EF4-FFF2-40B4-BE49-F238E27FC236}">
                <a16:creationId xmlns:a16="http://schemas.microsoft.com/office/drawing/2014/main" id="{CA501988-0F83-43C8-BE6A-EBEE3865A76D}"/>
              </a:ext>
            </a:extLst>
          </p:cNvPr>
          <p:cNvSpPr>
            <a:spLocks noChangeArrowheads="1"/>
          </p:cNvSpPr>
          <p:nvPr/>
        </p:nvSpPr>
        <p:spPr bwMode="auto">
          <a:xfrm>
            <a:off x="5211565" y="4522741"/>
            <a:ext cx="4149062" cy="1734369"/>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Looks confusing enough…</a:t>
            </a:r>
          </a:p>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Using some </a:t>
            </a:r>
            <a:r>
              <a:rPr lang="en-US" altLang="en-US" sz="2200" i="1" dirty="0"/>
              <a:t>number theory</a:t>
            </a:r>
            <a:r>
              <a:rPr lang="en-US" altLang="en-US" sz="2200" dirty="0"/>
              <a:t>,</a:t>
            </a:r>
          </a:p>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one can show that this gives</a:t>
            </a:r>
          </a:p>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us what we want </a:t>
            </a:r>
          </a:p>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(with high probability)</a:t>
            </a:r>
          </a:p>
        </p:txBody>
      </p:sp>
      <p:sp>
        <p:nvSpPr>
          <p:cNvPr id="5" name="Rectangle 4">
            <a:extLst>
              <a:ext uri="{FF2B5EF4-FFF2-40B4-BE49-F238E27FC236}">
                <a16:creationId xmlns:a16="http://schemas.microsoft.com/office/drawing/2014/main" id="{8BA42095-25B8-41DA-AF7E-095BE95DEAEC}"/>
              </a:ext>
            </a:extLst>
          </p:cNvPr>
          <p:cNvSpPr>
            <a:spLocks noChangeArrowheads="1"/>
          </p:cNvSpPr>
          <p:nvPr/>
        </p:nvSpPr>
        <p:spPr bwMode="auto">
          <a:xfrm>
            <a:off x="3730309" y="979598"/>
            <a:ext cx="5449690" cy="969445"/>
          </a:xfrm>
          <a:prstGeom prst="rect">
            <a:avLst/>
          </a:prstGeom>
          <a:solidFill>
            <a:schemeClr val="accent4">
              <a:lumMod val="60000"/>
              <a:lumOff val="40000"/>
            </a:schemeClr>
          </a:solidFill>
          <a:ln w="12600" cap="flat">
            <a:solidFill>
              <a:srgbClr val="43729D"/>
            </a:solidFill>
            <a:miter lim="800000"/>
            <a:headEnd/>
            <a:tailEnd/>
          </a:ln>
          <a:effec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b="1" u="sng" dirty="0"/>
              <a:t>Take home message</a:t>
            </a:r>
            <a:r>
              <a:rPr lang="en-US" altLang="en-US" sz="2200" dirty="0"/>
              <a:t>: learn serious math,</a:t>
            </a:r>
          </a:p>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it will make you a better programmer</a:t>
            </a:r>
          </a:p>
        </p:txBody>
      </p:sp>
    </p:spTree>
    <p:extLst>
      <p:ext uri="{BB962C8B-B14F-4D97-AF65-F5344CB8AC3E}">
        <p14:creationId xmlns:p14="http://schemas.microsoft.com/office/powerpoint/2010/main" val="140405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720725" y="684213"/>
            <a:ext cx="8459788" cy="1023937"/>
          </a:xfrm>
          <a:ln/>
        </p:spPr>
        <p:txBody>
          <a:bodyPr/>
          <a:lstStyle/>
          <a:p>
            <a:endParaRPr lang="en-US"/>
          </a:p>
        </p:txBody>
      </p:sp>
      <p:sp>
        <p:nvSpPr>
          <p:cNvPr id="18434" name="Rectangle 2"/>
          <p:cNvSpPr>
            <a:spLocks noGrp="1" noChangeArrowheads="1"/>
          </p:cNvSpPr>
          <p:nvPr>
            <p:ph type="body" idx="1"/>
          </p:nvPr>
        </p:nvSpPr>
        <p:spPr>
          <a:xfrm>
            <a:off x="720725" y="1949450"/>
            <a:ext cx="8855075" cy="4808538"/>
          </a:xfrm>
          <a:ln/>
        </p:spPr>
        <p:txBody>
          <a:bodyPr tIns="14040"/>
          <a:lstStyle/>
          <a:p>
            <a:pPr marL="642938" indent="-528638" algn="ctr">
              <a:lnSpc>
                <a:spcPct val="95000"/>
              </a:lnSpc>
              <a:buClrTx/>
              <a:buSzPct val="45000"/>
              <a:tabLst>
                <a:tab pos="642938" algn="l"/>
                <a:tab pos="755650" algn="l"/>
                <a:tab pos="1212850" algn="l"/>
                <a:tab pos="1670050" algn="l"/>
                <a:tab pos="2127250" algn="l"/>
                <a:tab pos="2584450" algn="l"/>
                <a:tab pos="3041650" algn="l"/>
                <a:tab pos="3498850" algn="l"/>
                <a:tab pos="3956050" algn="l"/>
                <a:tab pos="4413250" algn="l"/>
                <a:tab pos="4870450" algn="l"/>
                <a:tab pos="5327650" algn="l"/>
                <a:tab pos="5784850" algn="l"/>
                <a:tab pos="6242050" algn="l"/>
                <a:tab pos="6699250" algn="l"/>
                <a:tab pos="7156450" algn="l"/>
                <a:tab pos="7613650" algn="l"/>
                <a:tab pos="8070850" algn="l"/>
                <a:tab pos="8528050" algn="l"/>
                <a:tab pos="8985250" algn="l"/>
                <a:tab pos="9442450" algn="l"/>
              </a:tabLst>
            </a:pPr>
            <a:endParaRPr lang="de-DE" altLang="en-US" sz="7000" dirty="0"/>
          </a:p>
          <a:p>
            <a:pPr marL="642938" indent="-528638" algn="ctr">
              <a:lnSpc>
                <a:spcPct val="95000"/>
              </a:lnSpc>
              <a:buClrTx/>
              <a:buSzPct val="45000"/>
              <a:tabLst>
                <a:tab pos="642938" algn="l"/>
                <a:tab pos="755650" algn="l"/>
                <a:tab pos="1212850" algn="l"/>
                <a:tab pos="1670050" algn="l"/>
                <a:tab pos="2127250" algn="l"/>
                <a:tab pos="2584450" algn="l"/>
                <a:tab pos="3041650" algn="l"/>
                <a:tab pos="3498850" algn="l"/>
                <a:tab pos="3956050" algn="l"/>
                <a:tab pos="4413250" algn="l"/>
                <a:tab pos="4870450" algn="l"/>
                <a:tab pos="5327650" algn="l"/>
                <a:tab pos="5784850" algn="l"/>
                <a:tab pos="6242050" algn="l"/>
                <a:tab pos="6699250" algn="l"/>
                <a:tab pos="7156450" algn="l"/>
                <a:tab pos="7613650" algn="l"/>
                <a:tab pos="8070850" algn="l"/>
                <a:tab pos="8528050" algn="l"/>
                <a:tab pos="8985250" algn="l"/>
                <a:tab pos="9442450" algn="l"/>
              </a:tabLst>
            </a:pPr>
            <a:r>
              <a:rPr lang="de-DE" altLang="en-US" sz="7000" dirty="0"/>
              <a:t>Quick Sort</a:t>
            </a:r>
          </a:p>
        </p:txBody>
      </p:sp>
    </p:spTree>
    <p:extLst>
      <p:ext uri="{BB962C8B-B14F-4D97-AF65-F5344CB8AC3E}">
        <p14:creationId xmlns:p14="http://schemas.microsoft.com/office/powerpoint/2010/main" val="170891727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a:t>
            </a:r>
          </a:p>
        </p:txBody>
      </p:sp>
      <p:sp>
        <p:nvSpPr>
          <p:cNvPr id="35842" name="Rectangle 2"/>
          <p:cNvSpPr>
            <a:spLocks noGrp="1" noChangeArrowheads="1"/>
          </p:cNvSpPr>
          <p:nvPr>
            <p:ph type="body" idx="1"/>
          </p:nvPr>
        </p:nvSpPr>
        <p:spPr>
          <a:xfrm>
            <a:off x="720725" y="1949450"/>
            <a:ext cx="8855075" cy="4808538"/>
          </a:xfrm>
          <a:ln/>
        </p:spPr>
        <p:txBody>
          <a:bodyPr tIns="14040"/>
          <a:lstStyle/>
          <a:p>
            <a:pPr>
              <a:buFont typeface="Arial" panose="020B0604020202020204" pitchFamily="34" charset="0"/>
              <a:buChar char="•"/>
              <a:defRPr/>
            </a:pPr>
            <a:r>
              <a:rPr lang="en-US" altLang="he-IL" sz="2200" dirty="0">
                <a:ea typeface="Arial Unicode MS" pitchFamily="34" charset="-128"/>
                <a:cs typeface="Times New Roman" pitchFamily="18" charset="0"/>
              </a:rPr>
              <a:t>Given an array,</a:t>
            </a:r>
          </a:p>
          <a:p>
            <a:pPr marL="800100" lvl="1" indent="-342900">
              <a:buFont typeface="Arial" panose="020B0604020202020204" pitchFamily="34" charset="0"/>
              <a:buChar char="•"/>
              <a:defRPr/>
            </a:pPr>
            <a:r>
              <a:rPr lang="en-US" altLang="he-IL" sz="2200" dirty="0">
                <a:ea typeface="Arial Unicode MS" pitchFamily="34" charset="-128"/>
                <a:cs typeface="Times New Roman" pitchFamily="18" charset="0"/>
              </a:rPr>
              <a:t>Choose an element in the array, call it the </a:t>
            </a:r>
            <a:r>
              <a:rPr lang="en-US" altLang="he-IL" sz="2200" b="1" i="1" dirty="0">
                <a:ea typeface="Arial Unicode MS" pitchFamily="34" charset="-128"/>
                <a:cs typeface="Times New Roman" pitchFamily="18" charset="0"/>
              </a:rPr>
              <a:t>pivot</a:t>
            </a:r>
            <a:r>
              <a:rPr lang="en-US" altLang="he-IL" sz="2200" dirty="0">
                <a:ea typeface="Arial Unicode MS" pitchFamily="34" charset="-128"/>
                <a:cs typeface="Times New Roman" pitchFamily="18" charset="0"/>
              </a:rPr>
              <a:t>.</a:t>
            </a:r>
          </a:p>
          <a:p>
            <a:pPr marL="800100" lvl="1" indent="-342900">
              <a:buFont typeface="Arial" panose="020B0604020202020204" pitchFamily="34" charset="0"/>
              <a:buChar char="•"/>
              <a:defRPr/>
            </a:pPr>
            <a:r>
              <a:rPr lang="en-US" altLang="he-IL" sz="2200" u="sng" dirty="0">
                <a:ea typeface="Arial Unicode MS" pitchFamily="34" charset="-128"/>
                <a:cs typeface="Times New Roman" pitchFamily="18" charset="0"/>
              </a:rPr>
              <a:t>Rearrange</a:t>
            </a:r>
            <a:r>
              <a:rPr lang="en-US" altLang="he-IL" sz="2200" dirty="0">
                <a:ea typeface="Arial Unicode MS" pitchFamily="34" charset="-128"/>
                <a:cs typeface="Times New Roman" pitchFamily="18" charset="0"/>
              </a:rPr>
              <a:t> the elements in the array so that:</a:t>
            </a:r>
          </a:p>
          <a:p>
            <a:pPr marL="1257300" lvl="2" indent="-342900">
              <a:buFont typeface="Arial" panose="020B0604020202020204" pitchFamily="34" charset="0"/>
              <a:buChar char="•"/>
              <a:defRPr/>
            </a:pPr>
            <a:r>
              <a:rPr lang="en-US" altLang="he-IL" sz="2200" dirty="0">
                <a:ea typeface="Arial Unicode MS" pitchFamily="34" charset="-128"/>
                <a:cs typeface="Times New Roman" pitchFamily="18" charset="0"/>
              </a:rPr>
              <a:t>All elements &lt; pivot are to the left of pivot.</a:t>
            </a:r>
          </a:p>
          <a:p>
            <a:pPr marL="1257300" lvl="2" indent="-342900">
              <a:buFont typeface="Arial" panose="020B0604020202020204" pitchFamily="34" charset="0"/>
              <a:buChar char="•"/>
              <a:defRPr/>
            </a:pPr>
            <a:r>
              <a:rPr lang="en-US" altLang="he-IL" sz="2200" dirty="0">
                <a:ea typeface="Arial Unicode MS" pitchFamily="34" charset="-128"/>
                <a:cs typeface="Times New Roman" pitchFamily="18" charset="0"/>
              </a:rPr>
              <a:t>All elements =&gt; pivot are to the right of pivot.</a:t>
            </a:r>
          </a:p>
          <a:p>
            <a:pPr marL="800100" lvl="1" indent="-342900">
              <a:buFont typeface="Arial" panose="020B0604020202020204" pitchFamily="34" charset="0"/>
              <a:buChar char="•"/>
              <a:defRPr/>
            </a:pPr>
            <a:r>
              <a:rPr lang="en-US" altLang="he-IL" sz="2200" i="1" dirty="0">
                <a:ea typeface="Arial Unicode MS" pitchFamily="34" charset="-128"/>
                <a:cs typeface="Times New Roman" pitchFamily="18" charset="0"/>
              </a:rPr>
              <a:t>Recursively</a:t>
            </a:r>
            <a:r>
              <a:rPr lang="en-US" altLang="he-IL" sz="2200" dirty="0">
                <a:ea typeface="Arial Unicode MS" pitchFamily="34" charset="-128"/>
                <a:cs typeface="Times New Roman" pitchFamily="18" charset="0"/>
              </a:rPr>
              <a:t> sort the left part</a:t>
            </a:r>
          </a:p>
          <a:p>
            <a:pPr marL="800100" lvl="1" indent="-342900">
              <a:buFont typeface="Arial" panose="020B0604020202020204" pitchFamily="34" charset="0"/>
              <a:buChar char="•"/>
              <a:defRPr/>
            </a:pPr>
            <a:r>
              <a:rPr lang="en-US" altLang="he-IL" sz="2200" i="1" dirty="0">
                <a:ea typeface="Arial Unicode MS" pitchFamily="34" charset="-128"/>
                <a:cs typeface="Times New Roman" pitchFamily="18" charset="0"/>
              </a:rPr>
              <a:t>Recursively</a:t>
            </a:r>
            <a:r>
              <a:rPr lang="en-US" altLang="he-IL" sz="2200" dirty="0">
                <a:ea typeface="Arial Unicode MS" pitchFamily="34" charset="-128"/>
                <a:cs typeface="Times New Roman" pitchFamily="18" charset="0"/>
              </a:rPr>
              <a:t> sort the right part</a:t>
            </a:r>
          </a:p>
          <a:p>
            <a:pPr marL="0" indent="0">
              <a:buFont typeface="Arial" panose="020B0604020202020204" pitchFamily="34" charset="0"/>
              <a:buNone/>
            </a:pPr>
            <a:r>
              <a:rPr lang="en-US" altLang="he-IL" sz="2000" dirty="0">
                <a:ea typeface="Arial Unicode MS" panose="020B0604020202020204" pitchFamily="34" charset="-128"/>
                <a:cs typeface="Times New Roman" panose="02020603050405020304" pitchFamily="18" charset="0"/>
              </a:rPr>
              <a:t>Example = [1,8,7,10,6,12,3]</a:t>
            </a:r>
          </a:p>
          <a:p>
            <a:pPr>
              <a:buFont typeface="Arial" panose="020B0604020202020204" pitchFamily="34" charset="0"/>
              <a:buChar char="•"/>
            </a:pPr>
            <a:r>
              <a:rPr lang="en-US" altLang="he-IL" sz="2000" dirty="0">
                <a:ea typeface="Arial Unicode MS" panose="020B0604020202020204" pitchFamily="34" charset="-128"/>
                <a:cs typeface="Times New Roman" panose="02020603050405020304" pitchFamily="18" charset="0"/>
              </a:rPr>
              <a:t>Let pivot = </a:t>
            </a:r>
            <a:r>
              <a:rPr lang="en-US" altLang="he-IL" sz="2000" b="1" i="1" dirty="0">
                <a:solidFill>
                  <a:srgbClr val="FF0000"/>
                </a:solidFill>
                <a:ea typeface="Arial Unicode MS" panose="020B0604020202020204" pitchFamily="34" charset="-128"/>
                <a:cs typeface="Times New Roman" panose="02020603050405020304" pitchFamily="18" charset="0"/>
              </a:rPr>
              <a:t>7</a:t>
            </a:r>
          </a:p>
          <a:p>
            <a:pPr>
              <a:buFont typeface="Arial" panose="020B0604020202020204" pitchFamily="34" charset="0"/>
              <a:buChar char="•"/>
            </a:pPr>
            <a:r>
              <a:rPr lang="en-US" altLang="he-IL" sz="2000" dirty="0">
                <a:solidFill>
                  <a:schemeClr val="tx1"/>
                </a:solidFill>
                <a:ea typeface="Arial Unicode MS" panose="020B0604020202020204" pitchFamily="34" charset="-128"/>
                <a:cs typeface="Times New Roman" panose="02020603050405020304" pitchFamily="18" charset="0"/>
              </a:rPr>
              <a:t>Rearrange: [3,1,6 | 8,10,7,12]</a:t>
            </a:r>
          </a:p>
          <a:p>
            <a:pPr>
              <a:buFont typeface="Arial" panose="020B0604020202020204" pitchFamily="34" charset="0"/>
              <a:buChar char="•"/>
            </a:pPr>
            <a:r>
              <a:rPr lang="en-US" altLang="he-IL" sz="2000" dirty="0">
                <a:solidFill>
                  <a:schemeClr val="tx1"/>
                </a:solidFill>
                <a:ea typeface="Arial Unicode MS" panose="020B0604020202020204" pitchFamily="34" charset="-128"/>
                <a:cs typeface="Times New Roman" panose="02020603050405020304" pitchFamily="18" charset="0"/>
              </a:rPr>
              <a:t>Sort each part separately</a:t>
            </a:r>
            <a:endParaRPr lang="en-US" altLang="he-IL" sz="2200" dirty="0">
              <a:ea typeface="Arial Unicode MS" pitchFamily="34" charset="-128"/>
              <a:cs typeface="Times New Roman" pitchFamily="18" charset="0"/>
            </a:endParaRPr>
          </a:p>
          <a:p>
            <a:pPr marL="0" indent="0">
              <a:defRPr/>
            </a:pPr>
            <a:endParaRPr lang="en-US" altLang="he-IL" sz="2200" dirty="0">
              <a:ea typeface="Arial Unicode MS" pitchFamily="34" charset="-128"/>
              <a:cs typeface="Times New Roman" pitchFamily="18" charset="0"/>
            </a:endParaRPr>
          </a:p>
        </p:txBody>
      </p:sp>
      <p:sp>
        <p:nvSpPr>
          <p:cNvPr id="3" name="Rectangle 2">
            <a:extLst>
              <a:ext uri="{FF2B5EF4-FFF2-40B4-BE49-F238E27FC236}">
                <a16:creationId xmlns:a16="http://schemas.microsoft.com/office/drawing/2014/main" id="{136D930F-4B20-FD3C-391D-9E8847ED62A4}"/>
              </a:ext>
            </a:extLst>
          </p:cNvPr>
          <p:cNvSpPr/>
          <p:nvPr/>
        </p:nvSpPr>
        <p:spPr bwMode="auto">
          <a:xfrm>
            <a:off x="4506912" y="5075237"/>
            <a:ext cx="5181600" cy="76200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indent="-285750">
              <a:defRPr/>
            </a:pPr>
            <a:r>
              <a:rPr lang="en-US" altLang="he-IL" sz="2200" dirty="0">
                <a:solidFill>
                  <a:schemeClr val="tx1"/>
                </a:solidFill>
                <a:ea typeface="Arial Unicode MS" pitchFamily="34" charset="-128"/>
                <a:cs typeface="Times New Roman" pitchFamily="18" charset="0"/>
              </a:rPr>
              <a:t>Note that we don’t have any guarantees about the size of each half</a:t>
            </a:r>
          </a:p>
        </p:txBody>
      </p:sp>
      <p:sp>
        <p:nvSpPr>
          <p:cNvPr id="2" name="Rectangle 1">
            <a:extLst>
              <a:ext uri="{FF2B5EF4-FFF2-40B4-BE49-F238E27FC236}">
                <a16:creationId xmlns:a16="http://schemas.microsoft.com/office/drawing/2014/main" id="{8130A6FD-567A-7E98-CC20-776A5CEBDCCF}"/>
              </a:ext>
            </a:extLst>
          </p:cNvPr>
          <p:cNvSpPr/>
          <p:nvPr/>
        </p:nvSpPr>
        <p:spPr bwMode="auto">
          <a:xfrm>
            <a:off x="4506912" y="5995988"/>
            <a:ext cx="5181600" cy="76200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indent="-285750">
              <a:defRPr/>
            </a:pPr>
            <a:r>
              <a:rPr lang="en-US" altLang="he-IL" sz="2200" dirty="0">
                <a:solidFill>
                  <a:schemeClr val="tx1"/>
                </a:solidFill>
                <a:ea typeface="Arial Unicode MS" pitchFamily="34" charset="-128"/>
                <a:cs typeface="Times New Roman" pitchFamily="18" charset="0"/>
              </a:rPr>
              <a:t>For example, if pivot =12, then we spilt</a:t>
            </a:r>
            <a:br>
              <a:rPr lang="en-US" altLang="he-IL" sz="2200" dirty="0">
                <a:solidFill>
                  <a:schemeClr val="tx1"/>
                </a:solidFill>
                <a:ea typeface="Arial Unicode MS" pitchFamily="34" charset="-128"/>
                <a:cs typeface="Times New Roman" pitchFamily="18" charset="0"/>
              </a:rPr>
            </a:br>
            <a:r>
              <a:rPr lang="en-US" altLang="he-IL" sz="2200" dirty="0">
                <a:solidFill>
                  <a:schemeClr val="tx1"/>
                </a:solidFill>
                <a:ea typeface="Arial Unicode MS" pitchFamily="34" charset="-128"/>
                <a:cs typeface="Times New Roman" pitchFamily="18" charset="0"/>
              </a:rPr>
              <a:t>[1,8,7,10,6,3 | 12]</a:t>
            </a:r>
          </a:p>
        </p:txBody>
      </p:sp>
    </p:spTree>
    <p:extLst>
      <p:ext uri="{BB962C8B-B14F-4D97-AF65-F5344CB8AC3E}">
        <p14:creationId xmlns:p14="http://schemas.microsoft.com/office/powerpoint/2010/main" val="25754861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84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84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84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84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584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584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584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a:t>
            </a:r>
          </a:p>
        </p:txBody>
      </p:sp>
      <p:sp>
        <p:nvSpPr>
          <p:cNvPr id="35842" name="Rectangle 2"/>
          <p:cNvSpPr>
            <a:spLocks noGrp="1" noChangeArrowheads="1"/>
          </p:cNvSpPr>
          <p:nvPr>
            <p:ph type="body" idx="1"/>
          </p:nvPr>
        </p:nvSpPr>
        <p:spPr>
          <a:xfrm>
            <a:off x="720725" y="1949450"/>
            <a:ext cx="8855075" cy="4808538"/>
          </a:xfrm>
          <a:ln/>
        </p:spPr>
        <p:txBody>
          <a:bodyPr tIns="14040"/>
          <a:lstStyle/>
          <a:p>
            <a:pPr>
              <a:buFont typeface="Arial" panose="020B0604020202020204" pitchFamily="34" charset="0"/>
              <a:buChar char="•"/>
            </a:pPr>
            <a:r>
              <a:rPr lang="en-US" altLang="he-IL" sz="2200" dirty="0">
                <a:ea typeface="Arial Unicode MS" panose="020B0604020202020204" pitchFamily="34" charset="-128"/>
                <a:cs typeface="Times New Roman" panose="02020603050405020304" pitchFamily="18" charset="0"/>
              </a:rPr>
              <a:t>Running time – </a:t>
            </a:r>
            <a:r>
              <a:rPr lang="en-US" altLang="he-IL" sz="2200" i="1" dirty="0">
                <a:solidFill>
                  <a:srgbClr val="002060"/>
                </a:solidFill>
                <a:ea typeface="Arial Unicode MS" panose="020B0604020202020204" pitchFamily="34" charset="-128"/>
                <a:cs typeface="Times New Roman" panose="02020603050405020304" pitchFamily="18" charset="0"/>
              </a:rPr>
              <a:t>O(n log(n))</a:t>
            </a:r>
            <a:r>
              <a:rPr lang="en-US" altLang="he-IL" sz="2200" dirty="0">
                <a:solidFill>
                  <a:srgbClr val="002060"/>
                </a:solidFill>
                <a:ea typeface="Arial Unicode MS" panose="020B0604020202020204" pitchFamily="34" charset="-128"/>
                <a:cs typeface="Times New Roman" panose="02020603050405020304" pitchFamily="18" charset="0"/>
              </a:rPr>
              <a:t> </a:t>
            </a:r>
            <a:r>
              <a:rPr lang="en-US" altLang="he-IL" sz="2200" dirty="0">
                <a:ea typeface="Arial Unicode MS" panose="020B0604020202020204" pitchFamily="34" charset="-128"/>
                <a:cs typeface="Times New Roman" panose="02020603050405020304" pitchFamily="18" charset="0"/>
              </a:rPr>
              <a:t>for good pivots</a:t>
            </a:r>
          </a:p>
          <a:p>
            <a:pPr>
              <a:buFont typeface="Arial" panose="020B0604020202020204" pitchFamily="34" charset="0"/>
              <a:buChar char="•"/>
            </a:pPr>
            <a:r>
              <a:rPr lang="en-US" altLang="he-IL" sz="2200" dirty="0">
                <a:ea typeface="Arial Unicode MS" panose="020B0604020202020204" pitchFamily="34" charset="-128"/>
                <a:cs typeface="Times New Roman" panose="02020603050405020304" pitchFamily="18" charset="0"/>
              </a:rPr>
              <a:t>Q: What is a good pivot?</a:t>
            </a:r>
          </a:p>
          <a:p>
            <a:pPr>
              <a:buFont typeface="Arial" panose="020B0604020202020204" pitchFamily="34" charset="0"/>
              <a:buChar char="•"/>
            </a:pPr>
            <a:r>
              <a:rPr lang="en-US" altLang="he-IL" sz="2200" dirty="0">
                <a:ea typeface="Arial Unicode MS" panose="020B0604020202020204" pitchFamily="34" charset="-128"/>
                <a:cs typeface="Times New Roman" panose="02020603050405020304" pitchFamily="18" charset="0"/>
              </a:rPr>
              <a:t>A:The one that splits the array into equal halves </a:t>
            </a:r>
          </a:p>
          <a:p>
            <a:pPr lvl="1">
              <a:buFont typeface="Arial" panose="020B0604020202020204" pitchFamily="34" charset="0"/>
              <a:buChar char="•"/>
            </a:pPr>
            <a:r>
              <a:rPr lang="en-US" altLang="he-IL" sz="2200" dirty="0">
                <a:ea typeface="Arial Unicode MS" panose="020B0604020202020204" pitchFamily="34" charset="-128"/>
                <a:cs typeface="Times New Roman" panose="02020603050405020304" pitchFamily="18" charset="0"/>
              </a:rPr>
              <a:t>Indeed: </a:t>
            </a:r>
            <a:r>
              <a:rPr lang="en-US" altLang="he-IL" sz="2200" i="1" dirty="0">
                <a:solidFill>
                  <a:srgbClr val="002060"/>
                </a:solidFill>
                <a:ea typeface="Arial Unicode MS" panose="020B0604020202020204" pitchFamily="34" charset="-128"/>
                <a:cs typeface="Times New Roman" panose="02020603050405020304" pitchFamily="18" charset="0"/>
              </a:rPr>
              <a:t>T(n) = O(1) + O(n) + 2*T(n/2)</a:t>
            </a:r>
          </a:p>
          <a:p>
            <a:pPr lvl="1">
              <a:buFont typeface="Arial" panose="020B0604020202020204" pitchFamily="34" charset="0"/>
              <a:buChar char="•"/>
            </a:pPr>
            <a:endParaRPr lang="en-US" altLang="he-IL" sz="2200" i="1" dirty="0">
              <a:solidFill>
                <a:srgbClr val="002060"/>
              </a:solidFill>
              <a:ea typeface="Arial Unicode MS" panose="020B0604020202020204" pitchFamily="34" charset="-128"/>
              <a:cs typeface="Times New Roman" panose="02020603050405020304" pitchFamily="18" charset="0"/>
            </a:endParaRPr>
          </a:p>
          <a:p>
            <a:pPr lvl="1">
              <a:buFont typeface="Arial" panose="020B0604020202020204" pitchFamily="34" charset="0"/>
              <a:buChar char="•"/>
            </a:pPr>
            <a:endParaRPr lang="en-US" altLang="he-IL" sz="2200" i="1" dirty="0">
              <a:solidFill>
                <a:srgbClr val="002060"/>
              </a:solidFill>
              <a:ea typeface="Arial Unicode MS" panose="020B0604020202020204" pitchFamily="34" charset="-128"/>
              <a:cs typeface="Times New Roman" panose="02020603050405020304" pitchFamily="18" charset="0"/>
            </a:endParaRPr>
          </a:p>
          <a:p>
            <a:pPr lvl="1">
              <a:buFont typeface="Arial" panose="020B0604020202020204" pitchFamily="34" charset="0"/>
              <a:buChar char="•"/>
            </a:pPr>
            <a:endParaRPr lang="en-US" altLang="he-IL" sz="2200" i="1" dirty="0">
              <a:solidFill>
                <a:srgbClr val="002060"/>
              </a:solidFill>
              <a:ea typeface="Arial Unicode MS" panose="020B0604020202020204" pitchFamily="34" charset="-128"/>
              <a:cs typeface="Times New Roman" panose="02020603050405020304" pitchFamily="18" charset="0"/>
            </a:endParaRPr>
          </a:p>
          <a:p>
            <a:pPr lvl="1">
              <a:buFont typeface="Arial" panose="020B0604020202020204" pitchFamily="34" charset="0"/>
              <a:buChar char="•"/>
            </a:pPr>
            <a:r>
              <a:rPr lang="en-US" altLang="he-IL" sz="2200" u="sng" dirty="0">
                <a:solidFill>
                  <a:schemeClr val="tx1"/>
                </a:solidFill>
                <a:ea typeface="Arial Unicode MS" panose="020B0604020202020204" pitchFamily="34" charset="-128"/>
                <a:cs typeface="Times New Roman" panose="02020603050405020304" pitchFamily="18" charset="0"/>
              </a:rPr>
              <a:t>By the Master Theorem:</a:t>
            </a:r>
            <a:r>
              <a:rPr lang="en-US" altLang="he-IL" sz="2200" i="1" dirty="0">
                <a:solidFill>
                  <a:srgbClr val="002060"/>
                </a:solidFill>
                <a:ea typeface="Arial Unicode MS" panose="020B0604020202020204" pitchFamily="34" charset="-128"/>
                <a:cs typeface="Times New Roman" panose="02020603050405020304" pitchFamily="18" charset="0"/>
              </a:rPr>
              <a:t> T(n) = O(n log(n))</a:t>
            </a:r>
          </a:p>
          <a:p>
            <a:pPr lvl="1">
              <a:buFont typeface="Arial" panose="020B0604020202020204" pitchFamily="34" charset="0"/>
              <a:buChar char="•"/>
            </a:pPr>
            <a:endParaRPr lang="en-US" altLang="he-IL" sz="2200" i="1" dirty="0">
              <a:solidFill>
                <a:srgbClr val="002060"/>
              </a:solidFill>
              <a:ea typeface="Arial Unicode MS" panose="020B0604020202020204" pitchFamily="34" charset="-128"/>
              <a:cs typeface="Times New Roman" panose="02020603050405020304" pitchFamily="18" charset="0"/>
            </a:endParaRPr>
          </a:p>
          <a:p>
            <a:pPr marL="457200" lvl="1" indent="0">
              <a:buNone/>
            </a:pPr>
            <a:r>
              <a:rPr lang="en-US" altLang="he-IL" sz="2200" u="sng" dirty="0">
                <a:solidFill>
                  <a:schemeClr val="tx1"/>
                </a:solidFill>
                <a:ea typeface="Arial Unicode MS" panose="020B0604020202020204" pitchFamily="34" charset="-128"/>
                <a:cs typeface="Times New Roman" panose="02020603050405020304" pitchFamily="18" charset="0"/>
              </a:rPr>
              <a:t>Fun fact (CMPT 210/307):</a:t>
            </a:r>
            <a:r>
              <a:rPr lang="en-US" altLang="he-IL" sz="2200" dirty="0">
                <a:solidFill>
                  <a:schemeClr val="tx1"/>
                </a:solidFill>
                <a:ea typeface="Arial Unicode MS" panose="020B0604020202020204" pitchFamily="34" charset="-128"/>
                <a:cs typeface="Times New Roman" panose="02020603050405020304" pitchFamily="18" charset="0"/>
              </a:rPr>
              <a:t> random pivot in each step</a:t>
            </a:r>
            <a:br>
              <a:rPr lang="en-US" altLang="he-IL" sz="2200" dirty="0">
                <a:solidFill>
                  <a:schemeClr val="tx1"/>
                </a:solidFill>
                <a:ea typeface="Arial Unicode MS" panose="020B0604020202020204" pitchFamily="34" charset="-128"/>
                <a:cs typeface="Times New Roman" panose="02020603050405020304" pitchFamily="18" charset="0"/>
              </a:rPr>
            </a:br>
            <a:r>
              <a:rPr lang="en-US" altLang="he-IL" sz="2200" dirty="0">
                <a:solidFill>
                  <a:schemeClr val="tx1"/>
                </a:solidFill>
                <a:ea typeface="Arial Unicode MS" panose="020B0604020202020204" pitchFamily="34" charset="-128"/>
                <a:cs typeface="Times New Roman" panose="02020603050405020304" pitchFamily="18" charset="0"/>
              </a:rPr>
              <a:t>gives O(n log(n)) with high probability</a:t>
            </a:r>
          </a:p>
          <a:p>
            <a:pPr marL="0" indent="0"/>
            <a:endParaRPr lang="en-US" altLang="he-IL" sz="2200" dirty="0">
              <a:ea typeface="Arial Unicode MS" panose="020B0604020202020204" pitchFamily="34" charset="-128"/>
              <a:cs typeface="Times New Roman" panose="02020603050405020304" pitchFamily="18" charset="0"/>
            </a:endParaRPr>
          </a:p>
        </p:txBody>
      </p:sp>
      <p:sp>
        <p:nvSpPr>
          <p:cNvPr id="6" name="Rounded Rectangle 5"/>
          <p:cNvSpPr/>
          <p:nvPr/>
        </p:nvSpPr>
        <p:spPr bwMode="auto">
          <a:xfrm>
            <a:off x="3025243" y="3517371"/>
            <a:ext cx="554357" cy="364160"/>
          </a:xfrm>
          <a:prstGeom prst="roundRect">
            <a:avLst/>
          </a:prstGeom>
          <a:solidFill>
            <a:srgbClr val="92D050">
              <a:alpha val="3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 name="Rectangle 5"/>
          <p:cNvSpPr>
            <a:spLocks noChangeArrowheads="1"/>
          </p:cNvSpPr>
          <p:nvPr/>
        </p:nvSpPr>
        <p:spPr bwMode="auto">
          <a:xfrm>
            <a:off x="1286669" y="4241939"/>
            <a:ext cx="1808285" cy="535610"/>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dirty="0"/>
              <a:t>Choose a pivot</a:t>
            </a:r>
          </a:p>
        </p:txBody>
      </p:sp>
      <p:cxnSp>
        <p:nvCxnSpPr>
          <p:cNvPr id="3" name="Straight Arrow Connector 2"/>
          <p:cNvCxnSpPr>
            <a:cxnSpLocks/>
            <a:stCxn id="7" idx="0"/>
            <a:endCxn id="6" idx="2"/>
          </p:cNvCxnSpPr>
          <p:nvPr/>
        </p:nvCxnSpPr>
        <p:spPr bwMode="auto">
          <a:xfrm flipV="1">
            <a:off x="2190812" y="3881531"/>
            <a:ext cx="1111610" cy="360408"/>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ounded Rectangle 10"/>
          <p:cNvSpPr/>
          <p:nvPr/>
        </p:nvSpPr>
        <p:spPr bwMode="auto">
          <a:xfrm>
            <a:off x="3786814" y="3517371"/>
            <a:ext cx="554357" cy="364160"/>
          </a:xfrm>
          <a:prstGeom prst="roundRect">
            <a:avLst/>
          </a:prstGeom>
          <a:solidFill>
            <a:srgbClr val="92D050">
              <a:alpha val="3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12" name="Rectangle 5"/>
          <p:cNvSpPr>
            <a:spLocks noChangeArrowheads="1"/>
          </p:cNvSpPr>
          <p:nvPr/>
        </p:nvSpPr>
        <p:spPr bwMode="auto">
          <a:xfrm>
            <a:off x="3953871" y="4241939"/>
            <a:ext cx="1440778" cy="535610"/>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dirty="0"/>
              <a:t>Rearranging</a:t>
            </a:r>
          </a:p>
        </p:txBody>
      </p:sp>
      <p:cxnSp>
        <p:nvCxnSpPr>
          <p:cNvPr id="13" name="Straight Arrow Connector 12"/>
          <p:cNvCxnSpPr>
            <a:cxnSpLocks/>
            <a:stCxn id="12" idx="0"/>
            <a:endCxn id="11" idx="2"/>
          </p:cNvCxnSpPr>
          <p:nvPr/>
        </p:nvCxnSpPr>
        <p:spPr bwMode="auto">
          <a:xfrm flipH="1" flipV="1">
            <a:off x="4063993" y="3881531"/>
            <a:ext cx="610267" cy="360408"/>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ounded Rectangle 20"/>
          <p:cNvSpPr/>
          <p:nvPr/>
        </p:nvSpPr>
        <p:spPr bwMode="auto">
          <a:xfrm>
            <a:off x="4531454" y="3500531"/>
            <a:ext cx="1097930" cy="364160"/>
          </a:xfrm>
          <a:prstGeom prst="roundRect">
            <a:avLst/>
          </a:prstGeom>
          <a:solidFill>
            <a:srgbClr val="92D050">
              <a:alpha val="3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22" name="Rectangle 5"/>
          <p:cNvSpPr>
            <a:spLocks noChangeArrowheads="1"/>
          </p:cNvSpPr>
          <p:nvPr/>
        </p:nvSpPr>
        <p:spPr bwMode="auto">
          <a:xfrm>
            <a:off x="6335713" y="4241939"/>
            <a:ext cx="1256506" cy="535610"/>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ClrTx/>
              <a:buSzPct val="45000"/>
              <a:buFontTx/>
              <a:buNone/>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dirty="0"/>
              <a:t>Recursion</a:t>
            </a:r>
          </a:p>
        </p:txBody>
      </p:sp>
      <p:cxnSp>
        <p:nvCxnSpPr>
          <p:cNvPr id="23" name="Straight Arrow Connector 22"/>
          <p:cNvCxnSpPr>
            <a:cxnSpLocks/>
            <a:stCxn id="22" idx="0"/>
            <a:endCxn id="21" idx="2"/>
          </p:cNvCxnSpPr>
          <p:nvPr/>
        </p:nvCxnSpPr>
        <p:spPr bwMode="auto">
          <a:xfrm flipH="1" flipV="1">
            <a:off x="5080419" y="3864691"/>
            <a:ext cx="1883547" cy="377248"/>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2066391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5842">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584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2" grpId="0" animBg="1"/>
      <p:bldP spid="21" grpId="0" animBg="1"/>
      <p:bldP spid="2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a:t>
            </a:r>
          </a:p>
        </p:txBody>
      </p:sp>
      <p:sp>
        <p:nvSpPr>
          <p:cNvPr id="35842" name="Rectangle 2"/>
          <p:cNvSpPr>
            <a:spLocks noGrp="1" noChangeArrowheads="1"/>
          </p:cNvSpPr>
          <p:nvPr>
            <p:ph type="body" idx="1"/>
          </p:nvPr>
        </p:nvSpPr>
        <p:spPr>
          <a:xfrm>
            <a:off x="720725" y="1949450"/>
            <a:ext cx="8855075" cy="4808538"/>
          </a:xfrm>
          <a:ln/>
        </p:spPr>
        <p:txBody>
          <a:bodyPr tIns="14040"/>
          <a:lstStyle/>
          <a:p>
            <a:pPr>
              <a:buFont typeface="Arial" panose="020B0604020202020204" pitchFamily="34" charset="0"/>
              <a:buChar char="•"/>
              <a:defRPr/>
            </a:pPr>
            <a:r>
              <a:rPr lang="en-US" altLang="he-IL" sz="2200" dirty="0">
                <a:ea typeface="Arial Unicode MS" pitchFamily="34" charset="-128"/>
                <a:cs typeface="Times New Roman" pitchFamily="18" charset="0"/>
              </a:rPr>
              <a:t>Q1: how </a:t>
            </a:r>
            <a:r>
              <a:rPr lang="en-US" altLang="he-IL" sz="2200">
                <a:ea typeface="Arial Unicode MS" pitchFamily="34" charset="-128"/>
                <a:cs typeface="Times New Roman" pitchFamily="18" charset="0"/>
              </a:rPr>
              <a:t>should we choose </a:t>
            </a:r>
            <a:r>
              <a:rPr lang="en-US" altLang="he-IL" sz="2200" dirty="0">
                <a:ea typeface="Arial Unicode MS" pitchFamily="34" charset="-128"/>
                <a:cs typeface="Times New Roman" pitchFamily="18" charset="0"/>
              </a:rPr>
              <a:t>the pivot?</a:t>
            </a:r>
          </a:p>
          <a:p>
            <a:pPr marL="800100" lvl="1" indent="-342900">
              <a:buFont typeface="Arial" panose="020B0604020202020204" pitchFamily="34" charset="0"/>
              <a:buChar char="•"/>
              <a:defRPr/>
            </a:pPr>
            <a:r>
              <a:rPr lang="en-US" altLang="he-IL" sz="2200" dirty="0">
                <a:ea typeface="Arial Unicode MS" pitchFamily="34" charset="-128"/>
                <a:cs typeface="Times New Roman" pitchFamily="18" charset="0"/>
              </a:rPr>
              <a:t>At random</a:t>
            </a:r>
          </a:p>
          <a:p>
            <a:pPr marL="800100" lvl="1" indent="-342900">
              <a:buFont typeface="Arial" panose="020B0604020202020204" pitchFamily="34" charset="0"/>
              <a:buChar char="•"/>
              <a:defRPr/>
            </a:pPr>
            <a:r>
              <a:rPr lang="en-US" altLang="he-IL" sz="2200" dirty="0">
                <a:ea typeface="Arial Unicode MS" pitchFamily="34" charset="-128"/>
                <a:cs typeface="Times New Roman" pitchFamily="18" charset="0"/>
              </a:rPr>
              <a:t>Let pivot = a[mid point]</a:t>
            </a:r>
          </a:p>
          <a:p>
            <a:pPr marL="800100" lvl="1" indent="-342900">
              <a:buFont typeface="Arial" panose="020B0604020202020204" pitchFamily="34" charset="0"/>
              <a:buChar char="•"/>
              <a:defRPr/>
            </a:pPr>
            <a:r>
              <a:rPr lang="en-US" altLang="he-IL" sz="2200" dirty="0">
                <a:ea typeface="Arial Unicode MS" pitchFamily="34" charset="-128"/>
                <a:cs typeface="Times New Roman" pitchFamily="18" charset="0"/>
              </a:rPr>
              <a:t>Maybe we know something about the array…</a:t>
            </a:r>
          </a:p>
          <a:p>
            <a:pPr marL="800100" lvl="1" indent="-342900">
              <a:buFont typeface="Arial" panose="020B0604020202020204" pitchFamily="34" charset="0"/>
              <a:buChar char="•"/>
              <a:defRPr/>
            </a:pPr>
            <a:endParaRPr lang="en-US" altLang="he-IL" sz="2200" dirty="0">
              <a:ea typeface="Arial Unicode MS" pitchFamily="34" charset="-128"/>
              <a:cs typeface="Times New Roman" pitchFamily="18" charset="0"/>
            </a:endParaRPr>
          </a:p>
          <a:p>
            <a:pPr>
              <a:buFont typeface="Arial" panose="020B0604020202020204" pitchFamily="34" charset="0"/>
              <a:buChar char="•"/>
              <a:defRPr/>
            </a:pPr>
            <a:endParaRPr lang="en-US" altLang="he-IL" sz="2200" dirty="0">
              <a:ea typeface="Arial Unicode MS" pitchFamily="34" charset="-128"/>
              <a:cs typeface="Times New Roman" pitchFamily="18" charset="0"/>
            </a:endParaRPr>
          </a:p>
        </p:txBody>
      </p:sp>
    </p:spTree>
    <p:extLst>
      <p:ext uri="{BB962C8B-B14F-4D97-AF65-F5344CB8AC3E}">
        <p14:creationId xmlns:p14="http://schemas.microsoft.com/office/powerpoint/2010/main" val="66540201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 - rearrange</a:t>
            </a:r>
          </a:p>
        </p:txBody>
      </p:sp>
      <p:sp>
        <p:nvSpPr>
          <p:cNvPr id="35842" name="Rectangle 2"/>
          <p:cNvSpPr>
            <a:spLocks noGrp="1" noChangeArrowheads="1"/>
          </p:cNvSpPr>
          <p:nvPr>
            <p:ph type="body" idx="1"/>
          </p:nvPr>
        </p:nvSpPr>
        <p:spPr>
          <a:xfrm>
            <a:off x="720725" y="1949450"/>
            <a:ext cx="8855075" cy="4808538"/>
          </a:xfrm>
          <a:ln/>
        </p:spPr>
        <p:txBody>
          <a:bodyPr tIns="14040"/>
          <a:lstStyle/>
          <a:p>
            <a:pPr marL="0" indent="0">
              <a:buFont typeface="Arial" panose="020B0604020202020204" pitchFamily="34" charset="0"/>
              <a:buNone/>
              <a:defRPr/>
            </a:pPr>
            <a:r>
              <a:rPr lang="en-US" altLang="he-IL" sz="2200" u="sng" dirty="0">
                <a:ea typeface="Arial Unicode MS" pitchFamily="34" charset="-128"/>
                <a:cs typeface="Times New Roman" pitchFamily="18" charset="0"/>
              </a:rPr>
              <a:t>Q2</a:t>
            </a:r>
            <a:r>
              <a:rPr lang="en-US" altLang="he-IL" sz="2200" dirty="0">
                <a:ea typeface="Arial Unicode MS" pitchFamily="34" charset="-128"/>
                <a:cs typeface="Times New Roman" pitchFamily="18" charset="0"/>
              </a:rPr>
              <a:t>: how do we rearrange the elements?</a:t>
            </a:r>
          </a:p>
          <a:p>
            <a:pPr marL="0" indent="0">
              <a:buFont typeface="Arial" panose="020B0604020202020204" pitchFamily="34" charset="0"/>
              <a:buNone/>
              <a:defRPr/>
            </a:pPr>
            <a:r>
              <a:rPr lang="en-US" altLang="he-IL" sz="2200" u="sng" dirty="0">
                <a:ea typeface="Arial Unicode MS" pitchFamily="34" charset="-128"/>
                <a:cs typeface="Times New Roman" pitchFamily="18" charset="0"/>
              </a:rPr>
              <a:t>Example</a:t>
            </a:r>
            <a:r>
              <a:rPr lang="en-US" altLang="he-IL" sz="2200" dirty="0">
                <a:ea typeface="Arial Unicode MS" pitchFamily="34" charset="-128"/>
                <a:cs typeface="Times New Roman" pitchFamily="18" charset="0"/>
              </a:rPr>
              <a:t>: Input = [1,8,7,10,6,12,3]</a:t>
            </a:r>
          </a:p>
          <a:p>
            <a:pPr>
              <a:buFont typeface="Arial" panose="020B0604020202020204" pitchFamily="34" charset="0"/>
              <a:buChar char="•"/>
              <a:defRPr/>
            </a:pPr>
            <a:r>
              <a:rPr lang="en-US" altLang="he-IL" sz="2200" dirty="0">
                <a:ea typeface="Arial Unicode MS" pitchFamily="34" charset="-128"/>
                <a:cs typeface="Times New Roman" pitchFamily="18" charset="0"/>
              </a:rPr>
              <a:t>Set pivot = </a:t>
            </a:r>
            <a:r>
              <a:rPr lang="en-US" altLang="he-IL" sz="2200" b="1" i="1" dirty="0">
                <a:solidFill>
                  <a:srgbClr val="FF0000"/>
                </a:solidFill>
                <a:ea typeface="Arial Unicode MS" pitchFamily="34" charset="-128"/>
                <a:cs typeface="Times New Roman" pitchFamily="18" charset="0"/>
              </a:rPr>
              <a:t>7</a:t>
            </a:r>
          </a:p>
          <a:p>
            <a:pPr>
              <a:buFont typeface="Arial" panose="020B0604020202020204" pitchFamily="34" charset="0"/>
              <a:buChar char="•"/>
              <a:defRPr/>
            </a:pPr>
            <a:r>
              <a:rPr lang="en-US" altLang="he-IL" sz="2200" dirty="0">
                <a:solidFill>
                  <a:schemeClr val="tx1"/>
                </a:solidFill>
                <a:ea typeface="Arial Unicode MS" pitchFamily="34" charset="-128"/>
                <a:cs typeface="Times New Roman" pitchFamily="18" charset="0"/>
              </a:rPr>
              <a:t>Create two lists</a:t>
            </a:r>
          </a:p>
          <a:p>
            <a:pPr>
              <a:buFont typeface="Arial" panose="020B0604020202020204" pitchFamily="34" charset="0"/>
              <a:buChar char="•"/>
              <a:defRPr/>
            </a:pPr>
            <a:r>
              <a:rPr lang="en-US" altLang="he-IL" sz="2200" dirty="0">
                <a:solidFill>
                  <a:schemeClr val="tx1"/>
                </a:solidFill>
                <a:ea typeface="Arial Unicode MS" pitchFamily="34" charset="-128"/>
                <a:cs typeface="Times New Roman" pitchFamily="18" charset="0"/>
              </a:rPr>
              <a:t>Move all numbers &lt;7 to one list: [1,6,3]</a:t>
            </a:r>
          </a:p>
          <a:p>
            <a:pPr>
              <a:buFont typeface="Arial" panose="020B0604020202020204" pitchFamily="34" charset="0"/>
              <a:buChar char="•"/>
              <a:defRPr/>
            </a:pPr>
            <a:r>
              <a:rPr lang="en-US" altLang="he-IL" sz="2200" dirty="0">
                <a:solidFill>
                  <a:schemeClr val="tx1"/>
                </a:solidFill>
                <a:ea typeface="Arial Unicode MS" pitchFamily="34" charset="-128"/>
                <a:cs typeface="Times New Roman" pitchFamily="18" charset="0"/>
              </a:rPr>
              <a:t>Move all numbers &gt;=7 to the other list [8,7,10,12]</a:t>
            </a:r>
          </a:p>
          <a:p>
            <a:pPr>
              <a:buFont typeface="Arial" panose="020B0604020202020204" pitchFamily="34" charset="0"/>
              <a:buChar char="•"/>
              <a:defRPr/>
            </a:pPr>
            <a:r>
              <a:rPr lang="en-US" altLang="he-IL" sz="2200" dirty="0">
                <a:solidFill>
                  <a:schemeClr val="tx1"/>
                </a:solidFill>
                <a:ea typeface="Arial Unicode MS" pitchFamily="34" charset="-128"/>
                <a:cs typeface="Times New Roman" pitchFamily="18" charset="0"/>
              </a:rPr>
              <a:t>Move them back [1,6,3,8,7,10,12]</a:t>
            </a:r>
          </a:p>
          <a:p>
            <a:pPr>
              <a:buFont typeface="Arial" panose="020B0604020202020204" pitchFamily="34" charset="0"/>
              <a:buChar char="•"/>
              <a:defRPr/>
            </a:pPr>
            <a:endParaRPr lang="en-US" altLang="he-IL" sz="2200" dirty="0">
              <a:solidFill>
                <a:schemeClr val="tx1"/>
              </a:solidFill>
              <a:ea typeface="Arial Unicode MS" pitchFamily="34" charset="-128"/>
              <a:cs typeface="Times New Roman" pitchFamily="18" charset="0"/>
            </a:endParaRPr>
          </a:p>
          <a:p>
            <a:pPr marL="0" indent="0">
              <a:defRPr/>
            </a:pPr>
            <a:r>
              <a:rPr lang="en-US" altLang="he-IL" sz="2200" dirty="0">
                <a:solidFill>
                  <a:schemeClr val="tx1"/>
                </a:solidFill>
                <a:ea typeface="Arial Unicode MS" pitchFamily="34" charset="-128"/>
                <a:cs typeface="Times New Roman" pitchFamily="18" charset="0"/>
              </a:rPr>
              <a:t>Works but requires extra memory.</a:t>
            </a:r>
          </a:p>
          <a:p>
            <a:pPr marL="0" indent="0">
              <a:defRPr/>
            </a:pPr>
            <a:r>
              <a:rPr lang="en-US" altLang="he-IL" sz="2200">
                <a:solidFill>
                  <a:schemeClr val="tx1"/>
                </a:solidFill>
                <a:ea typeface="Arial Unicode MS" pitchFamily="34" charset="-128"/>
                <a:cs typeface="Times New Roman" pitchFamily="18" charset="0"/>
              </a:rPr>
              <a:t>Q: Can we do it in place?</a:t>
            </a:r>
            <a:endParaRPr lang="en-US" altLang="he-IL" sz="2200" dirty="0">
              <a:solidFill>
                <a:schemeClr val="tx1"/>
              </a:solidFill>
              <a:ea typeface="Arial Unicode MS" pitchFamily="34" charset="-128"/>
              <a:cs typeface="Times New Roman" pitchFamily="18" charset="0"/>
            </a:endParaRPr>
          </a:p>
          <a:p>
            <a:pPr>
              <a:buFont typeface="Arial" panose="020B0604020202020204" pitchFamily="34" charset="0"/>
              <a:buChar char="•"/>
              <a:defRPr/>
            </a:pPr>
            <a:endParaRPr lang="en-US" altLang="he-IL" sz="2200" dirty="0">
              <a:ea typeface="Arial Unicode MS" pitchFamily="34" charset="-128"/>
              <a:cs typeface="Times New Roman" pitchFamily="18" charset="0"/>
            </a:endParaRPr>
          </a:p>
          <a:p>
            <a:pPr>
              <a:buFont typeface="Arial" panose="020B0604020202020204" pitchFamily="34" charset="0"/>
              <a:buChar char="•"/>
              <a:defRPr/>
            </a:pPr>
            <a:endParaRPr lang="en-US" altLang="he-IL" sz="2200" dirty="0">
              <a:ea typeface="Arial Unicode MS" pitchFamily="34" charset="-128"/>
              <a:cs typeface="Times New Roman" pitchFamily="18" charset="0"/>
            </a:endParaRPr>
          </a:p>
        </p:txBody>
      </p:sp>
    </p:spTree>
    <p:extLst>
      <p:ext uri="{BB962C8B-B14F-4D97-AF65-F5344CB8AC3E}">
        <p14:creationId xmlns:p14="http://schemas.microsoft.com/office/powerpoint/2010/main" val="29345122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84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84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84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842">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584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a:t>
            </a:r>
          </a:p>
        </p:txBody>
      </p:sp>
      <p:sp>
        <p:nvSpPr>
          <p:cNvPr id="35842" name="Rectangle 2"/>
          <p:cNvSpPr>
            <a:spLocks noGrp="1" noChangeArrowheads="1"/>
          </p:cNvSpPr>
          <p:nvPr>
            <p:ph type="body" idx="1"/>
          </p:nvPr>
        </p:nvSpPr>
        <p:spPr>
          <a:xfrm>
            <a:off x="720725" y="1949450"/>
            <a:ext cx="8855075" cy="4808538"/>
          </a:xfrm>
          <a:ln/>
        </p:spPr>
        <p:txBody>
          <a:bodyPr tIns="14040"/>
          <a:lstStyle/>
          <a:p>
            <a:pPr marL="0" indent="0">
              <a:buFont typeface="Arial" panose="020B0604020202020204" pitchFamily="34" charset="0"/>
              <a:buNone/>
              <a:defRPr/>
            </a:pPr>
            <a:r>
              <a:rPr lang="en-US" altLang="he-IL" sz="2200" u="sng" dirty="0">
                <a:ea typeface="Arial Unicode MS" pitchFamily="34" charset="-128"/>
                <a:cs typeface="Times New Roman" pitchFamily="18" charset="0"/>
              </a:rPr>
              <a:t>Q2</a:t>
            </a:r>
            <a:r>
              <a:rPr lang="en-US" altLang="he-IL" sz="2200" dirty="0">
                <a:ea typeface="Arial Unicode MS" pitchFamily="34" charset="-128"/>
                <a:cs typeface="Times New Roman" pitchFamily="18" charset="0"/>
              </a:rPr>
              <a:t>: how do we rearrange the elements in O(n) time?</a:t>
            </a:r>
          </a:p>
          <a:p>
            <a:pPr marL="0" indent="0">
              <a:buFont typeface="Arial" panose="020B0604020202020204" pitchFamily="34" charset="0"/>
              <a:buNone/>
              <a:defRPr/>
            </a:pPr>
            <a:r>
              <a:rPr lang="en-US" altLang="he-IL" sz="2200" u="sng" dirty="0">
                <a:ea typeface="Arial Unicode MS" pitchFamily="34" charset="-128"/>
                <a:cs typeface="Times New Roman" pitchFamily="18" charset="0"/>
              </a:rPr>
              <a:t>Example</a:t>
            </a:r>
            <a:r>
              <a:rPr lang="en-US" altLang="he-IL" sz="2200" dirty="0">
                <a:ea typeface="Arial Unicode MS" pitchFamily="34" charset="-128"/>
                <a:cs typeface="Times New Roman" pitchFamily="18" charset="0"/>
              </a:rPr>
              <a:t>: Input = [1,8,7,10,6,12,3]</a:t>
            </a:r>
          </a:p>
          <a:p>
            <a:pPr>
              <a:buFont typeface="Arial" panose="020B0604020202020204" pitchFamily="34" charset="0"/>
              <a:buChar char="•"/>
              <a:defRPr/>
            </a:pPr>
            <a:r>
              <a:rPr lang="en-US" altLang="he-IL" sz="2200" dirty="0">
                <a:ea typeface="Arial Unicode MS" pitchFamily="34" charset="-128"/>
                <a:cs typeface="Times New Roman" pitchFamily="18" charset="0"/>
              </a:rPr>
              <a:t>Set pivot = </a:t>
            </a:r>
            <a:r>
              <a:rPr lang="en-US" altLang="he-IL" sz="2200" b="1" i="1" dirty="0">
                <a:solidFill>
                  <a:srgbClr val="FF0000"/>
                </a:solidFill>
                <a:ea typeface="Arial Unicode MS" pitchFamily="34" charset="-128"/>
                <a:cs typeface="Times New Roman" pitchFamily="18" charset="0"/>
              </a:rPr>
              <a:t>7</a:t>
            </a:r>
          </a:p>
          <a:p>
            <a:pPr marL="342900" lvl="1" indent="-342900">
              <a:buFont typeface="Arial" panose="020B0604020202020204" pitchFamily="34" charset="0"/>
              <a:buChar char="•"/>
              <a:defRPr/>
            </a:pPr>
            <a:r>
              <a:rPr lang="en-US" altLang="he-IL" sz="2200" dirty="0">
                <a:ea typeface="Arial Unicode MS" pitchFamily="34" charset="-128"/>
                <a:cs typeface="Times New Roman" pitchFamily="18" charset="0"/>
              </a:rPr>
              <a:t>Have two pointers 		-   [</a:t>
            </a:r>
            <a:r>
              <a:rPr lang="en-US" altLang="he-IL" sz="2200" b="1" i="1" u="sng" dirty="0">
                <a:ea typeface="Arial Unicode MS" pitchFamily="34" charset="-128"/>
                <a:cs typeface="Times New Roman" pitchFamily="18" charset="0"/>
              </a:rPr>
              <a:t>1</a:t>
            </a:r>
            <a:r>
              <a:rPr lang="en-US" altLang="he-IL" sz="2200" dirty="0">
                <a:ea typeface="Arial Unicode MS" pitchFamily="34" charset="-128"/>
                <a:cs typeface="Times New Roman" pitchFamily="18" charset="0"/>
              </a:rPr>
              <a:t>,8,7,10,6,12,</a:t>
            </a:r>
            <a:r>
              <a:rPr lang="en-US" altLang="he-IL" sz="2200" b="1" i="1" u="sng" dirty="0">
                <a:ea typeface="Arial Unicode MS" pitchFamily="34" charset="-128"/>
                <a:cs typeface="Times New Roman" pitchFamily="18" charset="0"/>
              </a:rPr>
              <a:t>3</a:t>
            </a:r>
            <a:r>
              <a:rPr lang="en-US" altLang="he-IL" sz="2200" dirty="0">
                <a:ea typeface="Arial Unicode MS" pitchFamily="34" charset="-128"/>
                <a:cs typeface="Times New Roman" pitchFamily="18" charset="0"/>
              </a:rPr>
              <a:t>]</a:t>
            </a:r>
          </a:p>
          <a:p>
            <a:pPr marL="342900" lvl="1" indent="-342900">
              <a:buFont typeface="Arial" panose="020B0604020202020204" pitchFamily="34" charset="0"/>
              <a:buChar char="•"/>
              <a:defRPr/>
            </a:pPr>
            <a:r>
              <a:rPr lang="en-US" altLang="he-IL" sz="2200" dirty="0">
                <a:ea typeface="Arial Unicode MS" pitchFamily="34" charset="-128"/>
                <a:cs typeface="Times New Roman" pitchFamily="18" charset="0"/>
              </a:rPr>
              <a:t>We are going to move the left pointer to the right,</a:t>
            </a:r>
          </a:p>
          <a:p>
            <a:pPr marL="0" lvl="1" indent="0">
              <a:defRPr/>
            </a:pPr>
            <a:r>
              <a:rPr lang="en-US" altLang="he-IL" sz="2200" dirty="0">
                <a:ea typeface="Arial Unicode MS" pitchFamily="34" charset="-128"/>
                <a:cs typeface="Times New Roman" pitchFamily="18" charset="0"/>
              </a:rPr>
              <a:t>	making all elements to its left to be smaller than pivot.</a:t>
            </a:r>
          </a:p>
          <a:p>
            <a:pPr marL="342900" lvl="1" indent="-342900">
              <a:buFont typeface="Arial" panose="020B0604020202020204" pitchFamily="34" charset="0"/>
              <a:buChar char="•"/>
              <a:defRPr/>
            </a:pPr>
            <a:r>
              <a:rPr lang="en-US" altLang="he-IL" sz="2200" dirty="0">
                <a:ea typeface="Arial Unicode MS" pitchFamily="34" charset="-128"/>
                <a:cs typeface="Times New Roman" pitchFamily="18" charset="0"/>
              </a:rPr>
              <a:t>Similarly, we move the right pointer to the left,</a:t>
            </a:r>
          </a:p>
          <a:p>
            <a:pPr marL="457200" lvl="1" indent="0">
              <a:buFont typeface="Arial" panose="020B0604020202020204" pitchFamily="34" charset="0"/>
              <a:buNone/>
              <a:defRPr/>
            </a:pPr>
            <a:r>
              <a:rPr lang="en-US" altLang="he-IL" sz="2200" dirty="0">
                <a:ea typeface="Arial Unicode MS" pitchFamily="34" charset="-128"/>
                <a:cs typeface="Times New Roman" pitchFamily="18" charset="0"/>
              </a:rPr>
              <a:t>making all elements to its right to be larger than pivot. </a:t>
            </a:r>
          </a:p>
          <a:p>
            <a:pPr marL="342900" lvl="1" indent="-342900">
              <a:buFont typeface="Arial" panose="020B0604020202020204" pitchFamily="34" charset="0"/>
              <a:buChar char="•"/>
              <a:defRPr/>
            </a:pPr>
            <a:endParaRPr lang="en-US" altLang="he-IL" sz="2200" dirty="0">
              <a:ea typeface="Arial Unicode MS" pitchFamily="34" charset="-128"/>
              <a:cs typeface="Times New Roman" pitchFamily="18" charset="0"/>
            </a:endParaRPr>
          </a:p>
          <a:p>
            <a:pPr marL="457200" lvl="1" indent="0">
              <a:buFont typeface="Arial" panose="020B0604020202020204" pitchFamily="34" charset="0"/>
              <a:buNone/>
              <a:defRPr/>
            </a:pPr>
            <a:endParaRPr lang="en-US" altLang="he-IL" sz="2200" dirty="0">
              <a:ea typeface="Arial Unicode MS" pitchFamily="34" charset="-128"/>
              <a:cs typeface="Times New Roman" pitchFamily="18" charset="0"/>
            </a:endParaRPr>
          </a:p>
          <a:p>
            <a:pPr>
              <a:buFont typeface="Arial" panose="020B0604020202020204" pitchFamily="34" charset="0"/>
              <a:buChar char="•"/>
              <a:defRPr/>
            </a:pPr>
            <a:endParaRPr lang="en-US" altLang="he-IL" sz="2200" dirty="0">
              <a:ea typeface="Arial Unicode MS" pitchFamily="34" charset="-128"/>
              <a:cs typeface="Times New Roman" pitchFamily="18" charset="0"/>
            </a:endParaRPr>
          </a:p>
        </p:txBody>
      </p:sp>
    </p:spTree>
    <p:extLst>
      <p:ext uri="{BB962C8B-B14F-4D97-AF65-F5344CB8AC3E}">
        <p14:creationId xmlns:p14="http://schemas.microsoft.com/office/powerpoint/2010/main" val="16099113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84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84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84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84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 - rearrange</a:t>
            </a:r>
          </a:p>
        </p:txBody>
      </p:sp>
      <p:sp>
        <p:nvSpPr>
          <p:cNvPr id="35842" name="Rectangle 2"/>
          <p:cNvSpPr>
            <a:spLocks noGrp="1" noChangeArrowheads="1"/>
          </p:cNvSpPr>
          <p:nvPr>
            <p:ph type="body" idx="1"/>
          </p:nvPr>
        </p:nvSpPr>
        <p:spPr>
          <a:xfrm>
            <a:off x="720725" y="1949450"/>
            <a:ext cx="8855075" cy="4808538"/>
          </a:xfrm>
          <a:ln/>
        </p:spPr>
        <p:txBody>
          <a:bodyPr tIns="14040"/>
          <a:lstStyle/>
          <a:p>
            <a:pPr marL="0" indent="0">
              <a:buFont typeface="Arial" panose="020B0604020202020204" pitchFamily="34" charset="0"/>
              <a:buNone/>
            </a:pPr>
            <a:r>
              <a:rPr lang="en-US" altLang="he-IL" sz="2000" dirty="0">
                <a:ea typeface="Arial Unicode MS" panose="020B0604020202020204" pitchFamily="34" charset="-128"/>
                <a:cs typeface="Times New Roman" panose="02020603050405020304" pitchFamily="18" charset="0"/>
              </a:rPr>
              <a:t>Input = [1,8,7,5,6,12,3], pivot = </a:t>
            </a:r>
            <a:r>
              <a:rPr lang="en-US" altLang="he-IL" sz="2000" b="1" i="1" dirty="0">
                <a:solidFill>
                  <a:srgbClr val="FF0000"/>
                </a:solidFill>
                <a:ea typeface="Arial Unicode MS" panose="020B0604020202020204" pitchFamily="34" charset="-128"/>
                <a:cs typeface="Times New Roman" panose="02020603050405020304" pitchFamily="18" charset="0"/>
              </a:rPr>
              <a:t>7</a:t>
            </a:r>
          </a:p>
          <a:p>
            <a:pPr lvl="1"/>
            <a:r>
              <a:rPr lang="en-US" altLang="he-IL" sz="2000" dirty="0">
                <a:ea typeface="Arial Unicode MS" panose="020B0604020202020204" pitchFamily="34" charset="-128"/>
                <a:cs typeface="Times New Roman" panose="02020603050405020304" pitchFamily="18" charset="0"/>
              </a:rPr>
              <a:t>We’ll have two pointers 	-   [</a:t>
            </a:r>
            <a:r>
              <a:rPr lang="en-US" altLang="he-IL" sz="2000" b="1" i="1" u="sng" dirty="0">
                <a:ea typeface="Arial Unicode MS" panose="020B0604020202020204" pitchFamily="34" charset="-128"/>
                <a:cs typeface="Times New Roman" panose="02020603050405020304" pitchFamily="18" charset="0"/>
              </a:rPr>
              <a:t>1</a:t>
            </a:r>
            <a:r>
              <a:rPr lang="en-US" altLang="he-IL" sz="2000" dirty="0">
                <a:ea typeface="Arial Unicode MS" panose="020B0604020202020204" pitchFamily="34" charset="-128"/>
                <a:cs typeface="Times New Roman" panose="02020603050405020304" pitchFamily="18" charset="0"/>
              </a:rPr>
              <a:t>,8,7,5,6,12,</a:t>
            </a:r>
            <a:r>
              <a:rPr lang="en-US" altLang="he-IL" sz="2000" b="1" i="1" u="sng" dirty="0">
                <a:ea typeface="Arial Unicode MS" panose="020B0604020202020204" pitchFamily="34" charset="-128"/>
                <a:cs typeface="Times New Roman" panose="02020603050405020304" pitchFamily="18" charset="0"/>
              </a:rPr>
              <a:t>3</a:t>
            </a:r>
            <a:r>
              <a:rPr lang="en-US" altLang="he-IL" sz="2000" dirty="0">
                <a:ea typeface="Arial Unicode MS" panose="020B0604020202020204" pitchFamily="34" charset="-128"/>
                <a:cs typeface="Times New Roman" panose="02020603050405020304" pitchFamily="18" charset="0"/>
              </a:rPr>
              <a:t>]</a:t>
            </a:r>
          </a:p>
          <a:p>
            <a:pPr lvl="1"/>
            <a:r>
              <a:rPr lang="en-US" altLang="he-IL" sz="2000" dirty="0">
                <a:ea typeface="Arial Unicode MS" panose="020B0604020202020204" pitchFamily="34" charset="-128"/>
                <a:cs typeface="Times New Roman" panose="02020603050405020304" pitchFamily="18" charset="0"/>
              </a:rPr>
              <a:t>Move left pointer	 	-   [1,</a:t>
            </a:r>
            <a:r>
              <a:rPr lang="en-US" altLang="he-IL" sz="2000" b="1" i="1" u="sng" dirty="0">
                <a:solidFill>
                  <a:srgbClr val="0000CC"/>
                </a:solidFill>
                <a:ea typeface="Arial Unicode MS" panose="020B0604020202020204" pitchFamily="34" charset="-128"/>
                <a:cs typeface="Times New Roman" panose="02020603050405020304" pitchFamily="18" charset="0"/>
              </a:rPr>
              <a:t>8</a:t>
            </a:r>
            <a:r>
              <a:rPr lang="en-US" altLang="he-IL" sz="2000" dirty="0">
                <a:ea typeface="Arial Unicode MS" panose="020B0604020202020204" pitchFamily="34" charset="-128"/>
                <a:cs typeface="Times New Roman" panose="02020603050405020304" pitchFamily="18" charset="0"/>
              </a:rPr>
              <a:t>,7,5,6,12,</a:t>
            </a:r>
            <a:r>
              <a:rPr lang="en-US" altLang="he-IL" sz="2000" b="1" i="1" u="sng" dirty="0">
                <a:ea typeface="Arial Unicode MS" panose="020B0604020202020204" pitchFamily="34" charset="-128"/>
                <a:cs typeface="Times New Roman" panose="02020603050405020304" pitchFamily="18" charset="0"/>
              </a:rPr>
              <a:t>3</a:t>
            </a:r>
            <a:r>
              <a:rPr lang="en-US" altLang="he-IL" sz="2000" dirty="0">
                <a:ea typeface="Arial Unicode MS" panose="020B0604020202020204" pitchFamily="34" charset="-128"/>
                <a:cs typeface="Times New Roman" panose="02020603050405020304" pitchFamily="18" charset="0"/>
              </a:rPr>
              <a:t>]</a:t>
            </a:r>
          </a:p>
          <a:p>
            <a:pPr marL="1828800" lvl="4" indent="0">
              <a:buFont typeface="Arial" panose="020B0604020202020204" pitchFamily="34" charset="0"/>
              <a:buNone/>
            </a:pPr>
            <a:r>
              <a:rPr lang="en-US" altLang="he-IL" sz="1600" dirty="0">
                <a:ea typeface="Arial Unicode MS" panose="020B0604020202020204" pitchFamily="34" charset="-128"/>
                <a:cs typeface="Times New Roman" panose="02020603050405020304" pitchFamily="18" charset="0"/>
              </a:rPr>
              <a:t>8=&gt;pivot -- stop</a:t>
            </a:r>
          </a:p>
          <a:p>
            <a:pPr lvl="1"/>
            <a:r>
              <a:rPr lang="en-US" altLang="he-IL" sz="2000" dirty="0">
                <a:ea typeface="Arial Unicode MS" panose="020B0604020202020204" pitchFamily="34" charset="-128"/>
                <a:cs typeface="Times New Roman" panose="02020603050405020304" pitchFamily="18" charset="0"/>
              </a:rPr>
              <a:t>Move the right pointer	 	-   [1,</a:t>
            </a:r>
            <a:r>
              <a:rPr lang="en-US" altLang="he-IL" sz="2000" b="1" u="sng" dirty="0">
                <a:ea typeface="Arial Unicode MS" panose="020B0604020202020204" pitchFamily="34" charset="-128"/>
                <a:cs typeface="Times New Roman" panose="02020603050405020304" pitchFamily="18" charset="0"/>
              </a:rPr>
              <a:t>8</a:t>
            </a:r>
            <a:r>
              <a:rPr lang="en-US" altLang="he-IL" sz="2000" dirty="0">
                <a:ea typeface="Arial Unicode MS" panose="020B0604020202020204" pitchFamily="34" charset="-128"/>
                <a:cs typeface="Times New Roman" panose="02020603050405020304" pitchFamily="18" charset="0"/>
              </a:rPr>
              <a:t>,7,5,6,12,</a:t>
            </a:r>
            <a:r>
              <a:rPr lang="en-US" altLang="he-IL" sz="2000" b="1" i="1" u="sng" dirty="0">
                <a:solidFill>
                  <a:srgbClr val="0000CC"/>
                </a:solidFill>
                <a:ea typeface="Arial Unicode MS" panose="020B0604020202020204" pitchFamily="34" charset="-128"/>
                <a:cs typeface="Times New Roman" panose="02020603050405020304" pitchFamily="18" charset="0"/>
              </a:rPr>
              <a:t>3</a:t>
            </a:r>
            <a:r>
              <a:rPr lang="en-US" altLang="he-IL" sz="2000" dirty="0">
                <a:ea typeface="Arial Unicode MS" panose="020B0604020202020204" pitchFamily="34" charset="-128"/>
                <a:cs typeface="Times New Roman" panose="02020603050405020304" pitchFamily="18" charset="0"/>
              </a:rPr>
              <a:t>]</a:t>
            </a:r>
          </a:p>
          <a:p>
            <a:pPr marL="1828800" lvl="4" indent="0">
              <a:buFont typeface="Arial" panose="020B0604020202020204" pitchFamily="34" charset="0"/>
              <a:buNone/>
            </a:pPr>
            <a:r>
              <a:rPr lang="en-US" altLang="he-IL" sz="1600" dirty="0">
                <a:ea typeface="Arial Unicode MS" panose="020B0604020202020204" pitchFamily="34" charset="-128"/>
                <a:cs typeface="Times New Roman" panose="02020603050405020304" pitchFamily="18" charset="0"/>
              </a:rPr>
              <a:t>3&lt;pivot -- stop</a:t>
            </a:r>
          </a:p>
          <a:p>
            <a:pPr lvl="1"/>
            <a:r>
              <a:rPr lang="en-US" altLang="he-IL" sz="2000" dirty="0">
                <a:ea typeface="Arial Unicode MS" panose="020B0604020202020204" pitchFamily="34" charset="-128"/>
                <a:cs typeface="Times New Roman" panose="02020603050405020304" pitchFamily="18" charset="0"/>
              </a:rPr>
              <a:t>Swap 3 and 8 			-   [1,</a:t>
            </a:r>
            <a:r>
              <a:rPr lang="en-US" altLang="he-IL" sz="2000" b="1" i="1" u="sng" dirty="0">
                <a:solidFill>
                  <a:srgbClr val="0000CC"/>
                </a:solidFill>
                <a:ea typeface="Arial Unicode MS" panose="020B0604020202020204" pitchFamily="34" charset="-128"/>
                <a:cs typeface="Times New Roman" panose="02020603050405020304" pitchFamily="18" charset="0"/>
              </a:rPr>
              <a:t>3</a:t>
            </a:r>
            <a:r>
              <a:rPr lang="en-US" altLang="he-IL" sz="2000" dirty="0">
                <a:ea typeface="Arial Unicode MS" panose="020B0604020202020204" pitchFamily="34" charset="-128"/>
                <a:cs typeface="Times New Roman" panose="02020603050405020304" pitchFamily="18" charset="0"/>
              </a:rPr>
              <a:t>,7,5,6,12,</a:t>
            </a:r>
            <a:r>
              <a:rPr lang="en-US" altLang="he-IL" sz="2000" b="1" i="1" u="sng" dirty="0">
                <a:solidFill>
                  <a:srgbClr val="0000CC"/>
                </a:solidFill>
                <a:ea typeface="Arial Unicode MS" panose="020B0604020202020204" pitchFamily="34" charset="-128"/>
                <a:cs typeface="Times New Roman" panose="02020603050405020304" pitchFamily="18" charset="0"/>
              </a:rPr>
              <a:t>8</a:t>
            </a:r>
            <a:r>
              <a:rPr lang="en-US" altLang="he-IL" sz="2000" dirty="0">
                <a:ea typeface="Arial Unicode MS" panose="020B0604020202020204" pitchFamily="34" charset="-128"/>
                <a:cs typeface="Times New Roman" panose="02020603050405020304" pitchFamily="18" charset="0"/>
              </a:rPr>
              <a:t>]</a:t>
            </a:r>
          </a:p>
          <a:p>
            <a:pPr lvl="1"/>
            <a:r>
              <a:rPr lang="en-US" altLang="he-IL" sz="2000" dirty="0">
                <a:ea typeface="Arial Unicode MS" panose="020B0604020202020204" pitchFamily="34" charset="-128"/>
                <a:cs typeface="Times New Roman" panose="02020603050405020304" pitchFamily="18" charset="0"/>
              </a:rPr>
              <a:t>Move left pointer 3-&gt;7	-   [1,3,</a:t>
            </a:r>
            <a:r>
              <a:rPr lang="en-US" altLang="he-IL" sz="2000" b="1" i="1" u="sng" dirty="0">
                <a:solidFill>
                  <a:srgbClr val="0000CC"/>
                </a:solidFill>
                <a:ea typeface="Arial Unicode MS" panose="020B0604020202020204" pitchFamily="34" charset="-128"/>
                <a:cs typeface="Times New Roman" panose="02020603050405020304" pitchFamily="18" charset="0"/>
              </a:rPr>
              <a:t>7</a:t>
            </a:r>
            <a:r>
              <a:rPr lang="en-US" altLang="he-IL" sz="2000" dirty="0">
                <a:ea typeface="Arial Unicode MS" panose="020B0604020202020204" pitchFamily="34" charset="-128"/>
                <a:cs typeface="Times New Roman" panose="02020603050405020304" pitchFamily="18" charset="0"/>
              </a:rPr>
              <a:t>,5,6,12,</a:t>
            </a:r>
            <a:r>
              <a:rPr lang="en-US" altLang="he-IL" sz="2000" b="1" i="1" u="sng" dirty="0">
                <a:ea typeface="Arial Unicode MS" panose="020B0604020202020204" pitchFamily="34" charset="-128"/>
                <a:cs typeface="Times New Roman" panose="02020603050405020304" pitchFamily="18" charset="0"/>
              </a:rPr>
              <a:t>8</a:t>
            </a:r>
            <a:r>
              <a:rPr lang="en-US" altLang="he-IL" sz="2000" dirty="0">
                <a:ea typeface="Arial Unicode MS" panose="020B0604020202020204" pitchFamily="34" charset="-128"/>
                <a:cs typeface="Times New Roman" panose="02020603050405020304" pitchFamily="18" charset="0"/>
              </a:rPr>
              <a:t>]</a:t>
            </a:r>
          </a:p>
          <a:p>
            <a:pPr marL="1828800" lvl="4" indent="0">
              <a:buFont typeface="Arial" panose="020B0604020202020204" pitchFamily="34" charset="0"/>
              <a:buNone/>
            </a:pPr>
            <a:r>
              <a:rPr lang="en-US" altLang="he-IL" sz="1600" dirty="0">
                <a:ea typeface="Arial Unicode MS" panose="020B0604020202020204" pitchFamily="34" charset="-128"/>
                <a:cs typeface="Times New Roman" panose="02020603050405020304" pitchFamily="18" charset="0"/>
              </a:rPr>
              <a:t>7=&gt;pivot -- stop</a:t>
            </a:r>
          </a:p>
          <a:p>
            <a:pPr lvl="1"/>
            <a:r>
              <a:rPr lang="en-US" altLang="he-IL" sz="2000" dirty="0">
                <a:ea typeface="Arial Unicode MS" panose="020B0604020202020204" pitchFamily="34" charset="-128"/>
                <a:cs typeface="Times New Roman" panose="02020603050405020304" pitchFamily="18" charset="0"/>
              </a:rPr>
              <a:t>Move right pointer 8-&gt;12-&gt;6	-   [1,3,</a:t>
            </a:r>
            <a:r>
              <a:rPr lang="en-US" altLang="he-IL" sz="2000" b="1" i="1" u="sng" dirty="0">
                <a:ea typeface="Arial Unicode MS" panose="020B0604020202020204" pitchFamily="34" charset="-128"/>
                <a:cs typeface="Times New Roman" panose="02020603050405020304" pitchFamily="18" charset="0"/>
              </a:rPr>
              <a:t>7</a:t>
            </a:r>
            <a:r>
              <a:rPr lang="en-US" altLang="he-IL" sz="2000" dirty="0">
                <a:ea typeface="Arial Unicode MS" panose="020B0604020202020204" pitchFamily="34" charset="-128"/>
                <a:cs typeface="Times New Roman" panose="02020603050405020304" pitchFamily="18" charset="0"/>
              </a:rPr>
              <a:t>,5,</a:t>
            </a:r>
            <a:r>
              <a:rPr lang="en-US" altLang="he-IL" sz="2000" b="1" i="1" u="sng" dirty="0">
                <a:solidFill>
                  <a:srgbClr val="0000CC"/>
                </a:solidFill>
                <a:ea typeface="Arial Unicode MS" panose="020B0604020202020204" pitchFamily="34" charset="-128"/>
                <a:cs typeface="Times New Roman" panose="02020603050405020304" pitchFamily="18" charset="0"/>
              </a:rPr>
              <a:t>6</a:t>
            </a:r>
            <a:r>
              <a:rPr lang="en-US" altLang="he-IL" sz="2000" dirty="0">
                <a:ea typeface="Arial Unicode MS" panose="020B0604020202020204" pitchFamily="34" charset="-128"/>
                <a:cs typeface="Times New Roman" panose="02020603050405020304" pitchFamily="18" charset="0"/>
              </a:rPr>
              <a:t>,12,8]</a:t>
            </a:r>
          </a:p>
          <a:p>
            <a:pPr marL="1828800" lvl="4" indent="0">
              <a:buFont typeface="Arial" panose="020B0604020202020204" pitchFamily="34" charset="0"/>
              <a:buNone/>
            </a:pPr>
            <a:r>
              <a:rPr lang="en-US" altLang="he-IL" sz="1600" dirty="0">
                <a:ea typeface="Arial Unicode MS" panose="020B0604020202020204" pitchFamily="34" charset="-128"/>
                <a:cs typeface="Times New Roman" panose="02020603050405020304" pitchFamily="18" charset="0"/>
              </a:rPr>
              <a:t>6&lt;pivot -- stop</a:t>
            </a:r>
          </a:p>
          <a:p>
            <a:pPr lvl="1"/>
            <a:r>
              <a:rPr lang="en-US" altLang="he-IL" sz="2000" dirty="0">
                <a:ea typeface="Arial Unicode MS" panose="020B0604020202020204" pitchFamily="34" charset="-128"/>
                <a:cs typeface="Times New Roman" panose="02020603050405020304" pitchFamily="18" charset="0"/>
              </a:rPr>
              <a:t>Swap 7 and 6 			-   [1,3,</a:t>
            </a:r>
            <a:r>
              <a:rPr lang="en-US" altLang="he-IL" sz="2000" b="1" i="1" u="sng" dirty="0">
                <a:solidFill>
                  <a:srgbClr val="0000CC"/>
                </a:solidFill>
                <a:ea typeface="Arial Unicode MS" panose="020B0604020202020204" pitchFamily="34" charset="-128"/>
                <a:cs typeface="Times New Roman" panose="02020603050405020304" pitchFamily="18" charset="0"/>
              </a:rPr>
              <a:t>6</a:t>
            </a:r>
            <a:r>
              <a:rPr lang="en-US" altLang="he-IL" sz="2000" dirty="0">
                <a:ea typeface="Arial Unicode MS" panose="020B0604020202020204" pitchFamily="34" charset="-128"/>
                <a:cs typeface="Times New Roman" panose="02020603050405020304" pitchFamily="18" charset="0"/>
              </a:rPr>
              <a:t>,5,</a:t>
            </a:r>
            <a:r>
              <a:rPr lang="en-US" altLang="he-IL" sz="2000" b="1" i="1" u="sng" dirty="0">
                <a:solidFill>
                  <a:srgbClr val="0000CC"/>
                </a:solidFill>
                <a:ea typeface="Arial Unicode MS" panose="020B0604020202020204" pitchFamily="34" charset="-128"/>
                <a:cs typeface="Times New Roman" panose="02020603050405020304" pitchFamily="18" charset="0"/>
              </a:rPr>
              <a:t>7</a:t>
            </a:r>
            <a:r>
              <a:rPr lang="en-US" altLang="he-IL" sz="2000" dirty="0">
                <a:ea typeface="Arial Unicode MS" panose="020B0604020202020204" pitchFamily="34" charset="-128"/>
                <a:cs typeface="Times New Roman" panose="02020603050405020304" pitchFamily="18" charset="0"/>
              </a:rPr>
              <a:t>,12,8]</a:t>
            </a:r>
          </a:p>
          <a:p>
            <a:pPr lvl="1"/>
            <a:r>
              <a:rPr lang="en-US" altLang="he-IL" sz="2000" dirty="0">
                <a:ea typeface="Arial Unicode MS" panose="020B0604020202020204" pitchFamily="34" charset="-128"/>
                <a:cs typeface="Times New Roman" panose="02020603050405020304" pitchFamily="18" charset="0"/>
              </a:rPr>
              <a:t>Move left pointer 5-&gt;7	- [1,3,6,5,</a:t>
            </a:r>
            <a:r>
              <a:rPr lang="en-US" altLang="he-IL" sz="2000" b="1" u="sng" dirty="0">
                <a:ea typeface="Arial Unicode MS" panose="020B0604020202020204" pitchFamily="34" charset="-128"/>
                <a:cs typeface="Times New Roman" panose="02020603050405020304" pitchFamily="18" charset="0"/>
              </a:rPr>
              <a:t>7</a:t>
            </a:r>
            <a:r>
              <a:rPr lang="en-US" altLang="he-IL" sz="2000" dirty="0">
                <a:ea typeface="Arial Unicode MS" panose="020B0604020202020204" pitchFamily="34" charset="-128"/>
                <a:cs typeface="Times New Roman" panose="02020603050405020304" pitchFamily="18" charset="0"/>
              </a:rPr>
              <a:t>,12,8] – the two pointer meet</a:t>
            </a:r>
          </a:p>
          <a:p>
            <a:pPr>
              <a:buFont typeface="Arial" panose="020B0604020202020204" pitchFamily="34" charset="0"/>
              <a:buChar char="•"/>
              <a:defRPr/>
            </a:pPr>
            <a:endParaRPr lang="en-US" altLang="he-IL" sz="2200" dirty="0">
              <a:ea typeface="Arial Unicode MS" pitchFamily="34" charset="-128"/>
              <a:cs typeface="Times New Roman" pitchFamily="18" charset="0"/>
            </a:endParaRPr>
          </a:p>
        </p:txBody>
      </p:sp>
    </p:spTree>
    <p:extLst>
      <p:ext uri="{BB962C8B-B14F-4D97-AF65-F5344CB8AC3E}">
        <p14:creationId xmlns:p14="http://schemas.microsoft.com/office/powerpoint/2010/main" val="66734611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8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8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8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84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84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84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84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584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584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584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5842">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584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20725" y="684213"/>
            <a:ext cx="8459788" cy="1023937"/>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tLang="en-US" dirty="0"/>
              <a:t>Quick Sort</a:t>
            </a:r>
          </a:p>
        </p:txBody>
      </p:sp>
      <p:sp>
        <p:nvSpPr>
          <p:cNvPr id="35842" name="Rectangle 2"/>
          <p:cNvSpPr>
            <a:spLocks noGrp="1" noChangeArrowheads="1"/>
          </p:cNvSpPr>
          <p:nvPr>
            <p:ph type="body" idx="1"/>
          </p:nvPr>
        </p:nvSpPr>
        <p:spPr>
          <a:xfrm>
            <a:off x="720725" y="1949450"/>
            <a:ext cx="8855075" cy="4808538"/>
          </a:xfrm>
          <a:ln/>
        </p:spPr>
        <p:txBody>
          <a:bodyPr tIns="14040"/>
          <a:lstStyle/>
          <a:p>
            <a:pPr marL="0" indent="0">
              <a:buFont typeface="Arial" panose="020B0604020202020204" pitchFamily="34" charset="0"/>
              <a:buNone/>
              <a:defRPr/>
            </a:pPr>
            <a:r>
              <a:rPr lang="en-US" altLang="he-IL" sz="2200" u="sng" dirty="0">
                <a:ea typeface="Arial Unicode MS" pitchFamily="34" charset="-128"/>
                <a:cs typeface="Times New Roman" pitchFamily="18" charset="0"/>
              </a:rPr>
              <a:t>R</a:t>
            </a:r>
            <a:r>
              <a:rPr lang="en-US" altLang="he-IL" sz="2200" dirty="0">
                <a:ea typeface="Arial Unicode MS" pitchFamily="34" charset="-128"/>
                <a:cs typeface="Times New Roman" pitchFamily="18" charset="0"/>
              </a:rPr>
              <a:t>earrange:</a:t>
            </a:r>
          </a:p>
          <a:p>
            <a:pPr marL="0" indent="0">
              <a:buFont typeface="Arial" panose="020B0604020202020204" pitchFamily="34" charset="0"/>
              <a:buNone/>
              <a:defRPr/>
            </a:pPr>
            <a:r>
              <a:rPr lang="en-US" altLang="he-IL" sz="2200" dirty="0">
                <a:ea typeface="Arial Unicode MS" pitchFamily="34" charset="-128"/>
                <a:cs typeface="Times New Roman" pitchFamily="18" charset="0"/>
              </a:rPr>
              <a:t>While the pointer haven’t met</a:t>
            </a:r>
          </a:p>
          <a:p>
            <a:pPr>
              <a:defRPr/>
            </a:pPr>
            <a:r>
              <a:rPr lang="en-US" altLang="he-IL" sz="2200" dirty="0">
                <a:ea typeface="Arial Unicode MS" pitchFamily="34" charset="-128"/>
                <a:cs typeface="Times New Roman" pitchFamily="18" charset="0"/>
              </a:rPr>
              <a:t>	While a[left]&lt;pivot</a:t>
            </a:r>
          </a:p>
          <a:p>
            <a:pPr marL="457200" lvl="1" indent="0">
              <a:buNone/>
              <a:defRPr/>
            </a:pPr>
            <a:r>
              <a:rPr lang="en-US" altLang="he-IL" sz="2200" dirty="0">
                <a:ea typeface="Arial Unicode MS" pitchFamily="34" charset="-128"/>
                <a:cs typeface="Times New Roman" pitchFamily="18" charset="0"/>
              </a:rPr>
              <a:t>		Left++</a:t>
            </a:r>
          </a:p>
          <a:p>
            <a:pPr>
              <a:defRPr/>
            </a:pPr>
            <a:r>
              <a:rPr lang="en-US" altLang="he-IL" sz="2200" dirty="0">
                <a:ea typeface="Arial Unicode MS" pitchFamily="34" charset="-128"/>
                <a:cs typeface="Times New Roman" pitchFamily="18" charset="0"/>
              </a:rPr>
              <a:t>	While a[right]&gt;=pivot</a:t>
            </a:r>
          </a:p>
          <a:p>
            <a:pPr marL="457200" lvl="1" indent="0">
              <a:buNone/>
              <a:defRPr/>
            </a:pPr>
            <a:r>
              <a:rPr lang="en-US" altLang="he-IL" sz="2200" dirty="0">
                <a:ea typeface="Arial Unicode MS" pitchFamily="34" charset="-128"/>
                <a:cs typeface="Times New Roman" pitchFamily="18" charset="0"/>
              </a:rPr>
              <a:t>		Right--</a:t>
            </a:r>
          </a:p>
          <a:p>
            <a:pPr>
              <a:defRPr/>
            </a:pPr>
            <a:r>
              <a:rPr lang="en-US" altLang="he-IL" sz="2200" dirty="0">
                <a:ea typeface="Arial Unicode MS" pitchFamily="34" charset="-128"/>
                <a:cs typeface="Times New Roman" pitchFamily="18" charset="0"/>
              </a:rPr>
              <a:t>	Swap the values in the two pointers</a:t>
            </a:r>
          </a:p>
          <a:p>
            <a:pPr>
              <a:buFont typeface="Arial" panose="020B0604020202020204" pitchFamily="34" charset="0"/>
              <a:buChar char="•"/>
              <a:defRPr/>
            </a:pPr>
            <a:endParaRPr lang="en-US" altLang="he-IL" sz="2200" dirty="0">
              <a:ea typeface="Arial Unicode MS" pitchFamily="34" charset="-128"/>
              <a:cs typeface="Times New Roman" pitchFamily="18" charset="0"/>
            </a:endParaRPr>
          </a:p>
        </p:txBody>
      </p:sp>
    </p:spTree>
    <p:extLst>
      <p:ext uri="{BB962C8B-B14F-4D97-AF65-F5344CB8AC3E}">
        <p14:creationId xmlns:p14="http://schemas.microsoft.com/office/powerpoint/2010/main" val="324128364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if</a:t>
            </a:r>
            <a:r>
              <a:rPr lang="en-US" sz="2200" dirty="0">
                <a:latin typeface="Albany"/>
              </a:rPr>
              <a:t> (table[index] == </a:t>
            </a:r>
            <a:r>
              <a:rPr lang="en-US" sz="2200" dirty="0">
                <a:solidFill>
                  <a:srgbClr val="C00000"/>
                </a:solidFill>
                <a:latin typeface="Albany"/>
              </a:rPr>
              <a:t>null</a:t>
            </a:r>
            <a:r>
              <a:rPr lang="en-US" sz="2200" dirty="0">
                <a:latin typeface="Albany"/>
              </a:rPr>
              <a:t>)</a:t>
            </a:r>
          </a:p>
          <a:p>
            <a:pPr lvl="1" indent="0">
              <a:buNone/>
              <a:defRPr/>
            </a:pPr>
            <a:r>
              <a:rPr lang="en-US" sz="2200" dirty="0">
                <a:latin typeface="Albany"/>
              </a:rPr>
              <a:t>2.1 table[index] = element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else</a:t>
            </a:r>
            <a:r>
              <a:rPr lang="en-US" sz="2200" dirty="0">
                <a:latin typeface="Albany"/>
              </a:rPr>
              <a:t>, // try adding at index+1, index+2…</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20559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sz="3600" dirty="0" err="1"/>
              <a:t>QuickSort</a:t>
            </a:r>
            <a:r>
              <a:rPr lang="en-US" altLang="he-IL" sz="3600" dirty="0"/>
              <a:t> – deterministic pivot selection</a:t>
            </a:r>
            <a:endParaRPr lang="de-DE" altLang="en-US" sz="3600"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buFont typeface="Arial" panose="020B0604020202020204" pitchFamily="34" charset="0"/>
              <a:buNone/>
            </a:pPr>
            <a:r>
              <a:rPr lang="en-US" altLang="he-IL" sz="2200" u="sng" dirty="0"/>
              <a:t>Input</a:t>
            </a:r>
            <a:r>
              <a:rPr lang="en-US" altLang="he-IL" sz="2200" dirty="0"/>
              <a:t>: An array of A of length n</a:t>
            </a:r>
          </a:p>
          <a:p>
            <a:pPr marL="57150" indent="0">
              <a:buFont typeface="Arial" panose="020B0604020202020204" pitchFamily="34" charset="0"/>
              <a:buNone/>
            </a:pPr>
            <a:r>
              <a:rPr lang="en-US" altLang="he-IL" sz="2200" u="sng" dirty="0"/>
              <a:t>Output</a:t>
            </a:r>
            <a:r>
              <a:rPr lang="en-US" altLang="he-IL" sz="2200" dirty="0"/>
              <a:t>: the median element in the array in the sorted order.</a:t>
            </a:r>
          </a:p>
          <a:p>
            <a:pPr marL="57150" indent="0">
              <a:buFont typeface="Arial" panose="020B0604020202020204" pitchFamily="34" charset="0"/>
              <a:buNone/>
            </a:pPr>
            <a:r>
              <a:rPr lang="en-US" altLang="he-IL" sz="2200" dirty="0"/>
              <a:t>Can be solved in O(n) time.</a:t>
            </a:r>
          </a:p>
          <a:p>
            <a:pPr marL="57150" indent="0">
              <a:buFont typeface="Arial" panose="020B0604020202020204" pitchFamily="34" charset="0"/>
              <a:buNone/>
            </a:pPr>
            <a:endParaRPr lang="en-US" altLang="he-IL" sz="2200" dirty="0"/>
          </a:p>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400" u="sng" dirty="0"/>
              <a:t>Application</a:t>
            </a:r>
            <a:r>
              <a:rPr lang="en-US" altLang="en-US" sz="2400" dirty="0"/>
              <a:t>: we can use it in </a:t>
            </a:r>
            <a:r>
              <a:rPr lang="en-US" altLang="en-US" sz="2400" dirty="0" err="1"/>
              <a:t>QuickSort</a:t>
            </a:r>
            <a:endParaRPr lang="en-US" altLang="en-US" sz="2400" dirty="0"/>
          </a:p>
          <a:p>
            <a:pPr marL="346075">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400" dirty="0"/>
              <a:t>find a pivot that partitions the array into two halves</a:t>
            </a:r>
          </a:p>
          <a:p>
            <a:pPr marL="346075">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400" dirty="0"/>
              <a:t>Then, </a:t>
            </a:r>
            <a:r>
              <a:rPr lang="en-US" altLang="en-US" sz="2400" dirty="0" err="1"/>
              <a:t>QuickSort</a:t>
            </a:r>
            <a:r>
              <a:rPr lang="en-US" altLang="en-US" sz="2400" dirty="0"/>
              <a:t> can always run in O(n log(n)) and it doesn’t depend on random pivots.</a:t>
            </a:r>
          </a:p>
          <a:p>
            <a:pPr marL="57150" indent="0">
              <a:buFont typeface="Arial" panose="020B0604020202020204" pitchFamily="34" charset="0"/>
              <a:buNone/>
            </a:pPr>
            <a:endParaRPr lang="en-US" altLang="he-IL" sz="2200" dirty="0"/>
          </a:p>
          <a:p>
            <a:pPr marL="57150" indent="0">
              <a:buFont typeface="Arial" panose="020B0604020202020204" pitchFamily="34" charset="0"/>
              <a:buNone/>
            </a:pPr>
            <a:endParaRPr lang="en-US" altLang="he-IL" sz="2200" dirty="0"/>
          </a:p>
        </p:txBody>
      </p:sp>
    </p:spTree>
    <p:extLst>
      <p:ext uri="{BB962C8B-B14F-4D97-AF65-F5344CB8AC3E}">
        <p14:creationId xmlns:p14="http://schemas.microsoft.com/office/powerpoint/2010/main" val="280917913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720725" y="684213"/>
            <a:ext cx="8459788" cy="1023937"/>
          </a:xfrm>
          <a:ln/>
        </p:spPr>
        <p:txBody>
          <a:bodyPr/>
          <a:lstStyle/>
          <a:p>
            <a:endParaRPr lang="en-US"/>
          </a:p>
        </p:txBody>
      </p:sp>
      <p:sp>
        <p:nvSpPr>
          <p:cNvPr id="18434" name="Rectangle 2"/>
          <p:cNvSpPr>
            <a:spLocks noGrp="1" noChangeArrowheads="1"/>
          </p:cNvSpPr>
          <p:nvPr>
            <p:ph type="body" idx="1"/>
          </p:nvPr>
        </p:nvSpPr>
        <p:spPr>
          <a:xfrm>
            <a:off x="720725" y="1949450"/>
            <a:ext cx="8855075" cy="4808538"/>
          </a:xfrm>
          <a:ln/>
        </p:spPr>
        <p:txBody>
          <a:bodyPr tIns="14040"/>
          <a:lstStyle/>
          <a:p>
            <a:pPr marL="642938" indent="-528638" algn="ctr">
              <a:lnSpc>
                <a:spcPct val="95000"/>
              </a:lnSpc>
              <a:buClrTx/>
              <a:buSzPct val="45000"/>
              <a:tabLst>
                <a:tab pos="642938" algn="l"/>
                <a:tab pos="755650" algn="l"/>
                <a:tab pos="1212850" algn="l"/>
                <a:tab pos="1670050" algn="l"/>
                <a:tab pos="2127250" algn="l"/>
                <a:tab pos="2584450" algn="l"/>
                <a:tab pos="3041650" algn="l"/>
                <a:tab pos="3498850" algn="l"/>
                <a:tab pos="3956050" algn="l"/>
                <a:tab pos="4413250" algn="l"/>
                <a:tab pos="4870450" algn="l"/>
                <a:tab pos="5327650" algn="l"/>
                <a:tab pos="5784850" algn="l"/>
                <a:tab pos="6242050" algn="l"/>
                <a:tab pos="6699250" algn="l"/>
                <a:tab pos="7156450" algn="l"/>
                <a:tab pos="7613650" algn="l"/>
                <a:tab pos="8070850" algn="l"/>
                <a:tab pos="8528050" algn="l"/>
                <a:tab pos="8985250" algn="l"/>
                <a:tab pos="9442450" algn="l"/>
              </a:tabLst>
            </a:pPr>
            <a:endParaRPr lang="de-DE" altLang="en-US" sz="7000" dirty="0"/>
          </a:p>
          <a:p>
            <a:pPr marL="642938" indent="-528638" algn="ctr">
              <a:lnSpc>
                <a:spcPct val="95000"/>
              </a:lnSpc>
              <a:buClrTx/>
              <a:buSzPct val="45000"/>
              <a:tabLst>
                <a:tab pos="642938" algn="l"/>
                <a:tab pos="755650" algn="l"/>
                <a:tab pos="1212850" algn="l"/>
                <a:tab pos="1670050" algn="l"/>
                <a:tab pos="2127250" algn="l"/>
                <a:tab pos="2584450" algn="l"/>
                <a:tab pos="3041650" algn="l"/>
                <a:tab pos="3498850" algn="l"/>
                <a:tab pos="3956050" algn="l"/>
                <a:tab pos="4413250" algn="l"/>
                <a:tab pos="4870450" algn="l"/>
                <a:tab pos="5327650" algn="l"/>
                <a:tab pos="5784850" algn="l"/>
                <a:tab pos="6242050" algn="l"/>
                <a:tab pos="6699250" algn="l"/>
                <a:tab pos="7156450" algn="l"/>
                <a:tab pos="7613650" algn="l"/>
                <a:tab pos="8070850" algn="l"/>
                <a:tab pos="8528050" algn="l"/>
                <a:tab pos="8985250" algn="l"/>
                <a:tab pos="9442450" algn="l"/>
              </a:tabLst>
            </a:pPr>
            <a:r>
              <a:rPr lang="de-DE" altLang="en-US" sz="7000" dirty="0"/>
              <a:t>Finding a median</a:t>
            </a:r>
            <a:br>
              <a:rPr lang="de-DE" altLang="en-US" sz="7000" dirty="0"/>
            </a:br>
            <a:r>
              <a:rPr lang="de-DE" altLang="en-US" sz="7000" dirty="0"/>
              <a:t>in an array</a:t>
            </a:r>
          </a:p>
        </p:txBody>
      </p:sp>
    </p:spTree>
    <p:extLst>
      <p:ext uri="{BB962C8B-B14F-4D97-AF65-F5344CB8AC3E}">
        <p14:creationId xmlns:p14="http://schemas.microsoft.com/office/powerpoint/2010/main" val="125362533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median</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buFont typeface="Arial" panose="020B0604020202020204" pitchFamily="34" charset="0"/>
              <a:buNone/>
            </a:pPr>
            <a:r>
              <a:rPr lang="en-US" altLang="he-IL" sz="2200" u="sng" dirty="0"/>
              <a:t>Input</a:t>
            </a:r>
            <a:r>
              <a:rPr lang="en-US" altLang="he-IL" sz="2200" dirty="0"/>
              <a:t>: An array of A of length n</a:t>
            </a:r>
          </a:p>
          <a:p>
            <a:pPr marL="57150" indent="0">
              <a:buFont typeface="Arial" panose="020B0604020202020204" pitchFamily="34" charset="0"/>
              <a:buNone/>
            </a:pPr>
            <a:r>
              <a:rPr lang="en-US" altLang="he-IL" sz="2200" u="sng" dirty="0"/>
              <a:t>Output</a:t>
            </a:r>
            <a:r>
              <a:rPr lang="en-US" altLang="he-IL" sz="2200" dirty="0"/>
              <a:t>: the median element in the array in the sorted order.</a:t>
            </a:r>
          </a:p>
          <a:p>
            <a:pPr marL="57150" indent="0">
              <a:buFont typeface="Arial" panose="020B0604020202020204" pitchFamily="34" charset="0"/>
              <a:buNone/>
            </a:pPr>
            <a:r>
              <a:rPr lang="en-US" altLang="he-IL" sz="2200" u="sng" dirty="0"/>
              <a:t>Example</a:t>
            </a:r>
            <a:r>
              <a:rPr lang="en-US" altLang="he-IL" sz="2200" dirty="0"/>
              <a:t>:</a:t>
            </a:r>
          </a:p>
          <a:p>
            <a:pPr marL="400050"/>
            <a:r>
              <a:rPr lang="en-US" altLang="he-IL" sz="2200" dirty="0"/>
              <a:t>On input A = [1,4,3,7,2,9,10]</a:t>
            </a:r>
          </a:p>
          <a:p>
            <a:pPr marL="400050"/>
            <a:r>
              <a:rPr lang="en-US" altLang="he-IL" sz="2200" dirty="0"/>
              <a:t>The output should be 4</a:t>
            </a:r>
          </a:p>
          <a:p>
            <a:pPr marL="400050"/>
            <a:r>
              <a:rPr lang="en-US" altLang="he-IL" sz="2200" dirty="0"/>
              <a:t>	</a:t>
            </a:r>
            <a:r>
              <a:rPr lang="en-US" altLang="he-IL" sz="2000" dirty="0"/>
              <a:t>because 1,3,2 &lt; 4 and 4 &lt; 7,9,10</a:t>
            </a:r>
            <a:endParaRPr lang="en-US" altLang="he-IL" sz="2200" dirty="0"/>
          </a:p>
          <a:p>
            <a:pPr marL="57150" indent="0"/>
            <a:endParaRPr lang="en-US" altLang="he-IL" sz="2200" dirty="0"/>
          </a:p>
          <a:p>
            <a:pPr marL="57150" indent="0"/>
            <a:r>
              <a:rPr lang="en-US" altLang="he-IL" sz="2200" u="sng" dirty="0"/>
              <a:t>A naïve solution</a:t>
            </a:r>
            <a:r>
              <a:rPr lang="en-US" altLang="he-IL" sz="2200" dirty="0"/>
              <a:t>: sort A, and output A[n/2]</a:t>
            </a:r>
          </a:p>
          <a:p>
            <a:pPr marL="57150" indent="0"/>
            <a:r>
              <a:rPr lang="en-US" altLang="he-IL" sz="2200" dirty="0"/>
              <a:t>Q: Can we do fast than O(n log(n)) ?</a:t>
            </a:r>
          </a:p>
          <a:p>
            <a:pPr marL="57150" indent="0"/>
            <a:r>
              <a:rPr lang="en-US" altLang="he-IL" sz="2200" dirty="0"/>
              <a:t>A: Yes, we can do it in O(n) time</a:t>
            </a:r>
          </a:p>
          <a:p>
            <a:pPr marL="57150" indent="0">
              <a:buFont typeface="Arial" panose="020B0604020202020204" pitchFamily="34" charset="0"/>
              <a:buNone/>
            </a:pPr>
            <a:endParaRPr lang="en-US" altLang="he-IL" sz="2200" dirty="0"/>
          </a:p>
        </p:txBody>
      </p:sp>
      <p:sp>
        <p:nvSpPr>
          <p:cNvPr id="4" name="Rectangle 3">
            <a:extLst>
              <a:ext uri="{FF2B5EF4-FFF2-40B4-BE49-F238E27FC236}">
                <a16:creationId xmlns:a16="http://schemas.microsoft.com/office/drawing/2014/main" id="{74AFDA41-3D07-4758-909F-C859BF7ADC79}"/>
              </a:ext>
            </a:extLst>
          </p:cNvPr>
          <p:cNvSpPr>
            <a:spLocks noChangeArrowheads="1"/>
          </p:cNvSpPr>
          <p:nvPr/>
        </p:nvSpPr>
        <p:spPr bwMode="auto">
          <a:xfrm>
            <a:off x="5345112" y="3541993"/>
            <a:ext cx="4343400" cy="999844"/>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000" dirty="0"/>
              <a:t>Application: we can it in </a:t>
            </a:r>
            <a:r>
              <a:rPr lang="en-US" altLang="en-US" sz="2000" dirty="0" err="1"/>
              <a:t>QuickSort</a:t>
            </a:r>
            <a:endParaRPr lang="en-US" altLang="en-US" sz="2000" dirty="0"/>
          </a:p>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000" dirty="0"/>
              <a:t>- Helps us find a pivot that partitions the array into two halves</a:t>
            </a:r>
          </a:p>
        </p:txBody>
      </p:sp>
    </p:spTree>
    <p:extLst>
      <p:ext uri="{BB962C8B-B14F-4D97-AF65-F5344CB8AC3E}">
        <p14:creationId xmlns:p14="http://schemas.microsoft.com/office/powerpoint/2010/main" val="320671552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122">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spcAft>
                <a:spcPts val="1000"/>
              </a:spcAft>
              <a:buFont typeface="Arial" panose="020B0604020202020204" pitchFamily="34" charset="0"/>
              <a:buNone/>
            </a:pPr>
            <a:r>
              <a:rPr lang="en-US" altLang="he-IL" sz="2000" u="sng" dirty="0"/>
              <a:t>Algorithm</a:t>
            </a:r>
            <a:r>
              <a:rPr lang="en-US" altLang="he-IL" sz="2000" dirty="0"/>
              <a:t>: Given an array of A of length n, and integer k</a:t>
            </a:r>
          </a:p>
          <a:p>
            <a:pPr marL="514350" indent="-457200">
              <a:spcAft>
                <a:spcPts val="1000"/>
              </a:spcAft>
              <a:buFont typeface="+mj-lt"/>
              <a:buAutoNum type="arabicPeriod"/>
            </a:pPr>
            <a:r>
              <a:rPr lang="en-US" altLang="he-IL" sz="2000" dirty="0"/>
              <a:t>Divide A into ⌈n/5⌉ arrays each of length 5 (or less)</a:t>
            </a:r>
          </a:p>
          <a:p>
            <a:pPr marL="514350" indent="-457200">
              <a:spcAft>
                <a:spcPts val="1000"/>
              </a:spcAft>
              <a:buFont typeface="+mj-lt"/>
              <a:buAutoNum type="arabicPeriod"/>
            </a:pPr>
            <a:r>
              <a:rPr lang="en-US" altLang="he-IL" sz="2000" dirty="0"/>
              <a:t>Sort each 5-tuple</a:t>
            </a:r>
          </a:p>
          <a:p>
            <a:pPr marL="514350" indent="-457200">
              <a:spcAft>
                <a:spcPts val="1000"/>
              </a:spcAft>
              <a:buFont typeface="+mj-lt"/>
              <a:buAutoNum type="arabicPeriod"/>
            </a:pPr>
            <a:r>
              <a:rPr lang="en-US" altLang="he-IL" sz="2000" dirty="0"/>
              <a:t>Call the medians of the 5-tuple their </a:t>
            </a:r>
            <a:r>
              <a:rPr lang="en-US" altLang="he-IL" sz="2000" b="1" i="1" dirty="0"/>
              <a:t>representatives</a:t>
            </a:r>
          </a:p>
          <a:p>
            <a:pPr marL="514350" indent="-457200">
              <a:spcAft>
                <a:spcPts val="1000"/>
              </a:spcAft>
              <a:buFont typeface="+mj-lt"/>
              <a:buAutoNum type="arabicPeriod"/>
            </a:pPr>
            <a:r>
              <a:rPr lang="en-US" altLang="he-IL" sz="2000" dirty="0"/>
              <a:t>Recursively find the median of these n/5 representatives</a:t>
            </a:r>
          </a:p>
          <a:p>
            <a:pPr marL="514350" indent="-457200">
              <a:spcAft>
                <a:spcPts val="1000"/>
              </a:spcAft>
              <a:buFont typeface="+mj-lt"/>
              <a:buAutoNum type="arabicPeriod"/>
            </a:pPr>
            <a:r>
              <a:rPr lang="en-US" altLang="he-IL" sz="2000" dirty="0"/>
              <a:t>Let M be the median of the n/5 representatives.</a:t>
            </a:r>
          </a:p>
          <a:p>
            <a:pPr marL="514350" indent="-457200">
              <a:spcAft>
                <a:spcPts val="1000"/>
              </a:spcAft>
              <a:buFont typeface="+mj-lt"/>
              <a:buAutoNum type="arabicPeriod"/>
            </a:pPr>
            <a:r>
              <a:rPr lang="en-US" altLang="he-IL" sz="2000" dirty="0"/>
              <a:t>Let L = all elements &lt;M</a:t>
            </a:r>
          </a:p>
          <a:p>
            <a:pPr marL="514350" indent="-457200">
              <a:spcAft>
                <a:spcPts val="1000"/>
              </a:spcAft>
              <a:buFont typeface="+mj-lt"/>
              <a:buAutoNum type="arabicPeriod"/>
            </a:pPr>
            <a:r>
              <a:rPr lang="en-US" altLang="he-IL" sz="2000" dirty="0"/>
              <a:t>Let H = all elements &gt;M</a:t>
            </a:r>
          </a:p>
          <a:p>
            <a:pPr marL="514350" indent="-457200">
              <a:spcAft>
                <a:spcPts val="1000"/>
              </a:spcAft>
              <a:buFont typeface="+mj-lt"/>
              <a:buAutoNum type="arabicPeriod"/>
            </a:pPr>
            <a:r>
              <a:rPr lang="en-US" altLang="he-IL" sz="2000" dirty="0"/>
              <a:t>Rearrange A so that so that L is before M, and H is after M</a:t>
            </a:r>
          </a:p>
          <a:p>
            <a:pPr marL="514350" indent="-457200">
              <a:spcAft>
                <a:spcPts val="1000"/>
              </a:spcAft>
              <a:buFont typeface="+mj-lt"/>
              <a:buAutoNum type="arabicPeriod"/>
            </a:pPr>
            <a:r>
              <a:rPr lang="en-US" altLang="he-IL" sz="2000" dirty="0"/>
              <a:t>If |L| = k-1, then M is the </a:t>
            </a:r>
            <a:r>
              <a:rPr lang="en-US" altLang="he-IL" sz="2000" dirty="0" err="1"/>
              <a:t>k’th</a:t>
            </a:r>
            <a:r>
              <a:rPr lang="en-US" altLang="he-IL" sz="2000" dirty="0"/>
              <a:t> smallest number, </a:t>
            </a:r>
            <a:r>
              <a:rPr lang="en-US" altLang="he-IL" sz="2000" b="1" dirty="0"/>
              <a:t>return M</a:t>
            </a:r>
          </a:p>
          <a:p>
            <a:pPr marL="514350" indent="-457200">
              <a:spcAft>
                <a:spcPts val="1000"/>
              </a:spcAft>
              <a:buFont typeface="+mj-lt"/>
              <a:buAutoNum type="arabicPeriod"/>
            </a:pPr>
            <a:r>
              <a:rPr lang="en-US" altLang="he-IL" sz="2000" dirty="0"/>
              <a:t>If |L| ≥ k, </a:t>
            </a:r>
            <a:r>
              <a:rPr lang="en-US" altLang="he-IL" sz="2000" b="1" dirty="0"/>
              <a:t>recursively search in L</a:t>
            </a:r>
          </a:p>
          <a:p>
            <a:pPr marL="514350" indent="-457200">
              <a:spcAft>
                <a:spcPts val="1000"/>
              </a:spcAft>
              <a:buFont typeface="+mj-lt"/>
              <a:buAutoNum type="arabicPeriod"/>
            </a:pPr>
            <a:r>
              <a:rPr lang="en-US" altLang="he-IL" sz="2000" dirty="0"/>
              <a:t>If |L| ≤ k-2, </a:t>
            </a:r>
            <a:r>
              <a:rPr lang="en-US" altLang="he-IL" sz="2000" b="1" dirty="0"/>
              <a:t>recursively search in H</a:t>
            </a:r>
          </a:p>
        </p:txBody>
      </p:sp>
    </p:spTree>
    <p:extLst>
      <p:ext uri="{BB962C8B-B14F-4D97-AF65-F5344CB8AC3E}">
        <p14:creationId xmlns:p14="http://schemas.microsoft.com/office/powerpoint/2010/main" val="33595825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12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12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12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400050"/>
            <a:r>
              <a:rPr lang="en-US" altLang="he-IL" sz="2000" dirty="0"/>
              <a:t>Partition into 5 tuples</a:t>
            </a:r>
          </a:p>
          <a:p>
            <a:pPr marL="400050">
              <a:buFont typeface="Arial" panose="020B0604020202020204" pitchFamily="34" charset="0"/>
              <a:buChar char="•"/>
            </a:pPr>
            <a:endParaRPr lang="en-US" altLang="he-IL" sz="2000" dirty="0"/>
          </a:p>
          <a:p>
            <a:pPr marL="400050">
              <a:buFont typeface="Arial" panose="020B0604020202020204" pitchFamily="34" charset="0"/>
              <a:buChar char="•"/>
            </a:pPr>
            <a:endParaRPr lang="en-US" altLang="he-IL" sz="2000" dirty="0"/>
          </a:p>
          <a:p>
            <a:pPr marL="400050">
              <a:buFont typeface="Arial" panose="020B0604020202020204" pitchFamily="34" charset="0"/>
              <a:buChar char="•"/>
            </a:pPr>
            <a:endParaRPr lang="en-US" altLang="he-IL" sz="2000" dirty="0"/>
          </a:p>
          <a:p>
            <a:pPr marL="400050">
              <a:buFont typeface="Arial" panose="020B0604020202020204" pitchFamily="34" charset="0"/>
              <a:buChar char="•"/>
            </a:pPr>
            <a:endParaRPr lang="en-US" altLang="he-IL" sz="2000" dirty="0"/>
          </a:p>
          <a:p>
            <a:pPr marL="400050"/>
            <a:r>
              <a:rPr lang="en-US" altLang="he-IL" sz="2000" dirty="0"/>
              <a:t>Find the median of the representatives (using recursion):</a:t>
            </a:r>
            <a:endParaRPr lang="en-US" altLang="he-IL" sz="2000" b="1" dirty="0">
              <a:solidFill>
                <a:srgbClr val="FF0000"/>
              </a:solidFill>
            </a:endParaRPr>
          </a:p>
        </p:txBody>
      </p:sp>
      <p:graphicFrame>
        <p:nvGraphicFramePr>
          <p:cNvPr id="2" name="Table 2">
            <a:extLst>
              <a:ext uri="{FF2B5EF4-FFF2-40B4-BE49-F238E27FC236}">
                <a16:creationId xmlns:a16="http://schemas.microsoft.com/office/drawing/2014/main" id="{115FA3E2-CF2A-4891-A915-60643D1E9CB2}"/>
              </a:ext>
            </a:extLst>
          </p:cNvPr>
          <p:cNvGraphicFramePr>
            <a:graphicFrameLocks noGrp="1"/>
          </p:cNvGraphicFramePr>
          <p:nvPr/>
        </p:nvGraphicFramePr>
        <p:xfrm>
          <a:off x="25257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31</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70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81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1" name="Table 2">
            <a:extLst>
              <a:ext uri="{FF2B5EF4-FFF2-40B4-BE49-F238E27FC236}">
                <a16:creationId xmlns:a16="http://schemas.microsoft.com/office/drawing/2014/main" id="{A5EA730F-2C6E-4881-9C16-2057177AEA12}"/>
              </a:ext>
            </a:extLst>
          </p:cNvPr>
          <p:cNvGraphicFramePr>
            <a:graphicFrameLocks noGrp="1"/>
          </p:cNvGraphicFramePr>
          <p:nvPr/>
        </p:nvGraphicFramePr>
        <p:xfrm>
          <a:off x="33639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9</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2" name="Table 2">
            <a:extLst>
              <a:ext uri="{FF2B5EF4-FFF2-40B4-BE49-F238E27FC236}">
                <a16:creationId xmlns:a16="http://schemas.microsoft.com/office/drawing/2014/main" id="{59E8540A-2462-4F3B-8ECD-27AD8183083E}"/>
              </a:ext>
            </a:extLst>
          </p:cNvPr>
          <p:cNvGraphicFramePr>
            <a:graphicFrameLocks noGrp="1"/>
          </p:cNvGraphicFramePr>
          <p:nvPr/>
        </p:nvGraphicFramePr>
        <p:xfrm>
          <a:off x="42021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32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36</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51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55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3" name="Table 2">
            <a:extLst>
              <a:ext uri="{FF2B5EF4-FFF2-40B4-BE49-F238E27FC236}">
                <a16:creationId xmlns:a16="http://schemas.microsoft.com/office/drawing/2014/main" id="{D3292DA1-DAF7-4825-89E8-A93D1481BF32}"/>
              </a:ext>
            </a:extLst>
          </p:cNvPr>
          <p:cNvGraphicFramePr>
            <a:graphicFrameLocks noGrp="1"/>
          </p:cNvGraphicFramePr>
          <p:nvPr/>
        </p:nvGraphicFramePr>
        <p:xfrm>
          <a:off x="50403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23</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24</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28</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4" name="Table 2">
            <a:extLst>
              <a:ext uri="{FF2B5EF4-FFF2-40B4-BE49-F238E27FC236}">
                <a16:creationId xmlns:a16="http://schemas.microsoft.com/office/drawing/2014/main" id="{C890A377-19F2-4412-9A81-065EEEFC633D}"/>
              </a:ext>
            </a:extLst>
          </p:cNvPr>
          <p:cNvGraphicFramePr>
            <a:graphicFrameLocks noGrp="1"/>
          </p:cNvGraphicFramePr>
          <p:nvPr/>
        </p:nvGraphicFramePr>
        <p:xfrm>
          <a:off x="5860256"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18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41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5" name="Table 2">
            <a:extLst>
              <a:ext uri="{FF2B5EF4-FFF2-40B4-BE49-F238E27FC236}">
                <a16:creationId xmlns:a16="http://schemas.microsoft.com/office/drawing/2014/main" id="{9DD1816D-67F0-4861-B87F-903DD8C1FBE1}"/>
              </a:ext>
            </a:extLst>
          </p:cNvPr>
          <p:cNvGraphicFramePr>
            <a:graphicFrameLocks noGrp="1"/>
          </p:cNvGraphicFramePr>
          <p:nvPr/>
        </p:nvGraphicFramePr>
        <p:xfrm>
          <a:off x="6680200"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6" name="Table 2">
            <a:extLst>
              <a:ext uri="{FF2B5EF4-FFF2-40B4-BE49-F238E27FC236}">
                <a16:creationId xmlns:a16="http://schemas.microsoft.com/office/drawing/2014/main" id="{8AAC1FDF-C2C5-48EC-80EA-075A58D27DD4}"/>
              </a:ext>
            </a:extLst>
          </p:cNvPr>
          <p:cNvGraphicFramePr>
            <a:graphicFrameLocks noGrp="1"/>
          </p:cNvGraphicFramePr>
          <p:nvPr/>
        </p:nvGraphicFramePr>
        <p:xfrm>
          <a:off x="16113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spTree>
    <p:extLst>
      <p:ext uri="{BB962C8B-B14F-4D97-AF65-F5344CB8AC3E}">
        <p14:creationId xmlns:p14="http://schemas.microsoft.com/office/powerpoint/2010/main" val="36083031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endParaRPr lang="en-US" altLang="he-IL" sz="2000" dirty="0"/>
          </a:p>
          <a:p>
            <a:pPr marL="57150" indent="0"/>
            <a:endParaRPr lang="en-US" altLang="he-IL" sz="2000" dirty="0"/>
          </a:p>
          <a:p>
            <a:pPr marL="57150" indent="0"/>
            <a:endParaRPr lang="en-US" altLang="he-IL" sz="2000" dirty="0"/>
          </a:p>
          <a:p>
            <a:pPr marL="57150" indent="0"/>
            <a:endParaRPr lang="en-US" altLang="he-IL" sz="2000" dirty="0"/>
          </a:p>
          <a:p>
            <a:pPr marL="57150" indent="0"/>
            <a:br>
              <a:rPr lang="en-US" altLang="he-IL" sz="2000" u="sng" dirty="0"/>
            </a:br>
            <a:br>
              <a:rPr lang="en-US" altLang="he-IL" sz="2000" u="sng" dirty="0"/>
            </a:br>
            <a:endParaRPr lang="en-US" altLang="he-IL" sz="2000" dirty="0"/>
          </a:p>
        </p:txBody>
      </p:sp>
      <p:graphicFrame>
        <p:nvGraphicFramePr>
          <p:cNvPr id="2" name="Table 2">
            <a:extLst>
              <a:ext uri="{FF2B5EF4-FFF2-40B4-BE49-F238E27FC236}">
                <a16:creationId xmlns:a16="http://schemas.microsoft.com/office/drawing/2014/main" id="{115FA3E2-CF2A-4891-A915-60643D1E9CB2}"/>
              </a:ext>
            </a:extLst>
          </p:cNvPr>
          <p:cNvGraphicFramePr>
            <a:graphicFrameLocks noGrp="1"/>
          </p:cNvGraphicFramePr>
          <p:nvPr/>
        </p:nvGraphicFramePr>
        <p:xfrm>
          <a:off x="58023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31</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70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81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1" name="Table 2">
            <a:extLst>
              <a:ext uri="{FF2B5EF4-FFF2-40B4-BE49-F238E27FC236}">
                <a16:creationId xmlns:a16="http://schemas.microsoft.com/office/drawing/2014/main" id="{A5EA730F-2C6E-4881-9C16-2057177AEA12}"/>
              </a:ext>
            </a:extLst>
          </p:cNvPr>
          <p:cNvGraphicFramePr>
            <a:graphicFrameLocks noGrp="1"/>
          </p:cNvGraphicFramePr>
          <p:nvPr/>
        </p:nvGraphicFramePr>
        <p:xfrm>
          <a:off x="32877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9</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2" name="Table 2">
            <a:extLst>
              <a:ext uri="{FF2B5EF4-FFF2-40B4-BE49-F238E27FC236}">
                <a16:creationId xmlns:a16="http://schemas.microsoft.com/office/drawing/2014/main" id="{59E8540A-2462-4F3B-8ECD-27AD8183083E}"/>
              </a:ext>
            </a:extLst>
          </p:cNvPr>
          <p:cNvGraphicFramePr>
            <a:graphicFrameLocks noGrp="1"/>
          </p:cNvGraphicFramePr>
          <p:nvPr/>
        </p:nvGraphicFramePr>
        <p:xfrm>
          <a:off x="66405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32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36</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51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55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3" name="Table 2">
            <a:extLst>
              <a:ext uri="{FF2B5EF4-FFF2-40B4-BE49-F238E27FC236}">
                <a16:creationId xmlns:a16="http://schemas.microsoft.com/office/drawing/2014/main" id="{D3292DA1-DAF7-4825-89E8-A93D1481BF32}"/>
              </a:ext>
            </a:extLst>
          </p:cNvPr>
          <p:cNvGraphicFramePr>
            <a:graphicFrameLocks noGrp="1"/>
          </p:cNvGraphicFramePr>
          <p:nvPr/>
        </p:nvGraphicFramePr>
        <p:xfrm>
          <a:off x="49641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23</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24</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28</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4" name="Table 2">
            <a:extLst>
              <a:ext uri="{FF2B5EF4-FFF2-40B4-BE49-F238E27FC236}">
                <a16:creationId xmlns:a16="http://schemas.microsoft.com/office/drawing/2014/main" id="{C890A377-19F2-4412-9A81-065EEEFC633D}"/>
              </a:ext>
            </a:extLst>
          </p:cNvPr>
          <p:cNvGraphicFramePr>
            <a:graphicFrameLocks noGrp="1"/>
          </p:cNvGraphicFramePr>
          <p:nvPr>
            <p:extLst>
              <p:ext uri="{D42A27DB-BD31-4B8C-83A1-F6EECF244321}">
                <p14:modId xmlns:p14="http://schemas.microsoft.com/office/powerpoint/2010/main" val="888565663"/>
              </p:ext>
            </p:extLst>
          </p:nvPr>
        </p:nvGraphicFramePr>
        <p:xfrm>
          <a:off x="4125912" y="2332037"/>
          <a:ext cx="609600" cy="1819628"/>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sz="1400" b="1" dirty="0">
                          <a:solidFill>
                            <a:srgbClr val="FF0000"/>
                          </a:solidFill>
                        </a:rPr>
                        <a:t>M=18</a:t>
                      </a:r>
                      <a:endParaRPr lang="en-CA" sz="16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41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5" name="Table 2">
            <a:extLst>
              <a:ext uri="{FF2B5EF4-FFF2-40B4-BE49-F238E27FC236}">
                <a16:creationId xmlns:a16="http://schemas.microsoft.com/office/drawing/2014/main" id="{9DD1816D-67F0-4861-B87F-903DD8C1FBE1}"/>
              </a:ext>
            </a:extLst>
          </p:cNvPr>
          <p:cNvGraphicFramePr>
            <a:graphicFrameLocks noGrp="1"/>
          </p:cNvGraphicFramePr>
          <p:nvPr/>
        </p:nvGraphicFramePr>
        <p:xfrm>
          <a:off x="24495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6" name="Table 2">
            <a:extLst>
              <a:ext uri="{FF2B5EF4-FFF2-40B4-BE49-F238E27FC236}">
                <a16:creationId xmlns:a16="http://schemas.microsoft.com/office/drawing/2014/main" id="{8AAC1FDF-C2C5-48EC-80EA-075A58D27DD4}"/>
              </a:ext>
            </a:extLst>
          </p:cNvPr>
          <p:cNvGraphicFramePr>
            <a:graphicFrameLocks noGrp="1"/>
          </p:cNvGraphicFramePr>
          <p:nvPr/>
        </p:nvGraphicFramePr>
        <p:xfrm>
          <a:off x="16113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spTree>
    <p:extLst>
      <p:ext uri="{BB962C8B-B14F-4D97-AF65-F5344CB8AC3E}">
        <p14:creationId xmlns:p14="http://schemas.microsoft.com/office/powerpoint/2010/main" val="287661327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51382A-6A6D-356A-D325-601CAA5F5762}"/>
            </a:ext>
          </a:extLst>
        </p:cNvPr>
        <p:cNvGrpSpPr/>
        <p:nvPr/>
      </p:nvGrpSpPr>
      <p:grpSpPr>
        <a:xfrm>
          <a:off x="0" y="0"/>
          <a:ext cx="0" cy="0"/>
          <a:chOff x="0" y="0"/>
          <a:chExt cx="0" cy="0"/>
        </a:xfrm>
      </p:grpSpPr>
      <p:sp>
        <p:nvSpPr>
          <p:cNvPr id="5121" name="Rectangle 1">
            <a:extLst>
              <a:ext uri="{FF2B5EF4-FFF2-40B4-BE49-F238E27FC236}">
                <a16:creationId xmlns:a16="http://schemas.microsoft.com/office/drawing/2014/main" id="{C04B8CB1-B57B-32A5-F6C2-C46637D345F3}"/>
              </a:ext>
            </a:extLst>
          </p:cNvPr>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a:extLst>
              <a:ext uri="{FF2B5EF4-FFF2-40B4-BE49-F238E27FC236}">
                <a16:creationId xmlns:a16="http://schemas.microsoft.com/office/drawing/2014/main" id="{0F512D00-3DCC-6201-844B-AFA7F8E88B85}"/>
              </a:ext>
            </a:extLst>
          </p:cNvPr>
          <p:cNvSpPr>
            <a:spLocks noGrp="1" noChangeArrowheads="1"/>
          </p:cNvSpPr>
          <p:nvPr>
            <p:ph type="body" idx="1"/>
          </p:nvPr>
        </p:nvSpPr>
        <p:spPr>
          <a:xfrm>
            <a:off x="720725" y="1949450"/>
            <a:ext cx="8855075" cy="4808538"/>
          </a:xfrm>
          <a:ln/>
        </p:spPr>
        <p:txBody>
          <a:bodyPr tIns="21240"/>
          <a:lstStyle/>
          <a:p>
            <a:pPr marL="57150" indent="0"/>
            <a:endParaRPr lang="en-US" altLang="he-IL" sz="2000" dirty="0"/>
          </a:p>
          <a:p>
            <a:pPr marL="57150" indent="0"/>
            <a:endParaRPr lang="en-US" altLang="he-IL" sz="2000" dirty="0"/>
          </a:p>
          <a:p>
            <a:pPr marL="57150" indent="0"/>
            <a:endParaRPr lang="en-US" altLang="he-IL" sz="2000" dirty="0"/>
          </a:p>
          <a:p>
            <a:pPr marL="57150" indent="0"/>
            <a:endParaRPr lang="en-US" altLang="he-IL" sz="2000" dirty="0"/>
          </a:p>
          <a:p>
            <a:pPr marL="57150" indent="0"/>
            <a:br>
              <a:rPr lang="en-US" altLang="he-IL" sz="2000" u="sng" dirty="0"/>
            </a:br>
            <a:br>
              <a:rPr lang="en-US" altLang="he-IL" sz="2000" u="sng" dirty="0"/>
            </a:br>
            <a:r>
              <a:rPr lang="en-US" altLang="he-IL" sz="2000" u="sng" dirty="0"/>
              <a:t>Key Observation</a:t>
            </a:r>
            <a:r>
              <a:rPr lang="en-US" altLang="he-IL" sz="2000" dirty="0"/>
              <a:t>:</a:t>
            </a:r>
          </a:p>
          <a:p>
            <a:pPr marL="400050"/>
            <a:r>
              <a:rPr lang="en-US" altLang="he-IL" sz="2000" dirty="0"/>
              <a:t>|L| ≥ 0.3n</a:t>
            </a:r>
            <a:br>
              <a:rPr lang="en-US" altLang="he-IL" sz="2000" dirty="0"/>
            </a:br>
            <a:r>
              <a:rPr lang="en-US" altLang="he-IL" sz="1800" dirty="0"/>
              <a:t>because there are n/10 representatives ≤ M, and for each 3 numbers are ≤ M</a:t>
            </a:r>
          </a:p>
          <a:p>
            <a:pPr marL="400050"/>
            <a:r>
              <a:rPr lang="en-US" altLang="he-IL" sz="2000" dirty="0"/>
              <a:t>|H| ≥ 0.3n</a:t>
            </a:r>
            <a:br>
              <a:rPr lang="en-US" altLang="he-IL" sz="2000" dirty="0"/>
            </a:br>
            <a:r>
              <a:rPr lang="en-US" altLang="he-IL" sz="1800" dirty="0"/>
              <a:t>because there are n/10 representatives ≥ M, and for each 3 numbers are ≤ M</a:t>
            </a:r>
          </a:p>
          <a:p>
            <a:pPr marL="400050"/>
            <a:r>
              <a:rPr lang="en-US" altLang="he-IL" sz="2000" dirty="0"/>
              <a:t>Therefore, the last recursive step is applied on a subarray of size ≤  0.7n.</a:t>
            </a:r>
          </a:p>
          <a:p>
            <a:pPr marL="57150" indent="0"/>
            <a:endParaRPr lang="en-US" altLang="he-IL" sz="2000" dirty="0"/>
          </a:p>
          <a:p>
            <a:pPr marL="57150" indent="0"/>
            <a:endParaRPr lang="en-US" altLang="he-IL" sz="2000" dirty="0"/>
          </a:p>
        </p:txBody>
      </p:sp>
      <p:graphicFrame>
        <p:nvGraphicFramePr>
          <p:cNvPr id="2" name="Table 2">
            <a:extLst>
              <a:ext uri="{FF2B5EF4-FFF2-40B4-BE49-F238E27FC236}">
                <a16:creationId xmlns:a16="http://schemas.microsoft.com/office/drawing/2014/main" id="{4556A5EF-951C-7260-2F77-424A5D84D41D}"/>
              </a:ext>
            </a:extLst>
          </p:cNvPr>
          <p:cNvGraphicFramePr>
            <a:graphicFrameLocks noGrp="1"/>
          </p:cNvGraphicFramePr>
          <p:nvPr/>
        </p:nvGraphicFramePr>
        <p:xfrm>
          <a:off x="58023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31</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70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81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1" name="Table 2">
            <a:extLst>
              <a:ext uri="{FF2B5EF4-FFF2-40B4-BE49-F238E27FC236}">
                <a16:creationId xmlns:a16="http://schemas.microsoft.com/office/drawing/2014/main" id="{5C83548D-DB60-7766-DE57-4AC3C6D9E1F8}"/>
              </a:ext>
            </a:extLst>
          </p:cNvPr>
          <p:cNvGraphicFramePr>
            <a:graphicFrameLocks noGrp="1"/>
          </p:cNvGraphicFramePr>
          <p:nvPr/>
        </p:nvGraphicFramePr>
        <p:xfrm>
          <a:off x="32877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9</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2" name="Table 2">
            <a:extLst>
              <a:ext uri="{FF2B5EF4-FFF2-40B4-BE49-F238E27FC236}">
                <a16:creationId xmlns:a16="http://schemas.microsoft.com/office/drawing/2014/main" id="{F1861145-4A56-EAF5-8A30-3B2B3E4C6FF7}"/>
              </a:ext>
            </a:extLst>
          </p:cNvPr>
          <p:cNvGraphicFramePr>
            <a:graphicFrameLocks noGrp="1"/>
          </p:cNvGraphicFramePr>
          <p:nvPr/>
        </p:nvGraphicFramePr>
        <p:xfrm>
          <a:off x="66405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32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36</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51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55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3" name="Table 2">
            <a:extLst>
              <a:ext uri="{FF2B5EF4-FFF2-40B4-BE49-F238E27FC236}">
                <a16:creationId xmlns:a16="http://schemas.microsoft.com/office/drawing/2014/main" id="{717C1A45-C4C1-A49D-9C0D-60B7133ECD25}"/>
              </a:ext>
            </a:extLst>
          </p:cNvPr>
          <p:cNvGraphicFramePr>
            <a:graphicFrameLocks noGrp="1"/>
          </p:cNvGraphicFramePr>
          <p:nvPr/>
        </p:nvGraphicFramePr>
        <p:xfrm>
          <a:off x="49641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23</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24</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28</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4" name="Table 2">
            <a:extLst>
              <a:ext uri="{FF2B5EF4-FFF2-40B4-BE49-F238E27FC236}">
                <a16:creationId xmlns:a16="http://schemas.microsoft.com/office/drawing/2014/main" id="{95464B1A-CF01-FA23-74C4-3B79BCC757B2}"/>
              </a:ext>
            </a:extLst>
          </p:cNvPr>
          <p:cNvGraphicFramePr>
            <a:graphicFrameLocks noGrp="1"/>
          </p:cNvGraphicFramePr>
          <p:nvPr/>
        </p:nvGraphicFramePr>
        <p:xfrm>
          <a:off x="4125912" y="2332037"/>
          <a:ext cx="609600" cy="1819628"/>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sz="1400" b="1" dirty="0">
                          <a:solidFill>
                            <a:srgbClr val="FF0000"/>
                          </a:solidFill>
                        </a:rPr>
                        <a:t>M=18</a:t>
                      </a:r>
                      <a:endParaRPr lang="en-CA" sz="16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41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5" name="Table 2">
            <a:extLst>
              <a:ext uri="{FF2B5EF4-FFF2-40B4-BE49-F238E27FC236}">
                <a16:creationId xmlns:a16="http://schemas.microsoft.com/office/drawing/2014/main" id="{5C13E6A7-B6D3-6DEC-B4AB-E6F784F80BC4}"/>
              </a:ext>
            </a:extLst>
          </p:cNvPr>
          <p:cNvGraphicFramePr>
            <a:graphicFrameLocks noGrp="1"/>
          </p:cNvGraphicFramePr>
          <p:nvPr/>
        </p:nvGraphicFramePr>
        <p:xfrm>
          <a:off x="24495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6" name="Table 2">
            <a:extLst>
              <a:ext uri="{FF2B5EF4-FFF2-40B4-BE49-F238E27FC236}">
                <a16:creationId xmlns:a16="http://schemas.microsoft.com/office/drawing/2014/main" id="{A209EF4B-23CA-68DC-71C9-109D24217228}"/>
              </a:ext>
            </a:extLst>
          </p:cNvPr>
          <p:cNvGraphicFramePr>
            <a:graphicFrameLocks noGrp="1"/>
          </p:cNvGraphicFramePr>
          <p:nvPr/>
        </p:nvGraphicFramePr>
        <p:xfrm>
          <a:off x="1611312" y="2332037"/>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sp>
        <p:nvSpPr>
          <p:cNvPr id="3" name="Rectangle 2">
            <a:extLst>
              <a:ext uri="{FF2B5EF4-FFF2-40B4-BE49-F238E27FC236}">
                <a16:creationId xmlns:a16="http://schemas.microsoft.com/office/drawing/2014/main" id="{E53016EA-F805-5AFD-E0D9-1844848FE23E}"/>
              </a:ext>
            </a:extLst>
          </p:cNvPr>
          <p:cNvSpPr/>
          <p:nvPr/>
        </p:nvSpPr>
        <p:spPr bwMode="auto">
          <a:xfrm>
            <a:off x="1497012" y="2017780"/>
            <a:ext cx="3352800" cy="1525587"/>
          </a:xfrm>
          <a:prstGeom prst="rect">
            <a:avLst/>
          </a:prstGeom>
          <a:solidFill>
            <a:srgbClr val="00B05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CA"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12" name="Rectangle 11">
            <a:extLst>
              <a:ext uri="{FF2B5EF4-FFF2-40B4-BE49-F238E27FC236}">
                <a16:creationId xmlns:a16="http://schemas.microsoft.com/office/drawing/2014/main" id="{05A9FCDD-8DFA-F92B-E27B-595A9DA6AB29}"/>
              </a:ext>
            </a:extLst>
          </p:cNvPr>
          <p:cNvSpPr/>
          <p:nvPr/>
        </p:nvSpPr>
        <p:spPr bwMode="auto">
          <a:xfrm>
            <a:off x="4025899" y="2949507"/>
            <a:ext cx="3429000" cy="1525587"/>
          </a:xfrm>
          <a:prstGeom prst="rect">
            <a:avLst/>
          </a:prstGeom>
          <a:solidFill>
            <a:srgbClr val="7030A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CA" sz="1800" b="0" i="0" u="none" strike="noStrike" cap="none" normalizeH="0" baseline="0" dirty="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71802972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spcAft>
                <a:spcPts val="1000"/>
              </a:spcAft>
              <a:buFont typeface="Arial" panose="020B0604020202020204" pitchFamily="34" charset="0"/>
              <a:buNone/>
            </a:pPr>
            <a:r>
              <a:rPr lang="en-US" altLang="he-IL" sz="1800" u="sng" dirty="0"/>
              <a:t>Algorithm</a:t>
            </a:r>
            <a:r>
              <a:rPr lang="en-US" altLang="he-IL" sz="1800" dirty="0"/>
              <a:t>: Given an array of A of length n, and integer k</a:t>
            </a:r>
          </a:p>
          <a:p>
            <a:pPr marL="514350" indent="-457200">
              <a:spcAft>
                <a:spcPts val="1000"/>
              </a:spcAft>
              <a:buFont typeface="+mj-lt"/>
              <a:buAutoNum type="arabicPeriod"/>
            </a:pPr>
            <a:r>
              <a:rPr lang="en-US" altLang="he-IL" sz="1800" dirty="0"/>
              <a:t>Divide A into ⌈n/5⌉ arrays each of length 5 (or less)</a:t>
            </a:r>
          </a:p>
          <a:p>
            <a:pPr marL="514350" indent="-457200">
              <a:spcAft>
                <a:spcPts val="1000"/>
              </a:spcAft>
              <a:buFont typeface="+mj-lt"/>
              <a:buAutoNum type="arabicPeriod"/>
            </a:pPr>
            <a:r>
              <a:rPr lang="en-US" altLang="he-IL" sz="1800" dirty="0"/>
              <a:t>Sort each 5-tuple</a:t>
            </a:r>
          </a:p>
          <a:p>
            <a:pPr marL="514350" indent="-457200">
              <a:spcAft>
                <a:spcPts val="1000"/>
              </a:spcAft>
              <a:buFont typeface="+mj-lt"/>
              <a:buAutoNum type="arabicPeriod"/>
            </a:pPr>
            <a:r>
              <a:rPr lang="en-US" altLang="he-IL" sz="1800" dirty="0"/>
              <a:t>Call the medians of the 5-tuple their representatives.</a:t>
            </a:r>
          </a:p>
          <a:p>
            <a:pPr marL="514350" indent="-457200">
              <a:spcAft>
                <a:spcPts val="1000"/>
              </a:spcAft>
              <a:buFont typeface="+mj-lt"/>
              <a:buAutoNum type="arabicPeriod"/>
            </a:pPr>
            <a:r>
              <a:rPr lang="en-US" altLang="he-IL" sz="1800" b="1" i="1" dirty="0"/>
              <a:t>Recursively</a:t>
            </a:r>
            <a:r>
              <a:rPr lang="en-US" altLang="he-IL" sz="1800" dirty="0"/>
              <a:t> find the median of these n/5 representatives</a:t>
            </a:r>
          </a:p>
          <a:p>
            <a:pPr marL="514350" indent="-457200">
              <a:spcAft>
                <a:spcPts val="1000"/>
              </a:spcAft>
              <a:buFont typeface="+mj-lt"/>
              <a:buAutoNum type="arabicPeriod"/>
            </a:pPr>
            <a:r>
              <a:rPr lang="en-US" altLang="he-IL" sz="1800" dirty="0"/>
              <a:t>Let M be the median of the n/5 representatives.</a:t>
            </a:r>
          </a:p>
          <a:p>
            <a:pPr marL="514350" indent="-457200">
              <a:spcAft>
                <a:spcPts val="1000"/>
              </a:spcAft>
              <a:buFont typeface="+mj-lt"/>
              <a:buAutoNum type="arabicPeriod"/>
            </a:pPr>
            <a:r>
              <a:rPr lang="en-US" altLang="he-IL" sz="1800" dirty="0"/>
              <a:t>Move all elements greater than M to the right,</a:t>
            </a:r>
            <a:br>
              <a:rPr lang="en-US" altLang="he-IL" sz="1800" dirty="0"/>
            </a:br>
            <a:r>
              <a:rPr lang="en-US" altLang="he-IL" sz="1800" dirty="0"/>
              <a:t>and all element smaller than M to the left.</a:t>
            </a:r>
          </a:p>
          <a:p>
            <a:pPr marL="514350" indent="-457200">
              <a:spcAft>
                <a:spcPts val="1000"/>
              </a:spcAft>
              <a:buFont typeface="+mj-lt"/>
              <a:buAutoNum type="arabicPeriod"/>
            </a:pPr>
            <a:r>
              <a:rPr lang="en-US" altLang="he-IL" sz="1800" dirty="0"/>
              <a:t>Rearrange A so that so that L is before M, and H is after M</a:t>
            </a:r>
          </a:p>
          <a:p>
            <a:pPr marL="514350" indent="-457200">
              <a:spcAft>
                <a:spcPts val="1000"/>
              </a:spcAft>
              <a:buFont typeface="+mj-lt"/>
              <a:buAutoNum type="arabicPeriod"/>
            </a:pPr>
            <a:r>
              <a:rPr lang="en-US" altLang="he-IL" sz="1800" dirty="0"/>
              <a:t>If |L| = k-1, then M is the </a:t>
            </a:r>
            <a:r>
              <a:rPr lang="en-US" altLang="he-IL" sz="1800" dirty="0" err="1"/>
              <a:t>k’th</a:t>
            </a:r>
            <a:r>
              <a:rPr lang="en-US" altLang="he-IL" sz="1800" dirty="0"/>
              <a:t> smallest number, </a:t>
            </a:r>
            <a:r>
              <a:rPr lang="en-US" altLang="he-IL" sz="1800" b="1" dirty="0"/>
              <a:t>return M</a:t>
            </a:r>
          </a:p>
          <a:p>
            <a:pPr marL="514350" indent="-457200">
              <a:spcAft>
                <a:spcPts val="1000"/>
              </a:spcAft>
              <a:buFont typeface="+mj-lt"/>
              <a:buAutoNum type="arabicPeriod"/>
            </a:pPr>
            <a:r>
              <a:rPr lang="en-US" altLang="he-IL" sz="1800" dirty="0"/>
              <a:t>Else </a:t>
            </a:r>
            <a:r>
              <a:rPr lang="en-US" altLang="he-IL" sz="1800" b="1" i="1" dirty="0"/>
              <a:t>apply recursion</a:t>
            </a:r>
            <a:r>
              <a:rPr lang="en-US" altLang="he-IL" sz="1800" dirty="0"/>
              <a:t> either on elements &lt;M or on elements &gt;M</a:t>
            </a:r>
            <a:endParaRPr lang="en-US" altLang="he-IL" sz="1800" b="1" i="1" dirty="0"/>
          </a:p>
          <a:p>
            <a:pPr marL="514350" indent="-457200">
              <a:spcAft>
                <a:spcPts val="1000"/>
              </a:spcAft>
              <a:buFont typeface="+mj-lt"/>
              <a:buAutoNum type="arabicPeriod"/>
            </a:pPr>
            <a:endParaRPr lang="en-US" altLang="he-IL" sz="1800" dirty="0"/>
          </a:p>
          <a:p>
            <a:pPr marL="400050">
              <a:spcAft>
                <a:spcPts val="1000"/>
              </a:spcAft>
              <a:buFont typeface="Arial" panose="020B0604020202020204" pitchFamily="34" charset="0"/>
              <a:buChar char="•"/>
            </a:pPr>
            <a:r>
              <a:rPr lang="en-US" altLang="he-IL" sz="1800" dirty="0"/>
              <a:t>	</a:t>
            </a:r>
            <a:r>
              <a:rPr lang="en-US" altLang="he-IL" sz="1800" u="sng" dirty="0"/>
              <a:t>Running time</a:t>
            </a:r>
            <a:r>
              <a:rPr lang="en-US" altLang="he-IL" sz="1800" dirty="0"/>
              <a:t>: T(n) = T(0.2n) + T(0.7n)  + O(n)</a:t>
            </a:r>
          </a:p>
        </p:txBody>
      </p:sp>
      <p:sp>
        <p:nvSpPr>
          <p:cNvPr id="4" name="Rectangle 3">
            <a:extLst>
              <a:ext uri="{FF2B5EF4-FFF2-40B4-BE49-F238E27FC236}">
                <a16:creationId xmlns:a16="http://schemas.microsoft.com/office/drawing/2014/main" id="{183DCA3F-8200-4D11-9DA6-B08BE6B0248D}"/>
              </a:ext>
            </a:extLst>
          </p:cNvPr>
          <p:cNvSpPr>
            <a:spLocks noChangeArrowheads="1"/>
          </p:cNvSpPr>
          <p:nvPr/>
        </p:nvSpPr>
        <p:spPr bwMode="auto">
          <a:xfrm>
            <a:off x="5268912" y="2636837"/>
            <a:ext cx="1295400" cy="466444"/>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000" dirty="0"/>
              <a:t>O(n) time</a:t>
            </a:r>
          </a:p>
        </p:txBody>
      </p:sp>
      <p:sp>
        <p:nvSpPr>
          <p:cNvPr id="5" name="Rectangle 4">
            <a:extLst>
              <a:ext uri="{FF2B5EF4-FFF2-40B4-BE49-F238E27FC236}">
                <a16:creationId xmlns:a16="http://schemas.microsoft.com/office/drawing/2014/main" id="{34804861-16B3-4268-9F0B-E2B6DC39E2D9}"/>
              </a:ext>
            </a:extLst>
          </p:cNvPr>
          <p:cNvSpPr>
            <a:spLocks noChangeArrowheads="1"/>
          </p:cNvSpPr>
          <p:nvPr/>
        </p:nvSpPr>
        <p:spPr bwMode="auto">
          <a:xfrm>
            <a:off x="7326312" y="3398837"/>
            <a:ext cx="1047876" cy="466444"/>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000" dirty="0"/>
              <a:t>T(n/5)</a:t>
            </a:r>
          </a:p>
        </p:txBody>
      </p:sp>
      <p:sp>
        <p:nvSpPr>
          <p:cNvPr id="6" name="Rectangle 5">
            <a:extLst>
              <a:ext uri="{FF2B5EF4-FFF2-40B4-BE49-F238E27FC236}">
                <a16:creationId xmlns:a16="http://schemas.microsoft.com/office/drawing/2014/main" id="{2715AE99-F510-40B0-B43E-D8BD3EDA8782}"/>
              </a:ext>
            </a:extLst>
          </p:cNvPr>
          <p:cNvSpPr>
            <a:spLocks noChangeArrowheads="1"/>
          </p:cNvSpPr>
          <p:nvPr/>
        </p:nvSpPr>
        <p:spPr bwMode="auto">
          <a:xfrm>
            <a:off x="6183312" y="4303993"/>
            <a:ext cx="1047876" cy="466444"/>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000" dirty="0"/>
              <a:t>O(n)</a:t>
            </a:r>
          </a:p>
        </p:txBody>
      </p:sp>
      <p:sp>
        <p:nvSpPr>
          <p:cNvPr id="7" name="Rectangle 6">
            <a:extLst>
              <a:ext uri="{FF2B5EF4-FFF2-40B4-BE49-F238E27FC236}">
                <a16:creationId xmlns:a16="http://schemas.microsoft.com/office/drawing/2014/main" id="{99562079-06EE-4AD8-813E-1B5725583DB8}"/>
              </a:ext>
            </a:extLst>
          </p:cNvPr>
          <p:cNvSpPr>
            <a:spLocks noChangeArrowheads="1"/>
          </p:cNvSpPr>
          <p:nvPr/>
        </p:nvSpPr>
        <p:spPr bwMode="auto">
          <a:xfrm>
            <a:off x="6631181" y="6219824"/>
            <a:ext cx="2190876" cy="466444"/>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000" dirty="0"/>
              <a:t>At most  T(0.7n)</a:t>
            </a:r>
          </a:p>
        </p:txBody>
      </p:sp>
    </p:spTree>
    <p:extLst>
      <p:ext uri="{BB962C8B-B14F-4D97-AF65-F5344CB8AC3E}">
        <p14:creationId xmlns:p14="http://schemas.microsoft.com/office/powerpoint/2010/main" val="29505314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12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12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spcAft>
                <a:spcPts val="1000"/>
              </a:spcAft>
            </a:pPr>
            <a:r>
              <a:rPr lang="en-US" altLang="he-IL" sz="2200" u="sng" dirty="0"/>
              <a:t>Running time</a:t>
            </a:r>
            <a:r>
              <a:rPr lang="en-US" altLang="he-IL" sz="2200" dirty="0"/>
              <a:t>: T(n) = T(0.2n) + T(0.7n)  + O(n)</a:t>
            </a:r>
            <a:br>
              <a:rPr lang="en-US" altLang="he-IL" sz="2200" dirty="0"/>
            </a:br>
            <a:endParaRPr lang="en-US" altLang="he-IL" sz="2200" dirty="0"/>
          </a:p>
          <a:p>
            <a:pPr marL="57150" indent="0">
              <a:spcAft>
                <a:spcPts val="1000"/>
              </a:spcAft>
            </a:pPr>
            <a:r>
              <a:rPr lang="en-US" altLang="he-IL" sz="2200" u="sng" dirty="0"/>
              <a:t>Claim</a:t>
            </a:r>
            <a:r>
              <a:rPr lang="en-US" altLang="he-IL" sz="2200" dirty="0"/>
              <a:t>: Suppose T(n) &lt; T(0.2n) + T(0.7n)  + Cn, and T(1) &lt; C.</a:t>
            </a:r>
          </a:p>
          <a:p>
            <a:pPr marL="57150" indent="0">
              <a:spcAft>
                <a:spcPts val="1000"/>
              </a:spcAft>
            </a:pPr>
            <a:r>
              <a:rPr lang="en-US" altLang="he-IL" sz="2200" dirty="0"/>
              <a:t>Then T(n) &lt; 10Cn.</a:t>
            </a:r>
          </a:p>
          <a:p>
            <a:pPr marL="57150" indent="0">
              <a:spcAft>
                <a:spcPts val="1000"/>
              </a:spcAft>
            </a:pPr>
            <a:endParaRPr lang="en-US" altLang="he-IL" sz="2200" dirty="0"/>
          </a:p>
          <a:p>
            <a:pPr marL="57150" indent="0">
              <a:spcAft>
                <a:spcPts val="1000"/>
              </a:spcAft>
            </a:pPr>
            <a:r>
              <a:rPr lang="en-US" altLang="he-IL" sz="2200" u="sng" dirty="0"/>
              <a:t>Proof by induction on n</a:t>
            </a:r>
            <a:r>
              <a:rPr lang="en-US" altLang="he-IL" sz="2200" dirty="0"/>
              <a:t>: </a:t>
            </a:r>
          </a:p>
          <a:p>
            <a:pPr marL="57150" indent="0">
              <a:spcAft>
                <a:spcPts val="1000"/>
              </a:spcAft>
            </a:pPr>
            <a:r>
              <a:rPr lang="en-US" altLang="he-IL" sz="2200" u="sng" dirty="0"/>
              <a:t>Base case </a:t>
            </a:r>
            <a:r>
              <a:rPr lang="en-US" altLang="he-IL" sz="2200" dirty="0"/>
              <a:t>n=1: T(1) = C &lt; 10C.</a:t>
            </a:r>
          </a:p>
          <a:p>
            <a:pPr marL="57150" indent="0">
              <a:spcAft>
                <a:spcPts val="1000"/>
              </a:spcAft>
            </a:pPr>
            <a:r>
              <a:rPr lang="en-US" altLang="he-IL" sz="2200" u="sng" dirty="0"/>
              <a:t>Induction step</a:t>
            </a:r>
            <a:r>
              <a:rPr lang="en-US" altLang="he-IL" sz="2200" dirty="0"/>
              <a:t>: Suppose the claim is true for all integers &lt; n.</a:t>
            </a:r>
          </a:p>
          <a:p>
            <a:pPr marL="57150" indent="0">
              <a:spcAft>
                <a:spcPts val="1000"/>
              </a:spcAft>
            </a:pPr>
            <a:r>
              <a:rPr lang="en-US" altLang="he-IL" sz="2200" dirty="0"/>
              <a:t>Let’s prove it for n.</a:t>
            </a:r>
          </a:p>
          <a:p>
            <a:pPr marL="57150" indent="0">
              <a:spcAft>
                <a:spcPts val="1000"/>
              </a:spcAft>
            </a:pPr>
            <a:r>
              <a:rPr lang="en-US" altLang="he-IL" sz="2200" dirty="0"/>
              <a:t>		T(n) 	&lt; 	T(0.2n)  + 	     T(0.7n)  +   Cn </a:t>
            </a:r>
          </a:p>
          <a:p>
            <a:pPr marL="57150" indent="0">
              <a:spcAft>
                <a:spcPts val="1000"/>
              </a:spcAft>
            </a:pPr>
            <a:r>
              <a:rPr lang="en-US" altLang="he-IL" sz="2200" dirty="0"/>
              <a:t>				&lt;   10C*0.2n +  10C*0.7n  +   Cn = 10Cn, as required.</a:t>
            </a:r>
          </a:p>
        </p:txBody>
      </p:sp>
      <p:sp>
        <p:nvSpPr>
          <p:cNvPr id="2" name="Rectangle 1">
            <a:extLst>
              <a:ext uri="{FF2B5EF4-FFF2-40B4-BE49-F238E27FC236}">
                <a16:creationId xmlns:a16="http://schemas.microsoft.com/office/drawing/2014/main" id="{F9C83078-1C17-B8CF-D5F8-61D8319DED3C}"/>
              </a:ext>
            </a:extLst>
          </p:cNvPr>
          <p:cNvSpPr>
            <a:spLocks noChangeArrowheads="1"/>
          </p:cNvSpPr>
          <p:nvPr/>
        </p:nvSpPr>
        <p:spPr bwMode="auto">
          <a:xfrm>
            <a:off x="5954712" y="3313393"/>
            <a:ext cx="3621088" cy="1076044"/>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215900" indent="-212725">
              <a:buSzPct val="45000"/>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Morally, the reason is:</a:t>
            </a:r>
          </a:p>
          <a:p>
            <a:pPr marL="460375" indent="-457200">
              <a:buAutoNum type="arabicParenR"/>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0.2n+0.7n &lt; n</a:t>
            </a:r>
          </a:p>
          <a:p>
            <a:pPr marL="460375" indent="-457200">
              <a:buAutoNum type="arabicParenR"/>
              <a:tabLst>
                <a:tab pos="212725" algn="l"/>
                <a:tab pos="322263" algn="l"/>
                <a:tab pos="779463" algn="l"/>
                <a:tab pos="1236663" algn="l"/>
                <a:tab pos="1693863" algn="l"/>
                <a:tab pos="2151063" algn="l"/>
                <a:tab pos="2608263" algn="l"/>
                <a:tab pos="3065463" algn="l"/>
                <a:tab pos="3522663" algn="l"/>
                <a:tab pos="3979863" algn="l"/>
                <a:tab pos="4437063" algn="l"/>
                <a:tab pos="4894263" algn="l"/>
                <a:tab pos="5351463" algn="l"/>
                <a:tab pos="5808663" algn="l"/>
                <a:tab pos="6265863" algn="l"/>
                <a:tab pos="6723063" algn="l"/>
                <a:tab pos="7180263" algn="l"/>
                <a:tab pos="7637463" algn="l"/>
                <a:tab pos="8094663" algn="l"/>
                <a:tab pos="8551863" algn="l"/>
                <a:tab pos="9009063" algn="l"/>
                <a:tab pos="9137650" algn="l"/>
                <a:tab pos="9594850" algn="l"/>
                <a:tab pos="10052050" algn="l"/>
                <a:tab pos="10509250" algn="l"/>
                <a:tab pos="10512425" algn="l"/>
              </a:tabLst>
            </a:pPr>
            <a:r>
              <a:rPr lang="en-US" altLang="en-US" sz="2200" dirty="0"/>
              <a:t>The overhead is O(n)</a:t>
            </a:r>
          </a:p>
        </p:txBody>
      </p:sp>
    </p:spTree>
    <p:extLst>
      <p:ext uri="{BB962C8B-B14F-4D97-AF65-F5344CB8AC3E}">
        <p14:creationId xmlns:p14="http://schemas.microsoft.com/office/powerpoint/2010/main" val="293787972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122">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en-US" altLang="he-IL" dirty="0"/>
              <a:t>Finding k-</a:t>
            </a:r>
            <a:r>
              <a:rPr lang="en-US" altLang="he-IL" dirty="0" err="1"/>
              <a:t>th</a:t>
            </a:r>
            <a:r>
              <a:rPr lang="en-US" altLang="he-IL" dirty="0"/>
              <a:t> smallest element</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r>
              <a:rPr lang="en-US" altLang="he-IL" sz="2000" dirty="0">
                <a:cs typeface="+mn-cs"/>
              </a:rPr>
              <a:t>The running time is </a:t>
            </a:r>
            <a:r>
              <a:rPr lang="en-US" altLang="he-IL" sz="2000" u="sng" dirty="0">
                <a:cs typeface="+mn-cs"/>
              </a:rPr>
              <a:t>T(n) = T(0.2n) + T(0.7n) + Cn</a:t>
            </a:r>
            <a:r>
              <a:rPr lang="en-US" altLang="he-IL" sz="2000" dirty="0">
                <a:cs typeface="+mn-cs"/>
              </a:rPr>
              <a:t> and </a:t>
            </a:r>
            <a:r>
              <a:rPr lang="en-US" altLang="he-IL" sz="2000" u="sng" dirty="0">
                <a:cs typeface="+mn-cs"/>
              </a:rPr>
              <a:t>T(1) = C</a:t>
            </a:r>
            <a:r>
              <a:rPr lang="en-US" altLang="he-IL" sz="2000" dirty="0">
                <a:cs typeface="+mn-cs"/>
              </a:rPr>
              <a:t>.</a:t>
            </a:r>
          </a:p>
          <a:p>
            <a:r>
              <a:rPr lang="en-US" altLang="he-IL" sz="2000" u="sng" dirty="0">
                <a:cs typeface="+mn-cs"/>
              </a:rPr>
              <a:t>Claim</a:t>
            </a:r>
            <a:r>
              <a:rPr lang="en-US" altLang="he-IL" sz="2000" dirty="0">
                <a:cs typeface="+mn-cs"/>
              </a:rPr>
              <a:t>: T(n) = O(n)</a:t>
            </a:r>
          </a:p>
          <a:p>
            <a:r>
              <a:rPr lang="en-US" altLang="he-IL" sz="2000" u="sng" dirty="0">
                <a:cs typeface="+mn-cs"/>
              </a:rPr>
              <a:t>Proof:</a:t>
            </a:r>
          </a:p>
          <a:p>
            <a:endParaRPr lang="en-US" altLang="he-IL" sz="2000" u="sng" dirty="0">
              <a:cs typeface="+mn-cs"/>
            </a:endParaRPr>
          </a:p>
          <a:p>
            <a:endParaRPr lang="en-US" altLang="he-IL" sz="2000" u="sng" dirty="0">
              <a:cs typeface="+mn-cs"/>
            </a:endParaRPr>
          </a:p>
          <a:p>
            <a:endParaRPr lang="en-US" altLang="he-IL" sz="2000" u="sng" dirty="0">
              <a:cs typeface="+mn-cs"/>
            </a:endParaRPr>
          </a:p>
          <a:p>
            <a:endParaRPr lang="en-US" altLang="he-IL" sz="2000" u="sng" dirty="0">
              <a:cs typeface="+mn-cs"/>
            </a:endParaRPr>
          </a:p>
          <a:p>
            <a:endParaRPr lang="en-US" altLang="he-IL" sz="2000" u="sng" dirty="0">
              <a:cs typeface="+mn-cs"/>
            </a:endParaRPr>
          </a:p>
          <a:p>
            <a:endParaRPr lang="en-US" altLang="he-IL" sz="2000" u="sng" dirty="0">
              <a:cs typeface="+mn-cs"/>
            </a:endParaRPr>
          </a:p>
          <a:p>
            <a:r>
              <a:rPr lang="en-US" altLang="he-IL" sz="2000" u="sng" dirty="0">
                <a:cs typeface="+mn-cs"/>
              </a:rPr>
              <a:t>Total sum</a:t>
            </a:r>
            <a:r>
              <a:rPr lang="en-US" altLang="he-IL" sz="2000" dirty="0">
                <a:cs typeface="+mn-cs"/>
              </a:rPr>
              <a:t>: T(n) = C*n*(1 + 0.9</a:t>
            </a:r>
            <a:r>
              <a:rPr lang="en-US" altLang="he-IL" sz="2000" dirty="0"/>
              <a:t> + 0.9</a:t>
            </a:r>
            <a:r>
              <a:rPr lang="en-US" altLang="he-IL" sz="2000" baseline="30000" dirty="0"/>
              <a:t>2</a:t>
            </a:r>
            <a:r>
              <a:rPr lang="en-US" altLang="he-IL" sz="2000" dirty="0"/>
              <a:t> + 0.9</a:t>
            </a:r>
            <a:r>
              <a:rPr lang="en-US" altLang="he-IL" sz="2000" baseline="30000" dirty="0"/>
              <a:t>3</a:t>
            </a:r>
            <a:r>
              <a:rPr lang="en-US" altLang="he-IL" sz="2000" dirty="0"/>
              <a:t> + 0.9</a:t>
            </a:r>
            <a:r>
              <a:rPr lang="en-US" altLang="he-IL" sz="2000" baseline="30000" dirty="0"/>
              <a:t>4</a:t>
            </a:r>
            <a:r>
              <a:rPr lang="en-US" altLang="he-IL" sz="2000" dirty="0"/>
              <a:t>…</a:t>
            </a:r>
            <a:r>
              <a:rPr lang="en-US" altLang="he-IL" sz="2000" dirty="0">
                <a:cs typeface="+mn-cs"/>
              </a:rPr>
              <a:t>) &lt;10Cn</a:t>
            </a:r>
            <a:endParaRPr lang="en-US" altLang="he-IL" sz="2000" u="sng" dirty="0">
              <a:cs typeface="+mn-cs"/>
            </a:endParaRPr>
          </a:p>
        </p:txBody>
      </p:sp>
      <p:sp>
        <p:nvSpPr>
          <p:cNvPr id="4" name="Rectangle 3">
            <a:extLst>
              <a:ext uri="{FF2B5EF4-FFF2-40B4-BE49-F238E27FC236}">
                <a16:creationId xmlns:a16="http://schemas.microsoft.com/office/drawing/2014/main" id="{E753BC0D-9B78-4796-9BBA-C4F1143321C5}"/>
              </a:ext>
            </a:extLst>
          </p:cNvPr>
          <p:cNvSpPr/>
          <p:nvPr/>
        </p:nvSpPr>
        <p:spPr>
          <a:xfrm>
            <a:off x="3852205" y="2777994"/>
            <a:ext cx="1913021" cy="3368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Cn</a:t>
            </a:r>
            <a:endParaRPr lang="en-CA" dirty="0"/>
          </a:p>
        </p:txBody>
      </p:sp>
      <p:grpSp>
        <p:nvGrpSpPr>
          <p:cNvPr id="13" name="Group 12">
            <a:extLst>
              <a:ext uri="{FF2B5EF4-FFF2-40B4-BE49-F238E27FC236}">
                <a16:creationId xmlns:a16="http://schemas.microsoft.com/office/drawing/2014/main" id="{447E514E-80F8-409D-89A3-048F37C6F830}"/>
              </a:ext>
            </a:extLst>
          </p:cNvPr>
          <p:cNvGrpSpPr/>
          <p:nvPr/>
        </p:nvGrpSpPr>
        <p:grpSpPr>
          <a:xfrm>
            <a:off x="2035942" y="3114878"/>
            <a:ext cx="5339275" cy="776562"/>
            <a:chOff x="2021810" y="3114878"/>
            <a:chExt cx="5339275" cy="1850156"/>
          </a:xfrm>
        </p:grpSpPr>
        <p:sp>
          <p:nvSpPr>
            <p:cNvPr id="5" name="Rectangle 4">
              <a:extLst>
                <a:ext uri="{FF2B5EF4-FFF2-40B4-BE49-F238E27FC236}">
                  <a16:creationId xmlns:a16="http://schemas.microsoft.com/office/drawing/2014/main" id="{3ADAB798-F9C6-4D04-B14F-E7A165F2DB92}"/>
                </a:ext>
              </a:extLst>
            </p:cNvPr>
            <p:cNvSpPr/>
            <p:nvPr/>
          </p:nvSpPr>
          <p:spPr>
            <a:xfrm>
              <a:off x="4794584" y="4162409"/>
              <a:ext cx="2566501" cy="80262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C*0.7n</a:t>
              </a:r>
              <a:endParaRPr lang="en-CA" dirty="0"/>
            </a:p>
          </p:txBody>
        </p:sp>
        <p:sp>
          <p:nvSpPr>
            <p:cNvPr id="7" name="Rectangle 6">
              <a:extLst>
                <a:ext uri="{FF2B5EF4-FFF2-40B4-BE49-F238E27FC236}">
                  <a16:creationId xmlns:a16="http://schemas.microsoft.com/office/drawing/2014/main" id="{05A4276E-8E22-450A-9B07-BE8DB23E853E}"/>
                </a:ext>
              </a:extLst>
            </p:cNvPr>
            <p:cNvSpPr/>
            <p:nvPr/>
          </p:nvSpPr>
          <p:spPr>
            <a:xfrm>
              <a:off x="2021810" y="4170114"/>
              <a:ext cx="1408538" cy="7949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C*0.2n</a:t>
              </a:r>
              <a:endParaRPr lang="en-CA" dirty="0"/>
            </a:p>
          </p:txBody>
        </p:sp>
        <p:cxnSp>
          <p:nvCxnSpPr>
            <p:cNvPr id="9" name="Straight Connector 8">
              <a:extLst>
                <a:ext uri="{FF2B5EF4-FFF2-40B4-BE49-F238E27FC236}">
                  <a16:creationId xmlns:a16="http://schemas.microsoft.com/office/drawing/2014/main" id="{EE093DB3-7A38-43B0-AFBC-F0A9AFB688C4}"/>
                </a:ext>
              </a:extLst>
            </p:cNvPr>
            <p:cNvCxnSpPr>
              <a:cxnSpLocks/>
              <a:stCxn id="4" idx="2"/>
              <a:endCxn id="7" idx="0"/>
            </p:cNvCxnSpPr>
            <p:nvPr/>
          </p:nvCxnSpPr>
          <p:spPr>
            <a:xfrm flipH="1">
              <a:off x="2726079" y="3114878"/>
              <a:ext cx="2068505" cy="1055236"/>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E22A5940-03D5-4E14-901A-548A55F57ACB}"/>
                </a:ext>
              </a:extLst>
            </p:cNvPr>
            <p:cNvCxnSpPr>
              <a:cxnSpLocks/>
              <a:stCxn id="4" idx="2"/>
              <a:endCxn id="5" idx="0"/>
            </p:cNvCxnSpPr>
            <p:nvPr/>
          </p:nvCxnSpPr>
          <p:spPr>
            <a:xfrm>
              <a:off x="4794584" y="3114878"/>
              <a:ext cx="1283251" cy="1047531"/>
            </a:xfrm>
            <a:prstGeom prst="line">
              <a:avLst/>
            </a:prstGeom>
          </p:spPr>
          <p:style>
            <a:lnRef idx="1">
              <a:schemeClr val="dk1"/>
            </a:lnRef>
            <a:fillRef idx="0">
              <a:schemeClr val="dk1"/>
            </a:fillRef>
            <a:effectRef idx="0">
              <a:schemeClr val="dk1"/>
            </a:effectRef>
            <a:fontRef idx="minor">
              <a:schemeClr val="tx1"/>
            </a:fontRef>
          </p:style>
        </p:cxnSp>
      </p:grpSp>
      <p:grpSp>
        <p:nvGrpSpPr>
          <p:cNvPr id="14" name="Group 13">
            <a:extLst>
              <a:ext uri="{FF2B5EF4-FFF2-40B4-BE49-F238E27FC236}">
                <a16:creationId xmlns:a16="http://schemas.microsoft.com/office/drawing/2014/main" id="{D9F3F600-20A1-4607-84C6-A9BE2FF923B0}"/>
              </a:ext>
            </a:extLst>
          </p:cNvPr>
          <p:cNvGrpSpPr/>
          <p:nvPr/>
        </p:nvGrpSpPr>
        <p:grpSpPr>
          <a:xfrm>
            <a:off x="1282554" y="3891439"/>
            <a:ext cx="7438124" cy="820882"/>
            <a:chOff x="1369659" y="2657842"/>
            <a:chExt cx="7438124" cy="2976086"/>
          </a:xfrm>
        </p:grpSpPr>
        <p:sp>
          <p:nvSpPr>
            <p:cNvPr id="26" name="Rectangle 25">
              <a:extLst>
                <a:ext uri="{FF2B5EF4-FFF2-40B4-BE49-F238E27FC236}">
                  <a16:creationId xmlns:a16="http://schemas.microsoft.com/office/drawing/2014/main" id="{CFE32C12-7E63-4810-A746-7115C1E803DA}"/>
                </a:ext>
              </a:extLst>
            </p:cNvPr>
            <p:cNvSpPr/>
            <p:nvPr/>
          </p:nvSpPr>
          <p:spPr>
            <a:xfrm>
              <a:off x="6241282" y="4341998"/>
              <a:ext cx="2566501" cy="129193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C*0.7</a:t>
              </a:r>
              <a:r>
                <a:rPr lang="en-US" baseline="30000" dirty="0"/>
                <a:t>2</a:t>
              </a:r>
              <a:r>
                <a:rPr lang="en-US" dirty="0"/>
                <a:t>n</a:t>
              </a:r>
              <a:endParaRPr lang="en-CA" dirty="0"/>
            </a:p>
          </p:txBody>
        </p:sp>
        <p:sp>
          <p:nvSpPr>
            <p:cNvPr id="27" name="Rectangle 26">
              <a:extLst>
                <a:ext uri="{FF2B5EF4-FFF2-40B4-BE49-F238E27FC236}">
                  <a16:creationId xmlns:a16="http://schemas.microsoft.com/office/drawing/2014/main" id="{1B20F03F-ECE2-4AE1-B062-1B27CD2C7AD3}"/>
                </a:ext>
              </a:extLst>
            </p:cNvPr>
            <p:cNvSpPr/>
            <p:nvPr/>
          </p:nvSpPr>
          <p:spPr>
            <a:xfrm>
              <a:off x="4733605" y="4341994"/>
              <a:ext cx="1268703" cy="12213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C*0.7*0.2n</a:t>
              </a:r>
              <a:endParaRPr lang="en-CA" dirty="0"/>
            </a:p>
          </p:txBody>
        </p:sp>
        <p:cxnSp>
          <p:nvCxnSpPr>
            <p:cNvPr id="28" name="Straight Connector 27">
              <a:extLst>
                <a:ext uri="{FF2B5EF4-FFF2-40B4-BE49-F238E27FC236}">
                  <a16:creationId xmlns:a16="http://schemas.microsoft.com/office/drawing/2014/main" id="{DABFC6A3-BBEB-4972-BB3B-D9DE66DC2E60}"/>
                </a:ext>
              </a:extLst>
            </p:cNvPr>
            <p:cNvCxnSpPr>
              <a:cxnSpLocks/>
              <a:stCxn id="5" idx="2"/>
              <a:endCxn id="27" idx="0"/>
            </p:cNvCxnSpPr>
            <p:nvPr/>
          </p:nvCxnSpPr>
          <p:spPr>
            <a:xfrm flipH="1">
              <a:off x="5367957" y="2657846"/>
              <a:ext cx="811115" cy="1684149"/>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7B2819A2-35A7-4B2B-B0A2-EC8F042FB450}"/>
                </a:ext>
              </a:extLst>
            </p:cNvPr>
            <p:cNvCxnSpPr>
              <a:cxnSpLocks/>
              <a:stCxn id="5" idx="2"/>
              <a:endCxn id="26" idx="0"/>
            </p:cNvCxnSpPr>
            <p:nvPr/>
          </p:nvCxnSpPr>
          <p:spPr>
            <a:xfrm>
              <a:off x="6179072" y="2657846"/>
              <a:ext cx="1345461" cy="1684152"/>
            </a:xfrm>
            <a:prstGeom prst="line">
              <a:avLst/>
            </a:prstGeom>
          </p:spPr>
          <p:style>
            <a:lnRef idx="1">
              <a:schemeClr val="dk1"/>
            </a:lnRef>
            <a:fillRef idx="0">
              <a:schemeClr val="dk1"/>
            </a:fillRef>
            <a:effectRef idx="0">
              <a:schemeClr val="dk1"/>
            </a:effectRef>
            <a:fontRef idx="minor">
              <a:schemeClr val="tx1"/>
            </a:fontRef>
          </p:style>
        </p:cxnSp>
        <p:sp>
          <p:nvSpPr>
            <p:cNvPr id="39" name="Rectangle 38">
              <a:extLst>
                <a:ext uri="{FF2B5EF4-FFF2-40B4-BE49-F238E27FC236}">
                  <a16:creationId xmlns:a16="http://schemas.microsoft.com/office/drawing/2014/main" id="{FAB6B775-75F0-4A1E-A29A-541FC49C3574}"/>
                </a:ext>
              </a:extLst>
            </p:cNvPr>
            <p:cNvSpPr/>
            <p:nvPr/>
          </p:nvSpPr>
          <p:spPr>
            <a:xfrm>
              <a:off x="2726189" y="4367692"/>
              <a:ext cx="1588957" cy="118394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C*0.2*0.7n</a:t>
              </a:r>
              <a:endParaRPr lang="en-CA" dirty="0"/>
            </a:p>
          </p:txBody>
        </p:sp>
        <p:sp>
          <p:nvSpPr>
            <p:cNvPr id="40" name="Rectangle 39">
              <a:extLst>
                <a:ext uri="{FF2B5EF4-FFF2-40B4-BE49-F238E27FC236}">
                  <a16:creationId xmlns:a16="http://schemas.microsoft.com/office/drawing/2014/main" id="{065F1F40-41CE-4C08-A069-1C5EFCD48B51}"/>
                </a:ext>
              </a:extLst>
            </p:cNvPr>
            <p:cNvSpPr/>
            <p:nvPr/>
          </p:nvSpPr>
          <p:spPr>
            <a:xfrm>
              <a:off x="1369659" y="4341998"/>
              <a:ext cx="938071" cy="120963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C*0.2</a:t>
              </a:r>
              <a:r>
                <a:rPr lang="en-US" baseline="30000" dirty="0"/>
                <a:t>2</a:t>
              </a:r>
              <a:r>
                <a:rPr lang="en-US" dirty="0"/>
                <a:t>n</a:t>
              </a:r>
              <a:endParaRPr lang="en-CA" dirty="0"/>
            </a:p>
          </p:txBody>
        </p:sp>
        <p:cxnSp>
          <p:nvCxnSpPr>
            <p:cNvPr id="41" name="Straight Connector 40">
              <a:extLst>
                <a:ext uri="{FF2B5EF4-FFF2-40B4-BE49-F238E27FC236}">
                  <a16:creationId xmlns:a16="http://schemas.microsoft.com/office/drawing/2014/main" id="{4364665E-81D3-4736-A6D1-089DF8D28CD1}"/>
                </a:ext>
              </a:extLst>
            </p:cNvPr>
            <p:cNvCxnSpPr>
              <a:cxnSpLocks/>
              <a:stCxn id="7" idx="2"/>
              <a:endCxn id="40" idx="0"/>
            </p:cNvCxnSpPr>
            <p:nvPr/>
          </p:nvCxnSpPr>
          <p:spPr>
            <a:xfrm flipH="1">
              <a:off x="1838695" y="2657842"/>
              <a:ext cx="988621" cy="1684156"/>
            </a:xfrm>
            <a:prstGeom prst="line">
              <a:avLst/>
            </a:prstGeom>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88191779-E878-49ED-AED6-120E4D91830A}"/>
                </a:ext>
              </a:extLst>
            </p:cNvPr>
            <p:cNvCxnSpPr>
              <a:cxnSpLocks/>
              <a:stCxn id="7" idx="2"/>
              <a:endCxn id="39" idx="0"/>
            </p:cNvCxnSpPr>
            <p:nvPr/>
          </p:nvCxnSpPr>
          <p:spPr>
            <a:xfrm>
              <a:off x="2827316" y="2657842"/>
              <a:ext cx="693352" cy="1709849"/>
            </a:xfrm>
            <a:prstGeom prst="line">
              <a:avLst/>
            </a:prstGeom>
          </p:spPr>
          <p:style>
            <a:lnRef idx="1">
              <a:schemeClr val="dk1"/>
            </a:lnRef>
            <a:fillRef idx="0">
              <a:schemeClr val="dk1"/>
            </a:fillRef>
            <a:effectRef idx="0">
              <a:schemeClr val="dk1"/>
            </a:effectRef>
            <a:fontRef idx="minor">
              <a:schemeClr val="tx1"/>
            </a:fontRef>
          </p:style>
        </p:cxnSp>
      </p:grpSp>
      <p:sp>
        <p:nvSpPr>
          <p:cNvPr id="49" name="Rectangle 48">
            <a:extLst>
              <a:ext uri="{FF2B5EF4-FFF2-40B4-BE49-F238E27FC236}">
                <a16:creationId xmlns:a16="http://schemas.microsoft.com/office/drawing/2014/main" id="{F8BF52CE-882E-465E-8BA0-E08809F2265C}"/>
              </a:ext>
            </a:extLst>
          </p:cNvPr>
          <p:cNvSpPr/>
          <p:nvPr/>
        </p:nvSpPr>
        <p:spPr>
          <a:xfrm>
            <a:off x="1341790" y="5528999"/>
            <a:ext cx="580761" cy="3368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C*1</a:t>
            </a:r>
            <a:endParaRPr lang="en-CA" dirty="0"/>
          </a:p>
        </p:txBody>
      </p:sp>
      <p:sp>
        <p:nvSpPr>
          <p:cNvPr id="50" name="Rectangle 49">
            <a:extLst>
              <a:ext uri="{FF2B5EF4-FFF2-40B4-BE49-F238E27FC236}">
                <a16:creationId xmlns:a16="http://schemas.microsoft.com/office/drawing/2014/main" id="{F9D4E065-E38F-430D-B97A-5F12040157D4}"/>
              </a:ext>
            </a:extLst>
          </p:cNvPr>
          <p:cNvSpPr/>
          <p:nvPr/>
        </p:nvSpPr>
        <p:spPr>
          <a:xfrm>
            <a:off x="507034" y="5492192"/>
            <a:ext cx="536955" cy="3368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C*1</a:t>
            </a:r>
            <a:endParaRPr lang="en-CA" dirty="0"/>
          </a:p>
        </p:txBody>
      </p:sp>
      <p:cxnSp>
        <p:nvCxnSpPr>
          <p:cNvPr id="51" name="Straight Connector 50">
            <a:extLst>
              <a:ext uri="{FF2B5EF4-FFF2-40B4-BE49-F238E27FC236}">
                <a16:creationId xmlns:a16="http://schemas.microsoft.com/office/drawing/2014/main" id="{F4E17921-1C01-46C4-BFD5-97C848FD7D49}"/>
              </a:ext>
            </a:extLst>
          </p:cNvPr>
          <p:cNvCxnSpPr>
            <a:cxnSpLocks/>
            <a:endCxn id="50" idx="0"/>
          </p:cNvCxnSpPr>
          <p:nvPr/>
        </p:nvCxnSpPr>
        <p:spPr>
          <a:xfrm flipH="1">
            <a:off x="775512" y="5123935"/>
            <a:ext cx="563206" cy="368257"/>
          </a:xfrm>
          <a:prstGeom prst="line">
            <a:avLst/>
          </a:prstGeom>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2C7B0D79-E1B1-4BA0-AE12-ECE32AB5C091}"/>
              </a:ext>
            </a:extLst>
          </p:cNvPr>
          <p:cNvCxnSpPr>
            <a:cxnSpLocks/>
            <a:endCxn id="49" idx="0"/>
          </p:cNvCxnSpPr>
          <p:nvPr/>
        </p:nvCxnSpPr>
        <p:spPr>
          <a:xfrm>
            <a:off x="1338718" y="5123935"/>
            <a:ext cx="293453" cy="405064"/>
          </a:xfrm>
          <a:prstGeom prst="line">
            <a:avLst/>
          </a:prstGeom>
        </p:spPr>
        <p:style>
          <a:lnRef idx="1">
            <a:schemeClr val="dk1"/>
          </a:lnRef>
          <a:fillRef idx="0">
            <a:schemeClr val="dk1"/>
          </a:fillRef>
          <a:effectRef idx="0">
            <a:schemeClr val="dk1"/>
          </a:effectRef>
          <a:fontRef idx="minor">
            <a:schemeClr val="tx1"/>
          </a:fontRef>
        </p:style>
      </p:cxnSp>
      <p:sp>
        <p:nvSpPr>
          <p:cNvPr id="31" name="Rectangle 30">
            <a:extLst>
              <a:ext uri="{FF2B5EF4-FFF2-40B4-BE49-F238E27FC236}">
                <a16:creationId xmlns:a16="http://schemas.microsoft.com/office/drawing/2014/main" id="{FA312A6C-67F5-4C0E-9772-E1BFC6608DFE}"/>
              </a:ext>
            </a:extLst>
          </p:cNvPr>
          <p:cNvSpPr/>
          <p:nvPr/>
        </p:nvSpPr>
        <p:spPr>
          <a:xfrm>
            <a:off x="3504930" y="5877046"/>
            <a:ext cx="580761" cy="3368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C*1</a:t>
            </a:r>
            <a:endParaRPr lang="en-CA" dirty="0"/>
          </a:p>
        </p:txBody>
      </p:sp>
      <p:sp>
        <p:nvSpPr>
          <p:cNvPr id="32" name="Rectangle 31">
            <a:extLst>
              <a:ext uri="{FF2B5EF4-FFF2-40B4-BE49-F238E27FC236}">
                <a16:creationId xmlns:a16="http://schemas.microsoft.com/office/drawing/2014/main" id="{EAFFB2E9-B857-45D1-A893-822E3F3DD4F7}"/>
              </a:ext>
            </a:extLst>
          </p:cNvPr>
          <p:cNvSpPr/>
          <p:nvPr/>
        </p:nvSpPr>
        <p:spPr>
          <a:xfrm>
            <a:off x="2670174" y="5840239"/>
            <a:ext cx="536955" cy="3368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C*1</a:t>
            </a:r>
            <a:endParaRPr lang="en-CA" dirty="0"/>
          </a:p>
        </p:txBody>
      </p:sp>
      <p:cxnSp>
        <p:nvCxnSpPr>
          <p:cNvPr id="33" name="Straight Connector 32">
            <a:extLst>
              <a:ext uri="{FF2B5EF4-FFF2-40B4-BE49-F238E27FC236}">
                <a16:creationId xmlns:a16="http://schemas.microsoft.com/office/drawing/2014/main" id="{81BBC005-010B-4560-9B1E-E369974CB2C5}"/>
              </a:ext>
            </a:extLst>
          </p:cNvPr>
          <p:cNvCxnSpPr>
            <a:cxnSpLocks/>
            <a:endCxn id="32" idx="0"/>
          </p:cNvCxnSpPr>
          <p:nvPr/>
        </p:nvCxnSpPr>
        <p:spPr>
          <a:xfrm flipH="1">
            <a:off x="2938652" y="5471982"/>
            <a:ext cx="563206" cy="368257"/>
          </a:xfrm>
          <a:prstGeom prst="line">
            <a:avLst/>
          </a:prstGeom>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55A1EC30-E950-4FC1-A55D-48C20B0264AC}"/>
              </a:ext>
            </a:extLst>
          </p:cNvPr>
          <p:cNvCxnSpPr>
            <a:cxnSpLocks/>
            <a:endCxn id="31" idx="0"/>
          </p:cNvCxnSpPr>
          <p:nvPr/>
        </p:nvCxnSpPr>
        <p:spPr>
          <a:xfrm>
            <a:off x="3501858" y="5471982"/>
            <a:ext cx="293453" cy="405064"/>
          </a:xfrm>
          <a:prstGeom prst="line">
            <a:avLst/>
          </a:prstGeom>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5F79C048-96E5-49B8-BF0B-683256228ACB}"/>
              </a:ext>
            </a:extLst>
          </p:cNvPr>
          <p:cNvSpPr txBox="1"/>
          <p:nvPr/>
        </p:nvSpPr>
        <p:spPr>
          <a:xfrm>
            <a:off x="1809256" y="4646598"/>
            <a:ext cx="6537910" cy="707886"/>
          </a:xfrm>
          <a:prstGeom prst="rect">
            <a:avLst/>
          </a:prstGeom>
          <a:noFill/>
        </p:spPr>
        <p:txBody>
          <a:bodyPr wrap="square" rtlCol="0">
            <a:spAutoFit/>
          </a:bodyPr>
          <a:lstStyle/>
          <a:p>
            <a:r>
              <a:rPr lang="en-US" sz="4000" dirty="0"/>
              <a:t>…                   …                ….</a:t>
            </a:r>
            <a:endParaRPr lang="en-CA" sz="4000" dirty="0"/>
          </a:p>
        </p:txBody>
      </p:sp>
      <p:sp>
        <p:nvSpPr>
          <p:cNvPr id="60" name="Rectangle 59">
            <a:extLst>
              <a:ext uri="{FF2B5EF4-FFF2-40B4-BE49-F238E27FC236}">
                <a16:creationId xmlns:a16="http://schemas.microsoft.com/office/drawing/2014/main" id="{F5D2E062-9011-4747-9278-376BFC9A94B8}"/>
              </a:ext>
            </a:extLst>
          </p:cNvPr>
          <p:cNvSpPr>
            <a:spLocks noChangeArrowheads="1"/>
          </p:cNvSpPr>
          <p:nvPr/>
        </p:nvSpPr>
        <p:spPr bwMode="auto">
          <a:xfrm>
            <a:off x="6652670" y="4848253"/>
            <a:ext cx="3361942" cy="1365677"/>
          </a:xfrm>
          <a:prstGeom prst="rect">
            <a:avLst/>
          </a:prstGeom>
          <a:solidFill>
            <a:srgbClr val="F8CBAD"/>
          </a:solidFill>
          <a:ln w="12600" cap="flat">
            <a:solidFill>
              <a:srgbClr val="43729D"/>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solidFill>
                  <a:srgbClr val="000000"/>
                </a:solidFill>
                <a:latin typeface="Arial" panose="020B0604020202020204" pitchFamily="34" charset="0"/>
                <a:ea typeface="Arial Unicode MS" panose="020B0604020202020204" pitchFamily="34" charset="-128"/>
                <a:cs typeface="Arial Unicode MS" panose="020B0604020202020204" pitchFamily="34" charset="-128"/>
              </a:defRPr>
            </a:lvl9pPr>
          </a:lstStyle>
          <a:p>
            <a:r>
              <a:rPr lang="en-US" sz="2000" dirty="0"/>
              <a:t>Level 0: C*n</a:t>
            </a:r>
          </a:p>
          <a:p>
            <a:r>
              <a:rPr lang="en-CA" sz="2000" dirty="0"/>
              <a:t>Level 1: C*0.9*n</a:t>
            </a:r>
          </a:p>
          <a:p>
            <a:r>
              <a:rPr lang="en-CA" sz="2000" dirty="0"/>
              <a:t>Level 2: C*0.9</a:t>
            </a:r>
            <a:r>
              <a:rPr lang="en-CA" sz="2000" baseline="30000" dirty="0"/>
              <a:t>2</a:t>
            </a:r>
            <a:r>
              <a:rPr lang="en-CA" sz="2000" dirty="0"/>
              <a:t>*n</a:t>
            </a:r>
          </a:p>
          <a:p>
            <a:r>
              <a:rPr lang="en-CA" sz="2000" dirty="0"/>
              <a:t>Level 3: C*0.9</a:t>
            </a:r>
            <a:r>
              <a:rPr lang="en-CA" sz="2000" baseline="30000" dirty="0"/>
              <a:t>3</a:t>
            </a:r>
            <a:r>
              <a:rPr lang="en-CA" sz="2000" dirty="0"/>
              <a:t>*n …</a:t>
            </a:r>
          </a:p>
        </p:txBody>
      </p:sp>
    </p:spTree>
    <p:extLst>
      <p:ext uri="{BB962C8B-B14F-4D97-AF65-F5344CB8AC3E}">
        <p14:creationId xmlns:p14="http://schemas.microsoft.com/office/powerpoint/2010/main" val="272576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9" grpId="0" animBg="1"/>
      <p:bldP spid="50" grpId="0" animBg="1"/>
      <p:bldP spid="31" grpId="0" animBg="1"/>
      <p:bldP spid="32" grpId="0" animBg="1"/>
      <p:bldP spid="12" grpId="0"/>
      <p:bldP spid="6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add(element)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latin typeface="Albany"/>
              </a:rPr>
              <a:t>table[index] = element</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3192473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endParaRPr lang="en-US" altLang="he-IL" sz="2000" dirty="0"/>
          </a:p>
          <a:p>
            <a:pPr marL="57150" indent="0"/>
            <a:endParaRPr lang="en-US" altLang="he-IL" sz="2000" dirty="0"/>
          </a:p>
          <a:p>
            <a:pPr marL="57150" indent="0"/>
            <a:endParaRPr lang="en-US" altLang="he-IL" sz="2000" dirty="0"/>
          </a:p>
          <a:p>
            <a:pPr marL="57150" indent="0"/>
            <a:endParaRPr lang="en-US" altLang="he-IL" sz="2000" dirty="0"/>
          </a:p>
          <a:p>
            <a:pPr marL="57150"/>
            <a:r>
              <a:rPr lang="en-US" altLang="he-IL" sz="2000" u="sng" dirty="0"/>
              <a:t>If we partition into 7-tuples</a:t>
            </a:r>
            <a:r>
              <a:rPr lang="en-US" altLang="he-IL" sz="2000" dirty="0"/>
              <a:t>:</a:t>
            </a:r>
          </a:p>
          <a:p>
            <a:pPr marL="57150"/>
            <a:r>
              <a:rPr lang="en-US" altLang="he-IL" sz="2000" dirty="0"/>
              <a:t>We’ll have n/7 columns. – recursion </a:t>
            </a:r>
            <a:r>
              <a:rPr lang="en-US" altLang="he-IL" sz="2000" b="1" dirty="0">
                <a:solidFill>
                  <a:srgbClr val="FF0000"/>
                </a:solidFill>
              </a:rPr>
              <a:t>T(n/7)</a:t>
            </a:r>
          </a:p>
          <a:p>
            <a:pPr marL="57150"/>
            <a:r>
              <a:rPr lang="en-US" altLang="he-IL" sz="2000" dirty="0"/>
              <a:t>And then we make another recursive call on L or on H</a:t>
            </a:r>
          </a:p>
          <a:p>
            <a:pPr marL="57150"/>
            <a:r>
              <a:rPr lang="en-US" altLang="he-IL" sz="2000" dirty="0"/>
              <a:t>What upper bound are we getting on |L| and |H|?</a:t>
            </a:r>
          </a:p>
          <a:p>
            <a:pPr marL="400050" indent="-342900">
              <a:buFontTx/>
              <a:buChar char="-"/>
            </a:pPr>
            <a:r>
              <a:rPr lang="en-US" altLang="he-IL" sz="2000" dirty="0"/>
              <a:t>|L| &gt;= n/14 columns * 4 numbers in each = 2n/7 </a:t>
            </a:r>
            <a:r>
              <a:rPr lang="en-US" altLang="he-IL" sz="2000" dirty="0">
                <a:sym typeface="Wingdings" panose="05000000000000000000" pitchFamily="2" charset="2"/>
              </a:rPr>
              <a:t> |H| &lt;= 5n/7</a:t>
            </a:r>
            <a:endParaRPr lang="en-US" altLang="he-IL" sz="2000" dirty="0"/>
          </a:p>
          <a:p>
            <a:pPr marL="400050" indent="-342900">
              <a:buFontTx/>
              <a:buChar char="-"/>
            </a:pPr>
            <a:r>
              <a:rPr lang="en-US" altLang="he-IL" sz="2000" dirty="0"/>
              <a:t>|H| &gt;= n/14 columns * 4 numbers in each = 2n/7 </a:t>
            </a:r>
            <a:r>
              <a:rPr lang="en-US" altLang="he-IL" sz="2000" dirty="0">
                <a:sym typeface="Wingdings" panose="05000000000000000000" pitchFamily="2" charset="2"/>
              </a:rPr>
              <a:t> |L| &lt;= 5n/7</a:t>
            </a:r>
          </a:p>
          <a:p>
            <a:pPr marL="57150"/>
            <a:r>
              <a:rPr lang="en-US" altLang="he-IL" sz="2000" dirty="0">
                <a:sym typeface="Wingdings" panose="05000000000000000000" pitchFamily="2" charset="2"/>
              </a:rPr>
              <a:t>Hence the second recursive call runs in time </a:t>
            </a:r>
            <a:r>
              <a:rPr lang="en-US" altLang="he-IL" sz="2000" b="1" dirty="0">
                <a:solidFill>
                  <a:srgbClr val="FF0000"/>
                </a:solidFill>
                <a:sym typeface="Wingdings" panose="05000000000000000000" pitchFamily="2" charset="2"/>
              </a:rPr>
              <a:t>T(5n/7)</a:t>
            </a:r>
            <a:endParaRPr lang="en-US" altLang="he-IL" sz="2000" b="1" dirty="0">
              <a:solidFill>
                <a:srgbClr val="FF0000"/>
              </a:solidFill>
            </a:endParaRPr>
          </a:p>
          <a:p>
            <a:pPr marL="400050" indent="-342900">
              <a:buFontTx/>
              <a:buChar char="-"/>
            </a:pPr>
            <a:endParaRPr lang="en-US" altLang="he-IL" sz="2000" dirty="0"/>
          </a:p>
          <a:p>
            <a:pPr marL="57150"/>
            <a:endParaRPr lang="en-US" altLang="he-IL" sz="2000" dirty="0"/>
          </a:p>
        </p:txBody>
      </p:sp>
      <p:graphicFrame>
        <p:nvGraphicFramePr>
          <p:cNvPr id="2" name="Table 2">
            <a:extLst>
              <a:ext uri="{FF2B5EF4-FFF2-40B4-BE49-F238E27FC236}">
                <a16:creationId xmlns:a16="http://schemas.microsoft.com/office/drawing/2014/main" id="{115FA3E2-CF2A-4891-A915-60643D1E9CB2}"/>
              </a:ext>
            </a:extLst>
          </p:cNvPr>
          <p:cNvGraphicFramePr>
            <a:graphicFrameLocks noGrp="1"/>
          </p:cNvGraphicFramePr>
          <p:nvPr/>
        </p:nvGraphicFramePr>
        <p:xfrm>
          <a:off x="58023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31</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70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81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1" name="Table 2">
            <a:extLst>
              <a:ext uri="{FF2B5EF4-FFF2-40B4-BE49-F238E27FC236}">
                <a16:creationId xmlns:a16="http://schemas.microsoft.com/office/drawing/2014/main" id="{A5EA730F-2C6E-4881-9C16-2057177AEA12}"/>
              </a:ext>
            </a:extLst>
          </p:cNvPr>
          <p:cNvGraphicFramePr>
            <a:graphicFrameLocks noGrp="1"/>
          </p:cNvGraphicFramePr>
          <p:nvPr/>
        </p:nvGraphicFramePr>
        <p:xfrm>
          <a:off x="32877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9</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2" name="Table 2">
            <a:extLst>
              <a:ext uri="{FF2B5EF4-FFF2-40B4-BE49-F238E27FC236}">
                <a16:creationId xmlns:a16="http://schemas.microsoft.com/office/drawing/2014/main" id="{59E8540A-2462-4F3B-8ECD-27AD8183083E}"/>
              </a:ext>
            </a:extLst>
          </p:cNvPr>
          <p:cNvGraphicFramePr>
            <a:graphicFrameLocks noGrp="1"/>
          </p:cNvGraphicFramePr>
          <p:nvPr/>
        </p:nvGraphicFramePr>
        <p:xfrm>
          <a:off x="66405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32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36</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51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55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3" name="Table 2">
            <a:extLst>
              <a:ext uri="{FF2B5EF4-FFF2-40B4-BE49-F238E27FC236}">
                <a16:creationId xmlns:a16="http://schemas.microsoft.com/office/drawing/2014/main" id="{D3292DA1-DAF7-4825-89E8-A93D1481BF32}"/>
              </a:ext>
            </a:extLst>
          </p:cNvPr>
          <p:cNvGraphicFramePr>
            <a:graphicFrameLocks noGrp="1"/>
          </p:cNvGraphicFramePr>
          <p:nvPr/>
        </p:nvGraphicFramePr>
        <p:xfrm>
          <a:off x="49641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23</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24</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28</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4" name="Table 2">
            <a:extLst>
              <a:ext uri="{FF2B5EF4-FFF2-40B4-BE49-F238E27FC236}">
                <a16:creationId xmlns:a16="http://schemas.microsoft.com/office/drawing/2014/main" id="{C890A377-19F2-4412-9A81-065EEEFC633D}"/>
              </a:ext>
            </a:extLst>
          </p:cNvPr>
          <p:cNvGraphicFramePr>
            <a:graphicFrameLocks noGrp="1"/>
          </p:cNvGraphicFramePr>
          <p:nvPr/>
        </p:nvGraphicFramePr>
        <p:xfrm>
          <a:off x="41259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18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41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5" name="Table 2">
            <a:extLst>
              <a:ext uri="{FF2B5EF4-FFF2-40B4-BE49-F238E27FC236}">
                <a16:creationId xmlns:a16="http://schemas.microsoft.com/office/drawing/2014/main" id="{9DD1816D-67F0-4861-B87F-903DD8C1FBE1}"/>
              </a:ext>
            </a:extLst>
          </p:cNvPr>
          <p:cNvGraphicFramePr>
            <a:graphicFrameLocks noGrp="1"/>
          </p:cNvGraphicFramePr>
          <p:nvPr/>
        </p:nvGraphicFramePr>
        <p:xfrm>
          <a:off x="24495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6" name="Table 2">
            <a:extLst>
              <a:ext uri="{FF2B5EF4-FFF2-40B4-BE49-F238E27FC236}">
                <a16:creationId xmlns:a16="http://schemas.microsoft.com/office/drawing/2014/main" id="{8AAC1FDF-C2C5-48EC-80EA-075A58D27DD4}"/>
              </a:ext>
            </a:extLst>
          </p:cNvPr>
          <p:cNvGraphicFramePr>
            <a:graphicFrameLocks noGrp="1"/>
          </p:cNvGraphicFramePr>
          <p:nvPr/>
        </p:nvGraphicFramePr>
        <p:xfrm>
          <a:off x="16113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sp>
        <p:nvSpPr>
          <p:cNvPr id="3" name="Rectangle 2">
            <a:extLst>
              <a:ext uri="{FF2B5EF4-FFF2-40B4-BE49-F238E27FC236}">
                <a16:creationId xmlns:a16="http://schemas.microsoft.com/office/drawing/2014/main" id="{9A9F55CA-2A1C-4817-8C95-2CAF5B8EE99E}"/>
              </a:ext>
            </a:extLst>
          </p:cNvPr>
          <p:cNvSpPr/>
          <p:nvPr/>
        </p:nvSpPr>
        <p:spPr bwMode="auto">
          <a:xfrm>
            <a:off x="1458912" y="1453060"/>
            <a:ext cx="3352800" cy="1525587"/>
          </a:xfrm>
          <a:prstGeom prst="rect">
            <a:avLst/>
          </a:prstGeom>
          <a:solidFill>
            <a:srgbClr val="00B05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CA"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12" name="Rectangle 11">
            <a:extLst>
              <a:ext uri="{FF2B5EF4-FFF2-40B4-BE49-F238E27FC236}">
                <a16:creationId xmlns:a16="http://schemas.microsoft.com/office/drawing/2014/main" id="{A9E8B1B0-FE76-4355-AC99-0C88949241BE}"/>
              </a:ext>
            </a:extLst>
          </p:cNvPr>
          <p:cNvSpPr/>
          <p:nvPr/>
        </p:nvSpPr>
        <p:spPr bwMode="auto">
          <a:xfrm>
            <a:off x="3973512" y="2495296"/>
            <a:ext cx="3429000" cy="1525587"/>
          </a:xfrm>
          <a:prstGeom prst="rect">
            <a:avLst/>
          </a:prstGeom>
          <a:solidFill>
            <a:srgbClr val="7030A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CA"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4" name="Rectangle 3">
            <a:extLst>
              <a:ext uri="{FF2B5EF4-FFF2-40B4-BE49-F238E27FC236}">
                <a16:creationId xmlns:a16="http://schemas.microsoft.com/office/drawing/2014/main" id="{6C46CFC2-ADA5-6C8B-9798-359DBD068D4D}"/>
              </a:ext>
            </a:extLst>
          </p:cNvPr>
          <p:cNvSpPr/>
          <p:nvPr/>
        </p:nvSpPr>
        <p:spPr>
          <a:xfrm>
            <a:off x="6945312" y="4155124"/>
            <a:ext cx="2975169" cy="755780"/>
          </a:xfrm>
          <a:prstGeom prst="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T(n) = T(n/7) + T(5n/7) + O(n)</a:t>
            </a:r>
          </a:p>
        </p:txBody>
      </p:sp>
    </p:spTree>
    <p:extLst>
      <p:ext uri="{BB962C8B-B14F-4D97-AF65-F5344CB8AC3E}">
        <p14:creationId xmlns:p14="http://schemas.microsoft.com/office/powerpoint/2010/main" val="299397826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306DFB-9CF5-65B6-311F-55DBDAA404E2}"/>
            </a:ext>
          </a:extLst>
        </p:cNvPr>
        <p:cNvGrpSpPr/>
        <p:nvPr/>
      </p:nvGrpSpPr>
      <p:grpSpPr>
        <a:xfrm>
          <a:off x="0" y="0"/>
          <a:ext cx="0" cy="0"/>
          <a:chOff x="0" y="0"/>
          <a:chExt cx="0" cy="0"/>
        </a:xfrm>
      </p:grpSpPr>
      <p:sp>
        <p:nvSpPr>
          <p:cNvPr id="5121" name="Rectangle 1">
            <a:extLst>
              <a:ext uri="{FF2B5EF4-FFF2-40B4-BE49-F238E27FC236}">
                <a16:creationId xmlns:a16="http://schemas.microsoft.com/office/drawing/2014/main" id="{38147FA8-E18F-D43E-A7DE-E531662C16F2}"/>
              </a:ext>
            </a:extLst>
          </p:cNvPr>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a:extLst>
              <a:ext uri="{FF2B5EF4-FFF2-40B4-BE49-F238E27FC236}">
                <a16:creationId xmlns:a16="http://schemas.microsoft.com/office/drawing/2014/main" id="{382AAEDA-2171-AC68-AEED-52D3154A2ACB}"/>
              </a:ext>
            </a:extLst>
          </p:cNvPr>
          <p:cNvSpPr>
            <a:spLocks noGrp="1" noChangeArrowheads="1"/>
          </p:cNvSpPr>
          <p:nvPr>
            <p:ph type="body" idx="1"/>
          </p:nvPr>
        </p:nvSpPr>
        <p:spPr>
          <a:xfrm>
            <a:off x="720725" y="1949450"/>
            <a:ext cx="8855075" cy="4808538"/>
          </a:xfrm>
          <a:ln/>
        </p:spPr>
        <p:txBody>
          <a:bodyPr tIns="21240"/>
          <a:lstStyle/>
          <a:p>
            <a:pPr marL="57150" indent="0"/>
            <a:endParaRPr lang="en-US" altLang="he-IL" sz="2000" dirty="0"/>
          </a:p>
          <a:p>
            <a:pPr marL="57150" indent="0"/>
            <a:endParaRPr lang="en-US" altLang="he-IL" sz="2000" dirty="0"/>
          </a:p>
          <a:p>
            <a:pPr marL="57150" indent="0"/>
            <a:endParaRPr lang="en-US" altLang="he-IL" sz="2000" dirty="0"/>
          </a:p>
          <a:p>
            <a:pPr marL="57150" indent="0"/>
            <a:endParaRPr lang="en-US" altLang="he-IL" sz="2000" dirty="0"/>
          </a:p>
          <a:p>
            <a:pPr marL="57150"/>
            <a:br>
              <a:rPr lang="en-US" altLang="he-IL" sz="2000" u="sng" dirty="0"/>
            </a:br>
            <a:r>
              <a:rPr lang="en-US" altLang="he-IL" sz="2000" u="sng" dirty="0"/>
              <a:t>If we partition into 7-tuples</a:t>
            </a:r>
            <a:r>
              <a:rPr lang="en-US" altLang="he-IL" sz="2000" dirty="0"/>
              <a:t>:</a:t>
            </a:r>
          </a:p>
          <a:p>
            <a:pPr marL="57150"/>
            <a:r>
              <a:rPr lang="en-US" altLang="he-IL" sz="2000" dirty="0"/>
              <a:t>We’ll have n/7 columns. How many of them have median&lt;M? n/14</a:t>
            </a:r>
          </a:p>
          <a:p>
            <a:pPr marL="57150"/>
            <a:r>
              <a:rPr lang="en-US" altLang="he-IL" sz="2000" dirty="0"/>
              <a:t>We’ll remove 4 numbers from each of the n/14 columns</a:t>
            </a:r>
          </a:p>
          <a:p>
            <a:pPr marL="57150"/>
            <a:r>
              <a:rPr lang="en-US" altLang="he-IL" sz="2000" dirty="0"/>
              <a:t>We throw away (4/14)*n elements in each round</a:t>
            </a:r>
          </a:p>
          <a:p>
            <a:pPr marL="400050"/>
            <a:r>
              <a:rPr lang="en-US" altLang="he-IL" sz="2000" dirty="0"/>
              <a:t>T(n) = T(n/7) + T(10/14 * n) + O(n)</a:t>
            </a:r>
          </a:p>
          <a:p>
            <a:pPr marL="400050"/>
            <a:r>
              <a:rPr lang="en-US" altLang="he-IL" sz="2000" dirty="0"/>
              <a:t>T(n) = T(n/7) + T(5/7 * n) + O(n)</a:t>
            </a:r>
          </a:p>
          <a:p>
            <a:pPr marL="57150"/>
            <a:r>
              <a:rPr lang="en-US" altLang="he-IL" sz="2000" u="sng" dirty="0"/>
              <a:t>Q: What if we partition into 3-tuples</a:t>
            </a:r>
            <a:r>
              <a:rPr lang="en-US" altLang="he-IL" sz="2000" dirty="0"/>
              <a:t>?</a:t>
            </a:r>
          </a:p>
        </p:txBody>
      </p:sp>
      <p:graphicFrame>
        <p:nvGraphicFramePr>
          <p:cNvPr id="2" name="Table 2">
            <a:extLst>
              <a:ext uri="{FF2B5EF4-FFF2-40B4-BE49-F238E27FC236}">
                <a16:creationId xmlns:a16="http://schemas.microsoft.com/office/drawing/2014/main" id="{FF514A3B-A7CC-2E6A-4842-145774C8D9C3}"/>
              </a:ext>
            </a:extLst>
          </p:cNvPr>
          <p:cNvGraphicFramePr>
            <a:graphicFrameLocks noGrp="1"/>
          </p:cNvGraphicFramePr>
          <p:nvPr/>
        </p:nvGraphicFramePr>
        <p:xfrm>
          <a:off x="58023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31</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70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81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1" name="Table 2">
            <a:extLst>
              <a:ext uri="{FF2B5EF4-FFF2-40B4-BE49-F238E27FC236}">
                <a16:creationId xmlns:a16="http://schemas.microsoft.com/office/drawing/2014/main" id="{CBD84AAB-DEC4-7F5D-389A-B530427B6FA1}"/>
              </a:ext>
            </a:extLst>
          </p:cNvPr>
          <p:cNvGraphicFramePr>
            <a:graphicFrameLocks noGrp="1"/>
          </p:cNvGraphicFramePr>
          <p:nvPr/>
        </p:nvGraphicFramePr>
        <p:xfrm>
          <a:off x="32877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9</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2" name="Table 2">
            <a:extLst>
              <a:ext uri="{FF2B5EF4-FFF2-40B4-BE49-F238E27FC236}">
                <a16:creationId xmlns:a16="http://schemas.microsoft.com/office/drawing/2014/main" id="{83F15416-CC3F-82FB-633F-9E74E70250FC}"/>
              </a:ext>
            </a:extLst>
          </p:cNvPr>
          <p:cNvGraphicFramePr>
            <a:graphicFrameLocks noGrp="1"/>
          </p:cNvGraphicFramePr>
          <p:nvPr/>
        </p:nvGraphicFramePr>
        <p:xfrm>
          <a:off x="66405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32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36</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51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55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3" name="Table 2">
            <a:extLst>
              <a:ext uri="{FF2B5EF4-FFF2-40B4-BE49-F238E27FC236}">
                <a16:creationId xmlns:a16="http://schemas.microsoft.com/office/drawing/2014/main" id="{E913A2B9-6A84-4EF5-0544-42A472A58966}"/>
              </a:ext>
            </a:extLst>
          </p:cNvPr>
          <p:cNvGraphicFramePr>
            <a:graphicFrameLocks noGrp="1"/>
          </p:cNvGraphicFramePr>
          <p:nvPr/>
        </p:nvGraphicFramePr>
        <p:xfrm>
          <a:off x="49641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23</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24</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28</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4" name="Table 2">
            <a:extLst>
              <a:ext uri="{FF2B5EF4-FFF2-40B4-BE49-F238E27FC236}">
                <a16:creationId xmlns:a16="http://schemas.microsoft.com/office/drawing/2014/main" id="{8DC4C6E5-9CF9-BDE7-5156-3ADAB2A185B5}"/>
              </a:ext>
            </a:extLst>
          </p:cNvPr>
          <p:cNvGraphicFramePr>
            <a:graphicFrameLocks noGrp="1"/>
          </p:cNvGraphicFramePr>
          <p:nvPr/>
        </p:nvGraphicFramePr>
        <p:xfrm>
          <a:off x="41259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18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41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5" name="Table 2">
            <a:extLst>
              <a:ext uri="{FF2B5EF4-FFF2-40B4-BE49-F238E27FC236}">
                <a16:creationId xmlns:a16="http://schemas.microsoft.com/office/drawing/2014/main" id="{25E61480-60B3-A3CF-3BBE-78DD138B8537}"/>
              </a:ext>
            </a:extLst>
          </p:cNvPr>
          <p:cNvGraphicFramePr>
            <a:graphicFrameLocks noGrp="1"/>
          </p:cNvGraphicFramePr>
          <p:nvPr/>
        </p:nvGraphicFramePr>
        <p:xfrm>
          <a:off x="24495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6" name="Table 2">
            <a:extLst>
              <a:ext uri="{FF2B5EF4-FFF2-40B4-BE49-F238E27FC236}">
                <a16:creationId xmlns:a16="http://schemas.microsoft.com/office/drawing/2014/main" id="{1C1629C1-1EC0-74D0-9245-A9D0A61F9B42}"/>
              </a:ext>
            </a:extLst>
          </p:cNvPr>
          <p:cNvGraphicFramePr>
            <a:graphicFrameLocks noGrp="1"/>
          </p:cNvGraphicFramePr>
          <p:nvPr/>
        </p:nvGraphicFramePr>
        <p:xfrm>
          <a:off x="16113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sp>
        <p:nvSpPr>
          <p:cNvPr id="3" name="Rectangle 2">
            <a:extLst>
              <a:ext uri="{FF2B5EF4-FFF2-40B4-BE49-F238E27FC236}">
                <a16:creationId xmlns:a16="http://schemas.microsoft.com/office/drawing/2014/main" id="{E2797A7F-F5EF-A5DE-CF7C-B88082C46A2A}"/>
              </a:ext>
            </a:extLst>
          </p:cNvPr>
          <p:cNvSpPr/>
          <p:nvPr/>
        </p:nvSpPr>
        <p:spPr bwMode="auto">
          <a:xfrm>
            <a:off x="1458912" y="1453060"/>
            <a:ext cx="3352800" cy="1525587"/>
          </a:xfrm>
          <a:prstGeom prst="rect">
            <a:avLst/>
          </a:prstGeom>
          <a:solidFill>
            <a:srgbClr val="00B05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CA"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12" name="Rectangle 11">
            <a:extLst>
              <a:ext uri="{FF2B5EF4-FFF2-40B4-BE49-F238E27FC236}">
                <a16:creationId xmlns:a16="http://schemas.microsoft.com/office/drawing/2014/main" id="{BAC5A526-104E-F0EA-20B1-743360930E15}"/>
              </a:ext>
            </a:extLst>
          </p:cNvPr>
          <p:cNvSpPr/>
          <p:nvPr/>
        </p:nvSpPr>
        <p:spPr bwMode="auto">
          <a:xfrm>
            <a:off x="3973512" y="2495296"/>
            <a:ext cx="3429000" cy="1525587"/>
          </a:xfrm>
          <a:prstGeom prst="rect">
            <a:avLst/>
          </a:prstGeom>
          <a:solidFill>
            <a:srgbClr val="7030A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CA"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40491685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12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A78FA4-E347-E2A6-4987-BFEFF4CEAD59}"/>
            </a:ext>
          </a:extLst>
        </p:cNvPr>
        <p:cNvGrpSpPr/>
        <p:nvPr/>
      </p:nvGrpSpPr>
      <p:grpSpPr>
        <a:xfrm>
          <a:off x="0" y="0"/>
          <a:ext cx="0" cy="0"/>
          <a:chOff x="0" y="0"/>
          <a:chExt cx="0" cy="0"/>
        </a:xfrm>
      </p:grpSpPr>
      <p:sp>
        <p:nvSpPr>
          <p:cNvPr id="5121" name="Rectangle 1">
            <a:extLst>
              <a:ext uri="{FF2B5EF4-FFF2-40B4-BE49-F238E27FC236}">
                <a16:creationId xmlns:a16="http://schemas.microsoft.com/office/drawing/2014/main" id="{E193D06F-3F9A-ECF3-A3BF-EB8F18E2AD50}"/>
              </a:ext>
            </a:extLst>
          </p:cNvPr>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dirty="0"/>
              <a:t>Finding k-</a:t>
            </a:r>
            <a:r>
              <a:rPr lang="en-US" altLang="he-IL" dirty="0" err="1"/>
              <a:t>th</a:t>
            </a:r>
            <a:r>
              <a:rPr lang="en-US" altLang="he-IL" dirty="0"/>
              <a:t> smallest element</a:t>
            </a:r>
            <a:endParaRPr lang="de-DE" altLang="en-US" dirty="0"/>
          </a:p>
        </p:txBody>
      </p:sp>
      <p:sp>
        <p:nvSpPr>
          <p:cNvPr id="5122" name="Rectangle 2">
            <a:extLst>
              <a:ext uri="{FF2B5EF4-FFF2-40B4-BE49-F238E27FC236}">
                <a16:creationId xmlns:a16="http://schemas.microsoft.com/office/drawing/2014/main" id="{FAFADCFB-954F-65D2-271E-640D30EEBA6E}"/>
              </a:ext>
            </a:extLst>
          </p:cNvPr>
          <p:cNvSpPr>
            <a:spLocks noGrp="1" noChangeArrowheads="1"/>
          </p:cNvSpPr>
          <p:nvPr>
            <p:ph type="body" idx="1"/>
          </p:nvPr>
        </p:nvSpPr>
        <p:spPr>
          <a:xfrm>
            <a:off x="720725" y="1949450"/>
            <a:ext cx="8855075" cy="4808538"/>
          </a:xfrm>
          <a:ln/>
        </p:spPr>
        <p:txBody>
          <a:bodyPr tIns="21240"/>
          <a:lstStyle/>
          <a:p>
            <a:pPr marL="57150" indent="0"/>
            <a:endParaRPr lang="en-US" altLang="he-IL" sz="2000" dirty="0"/>
          </a:p>
          <a:p>
            <a:pPr marL="57150" indent="0"/>
            <a:endParaRPr lang="en-US" altLang="he-IL" sz="2000" dirty="0"/>
          </a:p>
          <a:p>
            <a:pPr marL="57150" indent="0"/>
            <a:endParaRPr lang="en-US" altLang="he-IL" sz="2000" dirty="0"/>
          </a:p>
          <a:p>
            <a:pPr marL="57150"/>
            <a:br>
              <a:rPr lang="en-US" altLang="he-IL" sz="2000" u="sng" dirty="0"/>
            </a:br>
            <a:r>
              <a:rPr lang="en-US" altLang="he-IL" sz="2000" u="sng" dirty="0"/>
              <a:t>Q: What if we partition into 3-tuples</a:t>
            </a:r>
            <a:r>
              <a:rPr lang="en-US" altLang="he-IL" sz="2000" dirty="0"/>
              <a:t>?</a:t>
            </a:r>
          </a:p>
          <a:p>
            <a:pPr marL="57150"/>
            <a:r>
              <a:rPr lang="en-US" altLang="he-IL" sz="2000" dirty="0"/>
              <a:t>- Recursion on the representatives </a:t>
            </a:r>
            <a:r>
              <a:rPr lang="en-US" altLang="he-IL" sz="2000" b="1" dirty="0">
                <a:solidFill>
                  <a:srgbClr val="FF0000"/>
                </a:solidFill>
              </a:rPr>
              <a:t>T(n/3)</a:t>
            </a:r>
          </a:p>
          <a:p>
            <a:pPr marL="57150"/>
            <a:r>
              <a:rPr lang="en-US" altLang="he-IL" sz="2000" dirty="0"/>
              <a:t>And then we make another recursive call on L or on H</a:t>
            </a:r>
          </a:p>
          <a:p>
            <a:pPr marL="57150"/>
            <a:r>
              <a:rPr lang="en-US" altLang="he-IL" sz="2000" dirty="0"/>
              <a:t>What upper bound are we getting on |L| and |H|?</a:t>
            </a:r>
          </a:p>
          <a:p>
            <a:pPr marL="400050" indent="-342900">
              <a:buFontTx/>
              <a:buChar char="-"/>
            </a:pPr>
            <a:r>
              <a:rPr lang="en-US" altLang="he-IL" sz="2000" dirty="0"/>
              <a:t>|L| &gt;= n/6 columns * 2 numbers = n/3   </a:t>
            </a:r>
            <a:r>
              <a:rPr lang="en-US" altLang="he-IL" sz="2000" dirty="0">
                <a:sym typeface="Wingdings" panose="05000000000000000000" pitchFamily="2" charset="2"/>
              </a:rPr>
              <a:t> |H| &lt;= 2n/3</a:t>
            </a:r>
            <a:endParaRPr lang="en-US" altLang="he-IL" sz="2000" dirty="0"/>
          </a:p>
          <a:p>
            <a:pPr marL="400050" indent="-342900">
              <a:buFontTx/>
              <a:buChar char="-"/>
            </a:pPr>
            <a:r>
              <a:rPr lang="en-US" altLang="he-IL" sz="2000" dirty="0"/>
              <a:t>|H| &gt;= n/6 columns * 2 numbers = n/3   </a:t>
            </a:r>
            <a:r>
              <a:rPr lang="en-US" altLang="he-IL" sz="2000" dirty="0">
                <a:sym typeface="Wingdings" panose="05000000000000000000" pitchFamily="2" charset="2"/>
              </a:rPr>
              <a:t> |L| &lt;= 2n/3</a:t>
            </a:r>
          </a:p>
          <a:p>
            <a:pPr marL="57150"/>
            <a:r>
              <a:rPr lang="en-US" altLang="he-IL" sz="2000" dirty="0">
                <a:sym typeface="Wingdings" panose="05000000000000000000" pitchFamily="2" charset="2"/>
              </a:rPr>
              <a:t>	Recursion is </a:t>
            </a:r>
            <a:r>
              <a:rPr lang="en-US" altLang="he-IL" sz="2000" b="1" dirty="0">
                <a:solidFill>
                  <a:srgbClr val="FF0000"/>
                </a:solidFill>
                <a:sym typeface="Wingdings" panose="05000000000000000000" pitchFamily="2" charset="2"/>
              </a:rPr>
              <a:t>T(2n/3)</a:t>
            </a:r>
          </a:p>
          <a:p>
            <a:pPr marL="57150"/>
            <a:endParaRPr lang="en-US" altLang="he-IL" sz="2000" dirty="0"/>
          </a:p>
        </p:txBody>
      </p:sp>
      <p:graphicFrame>
        <p:nvGraphicFramePr>
          <p:cNvPr id="2" name="Table 2">
            <a:extLst>
              <a:ext uri="{FF2B5EF4-FFF2-40B4-BE49-F238E27FC236}">
                <a16:creationId xmlns:a16="http://schemas.microsoft.com/office/drawing/2014/main" id="{73F01A18-0413-21D6-D7D8-F869BBCD8789}"/>
              </a:ext>
            </a:extLst>
          </p:cNvPr>
          <p:cNvGraphicFramePr>
            <a:graphicFrameLocks noGrp="1"/>
          </p:cNvGraphicFramePr>
          <p:nvPr/>
        </p:nvGraphicFramePr>
        <p:xfrm>
          <a:off x="58023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31</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70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81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1" name="Table 2">
            <a:extLst>
              <a:ext uri="{FF2B5EF4-FFF2-40B4-BE49-F238E27FC236}">
                <a16:creationId xmlns:a16="http://schemas.microsoft.com/office/drawing/2014/main" id="{EDB82097-D163-7C6A-8796-831626D770E4}"/>
              </a:ext>
            </a:extLst>
          </p:cNvPr>
          <p:cNvGraphicFramePr>
            <a:graphicFrameLocks noGrp="1"/>
          </p:cNvGraphicFramePr>
          <p:nvPr/>
        </p:nvGraphicFramePr>
        <p:xfrm>
          <a:off x="32877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9</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10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2" name="Table 2">
            <a:extLst>
              <a:ext uri="{FF2B5EF4-FFF2-40B4-BE49-F238E27FC236}">
                <a16:creationId xmlns:a16="http://schemas.microsoft.com/office/drawing/2014/main" id="{F1495815-F2E5-7C9B-5029-357F218A24C9}"/>
              </a:ext>
            </a:extLst>
          </p:cNvPr>
          <p:cNvGraphicFramePr>
            <a:graphicFrameLocks noGrp="1"/>
          </p:cNvGraphicFramePr>
          <p:nvPr/>
        </p:nvGraphicFramePr>
        <p:xfrm>
          <a:off x="66405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32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36</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51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55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3" name="Table 2">
            <a:extLst>
              <a:ext uri="{FF2B5EF4-FFF2-40B4-BE49-F238E27FC236}">
                <a16:creationId xmlns:a16="http://schemas.microsoft.com/office/drawing/2014/main" id="{E53762AB-8BAE-5542-92ED-2390AA8ADD18}"/>
              </a:ext>
            </a:extLst>
          </p:cNvPr>
          <p:cNvGraphicFramePr>
            <a:graphicFrameLocks noGrp="1"/>
          </p:cNvGraphicFramePr>
          <p:nvPr/>
        </p:nvGraphicFramePr>
        <p:xfrm>
          <a:off x="49641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23</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24</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28</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4" name="Table 2">
            <a:extLst>
              <a:ext uri="{FF2B5EF4-FFF2-40B4-BE49-F238E27FC236}">
                <a16:creationId xmlns:a16="http://schemas.microsoft.com/office/drawing/2014/main" id="{E10B46C9-96CD-CCC6-F29D-CEF6C9F6954C}"/>
              </a:ext>
            </a:extLst>
          </p:cNvPr>
          <p:cNvGraphicFramePr>
            <a:graphicFrameLocks noGrp="1"/>
          </p:cNvGraphicFramePr>
          <p:nvPr/>
        </p:nvGraphicFramePr>
        <p:xfrm>
          <a:off x="41259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14</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18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20</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41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5" name="Table 2">
            <a:extLst>
              <a:ext uri="{FF2B5EF4-FFF2-40B4-BE49-F238E27FC236}">
                <a16:creationId xmlns:a16="http://schemas.microsoft.com/office/drawing/2014/main" id="{79AA9E70-836B-EDA8-E930-6C6F5D71E0DF}"/>
              </a:ext>
            </a:extLst>
          </p:cNvPr>
          <p:cNvGraphicFramePr>
            <a:graphicFrameLocks noGrp="1"/>
          </p:cNvGraphicFramePr>
          <p:nvPr/>
        </p:nvGraphicFramePr>
        <p:xfrm>
          <a:off x="24495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5</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8</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graphicFrame>
        <p:nvGraphicFramePr>
          <p:cNvPr id="86" name="Table 2">
            <a:extLst>
              <a:ext uri="{FF2B5EF4-FFF2-40B4-BE49-F238E27FC236}">
                <a16:creationId xmlns:a16="http://schemas.microsoft.com/office/drawing/2014/main" id="{45533F8C-D0EE-3368-FA3B-38C3E561E7F5}"/>
              </a:ext>
            </a:extLst>
          </p:cNvPr>
          <p:cNvGraphicFramePr>
            <a:graphicFrameLocks noGrp="1"/>
          </p:cNvGraphicFramePr>
          <p:nvPr/>
        </p:nvGraphicFramePr>
        <p:xfrm>
          <a:off x="1611312" y="1835648"/>
          <a:ext cx="609600" cy="18288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930060586"/>
                    </a:ext>
                  </a:extLst>
                </a:gridCol>
              </a:tblGrid>
              <a:tr h="356588">
                <a:tc>
                  <a:txBody>
                    <a:bodyPr/>
                    <a:lstStyle/>
                    <a:p>
                      <a:pPr algn="ctr"/>
                      <a:r>
                        <a:rPr lang="en-US" b="1" dirty="0">
                          <a:solidFill>
                            <a:srgbClr val="0070C0"/>
                          </a:solidFill>
                        </a:rPr>
                        <a:t>1</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9620864"/>
                  </a:ext>
                </a:extLst>
              </a:tr>
              <a:tr h="356588">
                <a:tc>
                  <a:txBody>
                    <a:bodyPr/>
                    <a:lstStyle/>
                    <a:p>
                      <a:pPr algn="ctr"/>
                      <a:r>
                        <a:rPr lang="en-US" b="1" dirty="0">
                          <a:solidFill>
                            <a:srgbClr val="0070C0"/>
                          </a:solidFill>
                        </a:rPr>
                        <a:t>2</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23925956"/>
                  </a:ext>
                </a:extLst>
              </a:tr>
              <a:tr h="356588">
                <a:tc>
                  <a:txBody>
                    <a:bodyPr/>
                    <a:lstStyle/>
                    <a:p>
                      <a:pPr algn="ctr"/>
                      <a:r>
                        <a:rPr lang="en-US" b="1" dirty="0">
                          <a:solidFill>
                            <a:srgbClr val="FF0000"/>
                          </a:solidFill>
                        </a:rPr>
                        <a:t>3</a:t>
                      </a:r>
                      <a:endParaRPr lang="en-CA"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89734820"/>
                  </a:ext>
                </a:extLst>
              </a:tr>
              <a:tr h="356588">
                <a:tc>
                  <a:txBody>
                    <a:bodyPr/>
                    <a:lstStyle/>
                    <a:p>
                      <a:pPr algn="ctr"/>
                      <a:r>
                        <a:rPr lang="en-US" b="1" dirty="0">
                          <a:solidFill>
                            <a:srgbClr val="0070C0"/>
                          </a:solidFill>
                        </a:rPr>
                        <a:t>6</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07592320"/>
                  </a:ext>
                </a:extLst>
              </a:tr>
              <a:tr h="356588">
                <a:tc>
                  <a:txBody>
                    <a:bodyPr/>
                    <a:lstStyle/>
                    <a:p>
                      <a:pPr algn="ctr"/>
                      <a:r>
                        <a:rPr lang="en-US" b="1" dirty="0">
                          <a:solidFill>
                            <a:srgbClr val="0070C0"/>
                          </a:solidFill>
                        </a:rPr>
                        <a:t>7</a:t>
                      </a:r>
                      <a:endParaRPr lang="en-CA"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87214160"/>
                  </a:ext>
                </a:extLst>
              </a:tr>
            </a:tbl>
          </a:graphicData>
        </a:graphic>
      </p:graphicFrame>
      <p:sp>
        <p:nvSpPr>
          <p:cNvPr id="3" name="Rectangle 2">
            <a:extLst>
              <a:ext uri="{FF2B5EF4-FFF2-40B4-BE49-F238E27FC236}">
                <a16:creationId xmlns:a16="http://schemas.microsoft.com/office/drawing/2014/main" id="{F2196326-0F42-1CD6-75E2-C95DDADFFB7D}"/>
              </a:ext>
            </a:extLst>
          </p:cNvPr>
          <p:cNvSpPr/>
          <p:nvPr/>
        </p:nvSpPr>
        <p:spPr bwMode="auto">
          <a:xfrm>
            <a:off x="1458912" y="1453060"/>
            <a:ext cx="3352800" cy="1525587"/>
          </a:xfrm>
          <a:prstGeom prst="rect">
            <a:avLst/>
          </a:prstGeom>
          <a:solidFill>
            <a:srgbClr val="00B05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CA"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12" name="Rectangle 11">
            <a:extLst>
              <a:ext uri="{FF2B5EF4-FFF2-40B4-BE49-F238E27FC236}">
                <a16:creationId xmlns:a16="http://schemas.microsoft.com/office/drawing/2014/main" id="{F596EA0F-4897-5E12-DFB5-4A1140D64FE7}"/>
              </a:ext>
            </a:extLst>
          </p:cNvPr>
          <p:cNvSpPr/>
          <p:nvPr/>
        </p:nvSpPr>
        <p:spPr bwMode="auto">
          <a:xfrm>
            <a:off x="3973512" y="2495297"/>
            <a:ext cx="3425664" cy="1282954"/>
          </a:xfrm>
          <a:prstGeom prst="rect">
            <a:avLst/>
          </a:prstGeom>
          <a:solidFill>
            <a:srgbClr val="7030A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CA" sz="1800" b="0" i="0" u="none" strike="noStrike" cap="none" normalizeH="0" baseline="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4" name="Rectangle 3">
            <a:extLst>
              <a:ext uri="{FF2B5EF4-FFF2-40B4-BE49-F238E27FC236}">
                <a16:creationId xmlns:a16="http://schemas.microsoft.com/office/drawing/2014/main" id="{2407F72F-F097-7480-6D16-718203BEA4AC}"/>
              </a:ext>
            </a:extLst>
          </p:cNvPr>
          <p:cNvSpPr/>
          <p:nvPr/>
        </p:nvSpPr>
        <p:spPr>
          <a:xfrm>
            <a:off x="6768030" y="3914664"/>
            <a:ext cx="2975169" cy="755780"/>
          </a:xfrm>
          <a:prstGeom prst="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T(n) = T(n/3) + T(2n/3) + O(n)</a:t>
            </a:r>
          </a:p>
        </p:txBody>
      </p:sp>
      <p:sp>
        <p:nvSpPr>
          <p:cNvPr id="5" name="Rectangle 4">
            <a:extLst>
              <a:ext uri="{FF2B5EF4-FFF2-40B4-BE49-F238E27FC236}">
                <a16:creationId xmlns:a16="http://schemas.microsoft.com/office/drawing/2014/main" id="{FFB7228C-E74C-B2BF-B351-F6D0E3023588}"/>
              </a:ext>
            </a:extLst>
          </p:cNvPr>
          <p:cNvSpPr/>
          <p:nvPr/>
        </p:nvSpPr>
        <p:spPr>
          <a:xfrm>
            <a:off x="6911101" y="4890229"/>
            <a:ext cx="2975169" cy="755780"/>
          </a:xfrm>
          <a:prstGeom prst="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CA" dirty="0">
                <a:solidFill>
                  <a:schemeClr val="tx1"/>
                </a:solidFill>
              </a:rPr>
              <a:t>Fact: T(n) = C n log(n)</a:t>
            </a:r>
          </a:p>
        </p:txBody>
      </p:sp>
      <p:sp>
        <p:nvSpPr>
          <p:cNvPr id="6" name="Rectangle 5">
            <a:extLst>
              <a:ext uri="{FF2B5EF4-FFF2-40B4-BE49-F238E27FC236}">
                <a16:creationId xmlns:a16="http://schemas.microsoft.com/office/drawing/2014/main" id="{9CD649D7-84E3-A02F-BFA1-553490E782B8}"/>
              </a:ext>
            </a:extLst>
          </p:cNvPr>
          <p:cNvSpPr/>
          <p:nvPr/>
        </p:nvSpPr>
        <p:spPr>
          <a:xfrm>
            <a:off x="7152111" y="6001023"/>
            <a:ext cx="2734159" cy="824111"/>
          </a:xfrm>
          <a:prstGeom prst="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CA" dirty="0">
                <a:solidFill>
                  <a:schemeClr val="tx1"/>
                </a:solidFill>
              </a:rPr>
              <a:t>This is why we look at</a:t>
            </a:r>
            <a:br>
              <a:rPr lang="en-CA" dirty="0">
                <a:solidFill>
                  <a:schemeClr val="tx1"/>
                </a:solidFill>
              </a:rPr>
            </a:br>
            <a:r>
              <a:rPr lang="en-CA" dirty="0">
                <a:solidFill>
                  <a:schemeClr val="tx1"/>
                </a:solidFill>
              </a:rPr>
              <a:t>5-tuples and not 3-tuples</a:t>
            </a:r>
          </a:p>
        </p:txBody>
      </p:sp>
    </p:spTree>
    <p:extLst>
      <p:ext uri="{BB962C8B-B14F-4D97-AF65-F5344CB8AC3E}">
        <p14:creationId xmlns:p14="http://schemas.microsoft.com/office/powerpoint/2010/main" val="219714006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720725" y="684213"/>
            <a:ext cx="8459788" cy="1023937"/>
          </a:xfrm>
          <a:ln/>
        </p:spPr>
        <p:txBody>
          <a:bodyPr/>
          <a:lstStyle/>
          <a:p>
            <a:endParaRPr lang="en-US"/>
          </a:p>
        </p:txBody>
      </p:sp>
      <p:sp>
        <p:nvSpPr>
          <p:cNvPr id="18434" name="Rectangle 2"/>
          <p:cNvSpPr>
            <a:spLocks noGrp="1" noChangeArrowheads="1"/>
          </p:cNvSpPr>
          <p:nvPr>
            <p:ph type="body" idx="1"/>
          </p:nvPr>
        </p:nvSpPr>
        <p:spPr>
          <a:xfrm>
            <a:off x="720725" y="1949450"/>
            <a:ext cx="8855075" cy="4808538"/>
          </a:xfrm>
          <a:ln/>
        </p:spPr>
        <p:txBody>
          <a:bodyPr tIns="14040"/>
          <a:lstStyle/>
          <a:p>
            <a:pPr marL="642938" indent="-528638" algn="ctr">
              <a:lnSpc>
                <a:spcPct val="95000"/>
              </a:lnSpc>
              <a:buClrTx/>
              <a:buSzPct val="45000"/>
              <a:tabLst>
                <a:tab pos="642938" algn="l"/>
                <a:tab pos="755650" algn="l"/>
                <a:tab pos="1212850" algn="l"/>
                <a:tab pos="1670050" algn="l"/>
                <a:tab pos="2127250" algn="l"/>
                <a:tab pos="2584450" algn="l"/>
                <a:tab pos="3041650" algn="l"/>
                <a:tab pos="3498850" algn="l"/>
                <a:tab pos="3956050" algn="l"/>
                <a:tab pos="4413250" algn="l"/>
                <a:tab pos="4870450" algn="l"/>
                <a:tab pos="5327650" algn="l"/>
                <a:tab pos="5784850" algn="l"/>
                <a:tab pos="6242050" algn="l"/>
                <a:tab pos="6699250" algn="l"/>
                <a:tab pos="7156450" algn="l"/>
                <a:tab pos="7613650" algn="l"/>
                <a:tab pos="8070850" algn="l"/>
                <a:tab pos="8528050" algn="l"/>
                <a:tab pos="8985250" algn="l"/>
                <a:tab pos="9442450" algn="l"/>
              </a:tabLst>
            </a:pPr>
            <a:r>
              <a:rPr lang="de-DE" altLang="en-US" sz="7000" dirty="0"/>
              <a:t>Comparison Based Sorting – lower bounds</a:t>
            </a:r>
          </a:p>
        </p:txBody>
      </p:sp>
    </p:spTree>
    <p:extLst>
      <p:ext uri="{BB962C8B-B14F-4D97-AF65-F5344CB8AC3E}">
        <p14:creationId xmlns:p14="http://schemas.microsoft.com/office/powerpoint/2010/main" val="161468068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sz="3600" dirty="0"/>
              <a:t>Sorting – lower bound</a:t>
            </a:r>
            <a:endParaRPr lang="de-DE" altLang="en-US" sz="3600"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buFont typeface="Arial" panose="020B0604020202020204" pitchFamily="34" charset="0"/>
              <a:buNone/>
            </a:pPr>
            <a:r>
              <a:rPr lang="en-US" altLang="he-IL" sz="2200" dirty="0"/>
              <a:t>Most sorting algorithms we have seen are </a:t>
            </a:r>
            <a:r>
              <a:rPr lang="en-US" altLang="he-IL" sz="2200" b="1" i="1" dirty="0"/>
              <a:t>comparison based</a:t>
            </a:r>
            <a:r>
              <a:rPr lang="en-US" altLang="he-IL" sz="2200" dirty="0"/>
              <a:t>.</a:t>
            </a:r>
          </a:p>
          <a:p>
            <a:pPr marL="57150" indent="0">
              <a:buFont typeface="Arial" panose="020B0604020202020204" pitchFamily="34" charset="0"/>
              <a:buNone/>
            </a:pPr>
            <a:r>
              <a:rPr lang="en-US" altLang="he-IL" sz="2200" dirty="0"/>
              <a:t>That is, we have no prior information about the inputs, and we only compare a pair of elements at a time, and see which one is greater/smaller.</a:t>
            </a:r>
          </a:p>
          <a:p>
            <a:pPr marL="57150" indent="0">
              <a:buFont typeface="Arial" panose="020B0604020202020204" pitchFamily="34" charset="0"/>
              <a:buNone/>
            </a:pPr>
            <a:endParaRPr lang="en-US" altLang="he-IL" sz="2200" dirty="0"/>
          </a:p>
          <a:p>
            <a:pPr marL="57150" indent="0">
              <a:buFont typeface="Arial" panose="020B0604020202020204" pitchFamily="34" charset="0"/>
              <a:buNone/>
            </a:pPr>
            <a:endParaRPr lang="en-US" altLang="he-IL" sz="2200" dirty="0"/>
          </a:p>
          <a:p>
            <a:pPr marL="57150" indent="0">
              <a:buFont typeface="Arial" panose="020B0604020202020204" pitchFamily="34" charset="0"/>
              <a:buNone/>
            </a:pPr>
            <a:endParaRPr lang="en-US" altLang="he-IL" sz="2200" dirty="0"/>
          </a:p>
          <a:p>
            <a:pPr marL="57150" indent="0">
              <a:buFont typeface="Arial" panose="020B0604020202020204" pitchFamily="34" charset="0"/>
              <a:buNone/>
            </a:pPr>
            <a:endParaRPr lang="en-US" altLang="he-IL" sz="2200" dirty="0"/>
          </a:p>
          <a:p>
            <a:pPr marL="57150" indent="0">
              <a:buFont typeface="Arial" panose="020B0604020202020204" pitchFamily="34" charset="0"/>
              <a:buNone/>
            </a:pPr>
            <a:endParaRPr lang="en-US" altLang="he-IL" sz="2200" dirty="0"/>
          </a:p>
          <a:p>
            <a:pPr marL="57150" indent="0">
              <a:buFont typeface="Arial" panose="020B0604020202020204" pitchFamily="34" charset="0"/>
              <a:buNone/>
            </a:pPr>
            <a:r>
              <a:rPr lang="en-US" altLang="he-IL" sz="2200" u="sng" dirty="0"/>
              <a:t>Theorem</a:t>
            </a:r>
            <a:r>
              <a:rPr lang="en-US" altLang="he-IL" sz="2200" dirty="0"/>
              <a:t>: any comparison-based sorting algorithm</a:t>
            </a:r>
            <a:br>
              <a:rPr lang="en-US" altLang="he-IL" sz="2200" dirty="0"/>
            </a:br>
            <a:r>
              <a:rPr lang="en-US" altLang="he-IL" sz="2200" dirty="0"/>
              <a:t>			has running time </a:t>
            </a:r>
            <a:r>
              <a:rPr lang="el-GR" altLang="he-IL" sz="2200" dirty="0"/>
              <a:t>Ω</a:t>
            </a:r>
            <a:r>
              <a:rPr lang="en-US" altLang="he-IL" sz="2200" dirty="0"/>
              <a:t>(n log(n)).</a:t>
            </a:r>
          </a:p>
        </p:txBody>
      </p:sp>
      <p:grpSp>
        <p:nvGrpSpPr>
          <p:cNvPr id="2" name="Group 1">
            <a:extLst>
              <a:ext uri="{FF2B5EF4-FFF2-40B4-BE49-F238E27FC236}">
                <a16:creationId xmlns:a16="http://schemas.microsoft.com/office/drawing/2014/main" id="{F6B232E0-F7CB-42A0-89AD-2802F13B2322}"/>
              </a:ext>
            </a:extLst>
          </p:cNvPr>
          <p:cNvGrpSpPr/>
          <p:nvPr/>
        </p:nvGrpSpPr>
        <p:grpSpPr>
          <a:xfrm>
            <a:off x="3592512" y="3475037"/>
            <a:ext cx="3276600" cy="2209800"/>
            <a:chOff x="3592512" y="3475037"/>
            <a:chExt cx="3276600" cy="2209800"/>
          </a:xfrm>
        </p:grpSpPr>
        <p:sp>
          <p:nvSpPr>
            <p:cNvPr id="4" name="AutoShape 1092">
              <a:extLst>
                <a:ext uri="{FF2B5EF4-FFF2-40B4-BE49-F238E27FC236}">
                  <a16:creationId xmlns:a16="http://schemas.microsoft.com/office/drawing/2014/main" id="{CF6636F4-C087-4DDD-854D-0C420B7A206D}"/>
                </a:ext>
              </a:extLst>
            </p:cNvPr>
            <p:cNvSpPr>
              <a:spLocks noChangeArrowheads="1"/>
            </p:cNvSpPr>
            <p:nvPr/>
          </p:nvSpPr>
          <p:spPr bwMode="auto">
            <a:xfrm>
              <a:off x="3592512" y="3779837"/>
              <a:ext cx="2514600" cy="1447800"/>
            </a:xfrm>
            <a:prstGeom prst="flowChartDecision">
              <a:avLst/>
            </a:prstGeom>
            <a:solidFill>
              <a:srgbClr val="FFC000"/>
            </a:solidFill>
            <a:ln w="19050">
              <a:solidFill>
                <a:schemeClr val="tx1"/>
              </a:solidFill>
              <a:miter lim="800000"/>
              <a:headEnd/>
              <a:tailEnd/>
            </a:ln>
          </p:spPr>
          <p:txBody>
            <a:bodyPr wrap="none" anchor="ct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a:t>Is x</a:t>
              </a:r>
              <a:r>
                <a:rPr lang="en-US" altLang="en-US" sz="2000" baseline="-25000"/>
                <a:t>i</a:t>
              </a:r>
              <a:r>
                <a:rPr lang="en-US" altLang="en-US" sz="2000"/>
                <a:t> &lt; x</a:t>
              </a:r>
              <a:r>
                <a:rPr lang="en-US" altLang="en-US" sz="2000" baseline="-25000"/>
                <a:t>j</a:t>
              </a:r>
              <a:r>
                <a:rPr lang="en-US" altLang="en-US" sz="2000"/>
                <a:t>?</a:t>
              </a:r>
            </a:p>
          </p:txBody>
        </p:sp>
        <p:cxnSp>
          <p:nvCxnSpPr>
            <p:cNvPr id="5" name="AutoShape 1095">
              <a:extLst>
                <a:ext uri="{FF2B5EF4-FFF2-40B4-BE49-F238E27FC236}">
                  <a16:creationId xmlns:a16="http://schemas.microsoft.com/office/drawing/2014/main" id="{12D63CA1-135A-4AE1-876F-24E9FBC1AD15}"/>
                </a:ext>
              </a:extLst>
            </p:cNvPr>
            <p:cNvCxnSpPr>
              <a:cxnSpLocks noChangeShapeType="1"/>
              <a:stCxn id="4" idx="2"/>
            </p:cNvCxnSpPr>
            <p:nvPr/>
          </p:nvCxnSpPr>
          <p:spPr bwMode="auto">
            <a:xfrm rot="5400000">
              <a:off x="3997324" y="4832350"/>
              <a:ext cx="447675" cy="1257300"/>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6" name="AutoShape 1096">
              <a:extLst>
                <a:ext uri="{FF2B5EF4-FFF2-40B4-BE49-F238E27FC236}">
                  <a16:creationId xmlns:a16="http://schemas.microsoft.com/office/drawing/2014/main" id="{A82ACB36-3394-4AA5-A87F-0BEEDC71F17C}"/>
                </a:ext>
              </a:extLst>
            </p:cNvPr>
            <p:cNvCxnSpPr>
              <a:cxnSpLocks noChangeShapeType="1"/>
              <a:stCxn id="4" idx="3"/>
            </p:cNvCxnSpPr>
            <p:nvPr/>
          </p:nvCxnSpPr>
          <p:spPr bwMode="auto">
            <a:xfrm>
              <a:off x="6116637" y="4503737"/>
              <a:ext cx="752475" cy="1181100"/>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7" name="Text Box 1097">
              <a:extLst>
                <a:ext uri="{FF2B5EF4-FFF2-40B4-BE49-F238E27FC236}">
                  <a16:creationId xmlns:a16="http://schemas.microsoft.com/office/drawing/2014/main" id="{CFCB5BAF-6FDC-4D85-A73B-6C7283F7684E}"/>
                </a:ext>
              </a:extLst>
            </p:cNvPr>
            <p:cNvSpPr txBox="1">
              <a:spLocks noChangeArrowheads="1"/>
            </p:cNvSpPr>
            <p:nvPr/>
          </p:nvSpPr>
          <p:spPr bwMode="auto">
            <a:xfrm>
              <a:off x="4025900" y="5287962"/>
              <a:ext cx="557212"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yes</a:t>
              </a:r>
            </a:p>
          </p:txBody>
        </p:sp>
        <p:sp>
          <p:nvSpPr>
            <p:cNvPr id="8" name="Text Box 1098">
              <a:extLst>
                <a:ext uri="{FF2B5EF4-FFF2-40B4-BE49-F238E27FC236}">
                  <a16:creationId xmlns:a16="http://schemas.microsoft.com/office/drawing/2014/main" id="{00305791-285F-4992-AC20-DC38FC6FA9E8}"/>
                </a:ext>
              </a:extLst>
            </p:cNvPr>
            <p:cNvSpPr txBox="1">
              <a:spLocks noChangeArrowheads="1"/>
            </p:cNvSpPr>
            <p:nvPr/>
          </p:nvSpPr>
          <p:spPr bwMode="auto">
            <a:xfrm>
              <a:off x="6253162" y="4144962"/>
              <a:ext cx="463550"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no</a:t>
              </a:r>
            </a:p>
          </p:txBody>
        </p:sp>
        <p:cxnSp>
          <p:nvCxnSpPr>
            <p:cNvPr id="9" name="AutoShape 1101">
              <a:extLst>
                <a:ext uri="{FF2B5EF4-FFF2-40B4-BE49-F238E27FC236}">
                  <a16:creationId xmlns:a16="http://schemas.microsoft.com/office/drawing/2014/main" id="{A6F081E9-CA50-4C97-B938-423F69195EC1}"/>
                </a:ext>
              </a:extLst>
            </p:cNvPr>
            <p:cNvCxnSpPr>
              <a:cxnSpLocks noChangeShapeType="1"/>
              <a:endCxn id="4" idx="0"/>
            </p:cNvCxnSpPr>
            <p:nvPr/>
          </p:nvCxnSpPr>
          <p:spPr bwMode="auto">
            <a:xfrm rot="10800000" flipV="1">
              <a:off x="4849812" y="3475037"/>
              <a:ext cx="952500" cy="295275"/>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257453116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sz="3600" dirty="0"/>
              <a:t>Sorting – lower bound</a:t>
            </a:r>
            <a:endParaRPr lang="de-DE" altLang="en-US" sz="3600"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buFont typeface="Arial" panose="020B0604020202020204" pitchFamily="34" charset="0"/>
              <a:buNone/>
            </a:pPr>
            <a:r>
              <a:rPr lang="en-US" altLang="he-IL" sz="2200" dirty="0"/>
              <a:t>Let’s count the number of comparisons in a sorting algorithm.</a:t>
            </a:r>
          </a:p>
          <a:p>
            <a:pPr marL="57150" indent="0">
              <a:buFont typeface="Arial" panose="020B0604020202020204" pitchFamily="34" charset="0"/>
              <a:buNone/>
            </a:pPr>
            <a:r>
              <a:rPr lang="en-US" altLang="he-IL" sz="2200" dirty="0"/>
              <a:t>Each run of the algorithm corresponds to a path from root to a leaf in a binary tree</a:t>
            </a:r>
          </a:p>
        </p:txBody>
      </p:sp>
      <p:grpSp>
        <p:nvGrpSpPr>
          <p:cNvPr id="19" name="Group 18">
            <a:extLst>
              <a:ext uri="{FF2B5EF4-FFF2-40B4-BE49-F238E27FC236}">
                <a16:creationId xmlns:a16="http://schemas.microsoft.com/office/drawing/2014/main" id="{477592C9-3DBA-4FE8-B23F-1CD41962A3BE}"/>
              </a:ext>
            </a:extLst>
          </p:cNvPr>
          <p:cNvGrpSpPr/>
          <p:nvPr/>
        </p:nvGrpSpPr>
        <p:grpSpPr>
          <a:xfrm>
            <a:off x="3283526" y="2764871"/>
            <a:ext cx="3496554" cy="1397121"/>
            <a:chOff x="3283526" y="3171307"/>
            <a:chExt cx="3496554" cy="1397121"/>
          </a:xfrm>
        </p:grpSpPr>
        <p:grpSp>
          <p:nvGrpSpPr>
            <p:cNvPr id="2" name="Group 1">
              <a:extLst>
                <a:ext uri="{FF2B5EF4-FFF2-40B4-BE49-F238E27FC236}">
                  <a16:creationId xmlns:a16="http://schemas.microsoft.com/office/drawing/2014/main" id="{F6B232E0-F7CB-42A0-89AD-2802F13B2322}"/>
                </a:ext>
              </a:extLst>
            </p:cNvPr>
            <p:cNvGrpSpPr/>
            <p:nvPr/>
          </p:nvGrpSpPr>
          <p:grpSpPr>
            <a:xfrm>
              <a:off x="3833146" y="3171307"/>
              <a:ext cx="2187033" cy="1072692"/>
              <a:chOff x="3420186" y="3779837"/>
              <a:chExt cx="2686926" cy="1728225"/>
            </a:xfrm>
          </p:grpSpPr>
          <p:sp>
            <p:nvSpPr>
              <p:cNvPr id="4" name="AutoShape 1092">
                <a:extLst>
                  <a:ext uri="{FF2B5EF4-FFF2-40B4-BE49-F238E27FC236}">
                    <a16:creationId xmlns:a16="http://schemas.microsoft.com/office/drawing/2014/main" id="{CF6636F4-C087-4DDD-854D-0C420B7A206D}"/>
                  </a:ext>
                </a:extLst>
              </p:cNvPr>
              <p:cNvSpPr>
                <a:spLocks noChangeArrowheads="1"/>
              </p:cNvSpPr>
              <p:nvPr/>
            </p:nvSpPr>
            <p:spPr bwMode="auto">
              <a:xfrm>
                <a:off x="3592512" y="3779837"/>
                <a:ext cx="2514600" cy="1447800"/>
              </a:xfrm>
              <a:prstGeom prst="flowChartDecision">
                <a:avLst/>
              </a:prstGeom>
              <a:solidFill>
                <a:srgbClr val="FFC000"/>
              </a:solidFill>
              <a:ln w="19050">
                <a:solidFill>
                  <a:schemeClr val="tx1"/>
                </a:solidFill>
                <a:miter lim="800000"/>
                <a:headEnd/>
                <a:tailEnd/>
              </a:ln>
            </p:spPr>
            <p:txBody>
              <a:bodyPr wrap="none" anchor="ct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x</a:t>
                </a:r>
                <a:r>
                  <a:rPr lang="en-US" altLang="en-US" sz="2000" baseline="-25000" dirty="0"/>
                  <a:t>3</a:t>
                </a:r>
                <a:r>
                  <a:rPr lang="en-US" altLang="en-US" sz="2000" dirty="0"/>
                  <a:t> &lt; x</a:t>
                </a:r>
                <a:r>
                  <a:rPr lang="en-US" altLang="en-US" sz="2000" baseline="-25000" dirty="0"/>
                  <a:t>4</a:t>
                </a:r>
                <a:endParaRPr lang="en-US" altLang="en-US" sz="2000" dirty="0"/>
              </a:p>
            </p:txBody>
          </p:sp>
          <p:sp>
            <p:nvSpPr>
              <p:cNvPr id="7" name="Text Box 1097">
                <a:extLst>
                  <a:ext uri="{FF2B5EF4-FFF2-40B4-BE49-F238E27FC236}">
                    <a16:creationId xmlns:a16="http://schemas.microsoft.com/office/drawing/2014/main" id="{CFCB5BAF-6FDC-4D85-A73B-6C7283F7684E}"/>
                  </a:ext>
                </a:extLst>
              </p:cNvPr>
              <p:cNvSpPr txBox="1">
                <a:spLocks noChangeArrowheads="1"/>
              </p:cNvSpPr>
              <p:nvPr/>
            </p:nvSpPr>
            <p:spPr bwMode="auto">
              <a:xfrm>
                <a:off x="3420186" y="5111187"/>
                <a:ext cx="557212"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yes</a:t>
                </a:r>
              </a:p>
            </p:txBody>
          </p:sp>
          <p:sp>
            <p:nvSpPr>
              <p:cNvPr id="8" name="Text Box 1098">
                <a:extLst>
                  <a:ext uri="{FF2B5EF4-FFF2-40B4-BE49-F238E27FC236}">
                    <a16:creationId xmlns:a16="http://schemas.microsoft.com/office/drawing/2014/main" id="{00305791-285F-4992-AC20-DC38FC6FA9E8}"/>
                  </a:ext>
                </a:extLst>
              </p:cNvPr>
              <p:cNvSpPr txBox="1">
                <a:spLocks noChangeArrowheads="1"/>
              </p:cNvSpPr>
              <p:nvPr/>
            </p:nvSpPr>
            <p:spPr bwMode="auto">
              <a:xfrm>
                <a:off x="5618723" y="4999035"/>
                <a:ext cx="463550"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no</a:t>
                </a:r>
              </a:p>
            </p:txBody>
          </p:sp>
        </p:grpSp>
        <p:cxnSp>
          <p:nvCxnSpPr>
            <p:cNvPr id="15" name="Straight Arrow Connector 14">
              <a:extLst>
                <a:ext uri="{FF2B5EF4-FFF2-40B4-BE49-F238E27FC236}">
                  <a16:creationId xmlns:a16="http://schemas.microsoft.com/office/drawing/2014/main" id="{5D46AF6D-AAB0-4A78-9818-B1F7488ED22D}"/>
                </a:ext>
              </a:extLst>
            </p:cNvPr>
            <p:cNvCxnSpPr>
              <a:cxnSpLocks/>
              <a:stCxn id="4" idx="2"/>
              <a:endCxn id="26" idx="0"/>
            </p:cNvCxnSpPr>
            <p:nvPr/>
          </p:nvCxnSpPr>
          <p:spPr bwMode="auto">
            <a:xfrm>
              <a:off x="4996795" y="4069942"/>
              <a:ext cx="1783285" cy="498486"/>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22CEFBE7-7AD5-4BFD-9003-55A5C9E8CC03}"/>
                </a:ext>
              </a:extLst>
            </p:cNvPr>
            <p:cNvCxnSpPr>
              <a:cxnSpLocks/>
              <a:stCxn id="4" idx="2"/>
              <a:endCxn id="33" idx="0"/>
            </p:cNvCxnSpPr>
            <p:nvPr/>
          </p:nvCxnSpPr>
          <p:spPr bwMode="auto">
            <a:xfrm flipH="1">
              <a:off x="3283526" y="4069942"/>
              <a:ext cx="1713269" cy="395766"/>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grpSp>
      <p:grpSp>
        <p:nvGrpSpPr>
          <p:cNvPr id="22" name="Group 21">
            <a:extLst>
              <a:ext uri="{FF2B5EF4-FFF2-40B4-BE49-F238E27FC236}">
                <a16:creationId xmlns:a16="http://schemas.microsoft.com/office/drawing/2014/main" id="{5B3C7322-F375-4C45-BD1C-87141159B9D9}"/>
              </a:ext>
            </a:extLst>
          </p:cNvPr>
          <p:cNvGrpSpPr/>
          <p:nvPr/>
        </p:nvGrpSpPr>
        <p:grpSpPr>
          <a:xfrm>
            <a:off x="5508602" y="3980640"/>
            <a:ext cx="2778175" cy="1651583"/>
            <a:chOff x="3725318" y="3171305"/>
            <a:chExt cx="2778175" cy="1651583"/>
          </a:xfrm>
        </p:grpSpPr>
        <p:grpSp>
          <p:nvGrpSpPr>
            <p:cNvPr id="23" name="Group 22">
              <a:extLst>
                <a:ext uri="{FF2B5EF4-FFF2-40B4-BE49-F238E27FC236}">
                  <a16:creationId xmlns:a16="http://schemas.microsoft.com/office/drawing/2014/main" id="{135C1B12-69EC-49C7-8676-F03E4225A1E2}"/>
                </a:ext>
              </a:extLst>
            </p:cNvPr>
            <p:cNvGrpSpPr/>
            <p:nvPr/>
          </p:nvGrpSpPr>
          <p:grpSpPr>
            <a:xfrm>
              <a:off x="3973412" y="3171305"/>
              <a:ext cx="2046768" cy="1182413"/>
              <a:chOff x="3592512" y="3779837"/>
              <a:chExt cx="2514600" cy="1904999"/>
            </a:xfrm>
          </p:grpSpPr>
          <p:sp>
            <p:nvSpPr>
              <p:cNvPr id="26" name="AutoShape 1092">
                <a:extLst>
                  <a:ext uri="{FF2B5EF4-FFF2-40B4-BE49-F238E27FC236}">
                    <a16:creationId xmlns:a16="http://schemas.microsoft.com/office/drawing/2014/main" id="{F5340B69-97E6-482F-8BF0-9B32629122A7}"/>
                  </a:ext>
                </a:extLst>
              </p:cNvPr>
              <p:cNvSpPr>
                <a:spLocks noChangeArrowheads="1"/>
              </p:cNvSpPr>
              <p:nvPr/>
            </p:nvSpPr>
            <p:spPr bwMode="auto">
              <a:xfrm>
                <a:off x="3592512" y="3779837"/>
                <a:ext cx="2514600" cy="1447800"/>
              </a:xfrm>
              <a:prstGeom prst="flowChartDecision">
                <a:avLst/>
              </a:prstGeom>
              <a:solidFill>
                <a:srgbClr val="FFC000"/>
              </a:solidFill>
              <a:ln w="19050">
                <a:solidFill>
                  <a:schemeClr val="tx1"/>
                </a:solidFill>
                <a:miter lim="800000"/>
                <a:headEnd/>
                <a:tailEnd/>
              </a:ln>
            </p:spPr>
            <p:txBody>
              <a:bodyPr wrap="none" anchor="ct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x</a:t>
                </a:r>
                <a:r>
                  <a:rPr lang="en-US" altLang="en-US" sz="2000" baseline="-25000" dirty="0"/>
                  <a:t>2</a:t>
                </a:r>
                <a:r>
                  <a:rPr lang="en-US" altLang="en-US" sz="2000" dirty="0"/>
                  <a:t> &lt; x</a:t>
                </a:r>
                <a:r>
                  <a:rPr lang="en-US" altLang="en-US" sz="2000" baseline="-25000" dirty="0"/>
                  <a:t>5</a:t>
                </a:r>
                <a:endParaRPr lang="en-US" altLang="en-US" sz="2000" dirty="0"/>
              </a:p>
            </p:txBody>
          </p:sp>
          <p:sp>
            <p:nvSpPr>
              <p:cNvPr id="27" name="Text Box 1097">
                <a:extLst>
                  <a:ext uri="{FF2B5EF4-FFF2-40B4-BE49-F238E27FC236}">
                    <a16:creationId xmlns:a16="http://schemas.microsoft.com/office/drawing/2014/main" id="{9582814D-E155-4E17-A654-68C2E4EA47F4}"/>
                  </a:ext>
                </a:extLst>
              </p:cNvPr>
              <p:cNvSpPr txBox="1">
                <a:spLocks noChangeArrowheads="1"/>
              </p:cNvSpPr>
              <p:nvPr/>
            </p:nvSpPr>
            <p:spPr bwMode="auto">
              <a:xfrm>
                <a:off x="3690575" y="5287961"/>
                <a:ext cx="557212"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yes</a:t>
                </a:r>
              </a:p>
            </p:txBody>
          </p:sp>
          <p:sp>
            <p:nvSpPr>
              <p:cNvPr id="28" name="Text Box 1098">
                <a:extLst>
                  <a:ext uri="{FF2B5EF4-FFF2-40B4-BE49-F238E27FC236}">
                    <a16:creationId xmlns:a16="http://schemas.microsoft.com/office/drawing/2014/main" id="{EBFCD89E-988B-420E-BDF4-7EB2CCA4E6AC}"/>
                  </a:ext>
                </a:extLst>
              </p:cNvPr>
              <p:cNvSpPr txBox="1">
                <a:spLocks noChangeArrowheads="1"/>
              </p:cNvSpPr>
              <p:nvPr/>
            </p:nvSpPr>
            <p:spPr bwMode="auto">
              <a:xfrm>
                <a:off x="5525060" y="5227634"/>
                <a:ext cx="463550"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no</a:t>
                </a:r>
              </a:p>
            </p:txBody>
          </p:sp>
        </p:grpSp>
        <p:cxnSp>
          <p:nvCxnSpPr>
            <p:cNvPr id="24" name="Straight Arrow Connector 23">
              <a:extLst>
                <a:ext uri="{FF2B5EF4-FFF2-40B4-BE49-F238E27FC236}">
                  <a16:creationId xmlns:a16="http://schemas.microsoft.com/office/drawing/2014/main" id="{476691FE-0CD2-4FE4-84EC-0C7F593306F2}"/>
                </a:ext>
              </a:extLst>
            </p:cNvPr>
            <p:cNvCxnSpPr>
              <a:cxnSpLocks/>
              <a:stCxn id="26" idx="2"/>
            </p:cNvCxnSpPr>
            <p:nvPr/>
          </p:nvCxnSpPr>
          <p:spPr bwMode="auto">
            <a:xfrm>
              <a:off x="4996796" y="4069939"/>
              <a:ext cx="1506697" cy="62978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5" name="Straight Arrow Connector 24">
              <a:extLst>
                <a:ext uri="{FF2B5EF4-FFF2-40B4-BE49-F238E27FC236}">
                  <a16:creationId xmlns:a16="http://schemas.microsoft.com/office/drawing/2014/main" id="{83C01B02-6D33-4C1D-B833-A09F37573200}"/>
                </a:ext>
              </a:extLst>
            </p:cNvPr>
            <p:cNvCxnSpPr>
              <a:cxnSpLocks/>
              <a:stCxn id="26" idx="2"/>
            </p:cNvCxnSpPr>
            <p:nvPr/>
          </p:nvCxnSpPr>
          <p:spPr bwMode="auto">
            <a:xfrm flipH="1">
              <a:off x="3725318" y="4069939"/>
              <a:ext cx="1271478" cy="752949"/>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grpSp>
      <p:grpSp>
        <p:nvGrpSpPr>
          <p:cNvPr id="29" name="Group 28">
            <a:extLst>
              <a:ext uri="{FF2B5EF4-FFF2-40B4-BE49-F238E27FC236}">
                <a16:creationId xmlns:a16="http://schemas.microsoft.com/office/drawing/2014/main" id="{81ED7F83-AE6C-4C8D-B93C-878537491CC3}"/>
              </a:ext>
            </a:extLst>
          </p:cNvPr>
          <p:cNvGrpSpPr/>
          <p:nvPr/>
        </p:nvGrpSpPr>
        <p:grpSpPr>
          <a:xfrm>
            <a:off x="2260142" y="3877920"/>
            <a:ext cx="2046768" cy="1446732"/>
            <a:chOff x="3973412" y="3171305"/>
            <a:chExt cx="2046768" cy="1446732"/>
          </a:xfrm>
        </p:grpSpPr>
        <p:grpSp>
          <p:nvGrpSpPr>
            <p:cNvPr id="30" name="Group 29">
              <a:extLst>
                <a:ext uri="{FF2B5EF4-FFF2-40B4-BE49-F238E27FC236}">
                  <a16:creationId xmlns:a16="http://schemas.microsoft.com/office/drawing/2014/main" id="{828148B2-FE22-413B-BD2B-FDD75987EEE0}"/>
                </a:ext>
              </a:extLst>
            </p:cNvPr>
            <p:cNvGrpSpPr/>
            <p:nvPr/>
          </p:nvGrpSpPr>
          <p:grpSpPr>
            <a:xfrm>
              <a:off x="3973412" y="3171305"/>
              <a:ext cx="2046768" cy="1182413"/>
              <a:chOff x="3592512" y="3779837"/>
              <a:chExt cx="2514600" cy="1904999"/>
            </a:xfrm>
          </p:grpSpPr>
          <p:sp>
            <p:nvSpPr>
              <p:cNvPr id="33" name="AutoShape 1092">
                <a:extLst>
                  <a:ext uri="{FF2B5EF4-FFF2-40B4-BE49-F238E27FC236}">
                    <a16:creationId xmlns:a16="http://schemas.microsoft.com/office/drawing/2014/main" id="{D86BD607-0F37-4287-AA87-29CA47887B41}"/>
                  </a:ext>
                </a:extLst>
              </p:cNvPr>
              <p:cNvSpPr>
                <a:spLocks noChangeArrowheads="1"/>
              </p:cNvSpPr>
              <p:nvPr/>
            </p:nvSpPr>
            <p:spPr bwMode="auto">
              <a:xfrm>
                <a:off x="3592512" y="3779837"/>
                <a:ext cx="2514600" cy="1447800"/>
              </a:xfrm>
              <a:prstGeom prst="flowChartDecision">
                <a:avLst/>
              </a:prstGeom>
              <a:solidFill>
                <a:srgbClr val="FFC000"/>
              </a:solidFill>
              <a:ln w="19050">
                <a:solidFill>
                  <a:schemeClr val="tx1"/>
                </a:solidFill>
                <a:miter lim="800000"/>
                <a:headEnd/>
                <a:tailEnd/>
              </a:ln>
            </p:spPr>
            <p:txBody>
              <a:bodyPr wrap="none" anchor="ct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x</a:t>
                </a:r>
                <a:r>
                  <a:rPr lang="en-US" altLang="en-US" sz="2000" baseline="-25000" dirty="0"/>
                  <a:t>3</a:t>
                </a:r>
                <a:r>
                  <a:rPr lang="en-US" altLang="en-US" sz="2000" dirty="0"/>
                  <a:t> &lt; x</a:t>
                </a:r>
                <a:r>
                  <a:rPr lang="en-US" altLang="en-US" sz="2000" baseline="-25000" dirty="0"/>
                  <a:t>1</a:t>
                </a:r>
                <a:endParaRPr lang="en-US" altLang="en-US" sz="2000" dirty="0"/>
              </a:p>
            </p:txBody>
          </p:sp>
          <p:sp>
            <p:nvSpPr>
              <p:cNvPr id="34" name="Text Box 1097">
                <a:extLst>
                  <a:ext uri="{FF2B5EF4-FFF2-40B4-BE49-F238E27FC236}">
                    <a16:creationId xmlns:a16="http://schemas.microsoft.com/office/drawing/2014/main" id="{79C0A18E-39F4-45B5-A475-7A142C9B8A6D}"/>
                  </a:ext>
                </a:extLst>
              </p:cNvPr>
              <p:cNvSpPr txBox="1">
                <a:spLocks noChangeArrowheads="1"/>
              </p:cNvSpPr>
              <p:nvPr/>
            </p:nvSpPr>
            <p:spPr bwMode="auto">
              <a:xfrm>
                <a:off x="3690575" y="5287961"/>
                <a:ext cx="557212"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yes</a:t>
                </a:r>
              </a:p>
            </p:txBody>
          </p:sp>
          <p:sp>
            <p:nvSpPr>
              <p:cNvPr id="35" name="Text Box 1098">
                <a:extLst>
                  <a:ext uri="{FF2B5EF4-FFF2-40B4-BE49-F238E27FC236}">
                    <a16:creationId xmlns:a16="http://schemas.microsoft.com/office/drawing/2014/main" id="{B9B7E2F9-A8D4-4BE0-BE7E-F8EE7002E988}"/>
                  </a:ext>
                </a:extLst>
              </p:cNvPr>
              <p:cNvSpPr txBox="1">
                <a:spLocks noChangeArrowheads="1"/>
              </p:cNvSpPr>
              <p:nvPr/>
            </p:nvSpPr>
            <p:spPr bwMode="auto">
              <a:xfrm>
                <a:off x="5525060" y="5227634"/>
                <a:ext cx="463550"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no</a:t>
                </a:r>
              </a:p>
            </p:txBody>
          </p:sp>
        </p:grpSp>
        <p:cxnSp>
          <p:nvCxnSpPr>
            <p:cNvPr id="31" name="Straight Arrow Connector 30">
              <a:extLst>
                <a:ext uri="{FF2B5EF4-FFF2-40B4-BE49-F238E27FC236}">
                  <a16:creationId xmlns:a16="http://schemas.microsoft.com/office/drawing/2014/main" id="{0E11B3EA-D68B-4446-A01D-23CE2ABF3FD8}"/>
                </a:ext>
              </a:extLst>
            </p:cNvPr>
            <p:cNvCxnSpPr>
              <a:stCxn id="33" idx="2"/>
            </p:cNvCxnSpPr>
            <p:nvPr/>
          </p:nvCxnSpPr>
          <p:spPr bwMode="auto">
            <a:xfrm>
              <a:off x="4996795" y="4069939"/>
              <a:ext cx="775291" cy="548098"/>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32" name="Straight Arrow Connector 31">
              <a:extLst>
                <a:ext uri="{FF2B5EF4-FFF2-40B4-BE49-F238E27FC236}">
                  <a16:creationId xmlns:a16="http://schemas.microsoft.com/office/drawing/2014/main" id="{D4FC30CB-10B2-496B-9783-D70C3D856EA0}"/>
                </a:ext>
              </a:extLst>
            </p:cNvPr>
            <p:cNvCxnSpPr>
              <a:cxnSpLocks/>
              <a:stCxn id="33" idx="2"/>
            </p:cNvCxnSpPr>
            <p:nvPr/>
          </p:nvCxnSpPr>
          <p:spPr bwMode="auto">
            <a:xfrm flipH="1">
              <a:off x="4430712" y="4069939"/>
              <a:ext cx="566083" cy="548098"/>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grpSp>
      <p:grpSp>
        <p:nvGrpSpPr>
          <p:cNvPr id="40" name="Group 39">
            <a:extLst>
              <a:ext uri="{FF2B5EF4-FFF2-40B4-BE49-F238E27FC236}">
                <a16:creationId xmlns:a16="http://schemas.microsoft.com/office/drawing/2014/main" id="{189A219C-565F-424B-8D24-A2DFB71CE1A6}"/>
              </a:ext>
            </a:extLst>
          </p:cNvPr>
          <p:cNvGrpSpPr/>
          <p:nvPr/>
        </p:nvGrpSpPr>
        <p:grpSpPr>
          <a:xfrm>
            <a:off x="7269606" y="5509056"/>
            <a:ext cx="2046768" cy="1497056"/>
            <a:chOff x="3973412" y="3171305"/>
            <a:chExt cx="2046768" cy="1497056"/>
          </a:xfrm>
        </p:grpSpPr>
        <p:grpSp>
          <p:nvGrpSpPr>
            <p:cNvPr id="41" name="Group 40">
              <a:extLst>
                <a:ext uri="{FF2B5EF4-FFF2-40B4-BE49-F238E27FC236}">
                  <a16:creationId xmlns:a16="http://schemas.microsoft.com/office/drawing/2014/main" id="{3A94B61D-1550-4B3B-99BE-99F7D24F3F73}"/>
                </a:ext>
              </a:extLst>
            </p:cNvPr>
            <p:cNvGrpSpPr/>
            <p:nvPr/>
          </p:nvGrpSpPr>
          <p:grpSpPr>
            <a:xfrm>
              <a:off x="3973412" y="3171305"/>
              <a:ext cx="2046768" cy="1182413"/>
              <a:chOff x="3592512" y="3779837"/>
              <a:chExt cx="2514600" cy="1904999"/>
            </a:xfrm>
          </p:grpSpPr>
          <p:sp>
            <p:nvSpPr>
              <p:cNvPr id="44" name="AutoShape 1092">
                <a:extLst>
                  <a:ext uri="{FF2B5EF4-FFF2-40B4-BE49-F238E27FC236}">
                    <a16:creationId xmlns:a16="http://schemas.microsoft.com/office/drawing/2014/main" id="{4DEC9359-3A5D-4928-BB74-1D7B5095C5C2}"/>
                  </a:ext>
                </a:extLst>
              </p:cNvPr>
              <p:cNvSpPr>
                <a:spLocks noChangeArrowheads="1"/>
              </p:cNvSpPr>
              <p:nvPr/>
            </p:nvSpPr>
            <p:spPr bwMode="auto">
              <a:xfrm>
                <a:off x="3592512" y="3779837"/>
                <a:ext cx="2514600" cy="1447800"/>
              </a:xfrm>
              <a:prstGeom prst="flowChartDecision">
                <a:avLst/>
              </a:prstGeom>
              <a:solidFill>
                <a:srgbClr val="FFC000"/>
              </a:solidFill>
              <a:ln w="19050">
                <a:solidFill>
                  <a:schemeClr val="tx1"/>
                </a:solidFill>
                <a:miter lim="800000"/>
                <a:headEnd/>
                <a:tailEnd/>
              </a:ln>
            </p:spPr>
            <p:txBody>
              <a:bodyPr wrap="none" anchor="ct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x</a:t>
                </a:r>
                <a:r>
                  <a:rPr lang="en-US" altLang="en-US" sz="2000" baseline="-25000" dirty="0"/>
                  <a:t>4</a:t>
                </a:r>
                <a:r>
                  <a:rPr lang="en-US" altLang="en-US" sz="2000" dirty="0"/>
                  <a:t> &lt; x</a:t>
                </a:r>
                <a:r>
                  <a:rPr lang="en-US" altLang="en-US" sz="2000" baseline="-25000" dirty="0"/>
                  <a:t>3</a:t>
                </a:r>
                <a:endParaRPr lang="en-US" altLang="en-US" sz="2000" dirty="0"/>
              </a:p>
            </p:txBody>
          </p:sp>
          <p:sp>
            <p:nvSpPr>
              <p:cNvPr id="45" name="Text Box 1097">
                <a:extLst>
                  <a:ext uri="{FF2B5EF4-FFF2-40B4-BE49-F238E27FC236}">
                    <a16:creationId xmlns:a16="http://schemas.microsoft.com/office/drawing/2014/main" id="{52E5E46B-CEB2-46E7-8778-4803576ECEE4}"/>
                  </a:ext>
                </a:extLst>
              </p:cNvPr>
              <p:cNvSpPr txBox="1">
                <a:spLocks noChangeArrowheads="1"/>
              </p:cNvSpPr>
              <p:nvPr/>
            </p:nvSpPr>
            <p:spPr bwMode="auto">
              <a:xfrm>
                <a:off x="3690575" y="5287961"/>
                <a:ext cx="557212"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yes</a:t>
                </a:r>
              </a:p>
            </p:txBody>
          </p:sp>
          <p:sp>
            <p:nvSpPr>
              <p:cNvPr id="46" name="Text Box 1098">
                <a:extLst>
                  <a:ext uri="{FF2B5EF4-FFF2-40B4-BE49-F238E27FC236}">
                    <a16:creationId xmlns:a16="http://schemas.microsoft.com/office/drawing/2014/main" id="{20D38BF6-1FBF-4722-9B5E-DFC9EEEB1A6D}"/>
                  </a:ext>
                </a:extLst>
              </p:cNvPr>
              <p:cNvSpPr txBox="1">
                <a:spLocks noChangeArrowheads="1"/>
              </p:cNvSpPr>
              <p:nvPr/>
            </p:nvSpPr>
            <p:spPr bwMode="auto">
              <a:xfrm>
                <a:off x="5525060" y="5227634"/>
                <a:ext cx="463550"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no</a:t>
                </a:r>
              </a:p>
            </p:txBody>
          </p:sp>
        </p:grpSp>
        <p:cxnSp>
          <p:nvCxnSpPr>
            <p:cNvPr id="42" name="Straight Arrow Connector 41">
              <a:extLst>
                <a:ext uri="{FF2B5EF4-FFF2-40B4-BE49-F238E27FC236}">
                  <a16:creationId xmlns:a16="http://schemas.microsoft.com/office/drawing/2014/main" id="{17596F45-0F49-474E-AF1D-6373936FEACE}"/>
                </a:ext>
              </a:extLst>
            </p:cNvPr>
            <p:cNvCxnSpPr>
              <a:cxnSpLocks/>
              <a:stCxn id="44" idx="2"/>
            </p:cNvCxnSpPr>
            <p:nvPr/>
          </p:nvCxnSpPr>
          <p:spPr bwMode="auto">
            <a:xfrm>
              <a:off x="4996796" y="4069939"/>
              <a:ext cx="1023384" cy="52558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43" name="Straight Arrow Connector 42">
              <a:extLst>
                <a:ext uri="{FF2B5EF4-FFF2-40B4-BE49-F238E27FC236}">
                  <a16:creationId xmlns:a16="http://schemas.microsoft.com/office/drawing/2014/main" id="{7059A3EC-F28A-495E-BE5C-CC8E9C3AD7A3}"/>
                </a:ext>
              </a:extLst>
            </p:cNvPr>
            <p:cNvCxnSpPr>
              <a:cxnSpLocks/>
              <a:stCxn id="44" idx="2"/>
            </p:cNvCxnSpPr>
            <p:nvPr/>
          </p:nvCxnSpPr>
          <p:spPr bwMode="auto">
            <a:xfrm flipH="1">
              <a:off x="4280003" y="4069939"/>
              <a:ext cx="716793" cy="59842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grpSp>
      <p:grpSp>
        <p:nvGrpSpPr>
          <p:cNvPr id="50" name="Group 49">
            <a:extLst>
              <a:ext uri="{FF2B5EF4-FFF2-40B4-BE49-F238E27FC236}">
                <a16:creationId xmlns:a16="http://schemas.microsoft.com/office/drawing/2014/main" id="{0BC67AB9-EE12-4C88-B117-D4B9C75C8458}"/>
              </a:ext>
            </a:extLst>
          </p:cNvPr>
          <p:cNvGrpSpPr/>
          <p:nvPr/>
        </p:nvGrpSpPr>
        <p:grpSpPr>
          <a:xfrm>
            <a:off x="4506045" y="5559381"/>
            <a:ext cx="2046768" cy="1497056"/>
            <a:chOff x="3973412" y="3171305"/>
            <a:chExt cx="2046768" cy="1497056"/>
          </a:xfrm>
        </p:grpSpPr>
        <p:grpSp>
          <p:nvGrpSpPr>
            <p:cNvPr id="51" name="Group 50">
              <a:extLst>
                <a:ext uri="{FF2B5EF4-FFF2-40B4-BE49-F238E27FC236}">
                  <a16:creationId xmlns:a16="http://schemas.microsoft.com/office/drawing/2014/main" id="{EC7D18CE-D0BD-47DC-8A46-737B59C0EF9F}"/>
                </a:ext>
              </a:extLst>
            </p:cNvPr>
            <p:cNvGrpSpPr/>
            <p:nvPr/>
          </p:nvGrpSpPr>
          <p:grpSpPr>
            <a:xfrm>
              <a:off x="3973412" y="3171305"/>
              <a:ext cx="2046768" cy="1182413"/>
              <a:chOff x="3592512" y="3779837"/>
              <a:chExt cx="2514600" cy="1904999"/>
            </a:xfrm>
          </p:grpSpPr>
          <p:sp>
            <p:nvSpPr>
              <p:cNvPr id="54" name="AutoShape 1092">
                <a:extLst>
                  <a:ext uri="{FF2B5EF4-FFF2-40B4-BE49-F238E27FC236}">
                    <a16:creationId xmlns:a16="http://schemas.microsoft.com/office/drawing/2014/main" id="{9E9BF9A7-FEBD-4524-ABCF-4A12CC927181}"/>
                  </a:ext>
                </a:extLst>
              </p:cNvPr>
              <p:cNvSpPr>
                <a:spLocks noChangeArrowheads="1"/>
              </p:cNvSpPr>
              <p:nvPr/>
            </p:nvSpPr>
            <p:spPr bwMode="auto">
              <a:xfrm>
                <a:off x="3592512" y="3779837"/>
                <a:ext cx="2514600" cy="1447800"/>
              </a:xfrm>
              <a:prstGeom prst="flowChartDecision">
                <a:avLst/>
              </a:prstGeom>
              <a:solidFill>
                <a:srgbClr val="FFC000"/>
              </a:solidFill>
              <a:ln w="19050">
                <a:solidFill>
                  <a:schemeClr val="tx1"/>
                </a:solidFill>
                <a:miter lim="800000"/>
                <a:headEnd/>
                <a:tailEnd/>
              </a:ln>
            </p:spPr>
            <p:txBody>
              <a:bodyPr wrap="none" anchor="ct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x</a:t>
                </a:r>
                <a:r>
                  <a:rPr lang="en-US" altLang="en-US" sz="2000" baseline="-25000" dirty="0"/>
                  <a:t>7</a:t>
                </a:r>
                <a:r>
                  <a:rPr lang="en-US" altLang="en-US" sz="2000" dirty="0"/>
                  <a:t> &lt; x</a:t>
                </a:r>
                <a:r>
                  <a:rPr lang="en-US" altLang="en-US" sz="2000" baseline="-25000" dirty="0"/>
                  <a:t>12</a:t>
                </a:r>
                <a:endParaRPr lang="en-US" altLang="en-US" sz="2000" dirty="0"/>
              </a:p>
            </p:txBody>
          </p:sp>
          <p:sp>
            <p:nvSpPr>
              <p:cNvPr id="55" name="Text Box 1097">
                <a:extLst>
                  <a:ext uri="{FF2B5EF4-FFF2-40B4-BE49-F238E27FC236}">
                    <a16:creationId xmlns:a16="http://schemas.microsoft.com/office/drawing/2014/main" id="{5FEE79CB-0322-43D9-981D-31D34D9B0B63}"/>
                  </a:ext>
                </a:extLst>
              </p:cNvPr>
              <p:cNvSpPr txBox="1">
                <a:spLocks noChangeArrowheads="1"/>
              </p:cNvSpPr>
              <p:nvPr/>
            </p:nvSpPr>
            <p:spPr bwMode="auto">
              <a:xfrm>
                <a:off x="3690575" y="5287961"/>
                <a:ext cx="557212"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yes</a:t>
                </a:r>
              </a:p>
            </p:txBody>
          </p:sp>
          <p:sp>
            <p:nvSpPr>
              <p:cNvPr id="56" name="Text Box 1098">
                <a:extLst>
                  <a:ext uri="{FF2B5EF4-FFF2-40B4-BE49-F238E27FC236}">
                    <a16:creationId xmlns:a16="http://schemas.microsoft.com/office/drawing/2014/main" id="{7BDF4EA9-9E87-4288-A455-F39DEA0F3557}"/>
                  </a:ext>
                </a:extLst>
              </p:cNvPr>
              <p:cNvSpPr txBox="1">
                <a:spLocks noChangeArrowheads="1"/>
              </p:cNvSpPr>
              <p:nvPr/>
            </p:nvSpPr>
            <p:spPr bwMode="auto">
              <a:xfrm>
                <a:off x="5525060" y="5227634"/>
                <a:ext cx="463550"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no</a:t>
                </a:r>
              </a:p>
            </p:txBody>
          </p:sp>
        </p:grpSp>
        <p:cxnSp>
          <p:nvCxnSpPr>
            <p:cNvPr id="52" name="Straight Arrow Connector 51">
              <a:extLst>
                <a:ext uri="{FF2B5EF4-FFF2-40B4-BE49-F238E27FC236}">
                  <a16:creationId xmlns:a16="http://schemas.microsoft.com/office/drawing/2014/main" id="{AD7D4A6A-5FBE-41AD-AAA7-918A11046C06}"/>
                </a:ext>
              </a:extLst>
            </p:cNvPr>
            <p:cNvCxnSpPr>
              <a:cxnSpLocks/>
              <a:stCxn id="54" idx="2"/>
            </p:cNvCxnSpPr>
            <p:nvPr/>
          </p:nvCxnSpPr>
          <p:spPr bwMode="auto">
            <a:xfrm>
              <a:off x="4996796" y="4069939"/>
              <a:ext cx="1023384" cy="52558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53" name="Straight Arrow Connector 52">
              <a:extLst>
                <a:ext uri="{FF2B5EF4-FFF2-40B4-BE49-F238E27FC236}">
                  <a16:creationId xmlns:a16="http://schemas.microsoft.com/office/drawing/2014/main" id="{670FDA92-3CB1-4066-B930-F53B913731E2}"/>
                </a:ext>
              </a:extLst>
            </p:cNvPr>
            <p:cNvCxnSpPr>
              <a:cxnSpLocks/>
              <a:stCxn id="54" idx="2"/>
            </p:cNvCxnSpPr>
            <p:nvPr/>
          </p:nvCxnSpPr>
          <p:spPr bwMode="auto">
            <a:xfrm flipH="1">
              <a:off x="4280003" y="4069939"/>
              <a:ext cx="716793" cy="59842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grpSp>
    </p:spTree>
    <p:extLst>
      <p:ext uri="{BB962C8B-B14F-4D97-AF65-F5344CB8AC3E}">
        <p14:creationId xmlns:p14="http://schemas.microsoft.com/office/powerpoint/2010/main" val="9832575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sz="3600" dirty="0"/>
              <a:t>Sorting – lower bound</a:t>
            </a:r>
            <a:endParaRPr lang="de-DE" altLang="en-US" sz="3600"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400050"/>
            <a:r>
              <a:rPr lang="en-US" altLang="he-IL" sz="2200" dirty="0"/>
              <a:t>Height of the tree = number of comparisons</a:t>
            </a:r>
          </a:p>
          <a:p>
            <a:pPr marL="400050"/>
            <a:r>
              <a:rPr lang="en-US" altLang="he-IL" sz="2200" dirty="0"/>
              <a:t>Each leaf “unscrambles” the input into a sorted array</a:t>
            </a:r>
          </a:p>
          <a:p>
            <a:pPr marL="400050"/>
            <a:r>
              <a:rPr lang="en-US" altLang="he-IL" sz="2200" dirty="0"/>
              <a:t>Therefore, the number of leaves is n!</a:t>
            </a:r>
          </a:p>
          <a:p>
            <a:pPr marL="400050"/>
            <a:r>
              <a:rPr lang="en-US" altLang="he-IL" sz="2200" dirty="0"/>
              <a:t>Therefore, the height of the tree is at least log</a:t>
            </a:r>
            <a:r>
              <a:rPr lang="en-US" altLang="he-IL" sz="2200" baseline="-25000" dirty="0"/>
              <a:t>2</a:t>
            </a:r>
            <a:r>
              <a:rPr lang="en-US" altLang="he-IL" sz="2200" dirty="0"/>
              <a:t>(n!)</a:t>
            </a:r>
          </a:p>
          <a:p>
            <a:pPr marL="400050">
              <a:buFont typeface="Arial" panose="020B0604020202020204" pitchFamily="34" charset="0"/>
              <a:buChar char="•"/>
            </a:pPr>
            <a:endParaRPr lang="en-US" altLang="he-IL" sz="2200" dirty="0"/>
          </a:p>
          <a:p>
            <a:pPr marL="57150" indent="0"/>
            <a:r>
              <a:rPr lang="en-US" altLang="he-IL" sz="2200" dirty="0"/>
              <a:t>Therefore, any comparison based</a:t>
            </a:r>
          </a:p>
          <a:p>
            <a:pPr marL="57150" indent="0"/>
            <a:r>
              <a:rPr lang="en-US" altLang="he-IL" sz="2200" dirty="0"/>
              <a:t>sorting algorithm has running time </a:t>
            </a:r>
          </a:p>
          <a:p>
            <a:pPr marL="57150" indent="0"/>
            <a:r>
              <a:rPr lang="en-US" altLang="he-IL" sz="2200" dirty="0"/>
              <a:t>at least log</a:t>
            </a:r>
            <a:r>
              <a:rPr lang="en-US" altLang="he-IL" sz="2200" baseline="-25000" dirty="0"/>
              <a:t>2</a:t>
            </a:r>
            <a:r>
              <a:rPr lang="en-US" altLang="he-IL" sz="2200" dirty="0"/>
              <a:t>(n!)</a:t>
            </a:r>
          </a:p>
          <a:p>
            <a:pPr marL="57150" indent="0"/>
            <a:endParaRPr lang="en-US" altLang="he-IL" sz="2200" dirty="0"/>
          </a:p>
          <a:p>
            <a:pPr marL="57150" indent="0"/>
            <a:r>
              <a:rPr lang="en-US" altLang="he-IL" sz="2200" u="sng" dirty="0"/>
              <a:t>Claim</a:t>
            </a:r>
            <a:r>
              <a:rPr lang="en-US" altLang="he-IL" sz="2200" dirty="0"/>
              <a:t>: log</a:t>
            </a:r>
            <a:r>
              <a:rPr lang="en-US" altLang="he-IL" sz="2200" baseline="-25000" dirty="0"/>
              <a:t>2</a:t>
            </a:r>
            <a:r>
              <a:rPr lang="en-US" altLang="he-IL" sz="2200" dirty="0"/>
              <a:t>(n!) </a:t>
            </a:r>
            <a:r>
              <a:rPr lang="en-US" altLang="he-IL" sz="2400" dirty="0"/>
              <a:t>≥</a:t>
            </a:r>
            <a:r>
              <a:rPr lang="el-GR" altLang="he-IL" sz="2400" dirty="0"/>
              <a:t> Ω</a:t>
            </a:r>
            <a:r>
              <a:rPr lang="en-US" altLang="he-IL" sz="2400" dirty="0"/>
              <a:t>(n log(n))</a:t>
            </a:r>
            <a:endParaRPr lang="en-US" altLang="he-IL" sz="2200" dirty="0"/>
          </a:p>
          <a:p>
            <a:pPr marL="57150" indent="0"/>
            <a:endParaRPr lang="en-US" altLang="he-IL" sz="2200" dirty="0"/>
          </a:p>
        </p:txBody>
      </p:sp>
      <p:grpSp>
        <p:nvGrpSpPr>
          <p:cNvPr id="6" name="Group 5">
            <a:extLst>
              <a:ext uri="{FF2B5EF4-FFF2-40B4-BE49-F238E27FC236}">
                <a16:creationId xmlns:a16="http://schemas.microsoft.com/office/drawing/2014/main" id="{D94B2418-6E1B-4296-96E6-3E1B9D134F1D}"/>
              </a:ext>
            </a:extLst>
          </p:cNvPr>
          <p:cNvGrpSpPr/>
          <p:nvPr/>
        </p:nvGrpSpPr>
        <p:grpSpPr>
          <a:xfrm>
            <a:off x="5457158" y="4051626"/>
            <a:ext cx="4268321" cy="3107578"/>
            <a:chOff x="2826284" y="3239602"/>
            <a:chExt cx="4268321" cy="3107578"/>
          </a:xfrm>
        </p:grpSpPr>
        <p:grpSp>
          <p:nvGrpSpPr>
            <p:cNvPr id="19" name="Group 18">
              <a:extLst>
                <a:ext uri="{FF2B5EF4-FFF2-40B4-BE49-F238E27FC236}">
                  <a16:creationId xmlns:a16="http://schemas.microsoft.com/office/drawing/2014/main" id="{477592C9-3DBA-4FE8-B23F-1CD41962A3BE}"/>
                </a:ext>
              </a:extLst>
            </p:cNvPr>
            <p:cNvGrpSpPr/>
            <p:nvPr/>
          </p:nvGrpSpPr>
          <p:grpSpPr>
            <a:xfrm>
              <a:off x="3589689" y="3239602"/>
              <a:ext cx="1769313" cy="1039188"/>
              <a:chOff x="3672869" y="3171307"/>
              <a:chExt cx="2595404" cy="1574034"/>
            </a:xfrm>
          </p:grpSpPr>
          <p:grpSp>
            <p:nvGrpSpPr>
              <p:cNvPr id="2" name="Group 1">
                <a:extLst>
                  <a:ext uri="{FF2B5EF4-FFF2-40B4-BE49-F238E27FC236}">
                    <a16:creationId xmlns:a16="http://schemas.microsoft.com/office/drawing/2014/main" id="{F6B232E0-F7CB-42A0-89AD-2802F13B2322}"/>
                  </a:ext>
                </a:extLst>
              </p:cNvPr>
              <p:cNvGrpSpPr/>
              <p:nvPr/>
            </p:nvGrpSpPr>
            <p:grpSpPr>
              <a:xfrm>
                <a:off x="3833146" y="3171307"/>
                <a:ext cx="2187033" cy="1072692"/>
                <a:chOff x="3420186" y="3779837"/>
                <a:chExt cx="2686926" cy="1728225"/>
              </a:xfrm>
            </p:grpSpPr>
            <p:sp>
              <p:nvSpPr>
                <p:cNvPr id="4" name="AutoShape 1092">
                  <a:extLst>
                    <a:ext uri="{FF2B5EF4-FFF2-40B4-BE49-F238E27FC236}">
                      <a16:creationId xmlns:a16="http://schemas.microsoft.com/office/drawing/2014/main" id="{CF6636F4-C087-4DDD-854D-0C420B7A206D}"/>
                    </a:ext>
                  </a:extLst>
                </p:cNvPr>
                <p:cNvSpPr>
                  <a:spLocks noChangeArrowheads="1"/>
                </p:cNvSpPr>
                <p:nvPr/>
              </p:nvSpPr>
              <p:spPr bwMode="auto">
                <a:xfrm>
                  <a:off x="3592512" y="3779837"/>
                  <a:ext cx="2514600" cy="1447800"/>
                </a:xfrm>
                <a:prstGeom prst="flowChartDecision">
                  <a:avLst/>
                </a:prstGeom>
                <a:solidFill>
                  <a:srgbClr val="FFC000"/>
                </a:solidFill>
                <a:ln w="19050">
                  <a:solidFill>
                    <a:schemeClr val="tx1"/>
                  </a:solidFill>
                  <a:miter lim="800000"/>
                  <a:headEnd/>
                  <a:tailEnd/>
                </a:ln>
              </p:spPr>
              <p:txBody>
                <a:bodyPr wrap="none" anchor="ct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x</a:t>
                  </a:r>
                  <a:r>
                    <a:rPr lang="en-US" altLang="en-US" sz="2000" baseline="-25000" dirty="0"/>
                    <a:t>3</a:t>
                  </a:r>
                  <a:r>
                    <a:rPr lang="en-US" altLang="en-US" sz="2000" dirty="0"/>
                    <a:t> &lt; x</a:t>
                  </a:r>
                  <a:r>
                    <a:rPr lang="en-US" altLang="en-US" sz="2000" baseline="-25000" dirty="0"/>
                    <a:t>4</a:t>
                  </a:r>
                  <a:endParaRPr lang="en-US" altLang="en-US" sz="2000" dirty="0"/>
                </a:p>
              </p:txBody>
            </p:sp>
            <p:sp>
              <p:nvSpPr>
                <p:cNvPr id="7" name="Text Box 1097">
                  <a:extLst>
                    <a:ext uri="{FF2B5EF4-FFF2-40B4-BE49-F238E27FC236}">
                      <a16:creationId xmlns:a16="http://schemas.microsoft.com/office/drawing/2014/main" id="{CFCB5BAF-6FDC-4D85-A73B-6C7283F7684E}"/>
                    </a:ext>
                  </a:extLst>
                </p:cNvPr>
                <p:cNvSpPr txBox="1">
                  <a:spLocks noChangeArrowheads="1"/>
                </p:cNvSpPr>
                <p:nvPr/>
              </p:nvSpPr>
              <p:spPr bwMode="auto">
                <a:xfrm>
                  <a:off x="3420186" y="5111187"/>
                  <a:ext cx="557212"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yes</a:t>
                  </a:r>
                </a:p>
              </p:txBody>
            </p:sp>
            <p:sp>
              <p:nvSpPr>
                <p:cNvPr id="8" name="Text Box 1098">
                  <a:extLst>
                    <a:ext uri="{FF2B5EF4-FFF2-40B4-BE49-F238E27FC236}">
                      <a16:creationId xmlns:a16="http://schemas.microsoft.com/office/drawing/2014/main" id="{00305791-285F-4992-AC20-DC38FC6FA9E8}"/>
                    </a:ext>
                  </a:extLst>
                </p:cNvPr>
                <p:cNvSpPr txBox="1">
                  <a:spLocks noChangeArrowheads="1"/>
                </p:cNvSpPr>
                <p:nvPr/>
              </p:nvSpPr>
              <p:spPr bwMode="auto">
                <a:xfrm>
                  <a:off x="5618723" y="4999035"/>
                  <a:ext cx="463550"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no</a:t>
                  </a:r>
                </a:p>
              </p:txBody>
            </p:sp>
          </p:grpSp>
          <p:cxnSp>
            <p:nvCxnSpPr>
              <p:cNvPr id="15" name="Straight Arrow Connector 14">
                <a:extLst>
                  <a:ext uri="{FF2B5EF4-FFF2-40B4-BE49-F238E27FC236}">
                    <a16:creationId xmlns:a16="http://schemas.microsoft.com/office/drawing/2014/main" id="{5D46AF6D-AAB0-4A78-9818-B1F7488ED22D}"/>
                  </a:ext>
                </a:extLst>
              </p:cNvPr>
              <p:cNvCxnSpPr>
                <a:cxnSpLocks/>
                <a:stCxn id="4" idx="2"/>
              </p:cNvCxnSpPr>
              <p:nvPr/>
            </p:nvCxnSpPr>
            <p:spPr bwMode="auto">
              <a:xfrm>
                <a:off x="4996796" y="4069942"/>
                <a:ext cx="1271477" cy="660169"/>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22CEFBE7-7AD5-4BFD-9003-55A5C9E8CC03}"/>
                  </a:ext>
                </a:extLst>
              </p:cNvPr>
              <p:cNvCxnSpPr>
                <a:cxnSpLocks/>
                <a:stCxn id="4" idx="2"/>
              </p:cNvCxnSpPr>
              <p:nvPr/>
            </p:nvCxnSpPr>
            <p:spPr bwMode="auto">
              <a:xfrm flipH="1">
                <a:off x="3672869" y="4069942"/>
                <a:ext cx="1323926" cy="675399"/>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grpSp>
        <p:grpSp>
          <p:nvGrpSpPr>
            <p:cNvPr id="22" name="Group 21">
              <a:extLst>
                <a:ext uri="{FF2B5EF4-FFF2-40B4-BE49-F238E27FC236}">
                  <a16:creationId xmlns:a16="http://schemas.microsoft.com/office/drawing/2014/main" id="{5B3C7322-F375-4C45-BD1C-87141159B9D9}"/>
                </a:ext>
              </a:extLst>
            </p:cNvPr>
            <p:cNvGrpSpPr/>
            <p:nvPr/>
          </p:nvGrpSpPr>
          <p:grpSpPr>
            <a:xfrm>
              <a:off x="4474904" y="4262293"/>
              <a:ext cx="1893910" cy="1090386"/>
              <a:chOff x="3725318" y="3171305"/>
              <a:chExt cx="2778175" cy="1651583"/>
            </a:xfrm>
          </p:grpSpPr>
          <p:grpSp>
            <p:nvGrpSpPr>
              <p:cNvPr id="23" name="Group 22">
                <a:extLst>
                  <a:ext uri="{FF2B5EF4-FFF2-40B4-BE49-F238E27FC236}">
                    <a16:creationId xmlns:a16="http://schemas.microsoft.com/office/drawing/2014/main" id="{135C1B12-69EC-49C7-8676-F03E4225A1E2}"/>
                  </a:ext>
                </a:extLst>
              </p:cNvPr>
              <p:cNvGrpSpPr/>
              <p:nvPr/>
            </p:nvGrpSpPr>
            <p:grpSpPr>
              <a:xfrm>
                <a:off x="3973412" y="3171305"/>
                <a:ext cx="2046768" cy="1182413"/>
                <a:chOff x="3592512" y="3779837"/>
                <a:chExt cx="2514600" cy="1904999"/>
              </a:xfrm>
            </p:grpSpPr>
            <p:sp>
              <p:nvSpPr>
                <p:cNvPr id="26" name="AutoShape 1092">
                  <a:extLst>
                    <a:ext uri="{FF2B5EF4-FFF2-40B4-BE49-F238E27FC236}">
                      <a16:creationId xmlns:a16="http://schemas.microsoft.com/office/drawing/2014/main" id="{F5340B69-97E6-482F-8BF0-9B32629122A7}"/>
                    </a:ext>
                  </a:extLst>
                </p:cNvPr>
                <p:cNvSpPr>
                  <a:spLocks noChangeArrowheads="1"/>
                </p:cNvSpPr>
                <p:nvPr/>
              </p:nvSpPr>
              <p:spPr bwMode="auto">
                <a:xfrm>
                  <a:off x="3592512" y="3779837"/>
                  <a:ext cx="2514600" cy="1447800"/>
                </a:xfrm>
                <a:prstGeom prst="flowChartDecision">
                  <a:avLst/>
                </a:prstGeom>
                <a:solidFill>
                  <a:srgbClr val="FFC000"/>
                </a:solidFill>
                <a:ln w="19050">
                  <a:solidFill>
                    <a:schemeClr val="tx1"/>
                  </a:solidFill>
                  <a:miter lim="800000"/>
                  <a:headEnd/>
                  <a:tailEnd/>
                </a:ln>
              </p:spPr>
              <p:txBody>
                <a:bodyPr wrap="none" anchor="ct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x</a:t>
                  </a:r>
                  <a:r>
                    <a:rPr lang="en-US" altLang="en-US" sz="2000" baseline="-25000" dirty="0"/>
                    <a:t>2</a:t>
                  </a:r>
                  <a:r>
                    <a:rPr lang="en-US" altLang="en-US" sz="2000" dirty="0"/>
                    <a:t> &lt; x</a:t>
                  </a:r>
                  <a:r>
                    <a:rPr lang="en-US" altLang="en-US" sz="2000" baseline="-25000" dirty="0"/>
                    <a:t>5</a:t>
                  </a:r>
                  <a:endParaRPr lang="en-US" altLang="en-US" sz="2000" dirty="0"/>
                </a:p>
              </p:txBody>
            </p:sp>
            <p:sp>
              <p:nvSpPr>
                <p:cNvPr id="27" name="Text Box 1097">
                  <a:extLst>
                    <a:ext uri="{FF2B5EF4-FFF2-40B4-BE49-F238E27FC236}">
                      <a16:creationId xmlns:a16="http://schemas.microsoft.com/office/drawing/2014/main" id="{9582814D-E155-4E17-A654-68C2E4EA47F4}"/>
                    </a:ext>
                  </a:extLst>
                </p:cNvPr>
                <p:cNvSpPr txBox="1">
                  <a:spLocks noChangeArrowheads="1"/>
                </p:cNvSpPr>
                <p:nvPr/>
              </p:nvSpPr>
              <p:spPr bwMode="auto">
                <a:xfrm>
                  <a:off x="3690575" y="5287961"/>
                  <a:ext cx="557212"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yes</a:t>
                  </a:r>
                </a:p>
              </p:txBody>
            </p:sp>
            <p:sp>
              <p:nvSpPr>
                <p:cNvPr id="28" name="Text Box 1098">
                  <a:extLst>
                    <a:ext uri="{FF2B5EF4-FFF2-40B4-BE49-F238E27FC236}">
                      <a16:creationId xmlns:a16="http://schemas.microsoft.com/office/drawing/2014/main" id="{EBFCD89E-988B-420E-BDF4-7EB2CCA4E6AC}"/>
                    </a:ext>
                  </a:extLst>
                </p:cNvPr>
                <p:cNvSpPr txBox="1">
                  <a:spLocks noChangeArrowheads="1"/>
                </p:cNvSpPr>
                <p:nvPr/>
              </p:nvSpPr>
              <p:spPr bwMode="auto">
                <a:xfrm>
                  <a:off x="5525060" y="5227634"/>
                  <a:ext cx="463550"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no</a:t>
                  </a:r>
                </a:p>
              </p:txBody>
            </p:sp>
          </p:grpSp>
          <p:cxnSp>
            <p:nvCxnSpPr>
              <p:cNvPr id="24" name="Straight Arrow Connector 23">
                <a:extLst>
                  <a:ext uri="{FF2B5EF4-FFF2-40B4-BE49-F238E27FC236}">
                    <a16:creationId xmlns:a16="http://schemas.microsoft.com/office/drawing/2014/main" id="{476691FE-0CD2-4FE4-84EC-0C7F593306F2}"/>
                  </a:ext>
                </a:extLst>
              </p:cNvPr>
              <p:cNvCxnSpPr>
                <a:cxnSpLocks/>
                <a:stCxn id="26" idx="2"/>
              </p:cNvCxnSpPr>
              <p:nvPr/>
            </p:nvCxnSpPr>
            <p:spPr bwMode="auto">
              <a:xfrm>
                <a:off x="4996796" y="4069939"/>
                <a:ext cx="1506697" cy="62978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5" name="Straight Arrow Connector 24">
                <a:extLst>
                  <a:ext uri="{FF2B5EF4-FFF2-40B4-BE49-F238E27FC236}">
                    <a16:creationId xmlns:a16="http://schemas.microsoft.com/office/drawing/2014/main" id="{83C01B02-6D33-4C1D-B833-A09F37573200}"/>
                  </a:ext>
                </a:extLst>
              </p:cNvPr>
              <p:cNvCxnSpPr>
                <a:cxnSpLocks/>
                <a:stCxn id="26" idx="2"/>
              </p:cNvCxnSpPr>
              <p:nvPr/>
            </p:nvCxnSpPr>
            <p:spPr bwMode="auto">
              <a:xfrm flipH="1">
                <a:off x="3725318" y="4069939"/>
                <a:ext cx="1271478" cy="752949"/>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grpSp>
        <p:grpSp>
          <p:nvGrpSpPr>
            <p:cNvPr id="29" name="Group 28">
              <a:extLst>
                <a:ext uri="{FF2B5EF4-FFF2-40B4-BE49-F238E27FC236}">
                  <a16:creationId xmlns:a16="http://schemas.microsoft.com/office/drawing/2014/main" id="{81ED7F83-AE6C-4C8D-B93C-878537491CC3}"/>
                </a:ext>
              </a:extLst>
            </p:cNvPr>
            <p:cNvGrpSpPr/>
            <p:nvPr/>
          </p:nvGrpSpPr>
          <p:grpSpPr>
            <a:xfrm>
              <a:off x="2826284" y="4278790"/>
              <a:ext cx="1395302" cy="955142"/>
              <a:chOff x="3973412" y="3171305"/>
              <a:chExt cx="2046768" cy="1446732"/>
            </a:xfrm>
          </p:grpSpPr>
          <p:grpSp>
            <p:nvGrpSpPr>
              <p:cNvPr id="30" name="Group 29">
                <a:extLst>
                  <a:ext uri="{FF2B5EF4-FFF2-40B4-BE49-F238E27FC236}">
                    <a16:creationId xmlns:a16="http://schemas.microsoft.com/office/drawing/2014/main" id="{828148B2-FE22-413B-BD2B-FDD75987EEE0}"/>
                  </a:ext>
                </a:extLst>
              </p:cNvPr>
              <p:cNvGrpSpPr/>
              <p:nvPr/>
            </p:nvGrpSpPr>
            <p:grpSpPr>
              <a:xfrm>
                <a:off x="3973412" y="3171305"/>
                <a:ext cx="2046768" cy="1182413"/>
                <a:chOff x="3592512" y="3779837"/>
                <a:chExt cx="2514600" cy="1904999"/>
              </a:xfrm>
            </p:grpSpPr>
            <p:sp>
              <p:nvSpPr>
                <p:cNvPr id="33" name="AutoShape 1092">
                  <a:extLst>
                    <a:ext uri="{FF2B5EF4-FFF2-40B4-BE49-F238E27FC236}">
                      <a16:creationId xmlns:a16="http://schemas.microsoft.com/office/drawing/2014/main" id="{D86BD607-0F37-4287-AA87-29CA47887B41}"/>
                    </a:ext>
                  </a:extLst>
                </p:cNvPr>
                <p:cNvSpPr>
                  <a:spLocks noChangeArrowheads="1"/>
                </p:cNvSpPr>
                <p:nvPr/>
              </p:nvSpPr>
              <p:spPr bwMode="auto">
                <a:xfrm>
                  <a:off x="3592512" y="3779837"/>
                  <a:ext cx="2514600" cy="1447800"/>
                </a:xfrm>
                <a:prstGeom prst="flowChartDecision">
                  <a:avLst/>
                </a:prstGeom>
                <a:solidFill>
                  <a:srgbClr val="FFC000"/>
                </a:solidFill>
                <a:ln w="19050">
                  <a:solidFill>
                    <a:schemeClr val="tx1"/>
                  </a:solidFill>
                  <a:miter lim="800000"/>
                  <a:headEnd/>
                  <a:tailEnd/>
                </a:ln>
              </p:spPr>
              <p:txBody>
                <a:bodyPr wrap="none" anchor="ct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x</a:t>
                  </a:r>
                  <a:r>
                    <a:rPr lang="en-US" altLang="en-US" sz="2000" baseline="-25000" dirty="0"/>
                    <a:t>3</a:t>
                  </a:r>
                  <a:r>
                    <a:rPr lang="en-US" altLang="en-US" sz="2000" dirty="0"/>
                    <a:t> &lt; x</a:t>
                  </a:r>
                  <a:r>
                    <a:rPr lang="en-US" altLang="en-US" sz="2000" baseline="-25000" dirty="0"/>
                    <a:t>1</a:t>
                  </a:r>
                  <a:endParaRPr lang="en-US" altLang="en-US" sz="2000" dirty="0"/>
                </a:p>
              </p:txBody>
            </p:sp>
            <p:sp>
              <p:nvSpPr>
                <p:cNvPr id="34" name="Text Box 1097">
                  <a:extLst>
                    <a:ext uri="{FF2B5EF4-FFF2-40B4-BE49-F238E27FC236}">
                      <a16:creationId xmlns:a16="http://schemas.microsoft.com/office/drawing/2014/main" id="{79C0A18E-39F4-45B5-A475-7A142C9B8A6D}"/>
                    </a:ext>
                  </a:extLst>
                </p:cNvPr>
                <p:cNvSpPr txBox="1">
                  <a:spLocks noChangeArrowheads="1"/>
                </p:cNvSpPr>
                <p:nvPr/>
              </p:nvSpPr>
              <p:spPr bwMode="auto">
                <a:xfrm>
                  <a:off x="3690575" y="5287961"/>
                  <a:ext cx="557212"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yes</a:t>
                  </a:r>
                </a:p>
              </p:txBody>
            </p:sp>
            <p:sp>
              <p:nvSpPr>
                <p:cNvPr id="35" name="Text Box 1098">
                  <a:extLst>
                    <a:ext uri="{FF2B5EF4-FFF2-40B4-BE49-F238E27FC236}">
                      <a16:creationId xmlns:a16="http://schemas.microsoft.com/office/drawing/2014/main" id="{B9B7E2F9-A8D4-4BE0-BE7E-F8EE7002E988}"/>
                    </a:ext>
                  </a:extLst>
                </p:cNvPr>
                <p:cNvSpPr txBox="1">
                  <a:spLocks noChangeArrowheads="1"/>
                </p:cNvSpPr>
                <p:nvPr/>
              </p:nvSpPr>
              <p:spPr bwMode="auto">
                <a:xfrm>
                  <a:off x="5525060" y="5227634"/>
                  <a:ext cx="463550"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no</a:t>
                  </a:r>
                </a:p>
              </p:txBody>
            </p:sp>
          </p:grpSp>
          <p:cxnSp>
            <p:nvCxnSpPr>
              <p:cNvPr id="31" name="Straight Arrow Connector 30">
                <a:extLst>
                  <a:ext uri="{FF2B5EF4-FFF2-40B4-BE49-F238E27FC236}">
                    <a16:creationId xmlns:a16="http://schemas.microsoft.com/office/drawing/2014/main" id="{0E11B3EA-D68B-4446-A01D-23CE2ABF3FD8}"/>
                  </a:ext>
                </a:extLst>
              </p:cNvPr>
              <p:cNvCxnSpPr>
                <a:stCxn id="33" idx="2"/>
              </p:cNvCxnSpPr>
              <p:nvPr/>
            </p:nvCxnSpPr>
            <p:spPr bwMode="auto">
              <a:xfrm>
                <a:off x="4996795" y="4069939"/>
                <a:ext cx="775291" cy="548098"/>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32" name="Straight Arrow Connector 31">
                <a:extLst>
                  <a:ext uri="{FF2B5EF4-FFF2-40B4-BE49-F238E27FC236}">
                    <a16:creationId xmlns:a16="http://schemas.microsoft.com/office/drawing/2014/main" id="{D4FC30CB-10B2-496B-9783-D70C3D856EA0}"/>
                  </a:ext>
                </a:extLst>
              </p:cNvPr>
              <p:cNvCxnSpPr>
                <a:cxnSpLocks/>
                <a:stCxn id="33" idx="2"/>
              </p:cNvCxnSpPr>
              <p:nvPr/>
            </p:nvCxnSpPr>
            <p:spPr bwMode="auto">
              <a:xfrm flipH="1">
                <a:off x="4430712" y="4069939"/>
                <a:ext cx="566083" cy="548098"/>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grpSp>
        <p:grpSp>
          <p:nvGrpSpPr>
            <p:cNvPr id="40" name="Group 39">
              <a:extLst>
                <a:ext uri="{FF2B5EF4-FFF2-40B4-BE49-F238E27FC236}">
                  <a16:creationId xmlns:a16="http://schemas.microsoft.com/office/drawing/2014/main" id="{189A219C-565F-424B-8D24-A2DFB71CE1A6}"/>
                </a:ext>
              </a:extLst>
            </p:cNvPr>
            <p:cNvGrpSpPr/>
            <p:nvPr/>
          </p:nvGrpSpPr>
          <p:grpSpPr>
            <a:xfrm>
              <a:off x="5699303" y="5300750"/>
              <a:ext cx="1395302" cy="988366"/>
              <a:chOff x="3973412" y="3171305"/>
              <a:chExt cx="2046768" cy="1497056"/>
            </a:xfrm>
          </p:grpSpPr>
          <p:grpSp>
            <p:nvGrpSpPr>
              <p:cNvPr id="41" name="Group 40">
                <a:extLst>
                  <a:ext uri="{FF2B5EF4-FFF2-40B4-BE49-F238E27FC236}">
                    <a16:creationId xmlns:a16="http://schemas.microsoft.com/office/drawing/2014/main" id="{3A94B61D-1550-4B3B-99BE-99F7D24F3F73}"/>
                  </a:ext>
                </a:extLst>
              </p:cNvPr>
              <p:cNvGrpSpPr/>
              <p:nvPr/>
            </p:nvGrpSpPr>
            <p:grpSpPr>
              <a:xfrm>
                <a:off x="3973412" y="3171305"/>
                <a:ext cx="2046768" cy="1182413"/>
                <a:chOff x="3592512" y="3779837"/>
                <a:chExt cx="2514600" cy="1904999"/>
              </a:xfrm>
            </p:grpSpPr>
            <p:sp>
              <p:nvSpPr>
                <p:cNvPr id="44" name="AutoShape 1092">
                  <a:extLst>
                    <a:ext uri="{FF2B5EF4-FFF2-40B4-BE49-F238E27FC236}">
                      <a16:creationId xmlns:a16="http://schemas.microsoft.com/office/drawing/2014/main" id="{4DEC9359-3A5D-4928-BB74-1D7B5095C5C2}"/>
                    </a:ext>
                  </a:extLst>
                </p:cNvPr>
                <p:cNvSpPr>
                  <a:spLocks noChangeArrowheads="1"/>
                </p:cNvSpPr>
                <p:nvPr/>
              </p:nvSpPr>
              <p:spPr bwMode="auto">
                <a:xfrm>
                  <a:off x="3592512" y="3779837"/>
                  <a:ext cx="2514600" cy="1447800"/>
                </a:xfrm>
                <a:prstGeom prst="flowChartDecision">
                  <a:avLst/>
                </a:prstGeom>
                <a:solidFill>
                  <a:srgbClr val="FFC000"/>
                </a:solidFill>
                <a:ln w="19050">
                  <a:solidFill>
                    <a:schemeClr val="tx1"/>
                  </a:solidFill>
                  <a:miter lim="800000"/>
                  <a:headEnd/>
                  <a:tailEnd/>
                </a:ln>
              </p:spPr>
              <p:txBody>
                <a:bodyPr wrap="none" anchor="ct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x</a:t>
                  </a:r>
                  <a:r>
                    <a:rPr lang="en-US" altLang="en-US" sz="2000" baseline="-25000" dirty="0"/>
                    <a:t>4</a:t>
                  </a:r>
                  <a:r>
                    <a:rPr lang="en-US" altLang="en-US" sz="2000" dirty="0"/>
                    <a:t> &lt; x</a:t>
                  </a:r>
                  <a:r>
                    <a:rPr lang="en-US" altLang="en-US" sz="2000" baseline="-25000" dirty="0"/>
                    <a:t>3</a:t>
                  </a:r>
                  <a:endParaRPr lang="en-US" altLang="en-US" sz="2000" dirty="0"/>
                </a:p>
              </p:txBody>
            </p:sp>
            <p:sp>
              <p:nvSpPr>
                <p:cNvPr id="45" name="Text Box 1097">
                  <a:extLst>
                    <a:ext uri="{FF2B5EF4-FFF2-40B4-BE49-F238E27FC236}">
                      <a16:creationId xmlns:a16="http://schemas.microsoft.com/office/drawing/2014/main" id="{52E5E46B-CEB2-46E7-8778-4803576ECEE4}"/>
                    </a:ext>
                  </a:extLst>
                </p:cNvPr>
                <p:cNvSpPr txBox="1">
                  <a:spLocks noChangeArrowheads="1"/>
                </p:cNvSpPr>
                <p:nvPr/>
              </p:nvSpPr>
              <p:spPr bwMode="auto">
                <a:xfrm>
                  <a:off x="3690575" y="5287961"/>
                  <a:ext cx="557212"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yes</a:t>
                  </a:r>
                </a:p>
              </p:txBody>
            </p:sp>
            <p:sp>
              <p:nvSpPr>
                <p:cNvPr id="46" name="Text Box 1098">
                  <a:extLst>
                    <a:ext uri="{FF2B5EF4-FFF2-40B4-BE49-F238E27FC236}">
                      <a16:creationId xmlns:a16="http://schemas.microsoft.com/office/drawing/2014/main" id="{20D38BF6-1FBF-4722-9B5E-DFC9EEEB1A6D}"/>
                    </a:ext>
                  </a:extLst>
                </p:cNvPr>
                <p:cNvSpPr txBox="1">
                  <a:spLocks noChangeArrowheads="1"/>
                </p:cNvSpPr>
                <p:nvPr/>
              </p:nvSpPr>
              <p:spPr bwMode="auto">
                <a:xfrm>
                  <a:off x="5525060" y="5227634"/>
                  <a:ext cx="463550"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no</a:t>
                  </a:r>
                </a:p>
              </p:txBody>
            </p:sp>
          </p:grpSp>
          <p:cxnSp>
            <p:nvCxnSpPr>
              <p:cNvPr id="42" name="Straight Arrow Connector 41">
                <a:extLst>
                  <a:ext uri="{FF2B5EF4-FFF2-40B4-BE49-F238E27FC236}">
                    <a16:creationId xmlns:a16="http://schemas.microsoft.com/office/drawing/2014/main" id="{17596F45-0F49-474E-AF1D-6373936FEACE}"/>
                  </a:ext>
                </a:extLst>
              </p:cNvPr>
              <p:cNvCxnSpPr>
                <a:cxnSpLocks/>
                <a:stCxn id="44" idx="2"/>
              </p:cNvCxnSpPr>
              <p:nvPr/>
            </p:nvCxnSpPr>
            <p:spPr bwMode="auto">
              <a:xfrm>
                <a:off x="4996796" y="4069939"/>
                <a:ext cx="1023384" cy="52558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43" name="Straight Arrow Connector 42">
                <a:extLst>
                  <a:ext uri="{FF2B5EF4-FFF2-40B4-BE49-F238E27FC236}">
                    <a16:creationId xmlns:a16="http://schemas.microsoft.com/office/drawing/2014/main" id="{7059A3EC-F28A-495E-BE5C-CC8E9C3AD7A3}"/>
                  </a:ext>
                </a:extLst>
              </p:cNvPr>
              <p:cNvCxnSpPr>
                <a:cxnSpLocks/>
                <a:stCxn id="44" idx="2"/>
              </p:cNvCxnSpPr>
              <p:nvPr/>
            </p:nvCxnSpPr>
            <p:spPr bwMode="auto">
              <a:xfrm flipH="1">
                <a:off x="4280003" y="4069939"/>
                <a:ext cx="716793" cy="59842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grpSp>
        <p:grpSp>
          <p:nvGrpSpPr>
            <p:cNvPr id="50" name="Group 49">
              <a:extLst>
                <a:ext uri="{FF2B5EF4-FFF2-40B4-BE49-F238E27FC236}">
                  <a16:creationId xmlns:a16="http://schemas.microsoft.com/office/drawing/2014/main" id="{0BC67AB9-EE12-4C88-B117-D4B9C75C8458}"/>
                </a:ext>
              </a:extLst>
            </p:cNvPr>
            <p:cNvGrpSpPr/>
            <p:nvPr/>
          </p:nvGrpSpPr>
          <p:grpSpPr>
            <a:xfrm>
              <a:off x="3853544" y="5358814"/>
              <a:ext cx="1395302" cy="988366"/>
              <a:chOff x="3973412" y="3171305"/>
              <a:chExt cx="2046768" cy="1497056"/>
            </a:xfrm>
          </p:grpSpPr>
          <p:grpSp>
            <p:nvGrpSpPr>
              <p:cNvPr id="51" name="Group 50">
                <a:extLst>
                  <a:ext uri="{FF2B5EF4-FFF2-40B4-BE49-F238E27FC236}">
                    <a16:creationId xmlns:a16="http://schemas.microsoft.com/office/drawing/2014/main" id="{EC7D18CE-D0BD-47DC-8A46-737B59C0EF9F}"/>
                  </a:ext>
                </a:extLst>
              </p:cNvPr>
              <p:cNvGrpSpPr/>
              <p:nvPr/>
            </p:nvGrpSpPr>
            <p:grpSpPr>
              <a:xfrm>
                <a:off x="3973412" y="3171305"/>
                <a:ext cx="2046768" cy="1182413"/>
                <a:chOff x="3592512" y="3779837"/>
                <a:chExt cx="2514600" cy="1904999"/>
              </a:xfrm>
            </p:grpSpPr>
            <p:sp>
              <p:nvSpPr>
                <p:cNvPr id="54" name="AutoShape 1092">
                  <a:extLst>
                    <a:ext uri="{FF2B5EF4-FFF2-40B4-BE49-F238E27FC236}">
                      <a16:creationId xmlns:a16="http://schemas.microsoft.com/office/drawing/2014/main" id="{9E9BF9A7-FEBD-4524-ABCF-4A12CC927181}"/>
                    </a:ext>
                  </a:extLst>
                </p:cNvPr>
                <p:cNvSpPr>
                  <a:spLocks noChangeArrowheads="1"/>
                </p:cNvSpPr>
                <p:nvPr/>
              </p:nvSpPr>
              <p:spPr bwMode="auto">
                <a:xfrm>
                  <a:off x="3592512" y="3779837"/>
                  <a:ext cx="2514600" cy="1447800"/>
                </a:xfrm>
                <a:prstGeom prst="flowChartDecision">
                  <a:avLst/>
                </a:prstGeom>
                <a:solidFill>
                  <a:srgbClr val="FFC000"/>
                </a:solidFill>
                <a:ln w="19050">
                  <a:solidFill>
                    <a:schemeClr val="tx1"/>
                  </a:solidFill>
                  <a:miter lim="800000"/>
                  <a:headEnd/>
                  <a:tailEnd/>
                </a:ln>
              </p:spPr>
              <p:txBody>
                <a:bodyPr wrap="none" anchor="ct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x</a:t>
                  </a:r>
                  <a:r>
                    <a:rPr lang="en-US" altLang="en-US" sz="2000" baseline="-25000" dirty="0"/>
                    <a:t>7</a:t>
                  </a:r>
                  <a:r>
                    <a:rPr lang="en-US" altLang="en-US" sz="2000" dirty="0"/>
                    <a:t> &lt; x</a:t>
                  </a:r>
                  <a:r>
                    <a:rPr lang="en-US" altLang="en-US" sz="2000" baseline="-25000" dirty="0"/>
                    <a:t>12</a:t>
                  </a:r>
                  <a:endParaRPr lang="en-US" altLang="en-US" sz="2000" dirty="0"/>
                </a:p>
              </p:txBody>
            </p:sp>
            <p:sp>
              <p:nvSpPr>
                <p:cNvPr id="55" name="Text Box 1097">
                  <a:extLst>
                    <a:ext uri="{FF2B5EF4-FFF2-40B4-BE49-F238E27FC236}">
                      <a16:creationId xmlns:a16="http://schemas.microsoft.com/office/drawing/2014/main" id="{5FEE79CB-0322-43D9-981D-31D34D9B0B63}"/>
                    </a:ext>
                  </a:extLst>
                </p:cNvPr>
                <p:cNvSpPr txBox="1">
                  <a:spLocks noChangeArrowheads="1"/>
                </p:cNvSpPr>
                <p:nvPr/>
              </p:nvSpPr>
              <p:spPr bwMode="auto">
                <a:xfrm>
                  <a:off x="3690575" y="5287961"/>
                  <a:ext cx="557212"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yes</a:t>
                  </a:r>
                </a:p>
              </p:txBody>
            </p:sp>
            <p:sp>
              <p:nvSpPr>
                <p:cNvPr id="56" name="Text Box 1098">
                  <a:extLst>
                    <a:ext uri="{FF2B5EF4-FFF2-40B4-BE49-F238E27FC236}">
                      <a16:creationId xmlns:a16="http://schemas.microsoft.com/office/drawing/2014/main" id="{7BDF4EA9-9E87-4288-A455-F39DEA0F3557}"/>
                    </a:ext>
                  </a:extLst>
                </p:cNvPr>
                <p:cNvSpPr txBox="1">
                  <a:spLocks noChangeArrowheads="1"/>
                </p:cNvSpPr>
                <p:nvPr/>
              </p:nvSpPr>
              <p:spPr bwMode="auto">
                <a:xfrm>
                  <a:off x="5525060" y="5227634"/>
                  <a:ext cx="463550"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no</a:t>
                  </a:r>
                </a:p>
              </p:txBody>
            </p:sp>
          </p:grpSp>
          <p:cxnSp>
            <p:nvCxnSpPr>
              <p:cNvPr id="52" name="Straight Arrow Connector 51">
                <a:extLst>
                  <a:ext uri="{FF2B5EF4-FFF2-40B4-BE49-F238E27FC236}">
                    <a16:creationId xmlns:a16="http://schemas.microsoft.com/office/drawing/2014/main" id="{AD7D4A6A-5FBE-41AD-AAA7-918A11046C06}"/>
                  </a:ext>
                </a:extLst>
              </p:cNvPr>
              <p:cNvCxnSpPr>
                <a:cxnSpLocks/>
                <a:stCxn id="54" idx="2"/>
              </p:cNvCxnSpPr>
              <p:nvPr/>
            </p:nvCxnSpPr>
            <p:spPr bwMode="auto">
              <a:xfrm>
                <a:off x="4996796" y="4069939"/>
                <a:ext cx="1023384" cy="52558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53" name="Straight Arrow Connector 52">
                <a:extLst>
                  <a:ext uri="{FF2B5EF4-FFF2-40B4-BE49-F238E27FC236}">
                    <a16:creationId xmlns:a16="http://schemas.microsoft.com/office/drawing/2014/main" id="{670FDA92-3CB1-4066-B930-F53B913731E2}"/>
                  </a:ext>
                </a:extLst>
              </p:cNvPr>
              <p:cNvCxnSpPr>
                <a:cxnSpLocks/>
                <a:stCxn id="54" idx="2"/>
              </p:cNvCxnSpPr>
              <p:nvPr/>
            </p:nvCxnSpPr>
            <p:spPr bwMode="auto">
              <a:xfrm flipH="1">
                <a:off x="4280003" y="4069939"/>
                <a:ext cx="716793" cy="59842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grpSp>
      </p:grpSp>
    </p:spTree>
    <p:extLst>
      <p:ext uri="{BB962C8B-B14F-4D97-AF65-F5344CB8AC3E}">
        <p14:creationId xmlns:p14="http://schemas.microsoft.com/office/powerpoint/2010/main" val="37754203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sz="3600" dirty="0"/>
              <a:t>Sorting – lower bound</a:t>
            </a:r>
            <a:endParaRPr lang="de-DE" altLang="en-US" sz="3600"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r>
              <a:rPr lang="en-US" altLang="he-IL" sz="2200" u="sng" dirty="0"/>
              <a:t>Claim</a:t>
            </a:r>
            <a:r>
              <a:rPr lang="en-US" altLang="he-IL" sz="2200" dirty="0"/>
              <a:t>: log</a:t>
            </a:r>
            <a:r>
              <a:rPr lang="en-US" altLang="he-IL" sz="2200" baseline="-25000" dirty="0"/>
              <a:t>2</a:t>
            </a:r>
            <a:r>
              <a:rPr lang="en-US" altLang="he-IL" sz="2200" dirty="0"/>
              <a:t>(n!) </a:t>
            </a:r>
            <a:r>
              <a:rPr lang="en-US" altLang="he-IL" sz="2400" dirty="0"/>
              <a:t>≥</a:t>
            </a:r>
            <a:r>
              <a:rPr lang="el-GR" altLang="he-IL" sz="2400" dirty="0"/>
              <a:t> Ω</a:t>
            </a:r>
            <a:r>
              <a:rPr lang="en-US" altLang="he-IL" sz="2400" dirty="0"/>
              <a:t>(n log(n))</a:t>
            </a:r>
            <a:endParaRPr lang="en-US" altLang="he-IL" sz="2200" dirty="0"/>
          </a:p>
          <a:p>
            <a:pPr marL="57150" indent="0"/>
            <a:endParaRPr lang="en-US" altLang="he-IL" sz="2200" dirty="0"/>
          </a:p>
          <a:p>
            <a:pPr marL="57150" indent="0"/>
            <a:r>
              <a:rPr lang="en-US" altLang="he-IL" sz="2200" u="sng" dirty="0"/>
              <a:t>Proof</a:t>
            </a:r>
            <a:r>
              <a:rPr lang="en-US" altLang="he-IL" sz="2200" dirty="0"/>
              <a:t>:	</a:t>
            </a:r>
          </a:p>
          <a:p>
            <a:pPr marL="57150" indent="0"/>
            <a:r>
              <a:rPr lang="en-US" altLang="he-IL" sz="2200" dirty="0"/>
              <a:t>		</a:t>
            </a:r>
            <a:r>
              <a:rPr lang="en-US" altLang="he-IL" sz="2200" dirty="0" err="1"/>
              <a:t>n</a:t>
            </a:r>
            <a:r>
              <a:rPr lang="en-US" altLang="he-IL" sz="2200" baseline="30000" dirty="0" err="1"/>
              <a:t>n</a:t>
            </a:r>
            <a:r>
              <a:rPr lang="en-US" altLang="he-IL" sz="2200" baseline="30000" dirty="0"/>
              <a:t>/4</a:t>
            </a:r>
            <a:r>
              <a:rPr lang="en-US" altLang="he-IL" sz="2200" dirty="0"/>
              <a:t>&lt; </a:t>
            </a:r>
            <a:r>
              <a:rPr lang="en-US" altLang="he-IL" sz="2200" dirty="0">
                <a:solidFill>
                  <a:srgbClr val="FF0000"/>
                </a:solidFill>
              </a:rPr>
              <a:t>(n/2)</a:t>
            </a:r>
            <a:r>
              <a:rPr lang="en-US" altLang="he-IL" sz="2200" baseline="30000" dirty="0">
                <a:solidFill>
                  <a:srgbClr val="FF0000"/>
                </a:solidFill>
              </a:rPr>
              <a:t>n/2</a:t>
            </a:r>
            <a:r>
              <a:rPr lang="en-US" altLang="he-IL" sz="2200" baseline="30000" dirty="0"/>
              <a:t> </a:t>
            </a:r>
            <a:r>
              <a:rPr lang="en-US" altLang="he-IL" sz="2200" dirty="0"/>
              <a:t>&lt; n! &lt; </a:t>
            </a:r>
            <a:r>
              <a:rPr lang="en-US" altLang="he-IL" sz="2200" dirty="0" err="1"/>
              <a:t>n</a:t>
            </a:r>
            <a:r>
              <a:rPr lang="en-US" altLang="he-IL" sz="2200" baseline="30000" dirty="0" err="1"/>
              <a:t>n</a:t>
            </a:r>
            <a:endParaRPr lang="en-US" altLang="he-IL" sz="2200" baseline="30000" dirty="0"/>
          </a:p>
          <a:p>
            <a:pPr marL="57150" indent="0"/>
            <a:r>
              <a:rPr lang="en-US" altLang="he-IL" sz="2200" dirty="0"/>
              <a:t>because: n! = 1*2*3*…(n/2-1)*(n/2) *</a:t>
            </a:r>
            <a:r>
              <a:rPr lang="en-US" altLang="he-IL" sz="2200" dirty="0">
                <a:solidFill>
                  <a:srgbClr val="FF0000"/>
                </a:solidFill>
              </a:rPr>
              <a:t>(n/2+1) *(n/2+2)*…*(n-2)*(n-1)*n</a:t>
            </a:r>
          </a:p>
          <a:p>
            <a:pPr marL="57150" indent="0"/>
            <a:r>
              <a:rPr lang="en-US" altLang="he-IL" sz="2200" dirty="0">
                <a:solidFill>
                  <a:schemeClr val="tx1"/>
                </a:solidFill>
              </a:rPr>
              <a:t>n! &gt; (n/2)</a:t>
            </a:r>
            <a:r>
              <a:rPr lang="en-US" altLang="he-IL" sz="2200" baseline="30000" dirty="0">
                <a:solidFill>
                  <a:schemeClr val="tx1"/>
                </a:solidFill>
              </a:rPr>
              <a:t>n/2</a:t>
            </a:r>
            <a:r>
              <a:rPr lang="en-US" altLang="he-IL" sz="2200" dirty="0">
                <a:solidFill>
                  <a:schemeClr val="tx1"/>
                </a:solidFill>
              </a:rPr>
              <a:t> &gt; (n</a:t>
            </a:r>
            <a:r>
              <a:rPr lang="en-US" altLang="he-IL" sz="2200" baseline="30000" dirty="0">
                <a:solidFill>
                  <a:schemeClr val="tx1"/>
                </a:solidFill>
              </a:rPr>
              <a:t>0.5</a:t>
            </a:r>
            <a:r>
              <a:rPr lang="en-US" altLang="he-IL" sz="2200" dirty="0">
                <a:solidFill>
                  <a:schemeClr val="tx1"/>
                </a:solidFill>
              </a:rPr>
              <a:t>)</a:t>
            </a:r>
            <a:r>
              <a:rPr lang="en-US" altLang="he-IL" sz="2200" baseline="30000" dirty="0">
                <a:solidFill>
                  <a:schemeClr val="tx1"/>
                </a:solidFill>
              </a:rPr>
              <a:t>n/2</a:t>
            </a:r>
            <a:r>
              <a:rPr lang="en-US" altLang="he-IL" sz="2200" dirty="0">
                <a:solidFill>
                  <a:schemeClr val="tx1"/>
                </a:solidFill>
              </a:rPr>
              <a:t>=</a:t>
            </a:r>
            <a:r>
              <a:rPr lang="en-US" altLang="he-IL" sz="2200" dirty="0" err="1">
                <a:solidFill>
                  <a:schemeClr val="tx1"/>
                </a:solidFill>
              </a:rPr>
              <a:t>n</a:t>
            </a:r>
            <a:r>
              <a:rPr lang="en-US" altLang="he-IL" sz="2200" baseline="30000" dirty="0" err="1">
                <a:solidFill>
                  <a:schemeClr val="tx1"/>
                </a:solidFill>
              </a:rPr>
              <a:t>n</a:t>
            </a:r>
            <a:r>
              <a:rPr lang="en-US" altLang="he-IL" sz="2200" baseline="30000" dirty="0">
                <a:solidFill>
                  <a:schemeClr val="tx1"/>
                </a:solidFill>
              </a:rPr>
              <a:t>/4</a:t>
            </a:r>
          </a:p>
          <a:p>
            <a:pPr marL="57150" indent="0"/>
            <a:endParaRPr lang="en-US" altLang="he-IL" sz="2200" baseline="30000" dirty="0">
              <a:solidFill>
                <a:schemeClr val="tx1"/>
              </a:solidFill>
            </a:endParaRPr>
          </a:p>
          <a:p>
            <a:pPr marL="57150" indent="0"/>
            <a:r>
              <a:rPr lang="en-US" altLang="he-IL" sz="2200" u="sng" dirty="0">
                <a:solidFill>
                  <a:schemeClr val="tx1"/>
                </a:solidFill>
              </a:rPr>
              <a:t>This implies</a:t>
            </a:r>
            <a:r>
              <a:rPr lang="en-US" altLang="he-IL" sz="2200" dirty="0">
                <a:solidFill>
                  <a:schemeClr val="tx1"/>
                </a:solidFill>
              </a:rPr>
              <a:t>: log</a:t>
            </a:r>
            <a:r>
              <a:rPr lang="en-US" altLang="he-IL" sz="2200" baseline="-25000" dirty="0">
                <a:solidFill>
                  <a:schemeClr val="tx1"/>
                </a:solidFill>
              </a:rPr>
              <a:t>2</a:t>
            </a:r>
            <a:r>
              <a:rPr lang="en-US" altLang="he-IL" sz="2200" dirty="0">
                <a:solidFill>
                  <a:schemeClr val="tx1"/>
                </a:solidFill>
              </a:rPr>
              <a:t>(n!) &gt; log</a:t>
            </a:r>
            <a:r>
              <a:rPr lang="en-US" altLang="he-IL" sz="2200" baseline="-25000" dirty="0">
                <a:solidFill>
                  <a:schemeClr val="tx1"/>
                </a:solidFill>
              </a:rPr>
              <a:t>2</a:t>
            </a:r>
            <a:r>
              <a:rPr lang="en-US" altLang="he-IL" sz="2200" dirty="0">
                <a:solidFill>
                  <a:schemeClr val="tx1"/>
                </a:solidFill>
              </a:rPr>
              <a:t>(</a:t>
            </a:r>
            <a:r>
              <a:rPr lang="en-US" altLang="he-IL" sz="2200" dirty="0" err="1">
                <a:solidFill>
                  <a:schemeClr val="tx1"/>
                </a:solidFill>
              </a:rPr>
              <a:t>n</a:t>
            </a:r>
            <a:r>
              <a:rPr lang="en-US" altLang="he-IL" sz="2200" baseline="30000" dirty="0" err="1">
                <a:solidFill>
                  <a:schemeClr val="tx1"/>
                </a:solidFill>
              </a:rPr>
              <a:t>n</a:t>
            </a:r>
            <a:r>
              <a:rPr lang="en-US" altLang="he-IL" sz="2200" baseline="30000" dirty="0">
                <a:solidFill>
                  <a:schemeClr val="tx1"/>
                </a:solidFill>
              </a:rPr>
              <a:t>/4</a:t>
            </a:r>
            <a:r>
              <a:rPr lang="en-US" altLang="he-IL" sz="2200" dirty="0">
                <a:solidFill>
                  <a:schemeClr val="tx1"/>
                </a:solidFill>
              </a:rPr>
              <a:t>) = n/4 * log</a:t>
            </a:r>
            <a:r>
              <a:rPr lang="en-US" altLang="he-IL" sz="2200" baseline="-25000" dirty="0">
                <a:solidFill>
                  <a:schemeClr val="tx1"/>
                </a:solidFill>
              </a:rPr>
              <a:t>2</a:t>
            </a:r>
            <a:r>
              <a:rPr lang="en-US" altLang="he-IL" sz="2200" dirty="0">
                <a:solidFill>
                  <a:schemeClr val="tx1"/>
                </a:solidFill>
              </a:rPr>
              <a:t>(n) =</a:t>
            </a:r>
            <a:r>
              <a:rPr lang="el-GR" altLang="he-IL" sz="2000" dirty="0"/>
              <a:t> Ω</a:t>
            </a:r>
            <a:r>
              <a:rPr lang="en-US" altLang="he-IL" sz="2000" dirty="0"/>
              <a:t>(n log(n)).</a:t>
            </a:r>
          </a:p>
          <a:p>
            <a:pPr marL="57150" indent="0"/>
            <a:endParaRPr lang="en-US" altLang="he-IL" sz="2000" dirty="0"/>
          </a:p>
          <a:p>
            <a:pPr marL="57150" indent="0"/>
            <a:r>
              <a:rPr lang="en-US" altLang="he-IL" sz="2000" u="sng" dirty="0"/>
              <a:t>Fun fact</a:t>
            </a:r>
            <a:r>
              <a:rPr lang="en-US" altLang="he-IL" sz="2000" dirty="0"/>
              <a:t>: n! ~ sqrt(n) * (n/e)</a:t>
            </a:r>
            <a:r>
              <a:rPr lang="en-US" altLang="he-IL" sz="2000" baseline="30000" dirty="0"/>
              <a:t>n</a:t>
            </a:r>
            <a:endParaRPr lang="en-US" altLang="he-IL" sz="2200" baseline="30000" dirty="0">
              <a:solidFill>
                <a:schemeClr val="tx1"/>
              </a:solidFill>
            </a:endParaRPr>
          </a:p>
        </p:txBody>
      </p:sp>
    </p:spTree>
    <p:extLst>
      <p:ext uri="{BB962C8B-B14F-4D97-AF65-F5344CB8AC3E}">
        <p14:creationId xmlns:p14="http://schemas.microsoft.com/office/powerpoint/2010/main" val="6640637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sz="3600" dirty="0"/>
              <a:t>Sorting – lower bound</a:t>
            </a:r>
            <a:endParaRPr lang="de-DE" altLang="en-US" sz="3600"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buFont typeface="Arial" panose="020B0604020202020204" pitchFamily="34" charset="0"/>
              <a:buNone/>
            </a:pPr>
            <a:r>
              <a:rPr lang="en-US" altLang="he-IL" sz="2200" dirty="0"/>
              <a:t>Most sorting algorithms we have seen are </a:t>
            </a:r>
            <a:r>
              <a:rPr lang="en-US" altLang="he-IL" sz="2200" b="1" i="1" dirty="0"/>
              <a:t>comparison based</a:t>
            </a:r>
            <a:r>
              <a:rPr lang="en-US" altLang="he-IL" sz="2200" dirty="0"/>
              <a:t>.</a:t>
            </a:r>
          </a:p>
          <a:p>
            <a:pPr marL="57150" indent="0">
              <a:buFont typeface="Arial" panose="020B0604020202020204" pitchFamily="34" charset="0"/>
              <a:buNone/>
            </a:pPr>
            <a:r>
              <a:rPr lang="en-US" altLang="he-IL" sz="2200" dirty="0"/>
              <a:t>That is, we have no prior information about the inputs, and we only compare a pair of elements at a time, and see which one is greater/smaller.</a:t>
            </a:r>
          </a:p>
          <a:p>
            <a:pPr marL="57150" indent="0">
              <a:buFont typeface="Arial" panose="020B0604020202020204" pitchFamily="34" charset="0"/>
              <a:buNone/>
            </a:pPr>
            <a:endParaRPr lang="en-US" altLang="he-IL" sz="2200" dirty="0"/>
          </a:p>
          <a:p>
            <a:pPr marL="57150" indent="0">
              <a:buFont typeface="Arial" panose="020B0604020202020204" pitchFamily="34" charset="0"/>
              <a:buNone/>
            </a:pPr>
            <a:endParaRPr lang="en-US" altLang="he-IL" sz="2200" dirty="0"/>
          </a:p>
          <a:p>
            <a:pPr marL="57150" indent="0">
              <a:buFont typeface="Arial" panose="020B0604020202020204" pitchFamily="34" charset="0"/>
              <a:buNone/>
            </a:pPr>
            <a:endParaRPr lang="en-US" altLang="he-IL" sz="2200" dirty="0"/>
          </a:p>
          <a:p>
            <a:pPr marL="57150" indent="0">
              <a:buFont typeface="Arial" panose="020B0604020202020204" pitchFamily="34" charset="0"/>
              <a:buNone/>
            </a:pPr>
            <a:endParaRPr lang="en-US" altLang="he-IL" sz="2200" dirty="0"/>
          </a:p>
          <a:p>
            <a:pPr marL="57150" indent="0">
              <a:buFont typeface="Arial" panose="020B0604020202020204" pitchFamily="34" charset="0"/>
              <a:buNone/>
            </a:pPr>
            <a:endParaRPr lang="en-US" altLang="he-IL" sz="2200" dirty="0"/>
          </a:p>
          <a:p>
            <a:pPr marL="57150" indent="0">
              <a:buFont typeface="Arial" panose="020B0604020202020204" pitchFamily="34" charset="0"/>
              <a:buNone/>
            </a:pPr>
            <a:r>
              <a:rPr lang="en-US" altLang="he-IL" sz="2200" u="sng" dirty="0"/>
              <a:t>Theorem</a:t>
            </a:r>
            <a:r>
              <a:rPr lang="en-US" altLang="he-IL" sz="2200" dirty="0"/>
              <a:t>: any comparison-based sorting algorithm</a:t>
            </a:r>
            <a:br>
              <a:rPr lang="en-US" altLang="he-IL" sz="2200" dirty="0"/>
            </a:br>
            <a:r>
              <a:rPr lang="en-US" altLang="he-IL" sz="2200" dirty="0"/>
              <a:t>			has running time </a:t>
            </a:r>
            <a:r>
              <a:rPr lang="el-GR" altLang="he-IL" sz="2200" dirty="0"/>
              <a:t>Ω</a:t>
            </a:r>
            <a:r>
              <a:rPr lang="en-US" altLang="he-IL" sz="2200" dirty="0"/>
              <a:t>(n log(n)).</a:t>
            </a:r>
          </a:p>
        </p:txBody>
      </p:sp>
      <p:grpSp>
        <p:nvGrpSpPr>
          <p:cNvPr id="2" name="Group 1">
            <a:extLst>
              <a:ext uri="{FF2B5EF4-FFF2-40B4-BE49-F238E27FC236}">
                <a16:creationId xmlns:a16="http://schemas.microsoft.com/office/drawing/2014/main" id="{F6B232E0-F7CB-42A0-89AD-2802F13B2322}"/>
              </a:ext>
            </a:extLst>
          </p:cNvPr>
          <p:cNvGrpSpPr/>
          <p:nvPr/>
        </p:nvGrpSpPr>
        <p:grpSpPr>
          <a:xfrm>
            <a:off x="3592512" y="3475037"/>
            <a:ext cx="3276600" cy="2209800"/>
            <a:chOff x="3592512" y="3475037"/>
            <a:chExt cx="3276600" cy="2209800"/>
          </a:xfrm>
        </p:grpSpPr>
        <p:sp>
          <p:nvSpPr>
            <p:cNvPr id="4" name="AutoShape 1092">
              <a:extLst>
                <a:ext uri="{FF2B5EF4-FFF2-40B4-BE49-F238E27FC236}">
                  <a16:creationId xmlns:a16="http://schemas.microsoft.com/office/drawing/2014/main" id="{CF6636F4-C087-4DDD-854D-0C420B7A206D}"/>
                </a:ext>
              </a:extLst>
            </p:cNvPr>
            <p:cNvSpPr>
              <a:spLocks noChangeArrowheads="1"/>
            </p:cNvSpPr>
            <p:nvPr/>
          </p:nvSpPr>
          <p:spPr bwMode="auto">
            <a:xfrm>
              <a:off x="3592512" y="3779837"/>
              <a:ext cx="2514600" cy="1447800"/>
            </a:xfrm>
            <a:prstGeom prst="flowChartDecision">
              <a:avLst/>
            </a:prstGeom>
            <a:solidFill>
              <a:srgbClr val="FFC000"/>
            </a:solidFill>
            <a:ln w="19050">
              <a:solidFill>
                <a:schemeClr val="tx1"/>
              </a:solidFill>
              <a:miter lim="800000"/>
              <a:headEnd/>
              <a:tailEnd/>
            </a:ln>
          </p:spPr>
          <p:txBody>
            <a:bodyPr wrap="none" anchor="ct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a:t>Is x</a:t>
              </a:r>
              <a:r>
                <a:rPr lang="en-US" altLang="en-US" sz="2000" baseline="-25000"/>
                <a:t>i</a:t>
              </a:r>
              <a:r>
                <a:rPr lang="en-US" altLang="en-US" sz="2000"/>
                <a:t> &lt; x</a:t>
              </a:r>
              <a:r>
                <a:rPr lang="en-US" altLang="en-US" sz="2000" baseline="-25000"/>
                <a:t>j</a:t>
              </a:r>
              <a:r>
                <a:rPr lang="en-US" altLang="en-US" sz="2000"/>
                <a:t>?</a:t>
              </a:r>
            </a:p>
          </p:txBody>
        </p:sp>
        <p:cxnSp>
          <p:nvCxnSpPr>
            <p:cNvPr id="5" name="AutoShape 1095">
              <a:extLst>
                <a:ext uri="{FF2B5EF4-FFF2-40B4-BE49-F238E27FC236}">
                  <a16:creationId xmlns:a16="http://schemas.microsoft.com/office/drawing/2014/main" id="{12D63CA1-135A-4AE1-876F-24E9FBC1AD15}"/>
                </a:ext>
              </a:extLst>
            </p:cNvPr>
            <p:cNvCxnSpPr>
              <a:cxnSpLocks noChangeShapeType="1"/>
              <a:stCxn id="4" idx="2"/>
            </p:cNvCxnSpPr>
            <p:nvPr/>
          </p:nvCxnSpPr>
          <p:spPr bwMode="auto">
            <a:xfrm rot="5400000">
              <a:off x="3997324" y="4832350"/>
              <a:ext cx="447675" cy="1257300"/>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6" name="AutoShape 1096">
              <a:extLst>
                <a:ext uri="{FF2B5EF4-FFF2-40B4-BE49-F238E27FC236}">
                  <a16:creationId xmlns:a16="http://schemas.microsoft.com/office/drawing/2014/main" id="{A82ACB36-3394-4AA5-A87F-0BEEDC71F17C}"/>
                </a:ext>
              </a:extLst>
            </p:cNvPr>
            <p:cNvCxnSpPr>
              <a:cxnSpLocks noChangeShapeType="1"/>
              <a:stCxn id="4" idx="3"/>
            </p:cNvCxnSpPr>
            <p:nvPr/>
          </p:nvCxnSpPr>
          <p:spPr bwMode="auto">
            <a:xfrm>
              <a:off x="6116637" y="4503737"/>
              <a:ext cx="752475" cy="1181100"/>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7" name="Text Box 1097">
              <a:extLst>
                <a:ext uri="{FF2B5EF4-FFF2-40B4-BE49-F238E27FC236}">
                  <a16:creationId xmlns:a16="http://schemas.microsoft.com/office/drawing/2014/main" id="{CFCB5BAF-6FDC-4D85-A73B-6C7283F7684E}"/>
                </a:ext>
              </a:extLst>
            </p:cNvPr>
            <p:cNvSpPr txBox="1">
              <a:spLocks noChangeArrowheads="1"/>
            </p:cNvSpPr>
            <p:nvPr/>
          </p:nvSpPr>
          <p:spPr bwMode="auto">
            <a:xfrm>
              <a:off x="4025900" y="5287962"/>
              <a:ext cx="557212"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yes</a:t>
              </a:r>
            </a:p>
          </p:txBody>
        </p:sp>
        <p:sp>
          <p:nvSpPr>
            <p:cNvPr id="8" name="Text Box 1098">
              <a:extLst>
                <a:ext uri="{FF2B5EF4-FFF2-40B4-BE49-F238E27FC236}">
                  <a16:creationId xmlns:a16="http://schemas.microsoft.com/office/drawing/2014/main" id="{00305791-285F-4992-AC20-DC38FC6FA9E8}"/>
                </a:ext>
              </a:extLst>
            </p:cNvPr>
            <p:cNvSpPr txBox="1">
              <a:spLocks noChangeArrowheads="1"/>
            </p:cNvSpPr>
            <p:nvPr/>
          </p:nvSpPr>
          <p:spPr bwMode="auto">
            <a:xfrm>
              <a:off x="6253162" y="4144962"/>
              <a:ext cx="463550" cy="396875"/>
            </a:xfrm>
            <a:prstGeom prst="rect">
              <a:avLst/>
            </a:prstGeom>
            <a:solidFill>
              <a:srgbClr val="00B0F0"/>
            </a:solidFill>
            <a:ln>
              <a:noFill/>
            </a:ln>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000" dirty="0"/>
                <a:t>no</a:t>
              </a:r>
            </a:p>
          </p:txBody>
        </p:sp>
        <p:cxnSp>
          <p:nvCxnSpPr>
            <p:cNvPr id="9" name="AutoShape 1101">
              <a:extLst>
                <a:ext uri="{FF2B5EF4-FFF2-40B4-BE49-F238E27FC236}">
                  <a16:creationId xmlns:a16="http://schemas.microsoft.com/office/drawing/2014/main" id="{A6F081E9-CA50-4C97-B938-423F69195EC1}"/>
                </a:ext>
              </a:extLst>
            </p:cNvPr>
            <p:cNvCxnSpPr>
              <a:cxnSpLocks noChangeShapeType="1"/>
              <a:endCxn id="4" idx="0"/>
            </p:cNvCxnSpPr>
            <p:nvPr/>
          </p:nvCxnSpPr>
          <p:spPr bwMode="auto">
            <a:xfrm rot="10800000" flipV="1">
              <a:off x="4849812" y="3475037"/>
              <a:ext cx="952500" cy="295275"/>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12792249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20725" y="569913"/>
            <a:ext cx="8459788" cy="1250950"/>
          </a:xfrm>
          <a:ln/>
        </p:spPr>
        <p:txBody>
          <a:bodyPr tIns="38880"/>
          <a:lstStyle/>
          <a:p>
            <a:pPr algn="l">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he-IL" sz="3600" dirty="0"/>
              <a:t>Non comparison-based sorting</a:t>
            </a:r>
            <a:endParaRPr lang="de-DE" altLang="en-US" sz="3600" dirty="0"/>
          </a:p>
        </p:txBody>
      </p:sp>
      <p:sp>
        <p:nvSpPr>
          <p:cNvPr id="5122" name="Rectangle 2"/>
          <p:cNvSpPr>
            <a:spLocks noGrp="1" noChangeArrowheads="1"/>
          </p:cNvSpPr>
          <p:nvPr>
            <p:ph type="body" idx="1"/>
          </p:nvPr>
        </p:nvSpPr>
        <p:spPr>
          <a:xfrm>
            <a:off x="720725" y="1949450"/>
            <a:ext cx="8855075" cy="4808538"/>
          </a:xfrm>
          <a:ln/>
        </p:spPr>
        <p:txBody>
          <a:bodyPr tIns="21240"/>
          <a:lstStyle/>
          <a:p>
            <a:pPr marL="57150" indent="0"/>
            <a:r>
              <a:rPr lang="en-US" altLang="he-IL" sz="2200" u="sng" dirty="0"/>
              <a:t>Examples</a:t>
            </a:r>
            <a:r>
              <a:rPr lang="en-US" altLang="he-IL" sz="2200" dirty="0"/>
              <a:t>: We can sort in O(n) time in the following cases</a:t>
            </a:r>
          </a:p>
          <a:p>
            <a:pPr marL="400050"/>
            <a:r>
              <a:rPr lang="en-US" altLang="he-IL" sz="2200" dirty="0"/>
              <a:t>If we know that A[0…n] has integer values between 1…10</a:t>
            </a:r>
          </a:p>
          <a:p>
            <a:pPr marL="400050"/>
            <a:r>
              <a:rPr lang="en-US" altLang="he-IL" sz="2200" dirty="0"/>
              <a:t>If we know that A[0…n] has integer values between 1…O(n)</a:t>
            </a:r>
          </a:p>
          <a:p>
            <a:pPr marL="400050"/>
            <a:r>
              <a:rPr lang="en-US" altLang="he-IL" sz="2200" dirty="0"/>
              <a:t>Radix Sort</a:t>
            </a:r>
          </a:p>
          <a:p>
            <a:pPr marL="400050"/>
            <a:r>
              <a:rPr lang="en-US" altLang="he-IL" sz="2200" dirty="0"/>
              <a:t>Bucket Sort</a:t>
            </a:r>
          </a:p>
          <a:p>
            <a:pPr marL="400050"/>
            <a:r>
              <a:rPr lang="en-US" altLang="he-IL" sz="2200" dirty="0"/>
              <a:t>…</a:t>
            </a:r>
          </a:p>
          <a:p>
            <a:pPr marL="400050"/>
            <a:r>
              <a:rPr lang="en-US" altLang="he-IL" sz="2200" dirty="0"/>
              <a:t>Any algorithm that looks at the values of the elements, or uses any other information except for x</a:t>
            </a:r>
            <a:r>
              <a:rPr lang="en-US" altLang="he-IL" sz="2200" baseline="-25000" dirty="0"/>
              <a:t>i</a:t>
            </a:r>
            <a:r>
              <a:rPr lang="en-US" altLang="he-IL" sz="2200" dirty="0"/>
              <a:t> &lt; </a:t>
            </a:r>
            <a:r>
              <a:rPr lang="en-US" altLang="he-IL" sz="2200" dirty="0" err="1"/>
              <a:t>x</a:t>
            </a:r>
            <a:r>
              <a:rPr lang="en-US" altLang="he-IL" sz="2200" baseline="-25000" dirty="0" err="1"/>
              <a:t>j</a:t>
            </a:r>
            <a:endParaRPr lang="en-US" altLang="he-IL" sz="2200" baseline="-25000" dirty="0"/>
          </a:p>
        </p:txBody>
      </p:sp>
    </p:spTree>
    <p:extLst>
      <p:ext uri="{BB962C8B-B14F-4D97-AF65-F5344CB8AC3E}">
        <p14:creationId xmlns:p14="http://schemas.microsoft.com/office/powerpoint/2010/main" val="313425864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add(element)</a:t>
            </a:r>
          </a:p>
        </p:txBody>
      </p:sp>
      <p:graphicFrame>
        <p:nvGraphicFramePr>
          <p:cNvPr id="4" name="Table 4">
            <a:extLst>
              <a:ext uri="{FF2B5EF4-FFF2-40B4-BE49-F238E27FC236}">
                <a16:creationId xmlns:a16="http://schemas.microsoft.com/office/drawing/2014/main" id="{8CC1E5E3-4FEB-4F09-9F67-C27800FF382F}"/>
              </a:ext>
            </a:extLst>
          </p:cNvPr>
          <p:cNvGraphicFramePr>
            <a:graphicFrameLocks noGrp="1"/>
          </p:cNvGraphicFramePr>
          <p:nvPr/>
        </p:nvGraphicFramePr>
        <p:xfrm>
          <a:off x="2821773" y="5121121"/>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Q</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rgbClr val="FF0000"/>
                          </a:solidFill>
                        </a:rPr>
                        <a:t>R</a:t>
                      </a:r>
                      <a:endParaRPr lang="en-CA" dirty="0">
                        <a:solidFill>
                          <a:srgbClr val="FF0000"/>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graphicFrame>
        <p:nvGraphicFramePr>
          <p:cNvPr id="5" name="Table 4">
            <a:extLst>
              <a:ext uri="{FF2B5EF4-FFF2-40B4-BE49-F238E27FC236}">
                <a16:creationId xmlns:a16="http://schemas.microsoft.com/office/drawing/2014/main" id="{C8A4F5E4-760A-4C48-80BE-891A52B3D9D7}"/>
              </a:ext>
            </a:extLst>
          </p:cNvPr>
          <p:cNvGraphicFramePr>
            <a:graphicFrameLocks noGrp="1"/>
          </p:cNvGraphicFramePr>
          <p:nvPr/>
        </p:nvGraphicFramePr>
        <p:xfrm>
          <a:off x="2821772" y="6489536"/>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Q</a:t>
                      </a:r>
                      <a:endParaRPr lang="en-CA" dirty="0">
                        <a:solidFill>
                          <a:schemeClr val="tx1"/>
                        </a:solidFill>
                      </a:endParaRPr>
                    </a:p>
                  </a:txBody>
                  <a:tcPr/>
                </a:tc>
                <a:tc>
                  <a:txBody>
                    <a:bodyPr/>
                    <a:lstStyle/>
                    <a:p>
                      <a:pPr algn="ctr"/>
                      <a:r>
                        <a:rPr lang="en-US" dirty="0">
                          <a:solidFill>
                            <a:srgbClr val="FF0000"/>
                          </a:solidFill>
                        </a:rPr>
                        <a:t>S</a:t>
                      </a:r>
                      <a:endParaRPr lang="en-CA" dirty="0">
                        <a:solidFill>
                          <a:srgbClr val="FF0000"/>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6" name="Arrow: Right 5">
            <a:extLst>
              <a:ext uri="{FF2B5EF4-FFF2-40B4-BE49-F238E27FC236}">
                <a16:creationId xmlns:a16="http://schemas.microsoft.com/office/drawing/2014/main" id="{3C0CF39C-F855-4FCF-B300-4D79749732AB}"/>
              </a:ext>
            </a:extLst>
          </p:cNvPr>
          <p:cNvSpPr/>
          <p:nvPr/>
        </p:nvSpPr>
        <p:spPr>
          <a:xfrm rot="19495551">
            <a:off x="4140282" y="5526999"/>
            <a:ext cx="1067338" cy="612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 S</a:t>
            </a:r>
            <a:endParaRPr lang="en-CA" b="1" dirty="0">
              <a:solidFill>
                <a:schemeClr val="tx1"/>
              </a:solidFill>
            </a:endParaRPr>
          </a:p>
        </p:txBody>
      </p:sp>
      <p:graphicFrame>
        <p:nvGraphicFramePr>
          <p:cNvPr id="7" name="Table 4">
            <a:extLst>
              <a:ext uri="{FF2B5EF4-FFF2-40B4-BE49-F238E27FC236}">
                <a16:creationId xmlns:a16="http://schemas.microsoft.com/office/drawing/2014/main" id="{A73FED97-916E-4C7E-87A3-B3EF1868E3A8}"/>
              </a:ext>
            </a:extLst>
          </p:cNvPr>
          <p:cNvGraphicFramePr>
            <a:graphicFrameLocks noGrp="1"/>
          </p:cNvGraphicFramePr>
          <p:nvPr/>
        </p:nvGraphicFramePr>
        <p:xfrm>
          <a:off x="2821775" y="3731463"/>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Q</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8" name="Arrow: Right 7">
            <a:extLst>
              <a:ext uri="{FF2B5EF4-FFF2-40B4-BE49-F238E27FC236}">
                <a16:creationId xmlns:a16="http://schemas.microsoft.com/office/drawing/2014/main" id="{38613B0D-9DF0-46EC-8D8E-AAF11BD05E8E}"/>
              </a:ext>
            </a:extLst>
          </p:cNvPr>
          <p:cNvSpPr/>
          <p:nvPr/>
        </p:nvSpPr>
        <p:spPr>
          <a:xfrm rot="19495551">
            <a:off x="6261047" y="4236629"/>
            <a:ext cx="1067338" cy="612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Add R</a:t>
            </a:r>
            <a:endParaRPr lang="en-CA" b="1" dirty="0">
              <a:solidFill>
                <a:schemeClr val="tx1"/>
              </a:solidFill>
            </a:endParaRPr>
          </a:p>
        </p:txBody>
      </p:sp>
    </p:spTree>
    <p:extLst>
      <p:ext uri="{BB962C8B-B14F-4D97-AF65-F5344CB8AC3E}">
        <p14:creationId xmlns:p14="http://schemas.microsoft.com/office/powerpoint/2010/main" val="883756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page79">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lstStyle/>
          <a:p>
            <a:endParaRPr lang="en-US"/>
          </a:p>
        </p:txBody>
      </p:sp>
      <p:sp>
        <p:nvSpPr>
          <p:cNvPr id="3" name="Text Placeholder 2"/>
          <p:cNvSpPr txBox="1">
            <a:spLocks noGrp="1"/>
          </p:cNvSpPr>
          <p:nvPr>
            <p:ph type="body" idx="4294967295"/>
          </p:nvPr>
        </p:nvSpPr>
        <p:spPr>
          <a:xfrm>
            <a:off x="719998" y="1949043"/>
            <a:ext cx="8855643" cy="4808162"/>
          </a:xfrm>
        </p:spPr>
        <p:txBody>
          <a:bodyPr anchorCtr="1"/>
          <a:lstStyle/>
          <a:p>
            <a:pPr lvl="0" algn="ctr"/>
            <a:r>
              <a:rPr lang="de-DE" sz="6000" dirty="0">
                <a:solidFill>
                  <a:srgbClr val="0000CC"/>
                </a:solidFill>
                <a:latin typeface="Arial" panose="020B0604020202020204" pitchFamily="34" charset="0"/>
                <a:cs typeface="Arial" panose="020B0604020202020204" pitchFamily="34" charset="0"/>
              </a:rPr>
              <a:t>Questions?</a:t>
            </a:r>
          </a:p>
          <a:p>
            <a:pPr lvl="0" algn="ctr"/>
            <a:r>
              <a:rPr lang="de-DE" sz="6000" dirty="0">
                <a:solidFill>
                  <a:srgbClr val="0000CC"/>
                </a:solidFill>
                <a:latin typeface="Arial" panose="020B0604020202020204" pitchFamily="34" charset="0"/>
                <a:cs typeface="Arial" panose="020B0604020202020204" pitchFamily="34" charset="0"/>
              </a:rPr>
              <a:t>Comments?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contains(element)</a:t>
            </a:r>
          </a:p>
          <a:p>
            <a:pPr marL="457200" indent="-457200">
              <a:buAutoNum type="arabicPeriod"/>
              <a:defRPr/>
            </a:pPr>
            <a:r>
              <a:rPr lang="en-US" sz="2200" dirty="0">
                <a:latin typeface="Albany"/>
              </a:rPr>
              <a:t>index = </a:t>
            </a:r>
            <a:r>
              <a:rPr lang="en-US" sz="2200" dirty="0" err="1">
                <a:latin typeface="Albany"/>
              </a:rPr>
              <a:t>element.hashCode</a:t>
            </a:r>
            <a:r>
              <a:rPr lang="en-US" sz="2200" dirty="0">
                <a:latin typeface="Albany"/>
              </a:rPr>
              <a:t>()</a:t>
            </a:r>
          </a:p>
          <a:p>
            <a:pPr marL="457200" indent="-457200">
              <a:buFontTx/>
              <a:buAutoNum type="arabicPeriod"/>
              <a:defRPr/>
            </a:pPr>
            <a:r>
              <a:rPr lang="en-US" sz="2200" dirty="0">
                <a:solidFill>
                  <a:srgbClr val="C00000"/>
                </a:solidFill>
                <a:latin typeface="Albany"/>
              </a:rPr>
              <a:t>while</a:t>
            </a:r>
            <a:r>
              <a:rPr lang="en-US" sz="2200" dirty="0">
                <a:latin typeface="Albany"/>
              </a:rPr>
              <a:t> (table[index] != </a:t>
            </a:r>
            <a:r>
              <a:rPr lang="en-US" sz="2200" dirty="0">
                <a:solidFill>
                  <a:srgbClr val="C00000"/>
                </a:solidFill>
                <a:latin typeface="Albany"/>
              </a:rPr>
              <a:t>null</a:t>
            </a:r>
            <a:r>
              <a:rPr lang="en-US" sz="2200" dirty="0">
                <a:latin typeface="Albany"/>
              </a:rPr>
              <a:t> &amp;&amp; !(table[index].equals(element)) )</a:t>
            </a:r>
          </a:p>
          <a:p>
            <a:pPr lvl="1" indent="0">
              <a:buNone/>
              <a:defRPr/>
            </a:pPr>
            <a:r>
              <a:rPr lang="en-US" sz="2200" dirty="0">
                <a:latin typeface="Albany"/>
              </a:rPr>
              <a:t>2.1 index = index+1 (mod </a:t>
            </a:r>
            <a:r>
              <a:rPr lang="en-US" sz="2200" dirty="0" err="1">
                <a:latin typeface="Albany"/>
              </a:rPr>
              <a:t>table.length</a:t>
            </a:r>
            <a:r>
              <a:rPr lang="en-US" sz="2200" dirty="0">
                <a:latin typeface="Albany"/>
              </a:rPr>
              <a:t>)</a:t>
            </a:r>
            <a:br>
              <a:rPr lang="en-US" sz="2200" dirty="0">
                <a:latin typeface="Albany"/>
              </a:rPr>
            </a:br>
            <a:endParaRPr lang="en-US" sz="2200" dirty="0">
              <a:latin typeface="Albany"/>
            </a:endParaRPr>
          </a:p>
          <a:p>
            <a:pPr marL="457200" indent="-457200">
              <a:buAutoNum type="arabicPeriod"/>
              <a:defRPr/>
            </a:pPr>
            <a:r>
              <a:rPr lang="en-US" sz="2200" dirty="0">
                <a:solidFill>
                  <a:srgbClr val="C00000"/>
                </a:solidFill>
                <a:latin typeface="Albany"/>
              </a:rPr>
              <a:t>return</a:t>
            </a:r>
            <a:r>
              <a:rPr lang="en-US" sz="2200" dirty="0">
                <a:latin typeface="Albany"/>
              </a:rPr>
              <a:t> (table[index].equals(element))</a:t>
            </a:r>
          </a:p>
          <a:p>
            <a:pPr lvl="1" indent="0">
              <a:buNone/>
              <a:defRPr/>
            </a:pPr>
            <a:endParaRPr lang="en-US" sz="2200" dirty="0">
              <a:latin typeface="Albany"/>
            </a:endParaRPr>
          </a:p>
          <a:p>
            <a:pPr>
              <a:defRPr/>
            </a:pPr>
            <a:endParaRPr lang="en-US" sz="2200" dirty="0">
              <a:latin typeface="Albany"/>
            </a:endParaRPr>
          </a:p>
        </p:txBody>
      </p:sp>
    </p:spTree>
    <p:extLst>
      <p:ext uri="{BB962C8B-B14F-4D97-AF65-F5344CB8AC3E}">
        <p14:creationId xmlns:p14="http://schemas.microsoft.com/office/powerpoint/2010/main" val="1192645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Linear probing</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contains(element)</a:t>
            </a:r>
          </a:p>
          <a:p>
            <a:pPr lvl="1" indent="0">
              <a:buNone/>
              <a:defRPr/>
            </a:pPr>
            <a:endParaRPr lang="en-US" sz="2200" dirty="0">
              <a:latin typeface="Albany"/>
            </a:endParaRPr>
          </a:p>
          <a:p>
            <a:pPr>
              <a:defRPr/>
            </a:pPr>
            <a:endParaRPr lang="en-US" sz="2200" dirty="0">
              <a:latin typeface="Albany"/>
            </a:endParaRPr>
          </a:p>
        </p:txBody>
      </p:sp>
      <p:graphicFrame>
        <p:nvGraphicFramePr>
          <p:cNvPr id="10" name="Table 4">
            <a:extLst>
              <a:ext uri="{FF2B5EF4-FFF2-40B4-BE49-F238E27FC236}">
                <a16:creationId xmlns:a16="http://schemas.microsoft.com/office/drawing/2014/main" id="{4E214510-2126-4CC8-A230-B9ED90B14E6D}"/>
              </a:ext>
            </a:extLst>
          </p:cNvPr>
          <p:cNvGraphicFramePr>
            <a:graphicFrameLocks noGrp="1"/>
          </p:cNvGraphicFramePr>
          <p:nvPr/>
        </p:nvGraphicFramePr>
        <p:xfrm>
          <a:off x="1862770" y="3545617"/>
          <a:ext cx="6720415" cy="370840"/>
        </p:xfrm>
        <a:graphic>
          <a:graphicData uri="http://schemas.openxmlformats.org/drawingml/2006/table">
            <a:tbl>
              <a:tblPr firstRow="1" bandRow="1">
                <a:tableStyleId>{00A15C55-8517-42AA-B614-E9B94910E393}</a:tableStyleId>
              </a:tblPr>
              <a:tblGrid>
                <a:gridCol w="516955">
                  <a:extLst>
                    <a:ext uri="{9D8B030D-6E8A-4147-A177-3AD203B41FA5}">
                      <a16:colId xmlns:a16="http://schemas.microsoft.com/office/drawing/2014/main" val="1683037578"/>
                    </a:ext>
                  </a:extLst>
                </a:gridCol>
                <a:gridCol w="516955">
                  <a:extLst>
                    <a:ext uri="{9D8B030D-6E8A-4147-A177-3AD203B41FA5}">
                      <a16:colId xmlns:a16="http://schemas.microsoft.com/office/drawing/2014/main" val="3427829804"/>
                    </a:ext>
                  </a:extLst>
                </a:gridCol>
                <a:gridCol w="516955">
                  <a:extLst>
                    <a:ext uri="{9D8B030D-6E8A-4147-A177-3AD203B41FA5}">
                      <a16:colId xmlns:a16="http://schemas.microsoft.com/office/drawing/2014/main" val="2305321440"/>
                    </a:ext>
                  </a:extLst>
                </a:gridCol>
                <a:gridCol w="516955">
                  <a:extLst>
                    <a:ext uri="{9D8B030D-6E8A-4147-A177-3AD203B41FA5}">
                      <a16:colId xmlns:a16="http://schemas.microsoft.com/office/drawing/2014/main" val="2616009928"/>
                    </a:ext>
                  </a:extLst>
                </a:gridCol>
                <a:gridCol w="516955">
                  <a:extLst>
                    <a:ext uri="{9D8B030D-6E8A-4147-A177-3AD203B41FA5}">
                      <a16:colId xmlns:a16="http://schemas.microsoft.com/office/drawing/2014/main" val="3834945041"/>
                    </a:ext>
                  </a:extLst>
                </a:gridCol>
                <a:gridCol w="516955">
                  <a:extLst>
                    <a:ext uri="{9D8B030D-6E8A-4147-A177-3AD203B41FA5}">
                      <a16:colId xmlns:a16="http://schemas.microsoft.com/office/drawing/2014/main" val="3886823492"/>
                    </a:ext>
                  </a:extLst>
                </a:gridCol>
                <a:gridCol w="516955">
                  <a:extLst>
                    <a:ext uri="{9D8B030D-6E8A-4147-A177-3AD203B41FA5}">
                      <a16:colId xmlns:a16="http://schemas.microsoft.com/office/drawing/2014/main" val="4059795710"/>
                    </a:ext>
                  </a:extLst>
                </a:gridCol>
                <a:gridCol w="516955">
                  <a:extLst>
                    <a:ext uri="{9D8B030D-6E8A-4147-A177-3AD203B41FA5}">
                      <a16:colId xmlns:a16="http://schemas.microsoft.com/office/drawing/2014/main" val="1140496977"/>
                    </a:ext>
                  </a:extLst>
                </a:gridCol>
                <a:gridCol w="516955">
                  <a:extLst>
                    <a:ext uri="{9D8B030D-6E8A-4147-A177-3AD203B41FA5}">
                      <a16:colId xmlns:a16="http://schemas.microsoft.com/office/drawing/2014/main" val="2372298146"/>
                    </a:ext>
                  </a:extLst>
                </a:gridCol>
                <a:gridCol w="516955">
                  <a:extLst>
                    <a:ext uri="{9D8B030D-6E8A-4147-A177-3AD203B41FA5}">
                      <a16:colId xmlns:a16="http://schemas.microsoft.com/office/drawing/2014/main" val="4061892609"/>
                    </a:ext>
                  </a:extLst>
                </a:gridCol>
                <a:gridCol w="516955">
                  <a:extLst>
                    <a:ext uri="{9D8B030D-6E8A-4147-A177-3AD203B41FA5}">
                      <a16:colId xmlns:a16="http://schemas.microsoft.com/office/drawing/2014/main" val="219844114"/>
                    </a:ext>
                  </a:extLst>
                </a:gridCol>
                <a:gridCol w="516955">
                  <a:extLst>
                    <a:ext uri="{9D8B030D-6E8A-4147-A177-3AD203B41FA5}">
                      <a16:colId xmlns:a16="http://schemas.microsoft.com/office/drawing/2014/main" val="3256478488"/>
                    </a:ext>
                  </a:extLst>
                </a:gridCol>
                <a:gridCol w="516955">
                  <a:extLst>
                    <a:ext uri="{9D8B030D-6E8A-4147-A177-3AD203B41FA5}">
                      <a16:colId xmlns:a16="http://schemas.microsoft.com/office/drawing/2014/main" val="577171103"/>
                    </a:ext>
                  </a:extLst>
                </a:gridCol>
              </a:tblGrid>
              <a:tr h="370840">
                <a:tc>
                  <a:txBody>
                    <a:bodyPr/>
                    <a:lstStyle/>
                    <a:p>
                      <a:pPr algn="ctr"/>
                      <a:endParaRPr lang="en-CA">
                        <a:solidFill>
                          <a:schemeClr val="tx1"/>
                        </a:solidFill>
                      </a:endParaRPr>
                    </a:p>
                  </a:txBody>
                  <a:tcPr/>
                </a:tc>
                <a:tc>
                  <a:txBody>
                    <a:bodyPr/>
                    <a:lstStyle/>
                    <a:p>
                      <a:pPr algn="ctr"/>
                      <a:endParaRPr lang="en-CA">
                        <a:solidFill>
                          <a:schemeClr val="tx1"/>
                        </a:solidFill>
                      </a:endParaRPr>
                    </a:p>
                  </a:txBody>
                  <a:tcPr/>
                </a:tc>
                <a:tc>
                  <a:txBody>
                    <a:bodyPr/>
                    <a:lstStyle/>
                    <a:p>
                      <a:pPr algn="ctr"/>
                      <a:r>
                        <a:rPr lang="en-US" dirty="0">
                          <a:solidFill>
                            <a:schemeClr val="tx1"/>
                          </a:solidFill>
                        </a:rPr>
                        <a:t>A</a:t>
                      </a:r>
                      <a:endParaRPr lang="en-CA" dirty="0">
                        <a:solidFill>
                          <a:schemeClr val="tx1"/>
                        </a:solidFill>
                      </a:endParaRPr>
                    </a:p>
                  </a:txBody>
                  <a:tcPr/>
                </a:tc>
                <a:tc>
                  <a:txBody>
                    <a:bodyPr/>
                    <a:lstStyle/>
                    <a:p>
                      <a:pPr algn="ctr"/>
                      <a:r>
                        <a:rPr lang="en-US" dirty="0">
                          <a:solidFill>
                            <a:schemeClr val="tx1"/>
                          </a:solidFill>
                        </a:rPr>
                        <a:t>D</a:t>
                      </a:r>
                      <a:endParaRPr lang="en-CA" dirty="0">
                        <a:solidFill>
                          <a:schemeClr val="tx1"/>
                        </a:solidFill>
                      </a:endParaRPr>
                    </a:p>
                  </a:txBody>
                  <a:tcPr/>
                </a:tc>
                <a:tc>
                  <a:txBody>
                    <a:bodyPr/>
                    <a:lstStyle/>
                    <a:p>
                      <a:pPr algn="ctr"/>
                      <a:r>
                        <a:rPr lang="en-US" dirty="0">
                          <a:solidFill>
                            <a:schemeClr val="tx1"/>
                          </a:solidFill>
                        </a:rPr>
                        <a:t>L</a:t>
                      </a:r>
                      <a:endParaRPr lang="en-CA" dirty="0">
                        <a:solidFill>
                          <a:schemeClr val="tx1"/>
                        </a:solidFill>
                      </a:endParaRPr>
                    </a:p>
                  </a:txBody>
                  <a:tcPr/>
                </a:tc>
                <a:tc>
                  <a:txBody>
                    <a:bodyPr/>
                    <a:lstStyle/>
                    <a:p>
                      <a:pPr algn="ctr"/>
                      <a:r>
                        <a:rPr lang="en-US" dirty="0">
                          <a:solidFill>
                            <a:schemeClr val="tx1"/>
                          </a:solidFill>
                        </a:rPr>
                        <a:t>Q</a:t>
                      </a:r>
                      <a:endParaRPr lang="en-CA" dirty="0">
                        <a:solidFill>
                          <a:schemeClr val="tx1"/>
                        </a:solidFill>
                      </a:endParaRPr>
                    </a:p>
                  </a:txBody>
                  <a:tcPr/>
                </a:tc>
                <a:tc>
                  <a:txBody>
                    <a:bodyPr/>
                    <a:lstStyle/>
                    <a:p>
                      <a:pPr algn="ctr"/>
                      <a:r>
                        <a:rPr lang="en-US" dirty="0">
                          <a:solidFill>
                            <a:schemeClr val="tx1"/>
                          </a:solidFill>
                        </a:rPr>
                        <a:t>S</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r>
                        <a:rPr lang="en-US" dirty="0">
                          <a:solidFill>
                            <a:schemeClr val="tx1"/>
                          </a:solidFill>
                        </a:rPr>
                        <a:t>R</a:t>
                      </a:r>
                      <a:endParaRPr lang="en-CA" dirty="0">
                        <a:solidFill>
                          <a:schemeClr val="tx1"/>
                        </a:solidFill>
                      </a:endParaRPr>
                    </a:p>
                  </a:txBody>
                  <a:tcPr/>
                </a:tc>
                <a:tc>
                  <a:txBody>
                    <a:bodyPr/>
                    <a:lstStyle/>
                    <a:p>
                      <a:pPr algn="ctr"/>
                      <a:r>
                        <a:rPr lang="en-US" dirty="0">
                          <a:solidFill>
                            <a:schemeClr val="tx1"/>
                          </a:solidFill>
                        </a:rPr>
                        <a:t>O</a:t>
                      </a: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tc>
                  <a:txBody>
                    <a:bodyPr/>
                    <a:lstStyle/>
                    <a:p>
                      <a:pPr algn="ctr"/>
                      <a:endParaRPr lang="en-CA" dirty="0">
                        <a:solidFill>
                          <a:schemeClr val="tx1"/>
                        </a:solidFill>
                      </a:endParaRPr>
                    </a:p>
                  </a:txBody>
                  <a:tcPr/>
                </a:tc>
                <a:extLst>
                  <a:ext uri="{0D108BD9-81ED-4DB2-BD59-A6C34878D82A}">
                    <a16:rowId xmlns:a16="http://schemas.microsoft.com/office/drawing/2014/main" val="1072194184"/>
                  </a:ext>
                </a:extLst>
              </a:tr>
            </a:tbl>
          </a:graphicData>
        </a:graphic>
      </p:graphicFrame>
      <p:sp>
        <p:nvSpPr>
          <p:cNvPr id="11" name="Arrow: Right 10">
            <a:extLst>
              <a:ext uri="{FF2B5EF4-FFF2-40B4-BE49-F238E27FC236}">
                <a16:creationId xmlns:a16="http://schemas.microsoft.com/office/drawing/2014/main" id="{E1AABF2A-E9E1-4E9A-9570-0B3F54253CC6}"/>
              </a:ext>
            </a:extLst>
          </p:cNvPr>
          <p:cNvSpPr/>
          <p:nvPr/>
        </p:nvSpPr>
        <p:spPr>
          <a:xfrm rot="18867650">
            <a:off x="4748722" y="4222113"/>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Contains(R)</a:t>
            </a:r>
            <a:endParaRPr lang="en-CA" b="1" dirty="0">
              <a:solidFill>
                <a:schemeClr val="tx1"/>
              </a:solidFill>
            </a:endParaRPr>
          </a:p>
        </p:txBody>
      </p:sp>
      <p:sp>
        <p:nvSpPr>
          <p:cNvPr id="12" name="Arrow: Right 11">
            <a:extLst>
              <a:ext uri="{FF2B5EF4-FFF2-40B4-BE49-F238E27FC236}">
                <a16:creationId xmlns:a16="http://schemas.microsoft.com/office/drawing/2014/main" id="{FE8ABB07-70BE-4E66-B903-EE995632944D}"/>
              </a:ext>
            </a:extLst>
          </p:cNvPr>
          <p:cNvSpPr/>
          <p:nvPr/>
        </p:nvSpPr>
        <p:spPr>
          <a:xfrm rot="18867650">
            <a:off x="6303749" y="4166496"/>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Contains(M)</a:t>
            </a:r>
            <a:endParaRPr lang="en-CA" b="1" dirty="0">
              <a:solidFill>
                <a:schemeClr val="tx1"/>
              </a:solidFill>
            </a:endParaRPr>
          </a:p>
        </p:txBody>
      </p:sp>
      <p:sp>
        <p:nvSpPr>
          <p:cNvPr id="13" name="Arrow: Right 12">
            <a:extLst>
              <a:ext uri="{FF2B5EF4-FFF2-40B4-BE49-F238E27FC236}">
                <a16:creationId xmlns:a16="http://schemas.microsoft.com/office/drawing/2014/main" id="{84014B3B-519C-4AE7-9AB9-B7AE55818684}"/>
              </a:ext>
            </a:extLst>
          </p:cNvPr>
          <p:cNvSpPr/>
          <p:nvPr/>
        </p:nvSpPr>
        <p:spPr>
          <a:xfrm rot="18867650">
            <a:off x="2742792" y="4222111"/>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Contains(S)</a:t>
            </a:r>
            <a:endParaRPr lang="en-CA" b="1" dirty="0">
              <a:solidFill>
                <a:schemeClr val="tx1"/>
              </a:solidFill>
            </a:endParaRPr>
          </a:p>
        </p:txBody>
      </p:sp>
      <p:sp>
        <p:nvSpPr>
          <p:cNvPr id="14" name="Arrow: Right 13">
            <a:extLst>
              <a:ext uri="{FF2B5EF4-FFF2-40B4-BE49-F238E27FC236}">
                <a16:creationId xmlns:a16="http://schemas.microsoft.com/office/drawing/2014/main" id="{EE83A5E2-4311-4357-B1C6-08182B3BEA7D}"/>
              </a:ext>
            </a:extLst>
          </p:cNvPr>
          <p:cNvSpPr/>
          <p:nvPr/>
        </p:nvSpPr>
        <p:spPr>
          <a:xfrm rot="18867650">
            <a:off x="5233838" y="4222110"/>
            <a:ext cx="1706002" cy="7465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Contains(C)</a:t>
            </a:r>
            <a:endParaRPr lang="en-CA" b="1" dirty="0">
              <a:solidFill>
                <a:schemeClr val="tx1"/>
              </a:solidFill>
            </a:endParaRPr>
          </a:p>
        </p:txBody>
      </p:sp>
    </p:spTree>
    <p:extLst>
      <p:ext uri="{BB962C8B-B14F-4D97-AF65-F5344CB8AC3E}">
        <p14:creationId xmlns:p14="http://schemas.microsoft.com/office/powerpoint/2010/main" val="3006515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2" nodeType="clickEffect">
                                  <p:stCondLst>
                                    <p:cond delay="0"/>
                                  </p:stCondLst>
                                  <p:childTnLst>
                                    <p:animMotion origin="layout" path="M -2.91339E-6 2.15876E-6 L 0.05748 -0.00021 " pathEditMode="relative" rAng="0" ptsTypes="AA">
                                      <p:cBhvr>
                                        <p:cTn id="30" dur="2000" fill="hold"/>
                                        <p:tgtEl>
                                          <p:spTgt spid="13"/>
                                        </p:tgtEl>
                                        <p:attrNameLst>
                                          <p:attrName>ppt_x</p:attrName>
                                          <p:attrName>ppt_y</p:attrName>
                                        </p:attrNameLst>
                                      </p:cBhvr>
                                      <p:rCtr x="2866" y="-21"/>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3" nodeType="clickEffect">
                                  <p:stCondLst>
                                    <p:cond delay="0"/>
                                  </p:stCondLst>
                                  <p:childTnLst>
                                    <p:animMotion origin="layout" path="M 0.05748 -0.00021 L 0.10016 -0.00168 " pathEditMode="relative" rAng="0" ptsTypes="AA">
                                      <p:cBhvr>
                                        <p:cTn id="34" dur="2000" fill="hold"/>
                                        <p:tgtEl>
                                          <p:spTgt spid="13"/>
                                        </p:tgtEl>
                                        <p:attrNameLst>
                                          <p:attrName>ppt_x</p:attrName>
                                          <p:attrName>ppt_y</p:attrName>
                                        </p:attrNameLst>
                                      </p:cBhvr>
                                      <p:rCtr x="2126" y="0"/>
                                    </p:animMotion>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3"/>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2" nodeType="clickEffect">
                                  <p:stCondLst>
                                    <p:cond delay="0"/>
                                  </p:stCondLst>
                                  <p:childTnLst>
                                    <p:animMotion origin="layout" path="M 4.72441E-7 2.15876E-6 L 0.05748 -0.00021 " pathEditMode="relative" rAng="0" ptsTypes="AA">
                                      <p:cBhvr>
                                        <p:cTn id="46" dur="2000" fill="hold"/>
                                        <p:tgtEl>
                                          <p:spTgt spid="14"/>
                                        </p:tgtEl>
                                        <p:attrNameLst>
                                          <p:attrName>ppt_x</p:attrName>
                                          <p:attrName>ppt_y</p:attrName>
                                        </p:attrNameLst>
                                      </p:cBhvr>
                                      <p:rCtr x="2866" y="-21"/>
                                    </p:animMotion>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3" grpId="2" animBg="1"/>
      <p:bldP spid="13" grpId="3" animBg="1"/>
      <p:bldP spid="14" grpId="0" animBg="1"/>
      <p:bldP spid="14" grpId="1" animBg="1"/>
      <p:bldP spid="14" grpId="2"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chorCtr="0"/>
          <a:lstStyle/>
          <a:p>
            <a:pPr lvl="0" algn="l"/>
            <a:r>
              <a:rPr lang="de-DE" altLang="en-US" dirty="0"/>
              <a:t>Open Addressing – linear probing</a:t>
            </a:r>
            <a:endParaRPr lang="de-DE" dirty="0">
              <a:latin typeface="Arial" panose="020B0604020202020204" pitchFamily="34" charset="0"/>
              <a:cs typeface="Arial" panose="020B0604020202020204" pitchFamily="34" charset="0"/>
            </a:endParaRPr>
          </a:p>
        </p:txBody>
      </p:sp>
      <p:sp>
        <p:nvSpPr>
          <p:cNvPr id="3" name="Text Placeholder 2"/>
          <p:cNvSpPr txBox="1">
            <a:spLocks noGrp="1"/>
          </p:cNvSpPr>
          <p:nvPr>
            <p:ph type="body" idx="4294967295"/>
          </p:nvPr>
        </p:nvSpPr>
        <p:spPr>
          <a:xfrm>
            <a:off x="719998" y="1949043"/>
            <a:ext cx="8855643" cy="4763155"/>
          </a:xfrm>
        </p:spPr>
        <p:txBody>
          <a:bodyPr/>
          <a:lstStyle/>
          <a:p>
            <a:pPr>
              <a:defRPr/>
            </a:pPr>
            <a:r>
              <a:rPr lang="en-US" sz="2200" u="sng" dirty="0">
                <a:latin typeface="Albany"/>
              </a:rPr>
              <a:t>Idea</a:t>
            </a:r>
            <a:r>
              <a:rPr lang="en-US" sz="2200" dirty="0">
                <a:latin typeface="Albany"/>
              </a:rPr>
              <a:t>: when insertion causes collision, check if the next entry is empty, and put the element there. If not go to the right one more…</a:t>
            </a:r>
          </a:p>
          <a:p>
            <a:pPr>
              <a:defRPr/>
            </a:pPr>
            <a:r>
              <a:rPr lang="en-US" sz="2200" u="sng" dirty="0">
                <a:latin typeface="Albany"/>
              </a:rPr>
              <a:t>remove(element)</a:t>
            </a:r>
          </a:p>
          <a:p>
            <a:pPr marL="457200" indent="-457200">
              <a:buAutoNum type="arabicPeriod"/>
              <a:defRPr/>
            </a:pPr>
            <a:r>
              <a:rPr lang="en-US" sz="2200" dirty="0">
                <a:latin typeface="Albany"/>
              </a:rPr>
              <a:t>How should we handle removals?</a:t>
            </a:r>
          </a:p>
          <a:p>
            <a:pPr marL="457200" indent="-457200">
              <a:buAutoNum type="arabicPeriod"/>
              <a:defRPr/>
            </a:pPr>
            <a:r>
              <a:rPr lang="en-US" sz="2200" dirty="0">
                <a:latin typeface="Albany"/>
              </a:rPr>
              <a:t>Let’s say we went to remove from table[</a:t>
            </a:r>
            <a:r>
              <a:rPr lang="en-US" sz="2200" dirty="0" err="1">
                <a:latin typeface="Albany"/>
              </a:rPr>
              <a:t>i</a:t>
            </a:r>
            <a:r>
              <a:rPr lang="en-US" sz="2200" dirty="0">
                <a:latin typeface="Albany"/>
              </a:rPr>
              <a:t>], but there is another element with same hash, that we added to table[i+1].</a:t>
            </a:r>
            <a:br>
              <a:rPr lang="en-US" sz="2200" dirty="0">
                <a:latin typeface="Albany"/>
              </a:rPr>
            </a:br>
            <a:r>
              <a:rPr lang="en-US" sz="2200" dirty="0">
                <a:latin typeface="Albany"/>
              </a:rPr>
              <a:t>What should we do?</a:t>
            </a:r>
          </a:p>
          <a:p>
            <a:pPr marL="457200" indent="-457200">
              <a:buFontTx/>
              <a:buAutoNum type="arabicPeriod"/>
              <a:defRPr/>
            </a:pPr>
            <a:r>
              <a:rPr lang="en-US" sz="2200" dirty="0">
                <a:latin typeface="Albany"/>
              </a:rPr>
              <a:t>Or that element was added to table[i+3] because table[i,i+1,i+2] were taken.</a:t>
            </a:r>
          </a:p>
          <a:p>
            <a:pPr>
              <a:defRPr/>
            </a:pPr>
            <a:r>
              <a:rPr lang="en-US" sz="2200" dirty="0">
                <a:latin typeface="Albany"/>
              </a:rPr>
              <a:t>What should we do?</a:t>
            </a:r>
          </a:p>
        </p:txBody>
      </p:sp>
    </p:spTree>
    <p:extLst>
      <p:ext uri="{BB962C8B-B14F-4D97-AF65-F5344CB8AC3E}">
        <p14:creationId xmlns:p14="http://schemas.microsoft.com/office/powerpoint/2010/main" val="1552360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lyt blackandwhi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../../../Program%20Files%20(x86)/OpenOffice%204/share/template/en-US/layout/lyt-water.otp</Template>
  <TotalTime>6669</TotalTime>
  <Words>4928</Words>
  <Application>Microsoft Office PowerPoint</Application>
  <PresentationFormat>Custom</PresentationFormat>
  <Paragraphs>858</Paragraphs>
  <Slides>60</Slides>
  <Notes>60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60</vt:i4>
      </vt:variant>
    </vt:vector>
  </HeadingPairs>
  <TitlesOfParts>
    <vt:vector size="68" baseType="lpstr">
      <vt:lpstr>Albany</vt:lpstr>
      <vt:lpstr>Arial</vt:lpstr>
      <vt:lpstr>Arial Unicode MS</vt:lpstr>
      <vt:lpstr>Calibri</vt:lpstr>
      <vt:lpstr>Consolas</vt:lpstr>
      <vt:lpstr>Times New Roman</vt:lpstr>
      <vt:lpstr>Wingdings</vt:lpstr>
      <vt:lpstr>lyt blackandwhite</vt:lpstr>
      <vt:lpstr>PowerPoint Presentation</vt:lpstr>
      <vt:lpstr>PowerPoint Presentation</vt:lpstr>
      <vt:lpstr>PowerPoint Presentation</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Open Addressing – linear probing</vt:lpstr>
      <vt:lpstr>Linear probing - clustering</vt:lpstr>
      <vt:lpstr>PowerPoint Presentation</vt:lpstr>
      <vt:lpstr>Open Addressing – variants</vt:lpstr>
      <vt:lpstr>Open Addressing – variants</vt:lpstr>
      <vt:lpstr>Open Addressing – variants</vt:lpstr>
      <vt:lpstr>Linear hashing – variant</vt:lpstr>
      <vt:lpstr>PowerPoint Presentation</vt:lpstr>
      <vt:lpstr>3-SUM</vt:lpstr>
      <vt:lpstr>3-SUM</vt:lpstr>
      <vt:lpstr>3-SUM</vt:lpstr>
      <vt:lpstr>3-SUM</vt:lpstr>
      <vt:lpstr>3-SUM</vt:lpstr>
      <vt:lpstr>3-SUM</vt:lpstr>
      <vt:lpstr>3-SUM</vt:lpstr>
      <vt:lpstr>PowerPoint Presentation</vt:lpstr>
      <vt:lpstr>Quick Sort</vt:lpstr>
      <vt:lpstr>Quick Sort</vt:lpstr>
      <vt:lpstr>Quick Sort</vt:lpstr>
      <vt:lpstr>Quick Sort - rearrange</vt:lpstr>
      <vt:lpstr>Quick Sort</vt:lpstr>
      <vt:lpstr>Quick Sort - rearrange</vt:lpstr>
      <vt:lpstr>Quick Sort</vt:lpstr>
      <vt:lpstr>QuickSort – deterministic pivot selection</vt:lpstr>
      <vt:lpstr>PowerPoint Presentation</vt:lpstr>
      <vt:lpstr>Finding median</vt:lpstr>
      <vt:lpstr>Finding k-th smallest element</vt:lpstr>
      <vt:lpstr>Finding k-th smallest element</vt:lpstr>
      <vt:lpstr>Finding k-th smallest element</vt:lpstr>
      <vt:lpstr>Finding k-th smallest element</vt:lpstr>
      <vt:lpstr>Finding k-th smallest element</vt:lpstr>
      <vt:lpstr>Finding k-th smallest element</vt:lpstr>
      <vt:lpstr>Finding k-th smallest element</vt:lpstr>
      <vt:lpstr>Finding k-th smallest element</vt:lpstr>
      <vt:lpstr>Finding k-th smallest element</vt:lpstr>
      <vt:lpstr>Finding k-th smallest element</vt:lpstr>
      <vt:lpstr>PowerPoint Presentation</vt:lpstr>
      <vt:lpstr>Sorting – lower bound</vt:lpstr>
      <vt:lpstr>Sorting – lower bound</vt:lpstr>
      <vt:lpstr>Sorting – lower bound</vt:lpstr>
      <vt:lpstr>Sorting – lower bound</vt:lpstr>
      <vt:lpstr>Sorting – lower bound</vt:lpstr>
      <vt:lpstr>Non comparison-based sorting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dc:title>
  <dc:creator>Igor Shinkar</dc:creator>
  <cp:lastModifiedBy>Igor Shinkar</cp:lastModifiedBy>
  <cp:revision>2454</cp:revision>
  <dcterms:created xsi:type="dcterms:W3CDTF">2017-07-19T12:15:02Z</dcterms:created>
  <dcterms:modified xsi:type="dcterms:W3CDTF">2025-11-06T20:21:06Z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fo 1">
    <vt:lpwstr/>
  </property>
  <property fmtid="{D5CDD505-2E9C-101B-9397-08002B2CF9AE}" pid="3" name="Info 2">
    <vt:lpwstr/>
  </property>
  <property fmtid="{D5CDD505-2E9C-101B-9397-08002B2CF9AE}" pid="4" name="Info 3">
    <vt:lpwstr/>
  </property>
  <property fmtid="{D5CDD505-2E9C-101B-9397-08002B2CF9AE}" pid="5" name="Info 4">
    <vt:lpwstr/>
  </property>
</Properties>
</file>