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2"/>
  </p:notesMasterIdLst>
  <p:sldIdLst>
    <p:sldId id="256" r:id="rId3"/>
    <p:sldId id="474" r:id="rId4"/>
    <p:sldId id="549" r:id="rId5"/>
    <p:sldId id="507" r:id="rId6"/>
    <p:sldId id="545" r:id="rId7"/>
    <p:sldId id="518" r:id="rId8"/>
    <p:sldId id="497" r:id="rId9"/>
    <p:sldId id="499" r:id="rId10"/>
    <p:sldId id="503" r:id="rId11"/>
    <p:sldId id="500" r:id="rId12"/>
    <p:sldId id="502" r:id="rId13"/>
    <p:sldId id="504" r:id="rId14"/>
    <p:sldId id="542" r:id="rId15"/>
    <p:sldId id="505" r:id="rId16"/>
    <p:sldId id="543" r:id="rId17"/>
    <p:sldId id="508" r:id="rId18"/>
    <p:sldId id="547" r:id="rId19"/>
    <p:sldId id="548" r:id="rId20"/>
    <p:sldId id="514" r:id="rId21"/>
    <p:sldId id="523" r:id="rId22"/>
    <p:sldId id="511" r:id="rId23"/>
    <p:sldId id="524" r:id="rId24"/>
    <p:sldId id="544" r:id="rId25"/>
    <p:sldId id="517" r:id="rId26"/>
    <p:sldId id="515" r:id="rId27"/>
    <p:sldId id="509" r:id="rId28"/>
    <p:sldId id="525" r:id="rId29"/>
    <p:sldId id="528" r:id="rId30"/>
    <p:sldId id="529" r:id="rId31"/>
    <p:sldId id="531" r:id="rId32"/>
    <p:sldId id="532" r:id="rId33"/>
    <p:sldId id="534" r:id="rId34"/>
    <p:sldId id="535" r:id="rId35"/>
    <p:sldId id="536" r:id="rId36"/>
    <p:sldId id="537" r:id="rId37"/>
    <p:sldId id="538" r:id="rId38"/>
    <p:sldId id="540" r:id="rId39"/>
    <p:sldId id="539" r:id="rId40"/>
    <p:sldId id="291" r:id="rId4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DDAE0-10D2-4011-B8DE-7096907CB76A}" v="1184" dt="2025-11-25T21:14:18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77" d="100"/>
          <a:sy n="77" d="100"/>
        </p:scale>
        <p:origin x="590" y="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undo custSel addSld delSld modSld sldOrd">
      <pc:chgData name="Igor Shinkar" userId="db6eb1b41a9778dd" providerId="LiveId" clId="{76B3E91C-0679-4375-A7EE-E585006D98D0}" dt="2025-11-25T21:15:29.835" v="1779" actId="47"/>
      <pc:docMkLst>
        <pc:docMk/>
      </pc:docMkLst>
      <pc:sldChg chg="modSp mod">
        <pc:chgData name="Igor Shinkar" userId="db6eb1b41a9778dd" providerId="LiveId" clId="{76B3E91C-0679-4375-A7EE-E585006D98D0}" dt="2025-11-24T04:30:57.701" v="493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1-24T04:30:57.701" v="493" actId="20577"/>
          <ac:spMkLst>
            <pc:docMk/>
            <pc:sldMk cId="0" sldId="256"/>
            <ac:spMk id="4097" creationId="{00000000-0000-0000-0000-000000000000}"/>
          </ac:spMkLst>
        </pc:spChg>
      </pc:sldChg>
      <pc:sldChg chg="delSp modAnim">
        <pc:chgData name="Igor Shinkar" userId="db6eb1b41a9778dd" providerId="LiveId" clId="{76B3E91C-0679-4375-A7EE-E585006D98D0}" dt="2025-11-24T04:13:45.363" v="8" actId="478"/>
        <pc:sldMkLst>
          <pc:docMk/>
          <pc:sldMk cId="3601391457" sldId="497"/>
        </pc:sldMkLst>
        <pc:spChg chg="del">
          <ac:chgData name="Igor Shinkar" userId="db6eb1b41a9778dd" providerId="LiveId" clId="{76B3E91C-0679-4375-A7EE-E585006D98D0}" dt="2025-11-24T04:13:45.363" v="8" actId="478"/>
          <ac:spMkLst>
            <pc:docMk/>
            <pc:sldMk cId="3601391457" sldId="497"/>
            <ac:spMk id="48" creationId="{00000000-0000-0000-0000-000000000000}"/>
          </ac:spMkLst>
        </pc:spChg>
      </pc:sldChg>
      <pc:sldChg chg="modAnim">
        <pc:chgData name="Igor Shinkar" userId="db6eb1b41a9778dd" providerId="LiveId" clId="{76B3E91C-0679-4375-A7EE-E585006D98D0}" dt="2025-11-25T19:42:56.857" v="777"/>
        <pc:sldMkLst>
          <pc:docMk/>
          <pc:sldMk cId="2423287716" sldId="502"/>
        </pc:sldMkLst>
      </pc:sldChg>
      <pc:sldChg chg="modSp mod ord">
        <pc:chgData name="Igor Shinkar" userId="db6eb1b41a9778dd" providerId="LiveId" clId="{76B3E91C-0679-4375-A7EE-E585006D98D0}" dt="2025-11-25T19:51:20.008" v="1095" actId="20577"/>
        <pc:sldMkLst>
          <pc:docMk/>
          <pc:sldMk cId="2586958402" sldId="505"/>
        </pc:sldMkLst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14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17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22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24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28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29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31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33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0:14.472" v="1001" actId="1076"/>
          <ac:spMkLst>
            <pc:docMk/>
            <pc:sldMk cId="2586958402" sldId="505"/>
            <ac:spMk id="40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51:20.008" v="1095" actId="20577"/>
          <ac:spMkLst>
            <pc:docMk/>
            <pc:sldMk cId="2586958402" sldId="505"/>
            <ac:spMk id="5122" creationId="{00000000-0000-0000-0000-000000000000}"/>
          </ac:spMkLst>
        </pc:spChg>
        <pc:cxnChg chg="mod">
          <ac:chgData name="Igor Shinkar" userId="db6eb1b41a9778dd" providerId="LiveId" clId="{76B3E91C-0679-4375-A7EE-E585006D98D0}" dt="2025-11-25T19:50:14.472" v="1001" actId="1076"/>
          <ac:cxnSpMkLst>
            <pc:docMk/>
            <pc:sldMk cId="2586958402" sldId="505"/>
            <ac:cxnSpMk id="3" creationId="{00000000-0000-0000-0000-000000000000}"/>
          </ac:cxnSpMkLst>
        </pc:cxnChg>
      </pc:sldChg>
      <pc:sldChg chg="add del">
        <pc:chgData name="Igor Shinkar" userId="db6eb1b41a9778dd" providerId="LiveId" clId="{76B3E91C-0679-4375-A7EE-E585006D98D0}" dt="2025-11-24T04:17:12.276" v="23" actId="47"/>
        <pc:sldMkLst>
          <pc:docMk/>
          <pc:sldMk cId="2580409629" sldId="506"/>
        </pc:sldMkLst>
      </pc:sldChg>
      <pc:sldChg chg="modSp">
        <pc:chgData name="Igor Shinkar" userId="db6eb1b41a9778dd" providerId="LiveId" clId="{76B3E91C-0679-4375-A7EE-E585006D98D0}" dt="2025-11-25T19:34:27.228" v="501" actId="6549"/>
        <pc:sldMkLst>
          <pc:docMk/>
          <pc:sldMk cId="1820322501" sldId="507"/>
        </pc:sldMkLst>
        <pc:spChg chg="mod">
          <ac:chgData name="Igor Shinkar" userId="db6eb1b41a9778dd" providerId="LiveId" clId="{76B3E91C-0679-4375-A7EE-E585006D98D0}" dt="2025-11-25T19:34:27.228" v="501" actId="6549"/>
          <ac:spMkLst>
            <pc:docMk/>
            <pc:sldMk cId="1820322501" sldId="507"/>
            <ac:spMk id="5122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1-25T20:37:53.736" v="1428" actId="20577"/>
        <pc:sldMkLst>
          <pc:docMk/>
          <pc:sldMk cId="3112107405" sldId="509"/>
        </pc:sldMkLst>
        <pc:spChg chg="mod">
          <ac:chgData name="Igor Shinkar" userId="db6eb1b41a9778dd" providerId="LiveId" clId="{76B3E91C-0679-4375-A7EE-E585006D98D0}" dt="2025-11-25T20:37:53.736" v="1428" actId="20577"/>
          <ac:spMkLst>
            <pc:docMk/>
            <pc:sldMk cId="3112107405" sldId="509"/>
            <ac:spMk id="5122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1-25T21:08:41.868" v="1653" actId="20577"/>
        <pc:sldMkLst>
          <pc:docMk/>
          <pc:sldMk cId="3316118469" sldId="515"/>
        </pc:sldMkLst>
        <pc:spChg chg="mod">
          <ac:chgData name="Igor Shinkar" userId="db6eb1b41a9778dd" providerId="LiveId" clId="{76B3E91C-0679-4375-A7EE-E585006D98D0}" dt="2025-11-25T21:08:25.275" v="1650" actId="20577"/>
          <ac:spMkLst>
            <pc:docMk/>
            <pc:sldMk cId="3316118469" sldId="515"/>
            <ac:spMk id="512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1-25T19:51:36.991" v="1096" actId="47"/>
        <pc:sldMkLst>
          <pc:docMk/>
          <pc:sldMk cId="1088314461" sldId="527"/>
        </pc:sldMkLst>
      </pc:sldChg>
      <pc:sldChg chg="modSp">
        <pc:chgData name="Igor Shinkar" userId="db6eb1b41a9778dd" providerId="LiveId" clId="{76B3E91C-0679-4375-A7EE-E585006D98D0}" dt="2025-11-25T20:56:24.292" v="1454" actId="6549"/>
        <pc:sldMkLst>
          <pc:docMk/>
          <pc:sldMk cId="2111515403" sldId="537"/>
        </pc:sldMkLst>
        <pc:spChg chg="mod">
          <ac:chgData name="Igor Shinkar" userId="db6eb1b41a9778dd" providerId="LiveId" clId="{76B3E91C-0679-4375-A7EE-E585006D98D0}" dt="2025-11-25T20:56:17.965" v="1442" actId="6549"/>
          <ac:spMkLst>
            <pc:docMk/>
            <pc:sldMk cId="2111515403" sldId="537"/>
            <ac:spMk id="5" creationId="{00000000-0000-0000-0000-000000000000}"/>
          </ac:spMkLst>
        </pc:spChg>
        <pc:spChg chg="mod">
          <ac:chgData name="Igor Shinkar" userId="db6eb1b41a9778dd" providerId="LiveId" clId="{76B3E91C-0679-4375-A7EE-E585006D98D0}" dt="2025-11-25T20:56:21.942" v="1450" actId="6549"/>
          <ac:spMkLst>
            <pc:docMk/>
            <pc:sldMk cId="2111515403" sldId="537"/>
            <ac:spMk id="6" creationId="{00000000-0000-0000-0000-000000000000}"/>
          </ac:spMkLst>
        </pc:spChg>
        <pc:spChg chg="mod">
          <ac:chgData name="Igor Shinkar" userId="db6eb1b41a9778dd" providerId="LiveId" clId="{76B3E91C-0679-4375-A7EE-E585006D98D0}" dt="2025-11-25T20:56:24.292" v="1454" actId="6549"/>
          <ac:spMkLst>
            <pc:docMk/>
            <pc:sldMk cId="2111515403" sldId="537"/>
            <ac:spMk id="5122" creationId="{00000000-0000-0000-0000-000000000000}"/>
          </ac:spMkLst>
        </pc:spChg>
      </pc:sldChg>
      <pc:sldChg chg="modSp mod modAnim">
        <pc:chgData name="Igor Shinkar" userId="db6eb1b41a9778dd" providerId="LiveId" clId="{76B3E91C-0679-4375-A7EE-E585006D98D0}" dt="2025-11-25T21:01:45.781" v="1537" actId="20577"/>
        <pc:sldMkLst>
          <pc:docMk/>
          <pc:sldMk cId="1637582060" sldId="538"/>
        </pc:sldMkLst>
        <pc:spChg chg="mod">
          <ac:chgData name="Igor Shinkar" userId="db6eb1b41a9778dd" providerId="LiveId" clId="{76B3E91C-0679-4375-A7EE-E585006D98D0}" dt="2025-11-25T21:00:50.258" v="1477" actId="20577"/>
          <ac:spMkLst>
            <pc:docMk/>
            <pc:sldMk cId="1637582060" sldId="538"/>
            <ac:spMk id="7" creationId="{00000000-0000-0000-0000-000000000000}"/>
          </ac:spMkLst>
        </pc:spChg>
        <pc:spChg chg="mod">
          <ac:chgData name="Igor Shinkar" userId="db6eb1b41a9778dd" providerId="LiveId" clId="{76B3E91C-0679-4375-A7EE-E585006D98D0}" dt="2025-11-25T21:01:42.765" v="1535" actId="20577"/>
          <ac:spMkLst>
            <pc:docMk/>
            <pc:sldMk cId="1637582060" sldId="538"/>
            <ac:spMk id="8" creationId="{00000000-0000-0000-0000-000000000000}"/>
          </ac:spMkLst>
        </pc:spChg>
        <pc:spChg chg="mod">
          <ac:chgData name="Igor Shinkar" userId="db6eb1b41a9778dd" providerId="LiveId" clId="{76B3E91C-0679-4375-A7EE-E585006D98D0}" dt="2025-11-25T21:01:45.781" v="1537" actId="20577"/>
          <ac:spMkLst>
            <pc:docMk/>
            <pc:sldMk cId="1637582060" sldId="538"/>
            <ac:spMk id="9" creationId="{00000000-0000-0000-0000-000000000000}"/>
          </ac:spMkLst>
        </pc:spChg>
        <pc:spChg chg="mod">
          <ac:chgData name="Igor Shinkar" userId="db6eb1b41a9778dd" providerId="LiveId" clId="{76B3E91C-0679-4375-A7EE-E585006D98D0}" dt="2025-11-25T20:57:59.550" v="1468" actId="6549"/>
          <ac:spMkLst>
            <pc:docMk/>
            <pc:sldMk cId="1637582060" sldId="538"/>
            <ac:spMk id="5122" creationId="{00000000-0000-0000-0000-000000000000}"/>
          </ac:spMkLst>
        </pc:spChg>
      </pc:sldChg>
      <pc:sldChg chg="add del ord">
        <pc:chgData name="Igor Shinkar" userId="db6eb1b41a9778dd" providerId="LiveId" clId="{76B3E91C-0679-4375-A7EE-E585006D98D0}" dt="2025-11-25T19:43:27.024" v="778" actId="47"/>
        <pc:sldMkLst>
          <pc:docMk/>
          <pc:sldMk cId="2084333765" sldId="541"/>
        </pc:sldMkLst>
      </pc:sldChg>
      <pc:sldChg chg="modSp add mod ord">
        <pc:chgData name="Igor Shinkar" userId="db6eb1b41a9778dd" providerId="LiveId" clId="{76B3E91C-0679-4375-A7EE-E585006D98D0}" dt="2025-11-25T19:49:53.772" v="1000" actId="5793"/>
        <pc:sldMkLst>
          <pc:docMk/>
          <pc:sldMk cId="1568284043" sldId="542"/>
        </pc:sldMkLst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22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24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27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28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29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30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31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33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5:56.827" v="783" actId="1076"/>
          <ac:spMkLst>
            <pc:docMk/>
            <pc:sldMk cId="1568284043" sldId="542"/>
            <ac:spMk id="40" creationId="{00000000-0000-0000-0000-000000000000}"/>
          </ac:spMkLst>
        </pc:spChg>
        <pc:spChg chg="mod">
          <ac:chgData name="Igor Shinkar" userId="db6eb1b41a9778dd" providerId="LiveId" clId="{76B3E91C-0679-4375-A7EE-E585006D98D0}" dt="2025-11-25T19:49:53.772" v="1000" actId="5793"/>
          <ac:spMkLst>
            <pc:docMk/>
            <pc:sldMk cId="1568284043" sldId="542"/>
            <ac:spMk id="5122" creationId="{00000000-0000-0000-0000-000000000000}"/>
          </ac:spMkLst>
        </pc:spChg>
      </pc:sldChg>
      <pc:sldChg chg="addSp delSp modSp add mod addAnim delAnim modAnim">
        <pc:chgData name="Igor Shinkar" userId="db6eb1b41a9778dd" providerId="LiveId" clId="{76B3E91C-0679-4375-A7EE-E585006D98D0}" dt="2025-11-25T19:53:53.185" v="1103"/>
        <pc:sldMkLst>
          <pc:docMk/>
          <pc:sldMk cId="1683217112" sldId="543"/>
        </pc:sldMkLst>
        <pc:spChg chg="add mod">
          <ac:chgData name="Igor Shinkar" userId="db6eb1b41a9778dd" providerId="LiveId" clId="{76B3E91C-0679-4375-A7EE-E585006D98D0}" dt="2025-11-25T19:53:27.847" v="1098" actId="1076"/>
          <ac:spMkLst>
            <pc:docMk/>
            <pc:sldMk cId="1683217112" sldId="543"/>
            <ac:spMk id="2" creationId="{771CCC43-EF05-749F-4BA3-5D9E421444A7}"/>
          </ac:spMkLst>
        </pc:spChg>
        <pc:spChg chg="del">
          <ac:chgData name="Igor Shinkar" userId="db6eb1b41a9778dd" providerId="LiveId" clId="{76B3E91C-0679-4375-A7EE-E585006D98D0}" dt="2025-11-24T04:16:13.608" v="14" actId="478"/>
          <ac:spMkLst>
            <pc:docMk/>
            <pc:sldMk cId="1683217112" sldId="543"/>
            <ac:spMk id="22" creationId="{82374906-9BEF-162C-21EF-FB3C6CAD4731}"/>
          </ac:spMkLst>
        </pc:spChg>
        <pc:spChg chg="add del">
          <ac:chgData name="Igor Shinkar" userId="db6eb1b41a9778dd" providerId="LiveId" clId="{76B3E91C-0679-4375-A7EE-E585006D98D0}" dt="2025-11-24T04:16:23.897" v="18" actId="478"/>
          <ac:spMkLst>
            <pc:docMk/>
            <pc:sldMk cId="1683217112" sldId="543"/>
            <ac:spMk id="26" creationId="{D8F83944-D7A2-F2D0-8B26-9B508DCC032A}"/>
          </ac:spMkLst>
        </pc:spChg>
        <pc:spChg chg="add del">
          <ac:chgData name="Igor Shinkar" userId="db6eb1b41a9778dd" providerId="LiveId" clId="{76B3E91C-0679-4375-A7EE-E585006D98D0}" dt="2025-11-24T04:16:23.897" v="18" actId="478"/>
          <ac:spMkLst>
            <pc:docMk/>
            <pc:sldMk cId="1683217112" sldId="543"/>
            <ac:spMk id="27" creationId="{64B47EA2-E7AE-2D9A-915E-5D9B2C36BD65}"/>
          </ac:spMkLst>
        </pc:spChg>
        <pc:spChg chg="add del">
          <ac:chgData name="Igor Shinkar" userId="db6eb1b41a9778dd" providerId="LiveId" clId="{76B3E91C-0679-4375-A7EE-E585006D98D0}" dt="2025-11-24T04:16:23.897" v="18" actId="478"/>
          <ac:spMkLst>
            <pc:docMk/>
            <pc:sldMk cId="1683217112" sldId="543"/>
            <ac:spMk id="44" creationId="{A6096BA4-FA44-9F42-DB19-0E96B0E601EC}"/>
          </ac:spMkLst>
        </pc:spChg>
        <pc:spChg chg="mod">
          <ac:chgData name="Igor Shinkar" userId="db6eb1b41a9778dd" providerId="LiveId" clId="{76B3E91C-0679-4375-A7EE-E585006D98D0}" dt="2025-11-25T19:53:31.344" v="1099" actId="1076"/>
          <ac:spMkLst>
            <pc:docMk/>
            <pc:sldMk cId="1683217112" sldId="543"/>
            <ac:spMk id="66" creationId="{8DFA5244-2BFF-05B2-75F1-D4824E612E6A}"/>
          </ac:spMkLst>
        </pc:spChg>
        <pc:spChg chg="add del">
          <ac:chgData name="Igor Shinkar" userId="db6eb1b41a9778dd" providerId="LiveId" clId="{76B3E91C-0679-4375-A7EE-E585006D98D0}" dt="2025-11-24T04:16:23.897" v="18" actId="478"/>
          <ac:spMkLst>
            <pc:docMk/>
            <pc:sldMk cId="1683217112" sldId="543"/>
            <ac:spMk id="70" creationId="{B48C167F-60FE-4C56-7F9F-42C5F693CFE8}"/>
          </ac:spMkLst>
        </pc:spChg>
        <pc:spChg chg="add del">
          <ac:chgData name="Igor Shinkar" userId="db6eb1b41a9778dd" providerId="LiveId" clId="{76B3E91C-0679-4375-A7EE-E585006D98D0}" dt="2025-11-24T04:16:23.897" v="18" actId="478"/>
          <ac:spMkLst>
            <pc:docMk/>
            <pc:sldMk cId="1683217112" sldId="543"/>
            <ac:spMk id="73" creationId="{9D1BD71D-0756-E69E-A502-9BD42E069D33}"/>
          </ac:spMkLst>
        </pc:spChg>
        <pc:spChg chg="add del">
          <ac:chgData name="Igor Shinkar" userId="db6eb1b41a9778dd" providerId="LiveId" clId="{76B3E91C-0679-4375-A7EE-E585006D98D0}" dt="2025-11-24T04:16:23.897" v="18" actId="478"/>
          <ac:spMkLst>
            <pc:docMk/>
            <pc:sldMk cId="1683217112" sldId="543"/>
            <ac:spMk id="75" creationId="{47375B59-CECB-D6D8-6200-4107C829EA6C}"/>
          </ac:spMkLst>
        </pc:spChg>
        <pc:cxnChg chg="del mod">
          <ac:chgData name="Igor Shinkar" userId="db6eb1b41a9778dd" providerId="LiveId" clId="{76B3E91C-0679-4375-A7EE-E585006D98D0}" dt="2025-11-24T04:16:15.058" v="15" actId="478"/>
          <ac:cxnSpMkLst>
            <pc:docMk/>
            <pc:sldMk cId="1683217112" sldId="543"/>
            <ac:cxnSpMk id="23" creationId="{E65D51D2-6F56-A017-F694-95582F3EB0FE}"/>
          </ac:cxnSpMkLst>
        </pc:cxnChg>
        <pc:cxnChg chg="add del mod">
          <ac:chgData name="Igor Shinkar" userId="db6eb1b41a9778dd" providerId="LiveId" clId="{76B3E91C-0679-4375-A7EE-E585006D98D0}" dt="2025-11-24T04:16:23.897" v="18" actId="478"/>
          <ac:cxnSpMkLst>
            <pc:docMk/>
            <pc:sldMk cId="1683217112" sldId="543"/>
            <ac:cxnSpMk id="43" creationId="{F7A52940-18A2-E618-427A-B53B573B720A}"/>
          </ac:cxnSpMkLst>
        </pc:cxnChg>
        <pc:cxnChg chg="del mod">
          <ac:chgData name="Igor Shinkar" userId="db6eb1b41a9778dd" providerId="LiveId" clId="{76B3E91C-0679-4375-A7EE-E585006D98D0}" dt="2025-11-24T04:16:25.746" v="19" actId="478"/>
          <ac:cxnSpMkLst>
            <pc:docMk/>
            <pc:sldMk cId="1683217112" sldId="543"/>
            <ac:cxnSpMk id="76" creationId="{79F34B51-E761-DC59-9DF2-B0512BAA226E}"/>
          </ac:cxnSpMkLst>
        </pc:cxnChg>
      </pc:sldChg>
      <pc:sldChg chg="addSp delSp modSp add mod addAnim delAnim modAnim">
        <pc:chgData name="Igor Shinkar" userId="db6eb1b41a9778dd" providerId="LiveId" clId="{76B3E91C-0679-4375-A7EE-E585006D98D0}" dt="2025-11-25T21:11:46.898" v="1660" actId="1076"/>
        <pc:sldMkLst>
          <pc:docMk/>
          <pc:sldMk cId="4090089832" sldId="544"/>
        </pc:sldMkLst>
        <pc:spChg chg="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2" creationId="{4A6DCB9B-73B3-A016-797E-8AC861CD65F0}"/>
          </ac:spMkLst>
        </pc:spChg>
        <pc:spChg chg="add del mod">
          <ac:chgData name="Igor Shinkar" userId="db6eb1b41a9778dd" providerId="LiveId" clId="{76B3E91C-0679-4375-A7EE-E585006D98D0}" dt="2025-11-24T04:22:02.067" v="246" actId="478"/>
          <ac:spMkLst>
            <pc:docMk/>
            <pc:sldMk cId="4090089832" sldId="544"/>
            <ac:spMk id="4" creationId="{52068648-35BC-4EE2-EBE5-2947E10140E1}"/>
          </ac:spMkLst>
        </pc:spChg>
        <pc:spChg chg="add del mod">
          <ac:chgData name="Igor Shinkar" userId="db6eb1b41a9778dd" providerId="LiveId" clId="{76B3E91C-0679-4375-A7EE-E585006D98D0}" dt="2025-11-24T04:22:02.067" v="246" actId="478"/>
          <ac:spMkLst>
            <pc:docMk/>
            <pc:sldMk cId="4090089832" sldId="544"/>
            <ac:spMk id="5" creationId="{E2EF9E70-6B98-32D2-7542-2E358A743377}"/>
          </ac:spMkLst>
        </pc:spChg>
        <pc:spChg chg="add 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6" creationId="{827C09F2-2BCF-7174-C917-7F026FB7B981}"/>
          </ac:spMkLst>
        </pc:spChg>
        <pc:spChg chg="add 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8" creationId="{2A6DF421-7D48-2399-960E-31DA33AD8491}"/>
          </ac:spMkLst>
        </pc:spChg>
        <pc:spChg chg="add del mod">
          <ac:chgData name="Igor Shinkar" userId="db6eb1b41a9778dd" providerId="LiveId" clId="{76B3E91C-0679-4375-A7EE-E585006D98D0}" dt="2025-11-24T04:21:59.112" v="245" actId="478"/>
          <ac:spMkLst>
            <pc:docMk/>
            <pc:sldMk cId="4090089832" sldId="544"/>
            <ac:spMk id="9" creationId="{8A03A939-C231-5C4F-2018-BB059966E233}"/>
          </ac:spMkLst>
        </pc:spChg>
        <pc:spChg chg="add 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10" creationId="{788A1006-A2B3-F735-CA0D-0985B3F72441}"/>
          </ac:spMkLst>
        </pc:spChg>
        <pc:spChg chg="add del mod">
          <ac:chgData name="Igor Shinkar" userId="db6eb1b41a9778dd" providerId="LiveId" clId="{76B3E91C-0679-4375-A7EE-E585006D98D0}" dt="2025-11-24T04:22:02.067" v="246" actId="478"/>
          <ac:spMkLst>
            <pc:docMk/>
            <pc:sldMk cId="4090089832" sldId="544"/>
            <ac:spMk id="11" creationId="{705748CF-BAD9-C2A6-5FB8-68D9F5CF3561}"/>
          </ac:spMkLst>
        </pc:spChg>
        <pc:spChg chg="add del">
          <ac:chgData name="Igor Shinkar" userId="db6eb1b41a9778dd" providerId="LiveId" clId="{76B3E91C-0679-4375-A7EE-E585006D98D0}" dt="2025-11-24T04:22:12.516" v="250" actId="478"/>
          <ac:spMkLst>
            <pc:docMk/>
            <pc:sldMk cId="4090089832" sldId="544"/>
            <ac:spMk id="12" creationId="{0E763239-1842-2B5A-21D6-1337D43A5E0E}"/>
          </ac:spMkLst>
        </pc:spChg>
        <pc:spChg chg="add del mod">
          <ac:chgData name="Igor Shinkar" userId="db6eb1b41a9778dd" providerId="LiveId" clId="{76B3E91C-0679-4375-A7EE-E585006D98D0}" dt="2025-11-24T04:22:02.067" v="246" actId="478"/>
          <ac:spMkLst>
            <pc:docMk/>
            <pc:sldMk cId="4090089832" sldId="544"/>
            <ac:spMk id="13" creationId="{56DBBBA2-D1EB-1AC6-EE70-6DEF6BBB9DE3}"/>
          </ac:spMkLst>
        </pc:spChg>
        <pc:spChg chg="add 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14" creationId="{1AF37060-74E7-FC8C-61E6-50E8D4D49810}"/>
          </ac:spMkLst>
        </pc:spChg>
        <pc:spChg chg="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15" creationId="{D0204D33-63C3-896A-5801-3F9DE5B57CEA}"/>
          </ac:spMkLst>
        </pc:spChg>
        <pc:spChg chg="add 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16" creationId="{87F79F44-E119-271B-615F-629C96C0DB7E}"/>
          </ac:spMkLst>
        </pc:spChg>
        <pc:spChg chg="add mod">
          <ac:chgData name="Igor Shinkar" userId="db6eb1b41a9778dd" providerId="LiveId" clId="{76B3E91C-0679-4375-A7EE-E585006D98D0}" dt="2025-11-24T04:23:34.290" v="289" actId="164"/>
          <ac:spMkLst>
            <pc:docMk/>
            <pc:sldMk cId="4090089832" sldId="544"/>
            <ac:spMk id="17" creationId="{B788657E-DE77-15F5-D15A-AC60F528EF9B}"/>
          </ac:spMkLst>
        </pc:spChg>
        <pc:spChg chg="add mod">
          <ac:chgData name="Igor Shinkar" userId="db6eb1b41a9778dd" providerId="LiveId" clId="{76B3E91C-0679-4375-A7EE-E585006D98D0}" dt="2025-11-24T04:24:36.942" v="320" actId="14100"/>
          <ac:spMkLst>
            <pc:docMk/>
            <pc:sldMk cId="4090089832" sldId="544"/>
            <ac:spMk id="18" creationId="{9D8C1AFF-0239-621D-955C-9E59DAEA1A52}"/>
          </ac:spMkLst>
        </pc:spChg>
        <pc:spChg chg="mod">
          <ac:chgData name="Igor Shinkar" userId="db6eb1b41a9778dd" providerId="LiveId" clId="{76B3E91C-0679-4375-A7EE-E585006D98D0}" dt="2025-11-24T04:24:22.185" v="312"/>
          <ac:spMkLst>
            <pc:docMk/>
            <pc:sldMk cId="4090089832" sldId="544"/>
            <ac:spMk id="21" creationId="{34AEF459-1670-F80C-A258-C3F5A2E7C9DA}"/>
          </ac:spMkLst>
        </pc:spChg>
        <pc:spChg chg="mod">
          <ac:chgData name="Igor Shinkar" userId="db6eb1b41a9778dd" providerId="LiveId" clId="{76B3E91C-0679-4375-A7EE-E585006D98D0}" dt="2025-11-24T04:24:22.185" v="312"/>
          <ac:spMkLst>
            <pc:docMk/>
            <pc:sldMk cId="4090089832" sldId="544"/>
            <ac:spMk id="23" creationId="{2E024992-1118-B5F8-6202-BC899951CBF0}"/>
          </ac:spMkLst>
        </pc:spChg>
        <pc:spChg chg="mod">
          <ac:chgData name="Igor Shinkar" userId="db6eb1b41a9778dd" providerId="LiveId" clId="{76B3E91C-0679-4375-A7EE-E585006D98D0}" dt="2025-11-24T04:24:22.185" v="312"/>
          <ac:spMkLst>
            <pc:docMk/>
            <pc:sldMk cId="4090089832" sldId="544"/>
            <ac:spMk id="24" creationId="{117129C1-5DDE-3249-7CE3-C257A4E77A99}"/>
          </ac:spMkLst>
        </pc:spChg>
        <pc:spChg chg="mod">
          <ac:chgData name="Igor Shinkar" userId="db6eb1b41a9778dd" providerId="LiveId" clId="{76B3E91C-0679-4375-A7EE-E585006D98D0}" dt="2025-11-24T04:24:39.891" v="322" actId="6549"/>
          <ac:spMkLst>
            <pc:docMk/>
            <pc:sldMk cId="4090089832" sldId="544"/>
            <ac:spMk id="25" creationId="{D60CB82B-84B8-E755-8CF5-5B5F7C9791D5}"/>
          </ac:spMkLst>
        </pc:spChg>
        <pc:spChg chg="mod">
          <ac:chgData name="Igor Shinkar" userId="db6eb1b41a9778dd" providerId="LiveId" clId="{76B3E91C-0679-4375-A7EE-E585006D98D0}" dt="2025-11-24T04:24:22.185" v="312"/>
          <ac:spMkLst>
            <pc:docMk/>
            <pc:sldMk cId="4090089832" sldId="544"/>
            <ac:spMk id="26" creationId="{9B7FE84B-0F8B-50DE-4FF5-7D2B48239814}"/>
          </ac:spMkLst>
        </pc:spChg>
        <pc:spChg chg="mod">
          <ac:chgData name="Igor Shinkar" userId="db6eb1b41a9778dd" providerId="LiveId" clId="{76B3E91C-0679-4375-A7EE-E585006D98D0}" dt="2025-11-24T04:24:22.185" v="312"/>
          <ac:spMkLst>
            <pc:docMk/>
            <pc:sldMk cId="4090089832" sldId="544"/>
            <ac:spMk id="27" creationId="{044AFC15-EDF2-F0B2-FF44-BFA9BBA52B36}"/>
          </ac:spMkLst>
        </pc:spChg>
        <pc:spChg chg="mod">
          <ac:chgData name="Igor Shinkar" userId="db6eb1b41a9778dd" providerId="LiveId" clId="{76B3E91C-0679-4375-A7EE-E585006D98D0}" dt="2025-11-24T04:24:30.960" v="318" actId="1036"/>
          <ac:spMkLst>
            <pc:docMk/>
            <pc:sldMk cId="4090089832" sldId="544"/>
            <ac:spMk id="28" creationId="{7595DCBA-0E43-F811-77A9-49D775604DEA}"/>
          </ac:spMkLst>
        </pc:spChg>
        <pc:spChg chg="mod">
          <ac:chgData name="Igor Shinkar" userId="db6eb1b41a9778dd" providerId="LiveId" clId="{76B3E91C-0679-4375-A7EE-E585006D98D0}" dt="2025-11-24T04:24:48.239" v="323" actId="1076"/>
          <ac:spMkLst>
            <pc:docMk/>
            <pc:sldMk cId="4090089832" sldId="544"/>
            <ac:spMk id="29" creationId="{75A26719-C252-A757-BF89-00F0E29585C8}"/>
          </ac:spMkLst>
        </pc:spChg>
        <pc:spChg chg="mod">
          <ac:chgData name="Igor Shinkar" userId="db6eb1b41a9778dd" providerId="LiveId" clId="{76B3E91C-0679-4375-A7EE-E585006D98D0}" dt="2025-11-24T04:25:06.642" v="329" actId="14100"/>
          <ac:spMkLst>
            <pc:docMk/>
            <pc:sldMk cId="4090089832" sldId="544"/>
            <ac:spMk id="30" creationId="{B42E9105-C2EA-2277-4C6F-C1A2EFBD16D8}"/>
          </ac:spMkLst>
        </pc:spChg>
        <pc:spChg chg="add mod">
          <ac:chgData name="Igor Shinkar" userId="db6eb1b41a9778dd" providerId="LiveId" clId="{76B3E91C-0679-4375-A7EE-E585006D98D0}" dt="2025-11-24T04:25:40.559" v="334" actId="164"/>
          <ac:spMkLst>
            <pc:docMk/>
            <pc:sldMk cId="4090089832" sldId="544"/>
            <ac:spMk id="32" creationId="{803BC368-CF35-091F-D613-0CB88A628B2F}"/>
          </ac:spMkLst>
        </pc:spChg>
        <pc:spChg chg="add mod">
          <ac:chgData name="Igor Shinkar" userId="db6eb1b41a9778dd" providerId="LiveId" clId="{76B3E91C-0679-4375-A7EE-E585006D98D0}" dt="2025-11-24T04:25:40.559" v="334" actId="164"/>
          <ac:spMkLst>
            <pc:docMk/>
            <pc:sldMk cId="4090089832" sldId="544"/>
            <ac:spMk id="33" creationId="{53740A29-0E1D-F3DE-71EA-DCA9D3455A4B}"/>
          </ac:spMkLst>
        </pc:spChg>
        <pc:spChg chg="add del mod">
          <ac:chgData name="Igor Shinkar" userId="db6eb1b41a9778dd" providerId="LiveId" clId="{76B3E91C-0679-4375-A7EE-E585006D98D0}" dt="2025-11-24T04:28:42.533" v="418" actId="478"/>
          <ac:spMkLst>
            <pc:docMk/>
            <pc:sldMk cId="4090089832" sldId="544"/>
            <ac:spMk id="35" creationId="{5A2487B7-830B-47E1-2C18-341C93DF4F52}"/>
          </ac:spMkLst>
        </pc:spChg>
        <pc:spChg chg="add mod">
          <ac:chgData name="Igor Shinkar" userId="db6eb1b41a9778dd" providerId="LiveId" clId="{76B3E91C-0679-4375-A7EE-E585006D98D0}" dt="2025-11-25T21:11:46.898" v="1660" actId="1076"/>
          <ac:spMkLst>
            <pc:docMk/>
            <pc:sldMk cId="4090089832" sldId="544"/>
            <ac:spMk id="36" creationId="{1640DA2A-3ED7-0F75-B661-E8CB9E7FE5C1}"/>
          </ac:spMkLst>
        </pc:spChg>
        <pc:spChg chg="add mod">
          <ac:chgData name="Igor Shinkar" userId="db6eb1b41a9778dd" providerId="LiveId" clId="{76B3E91C-0679-4375-A7EE-E585006D98D0}" dt="2025-11-25T20:27:04.450" v="1370" actId="1076"/>
          <ac:spMkLst>
            <pc:docMk/>
            <pc:sldMk cId="4090089832" sldId="544"/>
            <ac:spMk id="38" creationId="{77E08AB5-4C10-DC16-190A-B6EF58EC83E1}"/>
          </ac:spMkLst>
        </pc:spChg>
        <pc:spChg chg="mod">
          <ac:chgData name="Igor Shinkar" userId="db6eb1b41a9778dd" providerId="LiveId" clId="{76B3E91C-0679-4375-A7EE-E585006D98D0}" dt="2025-11-24T04:20:11.650" v="44" actId="20577"/>
          <ac:spMkLst>
            <pc:docMk/>
            <pc:sldMk cId="4090089832" sldId="544"/>
            <ac:spMk id="5121" creationId="{AE75979C-903F-0CFC-F256-4753C85A4EF0}"/>
          </ac:spMkLst>
        </pc:spChg>
        <pc:spChg chg="mod">
          <ac:chgData name="Igor Shinkar" userId="db6eb1b41a9778dd" providerId="LiveId" clId="{76B3E91C-0679-4375-A7EE-E585006D98D0}" dt="2025-11-25T21:11:43.763" v="1658" actId="20577"/>
          <ac:spMkLst>
            <pc:docMk/>
            <pc:sldMk cId="4090089832" sldId="544"/>
            <ac:spMk id="5122" creationId="{B69BBDF4-F0C7-CD7B-355E-E9C26D84C735}"/>
          </ac:spMkLst>
        </pc:spChg>
        <pc:grpChg chg="add mod">
          <ac:chgData name="Igor Shinkar" userId="db6eb1b41a9778dd" providerId="LiveId" clId="{76B3E91C-0679-4375-A7EE-E585006D98D0}" dt="2025-11-24T04:24:08.047" v="311" actId="14100"/>
          <ac:grpSpMkLst>
            <pc:docMk/>
            <pc:sldMk cId="4090089832" sldId="544"/>
            <ac:grpSpMk id="19" creationId="{64643318-7EB8-219A-83C8-B62A4E36471F}"/>
          </ac:grpSpMkLst>
        </pc:grpChg>
        <pc:grpChg chg="add mod">
          <ac:chgData name="Igor Shinkar" userId="db6eb1b41a9778dd" providerId="LiveId" clId="{76B3E91C-0679-4375-A7EE-E585006D98D0}" dt="2025-11-24T04:25:40.559" v="334" actId="164"/>
          <ac:grpSpMkLst>
            <pc:docMk/>
            <pc:sldMk cId="4090089832" sldId="544"/>
            <ac:grpSpMk id="20" creationId="{63B4ADB6-F2BD-CEA3-BE35-2880D38ED651}"/>
          </ac:grpSpMkLst>
        </pc:grpChg>
        <pc:grpChg chg="add mod">
          <ac:chgData name="Igor Shinkar" userId="db6eb1b41a9778dd" providerId="LiveId" clId="{76B3E91C-0679-4375-A7EE-E585006D98D0}" dt="2025-11-24T04:25:40.559" v="334" actId="164"/>
          <ac:grpSpMkLst>
            <pc:docMk/>
            <pc:sldMk cId="4090089832" sldId="544"/>
            <ac:grpSpMk id="34" creationId="{3208762F-2A45-7E97-10F3-1069ABB9C624}"/>
          </ac:grpSpMkLst>
        </pc:grpChg>
        <pc:cxnChg chg="del mod">
          <ac:chgData name="Igor Shinkar" userId="db6eb1b41a9778dd" providerId="LiveId" clId="{76B3E91C-0679-4375-A7EE-E585006D98D0}" dt="2025-11-24T04:22:02.067" v="246" actId="478"/>
          <ac:cxnSpMkLst>
            <pc:docMk/>
            <pc:sldMk cId="4090089832" sldId="544"/>
            <ac:cxnSpMk id="7" creationId="{EE531769-7934-D919-30C2-443EF2EB072A}"/>
          </ac:cxnSpMkLst>
        </pc:cxnChg>
        <pc:cxnChg chg="mod">
          <ac:chgData name="Igor Shinkar" userId="db6eb1b41a9778dd" providerId="LiveId" clId="{76B3E91C-0679-4375-A7EE-E585006D98D0}" dt="2025-11-24T04:24:30.960" v="318" actId="1036"/>
          <ac:cxnSpMkLst>
            <pc:docMk/>
            <pc:sldMk cId="4090089832" sldId="544"/>
            <ac:cxnSpMk id="22" creationId="{845ACFD4-5390-E5A7-E2CD-A7CCE81D1958}"/>
          </ac:cxnSpMkLst>
        </pc:cxnChg>
      </pc:sldChg>
      <pc:sldChg chg="modSp add del">
        <pc:chgData name="Igor Shinkar" userId="db6eb1b41a9778dd" providerId="LiveId" clId="{76B3E91C-0679-4375-A7EE-E585006D98D0}" dt="2025-11-24T04:26:18.479" v="341" actId="47"/>
        <pc:sldMkLst>
          <pc:docMk/>
          <pc:sldMk cId="2645101001" sldId="545"/>
        </pc:sldMkLst>
        <pc:spChg chg="mod">
          <ac:chgData name="Igor Shinkar" userId="db6eb1b41a9778dd" providerId="LiveId" clId="{76B3E91C-0679-4375-A7EE-E585006D98D0}" dt="2025-11-24T04:26:16.061" v="340" actId="5793"/>
          <ac:spMkLst>
            <pc:docMk/>
            <pc:sldMk cId="2645101001" sldId="545"/>
            <ac:spMk id="5122" creationId="{226CD80E-392D-BD69-0A84-A759D0CB4C7B}"/>
          </ac:spMkLst>
        </pc:spChg>
      </pc:sldChg>
      <pc:sldChg chg="modSp add modAnim">
        <pc:chgData name="Igor Shinkar" userId="db6eb1b41a9778dd" providerId="LiveId" clId="{76B3E91C-0679-4375-A7EE-E585006D98D0}" dt="2025-11-25T19:38:22.864" v="776" actId="20577"/>
        <pc:sldMkLst>
          <pc:docMk/>
          <pc:sldMk cId="3100203139" sldId="545"/>
        </pc:sldMkLst>
        <pc:spChg chg="mod">
          <ac:chgData name="Igor Shinkar" userId="db6eb1b41a9778dd" providerId="LiveId" clId="{76B3E91C-0679-4375-A7EE-E585006D98D0}" dt="2025-11-25T19:38:22.864" v="776" actId="20577"/>
          <ac:spMkLst>
            <pc:docMk/>
            <pc:sldMk cId="3100203139" sldId="545"/>
            <ac:spMk id="5122" creationId="{3F7DD329-AD11-1CE6-8387-35907BCA4E47}"/>
          </ac:spMkLst>
        </pc:spChg>
      </pc:sldChg>
      <pc:sldChg chg="modSp add del modAnim">
        <pc:chgData name="Igor Shinkar" userId="db6eb1b41a9778dd" providerId="LiveId" clId="{76B3E91C-0679-4375-A7EE-E585006D98D0}" dt="2025-11-25T20:12:18.773" v="1111" actId="47"/>
        <pc:sldMkLst>
          <pc:docMk/>
          <pc:sldMk cId="1599953530" sldId="546"/>
        </pc:sldMkLst>
        <pc:spChg chg="mod">
          <ac:chgData name="Igor Shinkar" userId="db6eb1b41a9778dd" providerId="LiveId" clId="{76B3E91C-0679-4375-A7EE-E585006D98D0}" dt="2025-11-25T20:11:53.140" v="1106" actId="6549"/>
          <ac:spMkLst>
            <pc:docMk/>
            <pc:sldMk cId="1599953530" sldId="546"/>
            <ac:spMk id="5122" creationId="{60A1AE7C-739F-5521-E4F5-B39890F1E91C}"/>
          </ac:spMkLst>
        </pc:spChg>
      </pc:sldChg>
      <pc:sldChg chg="addSp delSp modSp add mod modAnim">
        <pc:chgData name="Igor Shinkar" userId="db6eb1b41a9778dd" providerId="LiveId" clId="{76B3E91C-0679-4375-A7EE-E585006D98D0}" dt="2025-11-25T20:12:16.158" v="1110"/>
        <pc:sldMkLst>
          <pc:docMk/>
          <pc:sldMk cId="405283002" sldId="547"/>
        </pc:sldMkLst>
        <pc:spChg chg="add mod">
          <ac:chgData name="Igor Shinkar" userId="db6eb1b41a9778dd" providerId="LiveId" clId="{76B3E91C-0679-4375-A7EE-E585006D98D0}" dt="2025-11-25T20:12:16.158" v="1110"/>
          <ac:spMkLst>
            <pc:docMk/>
            <pc:sldMk cId="405283002" sldId="547"/>
            <ac:spMk id="2" creationId="{A21EEB86-BE93-41C4-4770-5425A6985C9C}"/>
          </ac:spMkLst>
        </pc:spChg>
        <pc:spChg chg="add del mod">
          <ac:chgData name="Igor Shinkar" userId="db6eb1b41a9778dd" providerId="LiveId" clId="{76B3E91C-0679-4375-A7EE-E585006D98D0}" dt="2025-11-25T20:12:03.473" v="1109" actId="22"/>
          <ac:spMkLst>
            <pc:docMk/>
            <pc:sldMk cId="405283002" sldId="547"/>
            <ac:spMk id="3" creationId="{DDBA8B61-D457-FB0F-E306-684EE87291B4}"/>
          </ac:spMkLst>
        </pc:spChg>
        <pc:spChg chg="del">
          <ac:chgData name="Igor Shinkar" userId="db6eb1b41a9778dd" providerId="LiveId" clId="{76B3E91C-0679-4375-A7EE-E585006D98D0}" dt="2025-11-25T20:11:55.474" v="1108" actId="478"/>
          <ac:spMkLst>
            <pc:docMk/>
            <pc:sldMk cId="405283002" sldId="547"/>
            <ac:spMk id="37" creationId="{159ED41E-000B-23D9-C462-DC52D16A4B7C}"/>
          </ac:spMkLst>
        </pc:spChg>
        <pc:spChg chg="del">
          <ac:chgData name="Igor Shinkar" userId="db6eb1b41a9778dd" providerId="LiveId" clId="{76B3E91C-0679-4375-A7EE-E585006D98D0}" dt="2025-11-25T20:11:55.474" v="1108" actId="478"/>
          <ac:spMkLst>
            <pc:docMk/>
            <pc:sldMk cId="405283002" sldId="547"/>
            <ac:spMk id="5121" creationId="{8BC64ED1-6ABF-D059-D4B1-F4223EBAE8D6}"/>
          </ac:spMkLst>
        </pc:spChg>
        <pc:spChg chg="del">
          <ac:chgData name="Igor Shinkar" userId="db6eb1b41a9778dd" providerId="LiveId" clId="{76B3E91C-0679-4375-A7EE-E585006D98D0}" dt="2025-11-25T20:11:55.474" v="1108" actId="478"/>
          <ac:spMkLst>
            <pc:docMk/>
            <pc:sldMk cId="405283002" sldId="547"/>
            <ac:spMk id="5122" creationId="{8BDE0C02-A7EB-9B15-B1F1-9B1BE6440525}"/>
          </ac:spMkLst>
        </pc:spChg>
        <pc:picChg chg="add mod ord">
          <ac:chgData name="Igor Shinkar" userId="db6eb1b41a9778dd" providerId="LiveId" clId="{76B3E91C-0679-4375-A7EE-E585006D98D0}" dt="2025-11-25T20:12:03.473" v="1109" actId="22"/>
          <ac:picMkLst>
            <pc:docMk/>
            <pc:sldMk cId="405283002" sldId="547"/>
            <ac:picMk id="5" creationId="{084132C9-2DB6-4573-1B8E-7BC5CECFD085}"/>
          </ac:picMkLst>
        </pc:picChg>
      </pc:sldChg>
      <pc:sldChg chg="addSp modSp add mod ord modAnim">
        <pc:chgData name="Igor Shinkar" userId="db6eb1b41a9778dd" providerId="LiveId" clId="{76B3E91C-0679-4375-A7EE-E585006D98D0}" dt="2025-11-25T20:19:52.531" v="1321" actId="1076"/>
        <pc:sldMkLst>
          <pc:docMk/>
          <pc:sldMk cId="2882652593" sldId="548"/>
        </pc:sldMkLst>
        <pc:spChg chg="add mod">
          <ac:chgData name="Igor Shinkar" userId="db6eb1b41a9778dd" providerId="LiveId" clId="{76B3E91C-0679-4375-A7EE-E585006D98D0}" dt="2025-11-25T20:15:22.447" v="1252" actId="403"/>
          <ac:spMkLst>
            <pc:docMk/>
            <pc:sldMk cId="2882652593" sldId="548"/>
            <ac:spMk id="2" creationId="{00D5E7C1-66B4-8268-864A-48D0BF2CEE11}"/>
          </ac:spMkLst>
        </pc:spChg>
        <pc:spChg chg="add mod">
          <ac:chgData name="Igor Shinkar" userId="db6eb1b41a9778dd" providerId="LiveId" clId="{76B3E91C-0679-4375-A7EE-E585006D98D0}" dt="2025-11-25T20:14:17.960" v="1228" actId="1076"/>
          <ac:spMkLst>
            <pc:docMk/>
            <pc:sldMk cId="2882652593" sldId="548"/>
            <ac:spMk id="3" creationId="{AE192AED-BC76-A03C-2ECE-C0078C41ADA8}"/>
          </ac:spMkLst>
        </pc:spChg>
        <pc:spChg chg="add mod">
          <ac:chgData name="Igor Shinkar" userId="db6eb1b41a9778dd" providerId="LiveId" clId="{76B3E91C-0679-4375-A7EE-E585006D98D0}" dt="2025-11-25T20:14:27.342" v="1231" actId="1076"/>
          <ac:spMkLst>
            <pc:docMk/>
            <pc:sldMk cId="2882652593" sldId="548"/>
            <ac:spMk id="4" creationId="{25319D0F-393A-8567-81E2-FAFB08AE9033}"/>
          </ac:spMkLst>
        </pc:spChg>
        <pc:spChg chg="add mod">
          <ac:chgData name="Igor Shinkar" userId="db6eb1b41a9778dd" providerId="LiveId" clId="{76B3E91C-0679-4375-A7EE-E585006D98D0}" dt="2025-11-25T20:14:27.342" v="1231" actId="1076"/>
          <ac:spMkLst>
            <pc:docMk/>
            <pc:sldMk cId="2882652593" sldId="548"/>
            <ac:spMk id="5" creationId="{C779682B-8AB6-9E40-FFC6-B227420C1A06}"/>
          </ac:spMkLst>
        </pc:spChg>
        <pc:spChg chg="add mod">
          <ac:chgData name="Igor Shinkar" userId="db6eb1b41a9778dd" providerId="LiveId" clId="{76B3E91C-0679-4375-A7EE-E585006D98D0}" dt="2025-11-25T20:14:27.342" v="1231" actId="1076"/>
          <ac:spMkLst>
            <pc:docMk/>
            <pc:sldMk cId="2882652593" sldId="548"/>
            <ac:spMk id="6" creationId="{B8C55413-DBE1-4A19-F060-C15512772163}"/>
          </ac:spMkLst>
        </pc:spChg>
        <pc:spChg chg="add mod">
          <ac:chgData name="Igor Shinkar" userId="db6eb1b41a9778dd" providerId="LiveId" clId="{76B3E91C-0679-4375-A7EE-E585006D98D0}" dt="2025-11-25T20:15:32.829" v="1258" actId="403"/>
          <ac:spMkLst>
            <pc:docMk/>
            <pc:sldMk cId="2882652593" sldId="548"/>
            <ac:spMk id="7" creationId="{53B69B69-941F-D36C-4C69-59E8E20C2BB4}"/>
          </ac:spMkLst>
        </pc:spChg>
        <pc:spChg chg="add mod">
          <ac:chgData name="Igor Shinkar" userId="db6eb1b41a9778dd" providerId="LiveId" clId="{76B3E91C-0679-4375-A7EE-E585006D98D0}" dt="2025-11-25T20:15:25.455" v="1254" actId="403"/>
          <ac:spMkLst>
            <pc:docMk/>
            <pc:sldMk cId="2882652593" sldId="548"/>
            <ac:spMk id="8" creationId="{8F9BA281-2EC7-8F85-B499-6044C376C64A}"/>
          </ac:spMkLst>
        </pc:spChg>
        <pc:spChg chg="add mod">
          <ac:chgData name="Igor Shinkar" userId="db6eb1b41a9778dd" providerId="LiveId" clId="{76B3E91C-0679-4375-A7EE-E585006D98D0}" dt="2025-11-25T20:15:28.852" v="1256" actId="403"/>
          <ac:spMkLst>
            <pc:docMk/>
            <pc:sldMk cId="2882652593" sldId="548"/>
            <ac:spMk id="9" creationId="{3A5BD3C5-F109-552A-6C42-B647B26D93E4}"/>
          </ac:spMkLst>
        </pc:spChg>
        <pc:spChg chg="add mod">
          <ac:chgData name="Igor Shinkar" userId="db6eb1b41a9778dd" providerId="LiveId" clId="{76B3E91C-0679-4375-A7EE-E585006D98D0}" dt="2025-11-25T20:15:05.132" v="1247" actId="1076"/>
          <ac:spMkLst>
            <pc:docMk/>
            <pc:sldMk cId="2882652593" sldId="548"/>
            <ac:spMk id="10" creationId="{7F3D6C4F-29BF-DF26-D31E-8FEA15E1977D}"/>
          </ac:spMkLst>
        </pc:spChg>
        <pc:spChg chg="add mod">
          <ac:chgData name="Igor Shinkar" userId="db6eb1b41a9778dd" providerId="LiveId" clId="{76B3E91C-0679-4375-A7EE-E585006D98D0}" dt="2025-11-25T20:16:06.443" v="1268" actId="6549"/>
          <ac:spMkLst>
            <pc:docMk/>
            <pc:sldMk cId="2882652593" sldId="548"/>
            <ac:spMk id="20" creationId="{1CF4EA6B-AB9F-7ECA-F71C-D47ABB7A0ACA}"/>
          </ac:spMkLst>
        </pc:spChg>
        <pc:spChg chg="add mod">
          <ac:chgData name="Igor Shinkar" userId="db6eb1b41a9778dd" providerId="LiveId" clId="{76B3E91C-0679-4375-A7EE-E585006D98D0}" dt="2025-11-25T20:18:03.839" v="1292" actId="1076"/>
          <ac:spMkLst>
            <pc:docMk/>
            <pc:sldMk cId="2882652593" sldId="548"/>
            <ac:spMk id="21" creationId="{F8B732E4-FB49-6A18-C05D-E36322305F4F}"/>
          </ac:spMkLst>
        </pc:spChg>
        <pc:spChg chg="add mod">
          <ac:chgData name="Igor Shinkar" userId="db6eb1b41a9778dd" providerId="LiveId" clId="{76B3E91C-0679-4375-A7EE-E585006D98D0}" dt="2025-11-25T20:17:33.874" v="1289" actId="1076"/>
          <ac:spMkLst>
            <pc:docMk/>
            <pc:sldMk cId="2882652593" sldId="548"/>
            <ac:spMk id="22" creationId="{693973EE-DACA-C2F0-7F6E-82A32D18C085}"/>
          </ac:spMkLst>
        </pc:spChg>
        <pc:spChg chg="add mod">
          <ac:chgData name="Igor Shinkar" userId="db6eb1b41a9778dd" providerId="LiveId" clId="{76B3E91C-0679-4375-A7EE-E585006D98D0}" dt="2025-11-25T20:16:50.018" v="1278" actId="1076"/>
          <ac:spMkLst>
            <pc:docMk/>
            <pc:sldMk cId="2882652593" sldId="548"/>
            <ac:spMk id="23" creationId="{1C9BABCF-844A-2ED4-D0F5-14DE7FF5A71A}"/>
          </ac:spMkLst>
        </pc:spChg>
        <pc:spChg chg="add mod">
          <ac:chgData name="Igor Shinkar" userId="db6eb1b41a9778dd" providerId="LiveId" clId="{76B3E91C-0679-4375-A7EE-E585006D98D0}" dt="2025-11-25T20:16:57.193" v="1280" actId="1076"/>
          <ac:spMkLst>
            <pc:docMk/>
            <pc:sldMk cId="2882652593" sldId="548"/>
            <ac:spMk id="24" creationId="{D755C5C2-E762-B6A4-A378-0655C5550833}"/>
          </ac:spMkLst>
        </pc:spChg>
        <pc:spChg chg="add mod">
          <ac:chgData name="Igor Shinkar" userId="db6eb1b41a9778dd" providerId="LiveId" clId="{76B3E91C-0679-4375-A7EE-E585006D98D0}" dt="2025-11-25T20:17:01.555" v="1281"/>
          <ac:spMkLst>
            <pc:docMk/>
            <pc:sldMk cId="2882652593" sldId="548"/>
            <ac:spMk id="25" creationId="{A6532F1C-52C7-174B-EB1E-14A6A7D5DE10}"/>
          </ac:spMkLst>
        </pc:spChg>
        <pc:spChg chg="add mod">
          <ac:chgData name="Igor Shinkar" userId="db6eb1b41a9778dd" providerId="LiveId" clId="{76B3E91C-0679-4375-A7EE-E585006D98D0}" dt="2025-11-25T20:17:30.827" v="1288" actId="688"/>
          <ac:spMkLst>
            <pc:docMk/>
            <pc:sldMk cId="2882652593" sldId="548"/>
            <ac:spMk id="26" creationId="{33E028D7-4542-0E72-1F24-7AA5412F8799}"/>
          </ac:spMkLst>
        </pc:spChg>
        <pc:spChg chg="add mod">
          <ac:chgData name="Igor Shinkar" userId="db6eb1b41a9778dd" providerId="LiveId" clId="{76B3E91C-0679-4375-A7EE-E585006D98D0}" dt="2025-11-25T20:19:52.531" v="1321" actId="1076"/>
          <ac:spMkLst>
            <pc:docMk/>
            <pc:sldMk cId="2882652593" sldId="548"/>
            <ac:spMk id="27" creationId="{7353BBDB-E185-49EB-3695-F19BC804369E}"/>
          </ac:spMkLst>
        </pc:spChg>
        <pc:spChg chg="add mod">
          <ac:chgData name="Igor Shinkar" userId="db6eb1b41a9778dd" providerId="LiveId" clId="{76B3E91C-0679-4375-A7EE-E585006D98D0}" dt="2025-11-25T20:19:11.585" v="1319" actId="688"/>
          <ac:spMkLst>
            <pc:docMk/>
            <pc:sldMk cId="2882652593" sldId="548"/>
            <ac:spMk id="28" creationId="{1D4740CA-B062-2DC6-0195-1F64C721ABB7}"/>
          </ac:spMkLst>
        </pc:spChg>
        <pc:spChg chg="add mod">
          <ac:chgData name="Igor Shinkar" userId="db6eb1b41a9778dd" providerId="LiveId" clId="{76B3E91C-0679-4375-A7EE-E585006D98D0}" dt="2025-11-25T20:19:49.443" v="1320" actId="688"/>
          <ac:spMkLst>
            <pc:docMk/>
            <pc:sldMk cId="2882652593" sldId="548"/>
            <ac:spMk id="29" creationId="{03423CC1-5071-1C20-F1AC-E4B522C1536A}"/>
          </ac:spMkLst>
        </pc:spChg>
        <pc:spChg chg="add mod">
          <ac:chgData name="Igor Shinkar" userId="db6eb1b41a9778dd" providerId="LiveId" clId="{76B3E91C-0679-4375-A7EE-E585006D98D0}" dt="2025-11-25T20:18:56.939" v="1305"/>
          <ac:spMkLst>
            <pc:docMk/>
            <pc:sldMk cId="2882652593" sldId="548"/>
            <ac:spMk id="30" creationId="{95C868D1-AD65-703D-B661-40FE8FC9A344}"/>
          </ac:spMkLst>
        </pc:spChg>
        <pc:spChg chg="add mod">
          <ac:chgData name="Igor Shinkar" userId="db6eb1b41a9778dd" providerId="LiveId" clId="{76B3E91C-0679-4375-A7EE-E585006D98D0}" dt="2025-11-25T20:19:06.348" v="1318" actId="20577"/>
          <ac:spMkLst>
            <pc:docMk/>
            <pc:sldMk cId="2882652593" sldId="548"/>
            <ac:spMk id="31" creationId="{4D9C95B9-85D1-8725-15AA-60D82B1994F3}"/>
          </ac:spMkLst>
        </pc:spChg>
        <pc:spChg chg="mod">
          <ac:chgData name="Igor Shinkar" userId="db6eb1b41a9778dd" providerId="LiveId" clId="{76B3E91C-0679-4375-A7EE-E585006D98D0}" dt="2025-11-25T20:12:58.547" v="1115"/>
          <ac:spMkLst>
            <pc:docMk/>
            <pc:sldMk cId="2882652593" sldId="548"/>
            <ac:spMk id="5121" creationId="{C22C9C3B-97DB-17AB-5473-63476426C6AC}"/>
          </ac:spMkLst>
        </pc:spChg>
        <pc:spChg chg="mod">
          <ac:chgData name="Igor Shinkar" userId="db6eb1b41a9778dd" providerId="LiveId" clId="{76B3E91C-0679-4375-A7EE-E585006D98D0}" dt="2025-11-25T20:18:41.732" v="1302"/>
          <ac:spMkLst>
            <pc:docMk/>
            <pc:sldMk cId="2882652593" sldId="548"/>
            <ac:spMk id="5122" creationId="{2EA43F84-D1E6-7B44-0BC5-DFCD407C661B}"/>
          </ac:spMkLst>
        </pc:spChg>
        <pc:cxnChg chg="add mod">
          <ac:chgData name="Igor Shinkar" userId="db6eb1b41a9778dd" providerId="LiveId" clId="{76B3E91C-0679-4375-A7EE-E585006D98D0}" dt="2025-11-25T20:15:15.910" v="1250" actId="14100"/>
          <ac:cxnSpMkLst>
            <pc:docMk/>
            <pc:sldMk cId="2882652593" sldId="548"/>
            <ac:cxnSpMk id="11" creationId="{F3F0B124-31E6-36BA-7921-52BAC34578CE}"/>
          </ac:cxnSpMkLst>
        </pc:cxnChg>
        <pc:cxnChg chg="add mod">
          <ac:chgData name="Igor Shinkar" userId="db6eb1b41a9778dd" providerId="LiveId" clId="{76B3E91C-0679-4375-A7EE-E585006D98D0}" dt="2025-11-25T20:15:41.651" v="1261" actId="14100"/>
          <ac:cxnSpMkLst>
            <pc:docMk/>
            <pc:sldMk cId="2882652593" sldId="548"/>
            <ac:cxnSpMk id="14" creationId="{7F69BC29-9142-1667-B310-87D4198E676D}"/>
          </ac:cxnSpMkLst>
        </pc:cxnChg>
        <pc:cxnChg chg="add mod">
          <ac:chgData name="Igor Shinkar" userId="db6eb1b41a9778dd" providerId="LiveId" clId="{76B3E91C-0679-4375-A7EE-E585006D98D0}" dt="2025-11-25T20:15:48.593" v="1264" actId="14100"/>
          <ac:cxnSpMkLst>
            <pc:docMk/>
            <pc:sldMk cId="2882652593" sldId="548"/>
            <ac:cxnSpMk id="17" creationId="{65C7AF67-4DF4-078A-2F87-00F5E2417620}"/>
          </ac:cxnSpMkLst>
        </pc:cxnChg>
      </pc:sldChg>
      <pc:sldChg chg="modSp add mod">
        <pc:chgData name="Igor Shinkar" userId="db6eb1b41a9778dd" providerId="LiveId" clId="{76B3E91C-0679-4375-A7EE-E585006D98D0}" dt="2025-11-25T21:06:56.699" v="1647" actId="20577"/>
        <pc:sldMkLst>
          <pc:docMk/>
          <pc:sldMk cId="2221902801" sldId="549"/>
        </pc:sldMkLst>
        <pc:spChg chg="mod">
          <ac:chgData name="Igor Shinkar" userId="db6eb1b41a9778dd" providerId="LiveId" clId="{76B3E91C-0679-4375-A7EE-E585006D98D0}" dt="2025-11-25T21:06:27.695" v="1559" actId="20577"/>
          <ac:spMkLst>
            <pc:docMk/>
            <pc:sldMk cId="2221902801" sldId="549"/>
            <ac:spMk id="5121" creationId="{8D70B6C8-EEEB-3718-21F4-386E1A4BE63E}"/>
          </ac:spMkLst>
        </pc:spChg>
        <pc:spChg chg="mod">
          <ac:chgData name="Igor Shinkar" userId="db6eb1b41a9778dd" providerId="LiveId" clId="{76B3E91C-0679-4375-A7EE-E585006D98D0}" dt="2025-11-25T21:06:56.699" v="1647" actId="20577"/>
          <ac:spMkLst>
            <pc:docMk/>
            <pc:sldMk cId="2221902801" sldId="549"/>
            <ac:spMk id="5122" creationId="{FD95B198-2C37-B98A-F371-F1DB0B98E844}"/>
          </ac:spMkLst>
        </pc:spChg>
      </pc:sldChg>
      <pc:sldChg chg="delSp modSp add del mod delAnim modAnim">
        <pc:chgData name="Igor Shinkar" userId="db6eb1b41a9778dd" providerId="LiveId" clId="{76B3E91C-0679-4375-A7EE-E585006D98D0}" dt="2025-11-25T21:15:29.835" v="1779" actId="47"/>
        <pc:sldMkLst>
          <pc:docMk/>
          <pc:sldMk cId="3873690035" sldId="550"/>
        </pc:sldMkLst>
        <pc:spChg chg="mod">
          <ac:chgData name="Igor Shinkar" userId="db6eb1b41a9778dd" providerId="LiveId" clId="{76B3E91C-0679-4375-A7EE-E585006D98D0}" dt="2025-11-25T21:14:00.610" v="1754" actId="6549"/>
          <ac:spMkLst>
            <pc:docMk/>
            <pc:sldMk cId="3873690035" sldId="550"/>
            <ac:spMk id="6" creationId="{758628C8-2A50-2B5A-6148-DAD82520F3DB}"/>
          </ac:spMkLst>
        </pc:spChg>
        <pc:spChg chg="mod">
          <ac:chgData name="Igor Shinkar" userId="db6eb1b41a9778dd" providerId="LiveId" clId="{76B3E91C-0679-4375-A7EE-E585006D98D0}" dt="2025-11-25T21:14:09.278" v="1762" actId="6549"/>
          <ac:spMkLst>
            <pc:docMk/>
            <pc:sldMk cId="3873690035" sldId="550"/>
            <ac:spMk id="16" creationId="{9C484258-A9DF-1A28-D8D1-88041BBF0318}"/>
          </ac:spMkLst>
        </pc:spChg>
        <pc:spChg chg="mod">
          <ac:chgData name="Igor Shinkar" userId="db6eb1b41a9778dd" providerId="LiveId" clId="{76B3E91C-0679-4375-A7EE-E585006D98D0}" dt="2025-11-25T21:11:54.839" v="1663" actId="1076"/>
          <ac:spMkLst>
            <pc:docMk/>
            <pc:sldMk cId="3873690035" sldId="550"/>
            <ac:spMk id="36" creationId="{A8A1E4D9-2A05-E730-7BBA-9BFE4A11BAE1}"/>
          </ac:spMkLst>
        </pc:spChg>
        <pc:spChg chg="del">
          <ac:chgData name="Igor Shinkar" userId="db6eb1b41a9778dd" providerId="LiveId" clId="{76B3E91C-0679-4375-A7EE-E585006D98D0}" dt="2025-11-25T21:11:51.983" v="1662" actId="478"/>
          <ac:spMkLst>
            <pc:docMk/>
            <pc:sldMk cId="3873690035" sldId="550"/>
            <ac:spMk id="38" creationId="{652C9045-5806-C93E-5880-C5AF942A8AAA}"/>
          </ac:spMkLst>
        </pc:spChg>
        <pc:spChg chg="mod">
          <ac:chgData name="Igor Shinkar" userId="db6eb1b41a9778dd" providerId="LiveId" clId="{76B3E91C-0679-4375-A7EE-E585006D98D0}" dt="2025-11-25T21:14:18.971" v="1778" actId="20577"/>
          <ac:spMkLst>
            <pc:docMk/>
            <pc:sldMk cId="3873690035" sldId="550"/>
            <ac:spMk id="5122" creationId="{A9DF8B73-6CD6-FC41-1DF2-FB2F433DC7D9}"/>
          </ac:spMkLst>
        </pc:spChg>
        <pc:grpChg chg="del">
          <ac:chgData name="Igor Shinkar" userId="db6eb1b41a9778dd" providerId="LiveId" clId="{76B3E91C-0679-4375-A7EE-E585006D98D0}" dt="2025-11-25T21:11:59.536" v="1665" actId="478"/>
          <ac:grpSpMkLst>
            <pc:docMk/>
            <pc:sldMk cId="3873690035" sldId="550"/>
            <ac:grpSpMk id="34" creationId="{BFC67971-1BD3-C5DD-C800-4BD2B214A1CE}"/>
          </ac:grpSpMkLst>
        </pc:grpChg>
        <pc:cxnChg chg="mod">
          <ac:chgData name="Igor Shinkar" userId="db6eb1b41a9778dd" providerId="LiveId" clId="{76B3E91C-0679-4375-A7EE-E585006D98D0}" dt="2025-11-25T21:11:59.536" v="1665" actId="478"/>
          <ac:cxnSpMkLst>
            <pc:docMk/>
            <pc:sldMk cId="3873690035" sldId="550"/>
            <ac:cxnSpMk id="22" creationId="{1194EFA2-CEDC-684E-2A6D-63752AF0A5C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4761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501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0256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368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368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5CB0A5-9E6A-F067-3060-D5F27A2CB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F5A6A077-92BD-6093-ECA5-1A4E98A198C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3EB5452D-1C83-FC17-9A13-AD7DBD07B04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8895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48083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A82E2-D3F2-3E0B-7704-B9B81B5AF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414C05DA-95B5-BF38-E29C-68D6777CB7E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1EC542BF-A7F9-7A6C-7423-85CD5814AC3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3582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9704FB-58B3-CCEA-2991-B535D1395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17F68CED-0DFF-153F-B97D-BE38930F4EB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F0CA36FB-0ABA-EC96-98E2-A1555317882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17577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215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5016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57245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5132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B1ECF6-939C-F5FF-62CE-1A11D347D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7E1954DB-C5DC-3109-0F91-61DDC1D6F56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6E604E24-F26D-0B93-1D4E-CE2D2F92DE1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30611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45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49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75434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48145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12951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0325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CE45AA-4407-5974-3D4F-28776EEEA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F05DE9F5-373A-6656-1BDE-BCCD2CB1EA89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6C31D80B-EC81-55FF-55AA-C4609314C3E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776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4261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7304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9934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80537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96223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839176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07098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16406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99798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250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E9125A-5EFB-1461-10FA-BCC0FEF5C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3156CD52-3263-A8AF-D1AE-3EFEA7B76CC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CD56B85A-A96D-49B9-FFF1-B67C91871CA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8955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108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2611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6092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92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Week 13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If 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string = </a:t>
            </a:r>
            <a:r>
              <a:rPr lang="en-US" sz="2200" dirty="0" err="1">
                <a:solidFill>
                  <a:schemeClr val="accent6"/>
                </a:solidFill>
                <a:latin typeface="+mj-lt"/>
              </a:rPr>
              <a:t>aabba</a:t>
            </a:r>
            <a:endParaRPr lang="en-US" sz="2200" dirty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Therefore, </a:t>
            </a:r>
            <a:r>
              <a:rPr lang="en-US" sz="2200" dirty="0" err="1">
                <a:solidFill>
                  <a:schemeClr val="accent6"/>
                </a:solidFill>
                <a:latin typeface="+mj-lt"/>
              </a:rPr>
              <a:t>aabba</a:t>
            </a:r>
            <a:r>
              <a:rPr lang="en-US" sz="2200" dirty="0">
                <a:latin typeface="+mj-lt"/>
              </a:rPr>
              <a:t> is not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57204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19017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05289" y="3849611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52650" y="3815984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380493" y="418046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087294" y="4180462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05258" y="4173416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539890" y="4173415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209358" y="3779077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96598" y="4136508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69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70" name="Google Shape;323;p20"/>
          <p:cNvCxnSpPr>
            <a:stCxn id="74" idx="6"/>
            <a:endCxn id="85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75" name="Google Shape;330;p20"/>
          <p:cNvCxnSpPr>
            <a:stCxn id="85" idx="2"/>
            <a:endCxn id="72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77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8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9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0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1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2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007509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" grpId="0"/>
      <p:bldP spid="42" grpId="0"/>
      <p:bldP spid="45" grpId="0"/>
      <p:bldP spid="49" grpId="0"/>
      <p:bldP spid="53" grpId="0"/>
      <p:bldP spid="54" grpId="0"/>
      <p:bldP spid="56" grpId="0"/>
      <p:bldP spid="57" grpId="0"/>
      <p:bldP spid="48" grpId="0"/>
      <p:bldP spid="50" grpId="0"/>
      <p:bldP spid="71" grpId="0" animBg="1"/>
      <p:bldP spid="72" grpId="0" animBg="1"/>
      <p:bldP spid="73" grpId="0" animBg="1"/>
      <p:bldP spid="74" grpId="0" animBg="1"/>
      <p:bldP spid="77" grpId="0"/>
      <p:bldP spid="78" grpId="0"/>
      <p:bldP spid="79" grpId="0"/>
      <p:bldP spid="80" grpId="0"/>
      <p:bldP spid="81" grpId="0"/>
      <p:bldP spid="82" grpId="0" animBg="1"/>
      <p:bldP spid="83" grpId="0" animBg="1"/>
      <p:bldP spid="84" grpId="0" animBg="1"/>
      <p:bldP spid="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If 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string =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baba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Therefore,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baba</a:t>
            </a:r>
            <a:r>
              <a:rPr lang="en-US" sz="2200" dirty="0">
                <a:latin typeface="+mj-lt"/>
              </a:rPr>
              <a:t> is not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30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33" name="Google Shape;323;p20"/>
          <p:cNvCxnSpPr>
            <a:stCxn id="45" idx="6"/>
            <a:endCxn id="59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47" name="Google Shape;330;p20"/>
          <p:cNvCxnSpPr>
            <a:stCxn id="59" idx="2"/>
            <a:endCxn id="41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1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2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3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2328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50" grpId="0"/>
      <p:bldP spid="39" grpId="0" animBg="1"/>
      <p:bldP spid="41" grpId="0" animBg="1"/>
      <p:bldP spid="42" grpId="0" animBg="1"/>
      <p:bldP spid="45" grpId="0" animBg="1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language defined by the DFA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is the collection of all strings leading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to the accepting state.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Claim:</a:t>
            </a:r>
            <a:r>
              <a:rPr lang="en-US" sz="2200" dirty="0"/>
              <a:t> The language defined by this DFA </a:t>
            </a:r>
            <a:r>
              <a:rPr lang="en-US" sz="2200" dirty="0">
                <a:latin typeface="+mj-lt"/>
              </a:rPr>
              <a:t>is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L = </a:t>
            </a:r>
            <a:r>
              <a:rPr lang="en-US" sz="2200" dirty="0"/>
              <a:t>{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dirty="0"/>
              <a:t> : n &gt;=1, m &gt;= 0}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Proof: We need to prove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</a:rPr>
              <a:t>All words in L </a:t>
            </a:r>
            <a:r>
              <a:rPr lang="en-US" sz="2200" dirty="0"/>
              <a:t>are accepted by the automaton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/>
              <a:t>Only the words in L are accepted by the automaton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0" name="Google Shape;322;p20"/>
          <p:cNvSpPr/>
          <p:nvPr/>
        </p:nvSpPr>
        <p:spPr>
          <a:xfrm>
            <a:off x="5761994" y="252198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33" name="Google Shape;323;p20"/>
          <p:cNvCxnSpPr>
            <a:stCxn id="42" idx="6"/>
            <a:endCxn id="56" idx="1"/>
          </p:cNvCxnSpPr>
          <p:nvPr/>
        </p:nvCxnSpPr>
        <p:spPr>
          <a:xfrm>
            <a:off x="7789564" y="2671420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25;p20"/>
          <p:cNvSpPr/>
          <p:nvPr/>
        </p:nvSpPr>
        <p:spPr>
          <a:xfrm rot="11189432">
            <a:off x="8987770" y="212020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26;p20"/>
          <p:cNvSpPr/>
          <p:nvPr/>
        </p:nvSpPr>
        <p:spPr>
          <a:xfrm>
            <a:off x="8340097" y="381576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327;p20"/>
          <p:cNvSpPr/>
          <p:nvPr/>
        </p:nvSpPr>
        <p:spPr>
          <a:xfrm>
            <a:off x="8425494" y="390783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9;p20"/>
          <p:cNvSpPr/>
          <p:nvPr/>
        </p:nvSpPr>
        <p:spPr>
          <a:xfrm>
            <a:off x="6682747" y="214516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45" name="Google Shape;330;p20"/>
          <p:cNvCxnSpPr>
            <a:stCxn id="56" idx="2"/>
            <a:endCxn id="39" idx="0"/>
          </p:cNvCxnSpPr>
          <p:nvPr/>
        </p:nvCxnSpPr>
        <p:spPr>
          <a:xfrm>
            <a:off x="8858492" y="3175947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" name="Google Shape;332;p20"/>
          <p:cNvSpPr txBox="1"/>
          <p:nvPr/>
        </p:nvSpPr>
        <p:spPr>
          <a:xfrm>
            <a:off x="8434787" y="222756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8" name="Google Shape;333;p20"/>
          <p:cNvSpPr txBox="1"/>
          <p:nvPr/>
        </p:nvSpPr>
        <p:spPr>
          <a:xfrm>
            <a:off x="8338797" y="381300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9" name="Google Shape;234;p16"/>
          <p:cNvSpPr txBox="1"/>
          <p:nvPr/>
        </p:nvSpPr>
        <p:spPr>
          <a:xfrm>
            <a:off x="7935912" y="215405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" name="Google Shape;234;p16"/>
          <p:cNvSpPr txBox="1"/>
          <p:nvPr/>
        </p:nvSpPr>
        <p:spPr>
          <a:xfrm>
            <a:off x="9153182" y="1668302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1" name="Google Shape;234;p16"/>
          <p:cNvSpPr txBox="1"/>
          <p:nvPr/>
        </p:nvSpPr>
        <p:spPr>
          <a:xfrm>
            <a:off x="8957056" y="3340071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2" name="Google Shape;234;p16"/>
          <p:cNvSpPr txBox="1"/>
          <p:nvPr/>
        </p:nvSpPr>
        <p:spPr>
          <a:xfrm>
            <a:off x="7692321" y="390745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3" name="Google Shape;325;p20"/>
          <p:cNvSpPr/>
          <p:nvPr/>
        </p:nvSpPr>
        <p:spPr>
          <a:xfrm rot="2473954">
            <a:off x="8040143" y="3847808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326;p20"/>
          <p:cNvSpPr/>
          <p:nvPr/>
        </p:nvSpPr>
        <p:spPr>
          <a:xfrm>
            <a:off x="8334042" y="217190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327;p20"/>
          <p:cNvSpPr/>
          <p:nvPr/>
        </p:nvSpPr>
        <p:spPr>
          <a:xfrm>
            <a:off x="8419439" y="226398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33;p20"/>
          <p:cNvSpPr txBox="1"/>
          <p:nvPr/>
        </p:nvSpPr>
        <p:spPr>
          <a:xfrm>
            <a:off x="8332742" y="216914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84896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1" grpId="0" animBg="1"/>
      <p:bldP spid="42" grpId="0" animBg="1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language is defined by this DFA?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language is {(ab)</a:t>
            </a:r>
            <a:r>
              <a:rPr lang="en-US" sz="2200" baseline="30000" dirty="0">
                <a:latin typeface="+mj-lt"/>
              </a:rPr>
              <a:t>n</a:t>
            </a:r>
            <a:r>
              <a:rPr lang="en-US" sz="2200" dirty="0">
                <a:latin typeface="+mj-lt"/>
              </a:rPr>
              <a:t> :  n&gt;=0 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= {“”,</a:t>
            </a:r>
            <a:r>
              <a:rPr lang="en-US" sz="2200" dirty="0"/>
              <a:t> “ab”, “</a:t>
            </a:r>
            <a:r>
              <a:rPr lang="en-US" sz="2200" dirty="0" err="1"/>
              <a:t>abab</a:t>
            </a:r>
            <a:r>
              <a:rPr lang="en-US" sz="2200" dirty="0"/>
              <a:t>” , “</a:t>
            </a:r>
            <a:r>
              <a:rPr lang="en-US" sz="2200" dirty="0" err="1"/>
              <a:t>ababab</a:t>
            </a:r>
            <a:r>
              <a:rPr lang="en-US" sz="2200" dirty="0"/>
              <a:t>” … </a:t>
            </a:r>
            <a:r>
              <a:rPr lang="en-US" sz="2200" dirty="0">
                <a:latin typeface="+mj-lt"/>
              </a:rPr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“b” is not in the language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</a:t>
            </a:r>
            <a:r>
              <a:rPr lang="en-US" sz="2200" baseline="-25000" dirty="0">
                <a:latin typeface="+mj-lt"/>
              </a:rPr>
              <a:t>0</a:t>
            </a:r>
            <a:r>
              <a:rPr lang="en-US" sz="2200" dirty="0">
                <a:latin typeface="+mj-lt"/>
              </a:rPr>
              <a:t> -&gt;b -&gt; REJECT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“aa” </a:t>
            </a:r>
            <a:r>
              <a:rPr lang="en-US" sz="2200" dirty="0"/>
              <a:t>is not in the language</a:t>
            </a:r>
            <a:endParaRPr lang="en-US" sz="2200" dirty="0">
              <a:latin typeface="+mj-lt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</a:t>
            </a:r>
            <a:r>
              <a:rPr lang="en-US" sz="2200" baseline="-25000" dirty="0">
                <a:latin typeface="+mj-lt"/>
              </a:rPr>
              <a:t>0</a:t>
            </a:r>
            <a:r>
              <a:rPr lang="en-US" sz="2200" dirty="0">
                <a:latin typeface="+mj-lt"/>
              </a:rPr>
              <a:t> -&gt; a -&gt; s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-&gt; a -&gt; REJECT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“ab” is accepted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s</a:t>
            </a:r>
            <a:r>
              <a:rPr lang="en-US" sz="2200" baseline="-25000" dirty="0"/>
              <a:t>0</a:t>
            </a:r>
            <a:r>
              <a:rPr lang="en-US" sz="2200" dirty="0"/>
              <a:t> -&gt; a -&gt; s</a:t>
            </a:r>
            <a:r>
              <a:rPr lang="en-US" sz="2200" baseline="-25000" dirty="0"/>
              <a:t>1</a:t>
            </a:r>
            <a:r>
              <a:rPr lang="en-US" sz="2200" dirty="0"/>
              <a:t> -&gt; b -&gt; </a:t>
            </a:r>
            <a:r>
              <a:rPr lang="en-US" sz="2200" b="1" dirty="0">
                <a:solidFill>
                  <a:srgbClr val="00B050"/>
                </a:solidFill>
              </a:rPr>
              <a:t>s</a:t>
            </a:r>
            <a:r>
              <a:rPr lang="en-US" sz="2200" b="1" baseline="-25000" dirty="0">
                <a:solidFill>
                  <a:srgbClr val="00B050"/>
                </a:solidFill>
              </a:rPr>
              <a:t>0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sp>
        <p:nvSpPr>
          <p:cNvPr id="22" name="Google Shape;320;p20"/>
          <p:cNvSpPr txBox="1"/>
          <p:nvPr/>
        </p:nvSpPr>
        <p:spPr>
          <a:xfrm>
            <a:off x="6548641" y="4495975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405642" y="3733975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7" name="Google Shape;325;p20"/>
          <p:cNvSpPr/>
          <p:nvPr/>
        </p:nvSpPr>
        <p:spPr>
          <a:xfrm rot="7527113">
            <a:off x="7062724" y="2644774"/>
            <a:ext cx="1103560" cy="1418482"/>
          </a:xfrm>
          <a:prstGeom prst="arc">
            <a:avLst>
              <a:gd name="adj1" fmla="val 2952302"/>
              <a:gd name="adj2" fmla="val 148015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6294896" y="3413231"/>
            <a:ext cx="1051500" cy="1043628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6380293" y="3512011"/>
            <a:ext cx="878100" cy="853623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1" name="Google Shape;329;p20"/>
          <p:cNvSpPr/>
          <p:nvPr/>
        </p:nvSpPr>
        <p:spPr>
          <a:xfrm>
            <a:off x="7833508" y="3472124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40" name="Google Shape;234;p16"/>
          <p:cNvSpPr txBox="1"/>
          <p:nvPr/>
        </p:nvSpPr>
        <p:spPr>
          <a:xfrm>
            <a:off x="7388223" y="2321441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0" name="Google Shape;325;p20"/>
          <p:cNvSpPr/>
          <p:nvPr/>
        </p:nvSpPr>
        <p:spPr>
          <a:xfrm rot="18480613">
            <a:off x="7189495" y="3870754"/>
            <a:ext cx="993187" cy="1398974"/>
          </a:xfrm>
          <a:prstGeom prst="arc">
            <a:avLst>
              <a:gd name="adj1" fmla="val 2952302"/>
              <a:gd name="adj2" fmla="val 148015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234;p16"/>
          <p:cNvSpPr txBox="1"/>
          <p:nvPr/>
        </p:nvSpPr>
        <p:spPr>
          <a:xfrm>
            <a:off x="7601949" y="5160022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8404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language is defined by this DFA?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language of all strings,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whose length is divisible by 3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{ {</a:t>
            </a:r>
            <a:r>
              <a:rPr lang="en-US" sz="2200" dirty="0" err="1">
                <a:latin typeface="+mj-lt"/>
              </a:rPr>
              <a:t>a,b</a:t>
            </a:r>
            <a:r>
              <a:rPr lang="en-US" sz="2200" dirty="0">
                <a:latin typeface="+mj-lt"/>
              </a:rPr>
              <a:t>}</a:t>
            </a:r>
            <a:r>
              <a:rPr lang="en-US" sz="2200" baseline="30000" dirty="0">
                <a:latin typeface="+mj-lt"/>
              </a:rPr>
              <a:t>3k</a:t>
            </a:r>
            <a:r>
              <a:rPr lang="en-US" sz="2200" dirty="0">
                <a:latin typeface="+mj-lt"/>
              </a:rPr>
              <a:t> : k&gt;=0 }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5286404" y="3863612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4143405" y="3101612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8" name="Google Shape;326;p20"/>
          <p:cNvSpPr/>
          <p:nvPr/>
        </p:nvSpPr>
        <p:spPr>
          <a:xfrm>
            <a:off x="5032659" y="2780868"/>
            <a:ext cx="1051500" cy="1043628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5118056" y="2879648"/>
            <a:ext cx="878100" cy="853623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  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1" name="Google Shape;329;p20"/>
          <p:cNvSpPr/>
          <p:nvPr/>
        </p:nvSpPr>
        <p:spPr>
          <a:xfrm>
            <a:off x="8453591" y="1827143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40" name="Google Shape;234;p16"/>
          <p:cNvSpPr txBox="1"/>
          <p:nvPr/>
        </p:nvSpPr>
        <p:spPr>
          <a:xfrm>
            <a:off x="6483459" y="207889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3" name="Google Shape;234;p16"/>
          <p:cNvSpPr txBox="1"/>
          <p:nvPr/>
        </p:nvSpPr>
        <p:spPr>
          <a:xfrm>
            <a:off x="6346575" y="421161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" dirty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4" name="Google Shape;329;p20"/>
          <p:cNvSpPr/>
          <p:nvPr/>
        </p:nvSpPr>
        <p:spPr>
          <a:xfrm>
            <a:off x="7624115" y="4421825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>
            <a:stCxn id="14" idx="1"/>
            <a:endCxn id="28" idx="5"/>
          </p:cNvCxnSpPr>
          <p:nvPr/>
        </p:nvCxnSpPr>
        <p:spPr bwMode="auto">
          <a:xfrm flipH="1" flipV="1">
            <a:off x="5930170" y="3671660"/>
            <a:ext cx="1856035" cy="9043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Google Shape;234;p16"/>
          <p:cNvSpPr txBox="1"/>
          <p:nvPr/>
        </p:nvSpPr>
        <p:spPr>
          <a:xfrm>
            <a:off x="8839584" y="361428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>
            <a:stCxn id="28" idx="7"/>
            <a:endCxn id="31" idx="2"/>
          </p:cNvCxnSpPr>
          <p:nvPr/>
        </p:nvCxnSpPr>
        <p:spPr bwMode="auto">
          <a:xfrm flipV="1">
            <a:off x="5930170" y="2353396"/>
            <a:ext cx="2523421" cy="5803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>
            <a:stCxn id="31" idx="4"/>
          </p:cNvCxnSpPr>
          <p:nvPr/>
        </p:nvCxnSpPr>
        <p:spPr bwMode="auto">
          <a:xfrm flipH="1">
            <a:off x="8453591" y="2879648"/>
            <a:ext cx="553409" cy="1592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8695840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BD237-A451-4C4E-9258-0FDF1EFF0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94DBBB94-1CC3-E7A4-7F6D-8EEEEF3C5D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053D9082-BE69-3BCE-2F14-17663606AB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Build an automaton that accepts the language of integer numbers.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/>
              <a:t>= {-, 0, 1, 2, …, 9}</a:t>
            </a:r>
          </a:p>
        </p:txBody>
      </p:sp>
      <p:cxnSp>
        <p:nvCxnSpPr>
          <p:cNvPr id="33" name="Google Shape;323;p20">
            <a:extLst>
              <a:ext uri="{FF2B5EF4-FFF2-40B4-BE49-F238E27FC236}">
                <a16:creationId xmlns:a16="http://schemas.microsoft.com/office/drawing/2014/main" id="{9E4DB247-13B0-D9D7-9FC3-156CE241065C}"/>
              </a:ext>
            </a:extLst>
          </p:cNvPr>
          <p:cNvCxnSpPr>
            <a:stCxn id="57" idx="7"/>
            <a:endCxn id="56" idx="1"/>
          </p:cNvCxnSpPr>
          <p:nvPr/>
        </p:nvCxnSpPr>
        <p:spPr>
          <a:xfrm flipV="1">
            <a:off x="2982912" y="3246437"/>
            <a:ext cx="3414585" cy="9482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25;p20">
            <a:extLst>
              <a:ext uri="{FF2B5EF4-FFF2-40B4-BE49-F238E27FC236}">
                <a16:creationId xmlns:a16="http://schemas.microsoft.com/office/drawing/2014/main" id="{3EBAB778-DCB7-B30D-3B60-A3062094473F}"/>
              </a:ext>
            </a:extLst>
          </p:cNvPr>
          <p:cNvSpPr/>
          <p:nvPr/>
        </p:nvSpPr>
        <p:spPr>
          <a:xfrm rot="11189432">
            <a:off x="7052525" y="269409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9;p20">
            <a:extLst>
              <a:ext uri="{FF2B5EF4-FFF2-40B4-BE49-F238E27FC236}">
                <a16:creationId xmlns:a16="http://schemas.microsoft.com/office/drawing/2014/main" id="{DF01270E-BD51-DBA9-D30A-EC1343262190}"/>
              </a:ext>
            </a:extLst>
          </p:cNvPr>
          <p:cNvSpPr/>
          <p:nvPr/>
        </p:nvSpPr>
        <p:spPr>
          <a:xfrm>
            <a:off x="4310156" y="4030776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</a:rPr>
              <a:t>s</a:t>
            </a:r>
            <a:r>
              <a:rPr lang="en-US" baseline="-25000" dirty="0" err="1">
                <a:solidFill>
                  <a:schemeClr val="tx1"/>
                </a:solidFill>
              </a:rPr>
              <a:t>minus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7" name="Google Shape;332;p20">
            <a:extLst>
              <a:ext uri="{FF2B5EF4-FFF2-40B4-BE49-F238E27FC236}">
                <a16:creationId xmlns:a16="http://schemas.microsoft.com/office/drawing/2014/main" id="{31838FE4-3173-A05F-A5AB-354F58DDC761}"/>
              </a:ext>
            </a:extLst>
          </p:cNvPr>
          <p:cNvSpPr txBox="1"/>
          <p:nvPr/>
        </p:nvSpPr>
        <p:spPr>
          <a:xfrm>
            <a:off x="6499542" y="280145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9" name="Google Shape;234;p16">
            <a:extLst>
              <a:ext uri="{FF2B5EF4-FFF2-40B4-BE49-F238E27FC236}">
                <a16:creationId xmlns:a16="http://schemas.microsoft.com/office/drawing/2014/main" id="{B08E0650-65C8-17BC-D0F1-E4355CFE6A2E}"/>
              </a:ext>
            </a:extLst>
          </p:cNvPr>
          <p:cNvSpPr txBox="1"/>
          <p:nvPr/>
        </p:nvSpPr>
        <p:spPr>
          <a:xfrm rot="20758800">
            <a:off x="4328753" y="3325809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1…9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" name="Google Shape;234;p16">
            <a:extLst>
              <a:ext uri="{FF2B5EF4-FFF2-40B4-BE49-F238E27FC236}">
                <a16:creationId xmlns:a16="http://schemas.microsoft.com/office/drawing/2014/main" id="{3A473F95-57EC-88BB-7716-D9D027AB9540}"/>
              </a:ext>
            </a:extLst>
          </p:cNvPr>
          <p:cNvSpPr txBox="1"/>
          <p:nvPr/>
        </p:nvSpPr>
        <p:spPr>
          <a:xfrm>
            <a:off x="7667783" y="2443328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4" name="Google Shape;326;p20">
            <a:extLst>
              <a:ext uri="{FF2B5EF4-FFF2-40B4-BE49-F238E27FC236}">
                <a16:creationId xmlns:a16="http://schemas.microsoft.com/office/drawing/2014/main" id="{6654A965-EF46-D4D4-FC80-EBD3440FE2E2}"/>
              </a:ext>
            </a:extLst>
          </p:cNvPr>
          <p:cNvSpPr/>
          <p:nvPr/>
        </p:nvSpPr>
        <p:spPr>
          <a:xfrm>
            <a:off x="6398797" y="27457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327;p20">
            <a:extLst>
              <a:ext uri="{FF2B5EF4-FFF2-40B4-BE49-F238E27FC236}">
                <a16:creationId xmlns:a16="http://schemas.microsoft.com/office/drawing/2014/main" id="{823903F1-3C0C-D3D2-0361-9EADBD6B812B}"/>
              </a:ext>
            </a:extLst>
          </p:cNvPr>
          <p:cNvSpPr/>
          <p:nvPr/>
        </p:nvSpPr>
        <p:spPr>
          <a:xfrm>
            <a:off x="6484194" y="28378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33;p20">
            <a:extLst>
              <a:ext uri="{FF2B5EF4-FFF2-40B4-BE49-F238E27FC236}">
                <a16:creationId xmlns:a16="http://schemas.microsoft.com/office/drawing/2014/main" id="{DF11D196-92B3-2A0D-D752-AC25F41BADFE}"/>
              </a:ext>
            </a:extLst>
          </p:cNvPr>
          <p:cNvSpPr txBox="1"/>
          <p:nvPr/>
        </p:nvSpPr>
        <p:spPr>
          <a:xfrm>
            <a:off x="6397497" y="27430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accept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9" name="Google Shape;234;p16">
            <a:extLst>
              <a:ext uri="{FF2B5EF4-FFF2-40B4-BE49-F238E27FC236}">
                <a16:creationId xmlns:a16="http://schemas.microsoft.com/office/drawing/2014/main" id="{4C8DCECB-0058-4E18-6DC3-A68A20F8C7F3}"/>
              </a:ext>
            </a:extLst>
          </p:cNvPr>
          <p:cNvSpPr txBox="1"/>
          <p:nvPr/>
        </p:nvSpPr>
        <p:spPr>
          <a:xfrm>
            <a:off x="3103505" y="5372617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0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2" name="Google Shape;332;p20">
            <a:extLst>
              <a:ext uri="{FF2B5EF4-FFF2-40B4-BE49-F238E27FC236}">
                <a16:creationId xmlns:a16="http://schemas.microsoft.com/office/drawing/2014/main" id="{188AA70F-DD05-F514-B2F1-848393F08882}"/>
              </a:ext>
            </a:extLst>
          </p:cNvPr>
          <p:cNvSpPr txBox="1"/>
          <p:nvPr/>
        </p:nvSpPr>
        <p:spPr>
          <a:xfrm>
            <a:off x="3635113" y="6086736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26;p20">
            <a:extLst>
              <a:ext uri="{FF2B5EF4-FFF2-40B4-BE49-F238E27FC236}">
                <a16:creationId xmlns:a16="http://schemas.microsoft.com/office/drawing/2014/main" id="{173C142A-19A0-11BB-CFCC-7D6AD518EAAA}"/>
              </a:ext>
            </a:extLst>
          </p:cNvPr>
          <p:cNvSpPr/>
          <p:nvPr/>
        </p:nvSpPr>
        <p:spPr>
          <a:xfrm>
            <a:off x="3534368" y="6031080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27;p20">
            <a:extLst>
              <a:ext uri="{FF2B5EF4-FFF2-40B4-BE49-F238E27FC236}">
                <a16:creationId xmlns:a16="http://schemas.microsoft.com/office/drawing/2014/main" id="{A24A86E8-0EA0-428C-1DE5-CDCA161920BD}"/>
              </a:ext>
            </a:extLst>
          </p:cNvPr>
          <p:cNvSpPr/>
          <p:nvPr/>
        </p:nvSpPr>
        <p:spPr>
          <a:xfrm>
            <a:off x="3619765" y="6123155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333;p20">
            <a:extLst>
              <a:ext uri="{FF2B5EF4-FFF2-40B4-BE49-F238E27FC236}">
                <a16:creationId xmlns:a16="http://schemas.microsoft.com/office/drawing/2014/main" id="{5E455486-2C8B-5474-813A-0F9A07BBFD20}"/>
              </a:ext>
            </a:extLst>
          </p:cNvPr>
          <p:cNvSpPr txBox="1"/>
          <p:nvPr/>
        </p:nvSpPr>
        <p:spPr>
          <a:xfrm>
            <a:off x="3533068" y="602831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zero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6" name="Google Shape;322;p20">
            <a:extLst>
              <a:ext uri="{FF2B5EF4-FFF2-40B4-BE49-F238E27FC236}">
                <a16:creationId xmlns:a16="http://schemas.microsoft.com/office/drawing/2014/main" id="{5086B6C0-DE56-E790-BC36-1B369B6993D2}"/>
              </a:ext>
            </a:extLst>
          </p:cNvPr>
          <p:cNvSpPr/>
          <p:nvPr/>
        </p:nvSpPr>
        <p:spPr>
          <a:xfrm>
            <a:off x="1117432" y="4417422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57" name="Google Shape;329;p20">
            <a:extLst>
              <a:ext uri="{FF2B5EF4-FFF2-40B4-BE49-F238E27FC236}">
                <a16:creationId xmlns:a16="http://schemas.microsoft.com/office/drawing/2014/main" id="{986E3F04-DFE4-DF46-4734-E084EDB2FEC2}"/>
              </a:ext>
            </a:extLst>
          </p:cNvPr>
          <p:cNvSpPr/>
          <p:nvPr/>
        </p:nvSpPr>
        <p:spPr>
          <a:xfrm>
            <a:off x="2038185" y="4040600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65" name="Google Shape;323;p20">
            <a:extLst>
              <a:ext uri="{FF2B5EF4-FFF2-40B4-BE49-F238E27FC236}">
                <a16:creationId xmlns:a16="http://schemas.microsoft.com/office/drawing/2014/main" id="{F7C17E90-4845-46A6-81B5-752BC2F5E44A}"/>
              </a:ext>
            </a:extLst>
          </p:cNvPr>
          <p:cNvCxnSpPr>
            <a:stCxn id="57" idx="5"/>
          </p:cNvCxnSpPr>
          <p:nvPr/>
        </p:nvCxnSpPr>
        <p:spPr>
          <a:xfrm>
            <a:off x="2982912" y="4938969"/>
            <a:ext cx="790183" cy="1228255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6" name="Google Shape;234;p16">
            <a:extLst>
              <a:ext uri="{FF2B5EF4-FFF2-40B4-BE49-F238E27FC236}">
                <a16:creationId xmlns:a16="http://schemas.microsoft.com/office/drawing/2014/main" id="{8DFA5244-2BFF-05B2-75F1-D4824E612E6A}"/>
              </a:ext>
            </a:extLst>
          </p:cNvPr>
          <p:cNvSpPr txBox="1"/>
          <p:nvPr/>
        </p:nvSpPr>
        <p:spPr>
          <a:xfrm>
            <a:off x="3576197" y="4444754"/>
            <a:ext cx="484100" cy="35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-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68" name="Google Shape;323;p20">
            <a:extLst>
              <a:ext uri="{FF2B5EF4-FFF2-40B4-BE49-F238E27FC236}">
                <a16:creationId xmlns:a16="http://schemas.microsoft.com/office/drawing/2014/main" id="{82C196B8-F6A1-A291-999E-9C9D71550153}"/>
              </a:ext>
            </a:extLst>
          </p:cNvPr>
          <p:cNvCxnSpPr>
            <a:stCxn id="57" idx="6"/>
            <a:endCxn id="42" idx="2"/>
          </p:cNvCxnSpPr>
          <p:nvPr/>
        </p:nvCxnSpPr>
        <p:spPr>
          <a:xfrm flipV="1">
            <a:off x="3145002" y="4557029"/>
            <a:ext cx="1165154" cy="982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2" name="Google Shape;323;p20">
            <a:extLst>
              <a:ext uri="{FF2B5EF4-FFF2-40B4-BE49-F238E27FC236}">
                <a16:creationId xmlns:a16="http://schemas.microsoft.com/office/drawing/2014/main" id="{8654AB6D-387C-84AD-7CDA-FB355D4CCDC7}"/>
              </a:ext>
            </a:extLst>
          </p:cNvPr>
          <p:cNvCxnSpPr>
            <a:stCxn id="42" idx="6"/>
            <a:endCxn id="56" idx="2"/>
          </p:cNvCxnSpPr>
          <p:nvPr/>
        </p:nvCxnSpPr>
        <p:spPr>
          <a:xfrm flipV="1">
            <a:off x="5416973" y="3749837"/>
            <a:ext cx="1506274" cy="80719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Google Shape;234;p16">
            <a:extLst>
              <a:ext uri="{FF2B5EF4-FFF2-40B4-BE49-F238E27FC236}">
                <a16:creationId xmlns:a16="http://schemas.microsoft.com/office/drawing/2014/main" id="{771CCC43-EF05-749F-4BA3-5D9E421444A7}"/>
              </a:ext>
            </a:extLst>
          </p:cNvPr>
          <p:cNvSpPr txBox="1"/>
          <p:nvPr/>
        </p:nvSpPr>
        <p:spPr>
          <a:xfrm rot="20758800">
            <a:off x="5956190" y="4178516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1…9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17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2" grpId="0" animBg="1"/>
      <p:bldP spid="47" grpId="0"/>
      <p:bldP spid="49" grpId="0"/>
      <p:bldP spid="50" grpId="0"/>
      <p:bldP spid="54" grpId="0" animBg="1"/>
      <p:bldP spid="55" grpId="0" animBg="1"/>
      <p:bldP spid="56" grpId="0"/>
      <p:bldP spid="29" grpId="0"/>
      <p:bldP spid="32" grpId="0"/>
      <p:bldP spid="35" grpId="0" animBg="1"/>
      <p:bldP spid="38" grpId="0" animBg="1"/>
      <p:bldP spid="40" grpId="0"/>
      <p:bldP spid="57" grpId="0" animBg="1"/>
      <p:bldP spid="66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Draw a DFA that accepts the language 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		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= {</a:t>
            </a:r>
            <a:r>
              <a:rPr lang="en-US" sz="2200" dirty="0" err="1">
                <a:latin typeface="+mj-lt"/>
              </a:rPr>
              <a:t>abc</a:t>
            </a:r>
            <a:r>
              <a:rPr lang="en-US" sz="2200" dirty="0">
                <a:latin typeface="+mj-lt"/>
              </a:rPr>
              <a:t>, ac, bcc, </a:t>
            </a:r>
            <a:r>
              <a:rPr lang="en-US" sz="2200" dirty="0" err="1">
                <a:latin typeface="+mj-lt"/>
              </a:rPr>
              <a:t>bca</a:t>
            </a:r>
            <a:r>
              <a:rPr lang="en-US" sz="2200" dirty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 DFA that accepts the language </a:t>
            </a:r>
            <a:br>
              <a:rPr lang="en-US" sz="2200" dirty="0"/>
            </a:br>
            <a:r>
              <a:rPr lang="en-US" sz="2200" dirty="0"/>
              <a:t>		L</a:t>
            </a:r>
            <a:r>
              <a:rPr lang="en-US" sz="2200" baseline="-25000" dirty="0"/>
              <a:t>2</a:t>
            </a:r>
            <a:r>
              <a:rPr lang="en-US" sz="2200" dirty="0"/>
              <a:t> = {a</a:t>
            </a:r>
            <a:r>
              <a:rPr lang="en-US" sz="2200" baseline="30000" dirty="0"/>
              <a:t>m</a:t>
            </a:r>
            <a:r>
              <a:rPr lang="en-US" sz="2200" dirty="0"/>
              <a:t> (</a:t>
            </a:r>
            <a:r>
              <a:rPr lang="en-US" sz="2200" dirty="0" err="1"/>
              <a:t>bc</a:t>
            </a:r>
            <a:r>
              <a:rPr lang="en-US" sz="2200" dirty="0"/>
              <a:t>)</a:t>
            </a:r>
            <a:r>
              <a:rPr lang="en-US" sz="2200" baseline="30000" dirty="0"/>
              <a:t>n</a:t>
            </a:r>
            <a:r>
              <a:rPr lang="en-US" sz="2200" dirty="0"/>
              <a:t> : m ≥ 0, n  ≥ 0 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 DFA that accepts the language </a:t>
            </a:r>
            <a:br>
              <a:rPr lang="en-US" sz="2200" dirty="0"/>
            </a:br>
            <a:r>
              <a:rPr lang="en-US" sz="2200" dirty="0"/>
              <a:t>		L</a:t>
            </a:r>
            <a:r>
              <a:rPr lang="en-US" sz="2200" baseline="-25000" dirty="0"/>
              <a:t>3</a:t>
            </a:r>
            <a:r>
              <a:rPr lang="en-US" sz="2200" dirty="0"/>
              <a:t> = all strings over {</a:t>
            </a:r>
            <a:r>
              <a:rPr lang="en-US" sz="2200" dirty="0" err="1"/>
              <a:t>a,b</a:t>
            </a:r>
            <a:r>
              <a:rPr lang="en-US" sz="2200" dirty="0"/>
              <a:t>} that contain the substring </a:t>
            </a:r>
            <a:r>
              <a:rPr lang="en-US" sz="2200" i="1" dirty="0" err="1"/>
              <a:t>aab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 DFA that accepts the language</a:t>
            </a:r>
            <a:br>
              <a:rPr lang="en-US" sz="2200" dirty="0"/>
            </a:br>
            <a:r>
              <a:rPr lang="en-US" sz="2200" dirty="0"/>
              <a:t>		L</a:t>
            </a:r>
            <a:r>
              <a:rPr lang="en-US" sz="2200" baseline="-25000" dirty="0"/>
              <a:t>4</a:t>
            </a:r>
            <a:r>
              <a:rPr lang="en-US" sz="2200" dirty="0"/>
              <a:t> = of all binary strings starting with 101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 DFA that accepts the language</a:t>
            </a:r>
            <a:br>
              <a:rPr lang="en-US" sz="2200" dirty="0"/>
            </a:br>
            <a:r>
              <a:rPr lang="en-US" sz="2200" dirty="0"/>
              <a:t>		L</a:t>
            </a:r>
            <a:r>
              <a:rPr lang="en-US" sz="2200" baseline="-25000" dirty="0"/>
              <a:t>5</a:t>
            </a:r>
            <a:r>
              <a:rPr lang="en-US" sz="2200" dirty="0"/>
              <a:t> = of all binary strings ending with 1</a:t>
            </a:r>
            <a:br>
              <a:rPr lang="en-US" sz="2200" dirty="0"/>
            </a:b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29231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6F48E-915C-097A-41F3-F6D1980A21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EEB86-BE93-41C4-4770-5425A6985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baseline="-25000" dirty="0"/>
              <a:t>1</a:t>
            </a:r>
            <a:r>
              <a:rPr lang="en-US" dirty="0"/>
              <a:t> = {</a:t>
            </a:r>
            <a:r>
              <a:rPr lang="en-US" dirty="0" err="1"/>
              <a:t>abc</a:t>
            </a:r>
            <a:r>
              <a:rPr lang="en-US" dirty="0"/>
              <a:t>, ac, bcc, </a:t>
            </a:r>
            <a:r>
              <a:rPr lang="en-US" dirty="0" err="1"/>
              <a:t>bca</a:t>
            </a:r>
            <a:r>
              <a:rPr lang="en-US" dirty="0"/>
              <a:t>}</a:t>
            </a:r>
            <a:endParaRPr lang="en-C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4132C9-2DB6-4573-1B8E-7BC5CECFD0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058947" y="1949450"/>
            <a:ext cx="8161168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8300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3E92D-73F3-CEA6-04B5-14149F9E1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C22C9C3B-97DB-17AB-5473-63476426C6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L</a:t>
            </a:r>
            <a:r>
              <a:rPr lang="en-US" baseline="-25000" dirty="0"/>
              <a:t>3</a:t>
            </a:r>
            <a:r>
              <a:rPr lang="en-US" dirty="0"/>
              <a:t> = all strings over {</a:t>
            </a:r>
            <a:r>
              <a:rPr lang="en-US" dirty="0" err="1"/>
              <a:t>a,b</a:t>
            </a:r>
            <a:r>
              <a:rPr lang="en-US" dirty="0"/>
              <a:t>} that contain the substring </a:t>
            </a:r>
            <a:r>
              <a:rPr lang="en-US" i="1" dirty="0" err="1"/>
              <a:t>aab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2EA43F84-D1E6-7B44-0BC5-DFCD407C66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It contains, for example, </a:t>
            </a:r>
            <a:r>
              <a:rPr lang="en-US" sz="2200" dirty="0" err="1"/>
              <a:t>b</a:t>
            </a:r>
            <a:r>
              <a:rPr lang="en-US" sz="2200" b="1" dirty="0" err="1">
                <a:solidFill>
                  <a:srgbClr val="C00000"/>
                </a:solidFill>
              </a:rPr>
              <a:t>aab</a:t>
            </a:r>
            <a:r>
              <a:rPr lang="en-US" sz="2200" dirty="0"/>
              <a:t>, </a:t>
            </a:r>
            <a:r>
              <a:rPr lang="en-US" sz="2200" dirty="0" err="1"/>
              <a:t>bbabab</a:t>
            </a:r>
            <a:r>
              <a:rPr lang="en-US" sz="2200" b="1" dirty="0" err="1">
                <a:solidFill>
                  <a:srgbClr val="C00000"/>
                </a:solidFill>
              </a:rPr>
              <a:t>aab</a:t>
            </a:r>
            <a:r>
              <a:rPr lang="en-US" sz="2200" dirty="0" err="1"/>
              <a:t>abab</a:t>
            </a:r>
            <a:r>
              <a:rPr lang="en-US" sz="2200" dirty="0"/>
              <a:t>, </a:t>
            </a:r>
            <a:r>
              <a:rPr lang="en-US" sz="2200" dirty="0" err="1"/>
              <a:t>abab</a:t>
            </a:r>
            <a:r>
              <a:rPr lang="en-US" sz="2200" b="1" dirty="0" err="1">
                <a:solidFill>
                  <a:srgbClr val="C00000"/>
                </a:solidFill>
              </a:rPr>
              <a:t>aab</a:t>
            </a:r>
            <a:r>
              <a:rPr lang="en-US" sz="2200" dirty="0" err="1"/>
              <a:t>a</a:t>
            </a:r>
            <a:r>
              <a:rPr lang="en-US" sz="2200" dirty="0"/>
              <a:t>, </a:t>
            </a:r>
            <a:r>
              <a:rPr lang="en-US" sz="2200" dirty="0" err="1"/>
              <a:t>a</a:t>
            </a:r>
            <a:r>
              <a:rPr lang="en-US" sz="2200" b="1" dirty="0" err="1">
                <a:solidFill>
                  <a:srgbClr val="C00000"/>
                </a:solidFill>
              </a:rPr>
              <a:t>aab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It does not contain </a:t>
            </a:r>
            <a:r>
              <a:rPr lang="en-US" sz="2200" dirty="0" err="1"/>
              <a:t>ababa</a:t>
            </a:r>
            <a:r>
              <a:rPr lang="en-US" sz="2200" dirty="0"/>
              <a:t>, </a:t>
            </a:r>
            <a:r>
              <a:rPr lang="en-US" sz="2200" dirty="0" err="1"/>
              <a:t>bbbb</a:t>
            </a:r>
            <a:r>
              <a:rPr lang="en-US" sz="2200" dirty="0"/>
              <a:t>, </a:t>
            </a:r>
            <a:r>
              <a:rPr lang="en-US" sz="2200" dirty="0" err="1"/>
              <a:t>aaaaa</a:t>
            </a:r>
            <a:endParaRPr lang="en-US" sz="2200" dirty="0"/>
          </a:p>
        </p:txBody>
      </p:sp>
      <p:sp>
        <p:nvSpPr>
          <p:cNvPr id="37" name="Google Shape;331;p20">
            <a:extLst>
              <a:ext uri="{FF2B5EF4-FFF2-40B4-BE49-F238E27FC236}">
                <a16:creationId xmlns:a16="http://schemas.microsoft.com/office/drawing/2014/main" id="{0E3C79B9-2632-19E3-FAA0-3A6681FE4C33}"/>
              </a:ext>
            </a:extLst>
          </p:cNvPr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Google Shape;329;p20">
            <a:extLst>
              <a:ext uri="{FF2B5EF4-FFF2-40B4-BE49-F238E27FC236}">
                <a16:creationId xmlns:a16="http://schemas.microsoft.com/office/drawing/2014/main" id="{00D5E7C1-66B4-8268-864A-48D0BF2CEE11}"/>
              </a:ext>
            </a:extLst>
          </p:cNvPr>
          <p:cNvSpPr/>
          <p:nvPr/>
        </p:nvSpPr>
        <p:spPr>
          <a:xfrm>
            <a:off x="1458912" y="4174421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s</a:t>
            </a:r>
            <a:r>
              <a:rPr lang="en-US" sz="2400" baseline="-25000" dirty="0">
                <a:solidFill>
                  <a:schemeClr val="tx1"/>
                </a:solidFill>
              </a:rPr>
              <a:t>0</a:t>
            </a:r>
            <a:endParaRPr sz="2400" baseline="-25000" dirty="0">
              <a:solidFill>
                <a:schemeClr val="tx1"/>
              </a:solidFill>
            </a:endParaRPr>
          </a:p>
        </p:txBody>
      </p:sp>
      <p:sp>
        <p:nvSpPr>
          <p:cNvPr id="4" name="Google Shape;332;p20">
            <a:extLst>
              <a:ext uri="{FF2B5EF4-FFF2-40B4-BE49-F238E27FC236}">
                <a16:creationId xmlns:a16="http://schemas.microsoft.com/office/drawing/2014/main" id="{25319D0F-393A-8567-81E2-FAFB08AE9033}"/>
              </a:ext>
            </a:extLst>
          </p:cNvPr>
          <p:cNvSpPr txBox="1"/>
          <p:nvPr/>
        </p:nvSpPr>
        <p:spPr>
          <a:xfrm>
            <a:off x="7961757" y="429545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" name="Google Shape;326;p20">
            <a:extLst>
              <a:ext uri="{FF2B5EF4-FFF2-40B4-BE49-F238E27FC236}">
                <a16:creationId xmlns:a16="http://schemas.microsoft.com/office/drawing/2014/main" id="{C779682B-8AB6-9E40-FFC6-B227420C1A06}"/>
              </a:ext>
            </a:extLst>
          </p:cNvPr>
          <p:cNvSpPr/>
          <p:nvPr/>
        </p:nvSpPr>
        <p:spPr>
          <a:xfrm>
            <a:off x="7861012" y="42397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27;p20">
            <a:extLst>
              <a:ext uri="{FF2B5EF4-FFF2-40B4-BE49-F238E27FC236}">
                <a16:creationId xmlns:a16="http://schemas.microsoft.com/office/drawing/2014/main" id="{B8C55413-DBE1-4A19-F060-C15512772163}"/>
              </a:ext>
            </a:extLst>
          </p:cNvPr>
          <p:cNvSpPr/>
          <p:nvPr/>
        </p:nvSpPr>
        <p:spPr>
          <a:xfrm>
            <a:off x="7946409" y="43318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33;p20">
            <a:extLst>
              <a:ext uri="{FF2B5EF4-FFF2-40B4-BE49-F238E27FC236}">
                <a16:creationId xmlns:a16="http://schemas.microsoft.com/office/drawing/2014/main" id="{53B69B69-941F-D36C-4C69-59E8E20C2BB4}"/>
              </a:ext>
            </a:extLst>
          </p:cNvPr>
          <p:cNvSpPr txBox="1"/>
          <p:nvPr/>
        </p:nvSpPr>
        <p:spPr>
          <a:xfrm>
            <a:off x="7859712" y="42370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sz="2400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aab</a:t>
            </a:r>
            <a:endParaRPr sz="2400"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8" name="Google Shape;329;p20">
            <a:extLst>
              <a:ext uri="{FF2B5EF4-FFF2-40B4-BE49-F238E27FC236}">
                <a16:creationId xmlns:a16="http://schemas.microsoft.com/office/drawing/2014/main" id="{8F9BA281-2EC7-8F85-B499-6044C376C64A}"/>
              </a:ext>
            </a:extLst>
          </p:cNvPr>
          <p:cNvSpPr/>
          <p:nvPr/>
        </p:nvSpPr>
        <p:spPr>
          <a:xfrm>
            <a:off x="3329031" y="4173893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solidFill>
                  <a:schemeClr val="tx1"/>
                </a:solidFill>
              </a:rPr>
              <a:t>s</a:t>
            </a:r>
            <a:r>
              <a:rPr lang="en-US" sz="2400" baseline="-25000" dirty="0" err="1">
                <a:solidFill>
                  <a:schemeClr val="tx1"/>
                </a:solidFill>
              </a:rPr>
              <a:t>a</a:t>
            </a:r>
            <a:endParaRPr sz="2400" baseline="-25000" dirty="0">
              <a:solidFill>
                <a:schemeClr val="tx1"/>
              </a:solidFill>
            </a:endParaRPr>
          </a:p>
        </p:txBody>
      </p:sp>
      <p:sp>
        <p:nvSpPr>
          <p:cNvPr id="9" name="Google Shape;329;p20">
            <a:extLst>
              <a:ext uri="{FF2B5EF4-FFF2-40B4-BE49-F238E27FC236}">
                <a16:creationId xmlns:a16="http://schemas.microsoft.com/office/drawing/2014/main" id="{3A5BD3C5-F109-552A-6C42-B647B26D93E4}"/>
              </a:ext>
            </a:extLst>
          </p:cNvPr>
          <p:cNvSpPr/>
          <p:nvPr/>
        </p:nvSpPr>
        <p:spPr>
          <a:xfrm>
            <a:off x="5644777" y="419133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solidFill>
                  <a:schemeClr val="tx1"/>
                </a:solidFill>
              </a:rPr>
              <a:t>s</a:t>
            </a:r>
            <a:r>
              <a:rPr lang="en-US" sz="2400" baseline="-25000" dirty="0" err="1">
                <a:solidFill>
                  <a:schemeClr val="tx1"/>
                </a:solidFill>
              </a:rPr>
              <a:t>aa</a:t>
            </a:r>
            <a:endParaRPr sz="2400" baseline="-25000" dirty="0">
              <a:solidFill>
                <a:schemeClr val="tx1"/>
              </a:solidFill>
            </a:endParaRPr>
          </a:p>
        </p:txBody>
      </p:sp>
      <p:sp>
        <p:nvSpPr>
          <p:cNvPr id="10" name="Google Shape;322;p20">
            <a:extLst>
              <a:ext uri="{FF2B5EF4-FFF2-40B4-BE49-F238E27FC236}">
                <a16:creationId xmlns:a16="http://schemas.microsoft.com/office/drawing/2014/main" id="{7F3D6C4F-29BF-DF26-D31E-8FEA15E1977D}"/>
              </a:ext>
            </a:extLst>
          </p:cNvPr>
          <p:cNvSpPr/>
          <p:nvPr/>
        </p:nvSpPr>
        <p:spPr>
          <a:xfrm>
            <a:off x="562320" y="442192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11" name="Google Shape;323;p20">
            <a:extLst>
              <a:ext uri="{FF2B5EF4-FFF2-40B4-BE49-F238E27FC236}">
                <a16:creationId xmlns:a16="http://schemas.microsoft.com/office/drawing/2014/main" id="{F3F0B124-31E6-36BA-7921-52BAC34578CE}"/>
              </a:ext>
            </a:extLst>
          </p:cNvPr>
          <p:cNvCxnSpPr>
            <a:cxnSpLocks/>
            <a:stCxn id="2" idx="6"/>
            <a:endCxn id="8" idx="2"/>
          </p:cNvCxnSpPr>
          <p:nvPr/>
        </p:nvCxnSpPr>
        <p:spPr>
          <a:xfrm flipV="1">
            <a:off x="2565729" y="4700146"/>
            <a:ext cx="763302" cy="528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323;p20">
            <a:extLst>
              <a:ext uri="{FF2B5EF4-FFF2-40B4-BE49-F238E27FC236}">
                <a16:creationId xmlns:a16="http://schemas.microsoft.com/office/drawing/2014/main" id="{7F69BC29-9142-1667-B310-87D4198E676D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435848" y="4700146"/>
            <a:ext cx="1208929" cy="1743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" name="Google Shape;323;p20">
            <a:extLst>
              <a:ext uri="{FF2B5EF4-FFF2-40B4-BE49-F238E27FC236}">
                <a16:creationId xmlns:a16="http://schemas.microsoft.com/office/drawing/2014/main" id="{65C7AF67-4DF4-078A-2F87-00F5E2417620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6751594" y="4700146"/>
            <a:ext cx="1210163" cy="1743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" name="Google Shape;234;p16">
            <a:extLst>
              <a:ext uri="{FF2B5EF4-FFF2-40B4-BE49-F238E27FC236}">
                <a16:creationId xmlns:a16="http://schemas.microsoft.com/office/drawing/2014/main" id="{1CF4EA6B-AB9F-7ECA-F71C-D47ABB7A0ACA}"/>
              </a:ext>
            </a:extLst>
          </p:cNvPr>
          <p:cNvSpPr txBox="1"/>
          <p:nvPr/>
        </p:nvSpPr>
        <p:spPr>
          <a:xfrm>
            <a:off x="2724134" y="4137225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1" name="Google Shape;234;p16">
            <a:extLst>
              <a:ext uri="{FF2B5EF4-FFF2-40B4-BE49-F238E27FC236}">
                <a16:creationId xmlns:a16="http://schemas.microsoft.com/office/drawing/2014/main" id="{F8B732E4-FB49-6A18-C05D-E36322305F4F}"/>
              </a:ext>
            </a:extLst>
          </p:cNvPr>
          <p:cNvSpPr txBox="1"/>
          <p:nvPr/>
        </p:nvSpPr>
        <p:spPr>
          <a:xfrm>
            <a:off x="4700355" y="4121663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2" name="Google Shape;234;p16">
            <a:extLst>
              <a:ext uri="{FF2B5EF4-FFF2-40B4-BE49-F238E27FC236}">
                <a16:creationId xmlns:a16="http://schemas.microsoft.com/office/drawing/2014/main" id="{693973EE-DACA-C2F0-7F6E-82A32D18C085}"/>
              </a:ext>
            </a:extLst>
          </p:cNvPr>
          <p:cNvSpPr txBox="1"/>
          <p:nvPr/>
        </p:nvSpPr>
        <p:spPr>
          <a:xfrm>
            <a:off x="2605517" y="5963534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3" name="Google Shape;325;p20">
            <a:extLst>
              <a:ext uri="{FF2B5EF4-FFF2-40B4-BE49-F238E27FC236}">
                <a16:creationId xmlns:a16="http://schemas.microsoft.com/office/drawing/2014/main" id="{1C9BABCF-844A-2ED4-D0F5-14DE7FF5A71A}"/>
              </a:ext>
            </a:extLst>
          </p:cNvPr>
          <p:cNvSpPr/>
          <p:nvPr/>
        </p:nvSpPr>
        <p:spPr>
          <a:xfrm rot="7888253">
            <a:off x="1758556" y="3831181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34;p16">
            <a:extLst>
              <a:ext uri="{FF2B5EF4-FFF2-40B4-BE49-F238E27FC236}">
                <a16:creationId xmlns:a16="http://schemas.microsoft.com/office/drawing/2014/main" id="{D755C5C2-E762-B6A4-A378-0655C5550833}"/>
              </a:ext>
            </a:extLst>
          </p:cNvPr>
          <p:cNvSpPr txBox="1"/>
          <p:nvPr/>
        </p:nvSpPr>
        <p:spPr>
          <a:xfrm>
            <a:off x="1827113" y="3436980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5" name="Google Shape;234;p16">
            <a:extLst>
              <a:ext uri="{FF2B5EF4-FFF2-40B4-BE49-F238E27FC236}">
                <a16:creationId xmlns:a16="http://schemas.microsoft.com/office/drawing/2014/main" id="{A6532F1C-52C7-174B-EB1E-14A6A7D5DE10}"/>
              </a:ext>
            </a:extLst>
          </p:cNvPr>
          <p:cNvSpPr txBox="1"/>
          <p:nvPr/>
        </p:nvSpPr>
        <p:spPr>
          <a:xfrm>
            <a:off x="7242220" y="4292729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6" name="Google Shape;325;p20">
            <a:extLst>
              <a:ext uri="{FF2B5EF4-FFF2-40B4-BE49-F238E27FC236}">
                <a16:creationId xmlns:a16="http://schemas.microsoft.com/office/drawing/2014/main" id="{33E028D7-4542-0E72-1F24-7AA5412F8799}"/>
              </a:ext>
            </a:extLst>
          </p:cNvPr>
          <p:cNvSpPr/>
          <p:nvPr/>
        </p:nvSpPr>
        <p:spPr>
          <a:xfrm rot="17662821">
            <a:off x="2307252" y="4607141"/>
            <a:ext cx="1234646" cy="1421765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34;p16">
            <a:extLst>
              <a:ext uri="{FF2B5EF4-FFF2-40B4-BE49-F238E27FC236}">
                <a16:creationId xmlns:a16="http://schemas.microsoft.com/office/drawing/2014/main" id="{7353BBDB-E185-49EB-3695-F19BC804369E}"/>
              </a:ext>
            </a:extLst>
          </p:cNvPr>
          <p:cNvSpPr txBox="1"/>
          <p:nvPr/>
        </p:nvSpPr>
        <p:spPr>
          <a:xfrm>
            <a:off x="6351270" y="3510396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8" name="Google Shape;325;p20">
            <a:extLst>
              <a:ext uri="{FF2B5EF4-FFF2-40B4-BE49-F238E27FC236}">
                <a16:creationId xmlns:a16="http://schemas.microsoft.com/office/drawing/2014/main" id="{1D4740CA-B062-2DC6-0195-1F64C721ABB7}"/>
              </a:ext>
            </a:extLst>
          </p:cNvPr>
          <p:cNvSpPr/>
          <p:nvPr/>
        </p:nvSpPr>
        <p:spPr>
          <a:xfrm rot="8329582">
            <a:off x="8249117" y="3915732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5;p20">
            <a:extLst>
              <a:ext uri="{FF2B5EF4-FFF2-40B4-BE49-F238E27FC236}">
                <a16:creationId xmlns:a16="http://schemas.microsoft.com/office/drawing/2014/main" id="{03423CC1-5071-1C20-F1AC-E4B522C1536A}"/>
              </a:ext>
            </a:extLst>
          </p:cNvPr>
          <p:cNvSpPr/>
          <p:nvPr/>
        </p:nvSpPr>
        <p:spPr>
          <a:xfrm rot="9071861">
            <a:off x="6136226" y="39680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234;p16">
            <a:extLst>
              <a:ext uri="{FF2B5EF4-FFF2-40B4-BE49-F238E27FC236}">
                <a16:creationId xmlns:a16="http://schemas.microsoft.com/office/drawing/2014/main" id="{4D9C95B9-85D1-8725-15AA-60D82B1994F3}"/>
              </a:ext>
            </a:extLst>
          </p:cNvPr>
          <p:cNvSpPr txBox="1"/>
          <p:nvPr/>
        </p:nvSpPr>
        <p:spPr>
          <a:xfrm>
            <a:off x="8350339" y="3428721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52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Definition</a:t>
            </a:r>
            <a:r>
              <a:rPr lang="en-US" sz="2200" dirty="0"/>
              <a:t>: A language L is said to be </a:t>
            </a:r>
            <a:r>
              <a:rPr lang="en-US" sz="2200" i="1" dirty="0"/>
              <a:t>regular</a:t>
            </a:r>
            <a:r>
              <a:rPr lang="en-US" sz="2200" dirty="0"/>
              <a:t> if there is a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Theorem</a:t>
            </a:r>
            <a:r>
              <a:rPr lang="en-US" sz="2200" dirty="0">
                <a:latin typeface="+mj-lt"/>
              </a:rPr>
              <a:t>: Let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be two regular language. Then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Their union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Their concatenation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= {</a:t>
            </a:r>
            <a:r>
              <a:rPr lang="en-US" sz="2200" dirty="0" err="1">
                <a:latin typeface="+mj-lt"/>
              </a:rPr>
              <a:t>xy</a:t>
            </a:r>
            <a:r>
              <a:rPr lang="en-US" sz="2200" dirty="0">
                <a:latin typeface="+mj-lt"/>
              </a:rPr>
              <a:t> : x 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y ∈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}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star closure (L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)* = {x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x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…</a:t>
            </a:r>
            <a:r>
              <a:rPr lang="en-US" sz="2200" dirty="0" err="1">
                <a:latin typeface="+mj-lt"/>
              </a:rPr>
              <a:t>x</a:t>
            </a:r>
            <a:r>
              <a:rPr lang="en-US" sz="2200" baseline="-25000" dirty="0" err="1">
                <a:latin typeface="+mj-lt"/>
              </a:rPr>
              <a:t>t</a:t>
            </a:r>
            <a:r>
              <a:rPr lang="en-US" sz="2200" dirty="0">
                <a:latin typeface="+mj-lt"/>
              </a:rPr>
              <a:t> : for all </a:t>
            </a:r>
            <a:r>
              <a:rPr lang="en-US" sz="2200" dirty="0" err="1">
                <a:latin typeface="+mj-lt"/>
              </a:rPr>
              <a:t>i</a:t>
            </a:r>
            <a:r>
              <a:rPr lang="en-US" sz="2200" dirty="0">
                <a:latin typeface="+mj-lt"/>
              </a:rPr>
              <a:t> x</a:t>
            </a:r>
            <a:r>
              <a:rPr lang="en-US" sz="2200" baseline="-25000" dirty="0">
                <a:latin typeface="+mj-lt"/>
              </a:rPr>
              <a:t>i</a:t>
            </a:r>
            <a:r>
              <a:rPr lang="en-US" sz="2200" dirty="0">
                <a:latin typeface="+mj-lt"/>
              </a:rPr>
              <a:t> 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} is regular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complement {0,1}* \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= {x ∈ {0,1}* : x ∉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}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Proof</a:t>
            </a:r>
            <a:r>
              <a:rPr lang="en-US" sz="2200" dirty="0">
                <a:latin typeface="+mj-lt"/>
              </a:rPr>
              <a:t>: Let’s prove it for the </a:t>
            </a:r>
            <a:r>
              <a:rPr lang="en-US" sz="2200" dirty="0"/>
              <a:t>union of languages.</a:t>
            </a:r>
            <a:endParaRPr lang="en-US" sz="22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54575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Regular Languages: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	Deterministic Finite Automata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	Regular Expressions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The Halting Problem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>
                <a:latin typeface="+mj-lt"/>
              </a:rPr>
              <a:t>Theorem</a:t>
            </a:r>
            <a:r>
              <a:rPr lang="en-US" sz="2200" dirty="0">
                <a:latin typeface="+mj-lt"/>
              </a:rPr>
              <a:t>: Let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be two regular languages.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Then their union L</a:t>
            </a:r>
            <a:r>
              <a:rPr lang="en-US" sz="2200" baseline="-25000" dirty="0">
                <a:latin typeface="+mj-lt"/>
              </a:rPr>
              <a:t>1 </a:t>
            </a:r>
            <a:r>
              <a:rPr lang="en-US" sz="2200" dirty="0">
                <a:latin typeface="+mj-lt"/>
              </a:rPr>
              <a:t>⋃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= {x ∈ {0,1}* : x 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or x ∈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} is also regular.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Proof: Given two DFAs</a:t>
            </a:r>
            <a:r>
              <a:rPr lang="en-US" sz="2200" dirty="0"/>
              <a:t> </a:t>
            </a:r>
            <a:r>
              <a:rPr lang="en-US" sz="2200" u="sng" dirty="0"/>
              <a:t>A</a:t>
            </a:r>
            <a:r>
              <a:rPr lang="en-US" sz="2200" u="sng" baseline="-25000" dirty="0"/>
              <a:t>1</a:t>
            </a:r>
            <a:r>
              <a:rPr lang="en-US" sz="2200" dirty="0"/>
              <a:t>, </a:t>
            </a:r>
            <a:r>
              <a:rPr lang="en-US" sz="2200" u="sng" dirty="0"/>
              <a:t>A</a:t>
            </a:r>
            <a:r>
              <a:rPr lang="en-US" sz="2200" u="sng" baseline="-25000" dirty="0"/>
              <a:t>2</a:t>
            </a:r>
            <a:r>
              <a:rPr lang="en-US" sz="2200" dirty="0">
                <a:latin typeface="+mj-lt"/>
              </a:rPr>
              <a:t> that accept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and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17" name="Google Shape;320;p20"/>
          <p:cNvSpPr txBox="1"/>
          <p:nvPr/>
        </p:nvSpPr>
        <p:spPr>
          <a:xfrm>
            <a:off x="5595335" y="5657212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1" name="Google Shape;329;p20"/>
          <p:cNvSpPr/>
          <p:nvPr/>
        </p:nvSpPr>
        <p:spPr>
          <a:xfrm>
            <a:off x="8762522" y="3620743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s’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23" name="Google Shape;234;p16"/>
          <p:cNvSpPr txBox="1"/>
          <p:nvPr/>
        </p:nvSpPr>
        <p:spPr>
          <a:xfrm>
            <a:off x="6655506" y="600521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" dirty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6239101" y="5465260"/>
            <a:ext cx="1856035" cy="9043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Google Shape;234;p16"/>
          <p:cNvSpPr txBox="1"/>
          <p:nvPr/>
        </p:nvSpPr>
        <p:spPr>
          <a:xfrm>
            <a:off x="9148515" y="540788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endCxn id="21" idx="2"/>
          </p:cNvCxnSpPr>
          <p:nvPr/>
        </p:nvCxnSpPr>
        <p:spPr bwMode="auto">
          <a:xfrm flipV="1">
            <a:off x="6239101" y="4146996"/>
            <a:ext cx="2523421" cy="5803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>
            <a:stCxn id="21" idx="4"/>
          </p:cNvCxnSpPr>
          <p:nvPr/>
        </p:nvCxnSpPr>
        <p:spPr bwMode="auto">
          <a:xfrm flipH="1">
            <a:off x="8762522" y="4673248"/>
            <a:ext cx="553409" cy="1592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Google Shape;322;p20"/>
          <p:cNvSpPr/>
          <p:nvPr/>
        </p:nvSpPr>
        <p:spPr>
          <a:xfrm>
            <a:off x="558122" y="414699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30" name="Google Shape;323;p20"/>
          <p:cNvCxnSpPr>
            <a:stCxn id="34" idx="6"/>
            <a:endCxn id="46" idx="1"/>
          </p:cNvCxnSpPr>
          <p:nvPr/>
        </p:nvCxnSpPr>
        <p:spPr>
          <a:xfrm>
            <a:off x="2585692" y="4296427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" name="Google Shape;326;p20"/>
          <p:cNvSpPr/>
          <p:nvPr/>
        </p:nvSpPr>
        <p:spPr>
          <a:xfrm>
            <a:off x="3136225" y="5440770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27;p20"/>
          <p:cNvSpPr/>
          <p:nvPr/>
        </p:nvSpPr>
        <p:spPr>
          <a:xfrm>
            <a:off x="3221622" y="5532845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29;p20"/>
          <p:cNvSpPr/>
          <p:nvPr/>
        </p:nvSpPr>
        <p:spPr>
          <a:xfrm>
            <a:off x="1478875" y="3770174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5" name="Google Shape;330;p20"/>
          <p:cNvCxnSpPr>
            <a:stCxn id="46" idx="2"/>
            <a:endCxn id="32" idx="0"/>
          </p:cNvCxnSpPr>
          <p:nvPr/>
        </p:nvCxnSpPr>
        <p:spPr>
          <a:xfrm>
            <a:off x="3654620" y="4800954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32;p20"/>
          <p:cNvSpPr txBox="1"/>
          <p:nvPr/>
        </p:nvSpPr>
        <p:spPr>
          <a:xfrm>
            <a:off x="3230915" y="3852571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8" name="Google Shape;333;p20"/>
          <p:cNvSpPr txBox="1"/>
          <p:nvPr/>
        </p:nvSpPr>
        <p:spPr>
          <a:xfrm>
            <a:off x="3134925" y="543800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3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2732040" y="3779061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1" name="Google Shape;234;p16"/>
          <p:cNvSpPr txBox="1"/>
          <p:nvPr/>
        </p:nvSpPr>
        <p:spPr>
          <a:xfrm>
            <a:off x="3753184" y="4965078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2" name="Google Shape;234;p16"/>
          <p:cNvSpPr txBox="1"/>
          <p:nvPr/>
        </p:nvSpPr>
        <p:spPr>
          <a:xfrm>
            <a:off x="2358496" y="551606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325;p20"/>
          <p:cNvSpPr/>
          <p:nvPr/>
        </p:nvSpPr>
        <p:spPr>
          <a:xfrm rot="2473954">
            <a:off x="2836271" y="5472815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326;p20"/>
          <p:cNvSpPr/>
          <p:nvPr/>
        </p:nvSpPr>
        <p:spPr>
          <a:xfrm>
            <a:off x="3130170" y="3796915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7;p20"/>
          <p:cNvSpPr/>
          <p:nvPr/>
        </p:nvSpPr>
        <p:spPr>
          <a:xfrm>
            <a:off x="3215567" y="3888990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333;p20"/>
          <p:cNvSpPr txBox="1"/>
          <p:nvPr/>
        </p:nvSpPr>
        <p:spPr>
          <a:xfrm>
            <a:off x="3128870" y="3794154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7" name="Google Shape;329;p20"/>
          <p:cNvSpPr/>
          <p:nvPr/>
        </p:nvSpPr>
        <p:spPr>
          <a:xfrm>
            <a:off x="7949244" y="623613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s’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1" name="Google Shape;326;p20"/>
          <p:cNvSpPr/>
          <p:nvPr/>
        </p:nvSpPr>
        <p:spPr>
          <a:xfrm>
            <a:off x="5283256" y="4632249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327;p20"/>
          <p:cNvSpPr/>
          <p:nvPr/>
        </p:nvSpPr>
        <p:spPr>
          <a:xfrm>
            <a:off x="5368653" y="4724324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  s’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7408280" y="4432124"/>
            <a:ext cx="631918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" dirty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4358158" y="38889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322;p20"/>
          <p:cNvSpPr/>
          <p:nvPr/>
        </p:nvSpPr>
        <p:spPr>
          <a:xfrm>
            <a:off x="4371291" y="496150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9514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 animBg="1"/>
      <p:bldP spid="21" grpId="1" animBg="1"/>
      <p:bldP spid="23" grpId="0"/>
      <p:bldP spid="23" grpId="1"/>
      <p:bldP spid="26" grpId="0"/>
      <p:bldP spid="26" grpId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6" grpId="0"/>
      <p:bldP spid="36" grpId="1"/>
      <p:bldP spid="38" grpId="0"/>
      <p:bldP spid="38" grpId="1"/>
      <p:bldP spid="39" grpId="0"/>
      <p:bldP spid="39" grpId="1"/>
      <p:bldP spid="41" grpId="0"/>
      <p:bldP spid="41" grpId="1"/>
      <p:bldP spid="42" grpId="0"/>
      <p:bldP spid="42" grpId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 animBg="1"/>
      <p:bldP spid="47" grpId="1" animBg="1"/>
      <p:bldP spid="51" grpId="0" animBg="1"/>
      <p:bldP spid="51" grpId="1" animBg="1"/>
      <p:bldP spid="52" grpId="0" animBg="1"/>
      <p:bldP spid="52" grpId="1" animBg="1"/>
      <p:bldP spid="54" grpId="0"/>
      <p:bldP spid="54" grpId="1"/>
      <p:bldP spid="55" grpId="0"/>
      <p:bldP spid="5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>
                <a:latin typeface="+mj-lt"/>
              </a:rPr>
              <a:t>Theorem</a:t>
            </a:r>
            <a:r>
              <a:rPr lang="en-US" sz="2200" dirty="0">
                <a:latin typeface="+mj-lt"/>
              </a:rPr>
              <a:t>: Let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be two regular languages.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Then their union L</a:t>
            </a:r>
            <a:r>
              <a:rPr lang="en-US" sz="2200" baseline="-25000" dirty="0">
                <a:latin typeface="+mj-lt"/>
              </a:rPr>
              <a:t>1 </a:t>
            </a:r>
            <a:r>
              <a:rPr lang="en-US" sz="2200" dirty="0">
                <a:latin typeface="+mj-lt"/>
              </a:rPr>
              <a:t>⋃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= {x ∈ {0,1}* : x 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or x ∈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} is also regular.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Proof</a:t>
            </a:r>
            <a:r>
              <a:rPr lang="en-US" sz="2200" dirty="0">
                <a:latin typeface="+mj-lt"/>
              </a:rPr>
              <a:t>: Given two DFAs</a:t>
            </a:r>
            <a:r>
              <a:rPr lang="en-US" sz="2200" dirty="0"/>
              <a:t> </a:t>
            </a:r>
            <a:r>
              <a:rPr lang="en-US" sz="2200" u="sng" dirty="0"/>
              <a:t>A</a:t>
            </a:r>
            <a:r>
              <a:rPr lang="en-US" sz="2200" u="sng" baseline="-25000" dirty="0"/>
              <a:t>1</a:t>
            </a:r>
            <a:r>
              <a:rPr lang="en-US" sz="2200" dirty="0"/>
              <a:t>, </a:t>
            </a:r>
            <a:r>
              <a:rPr lang="en-US" sz="2200" u="sng" dirty="0"/>
              <a:t>A</a:t>
            </a:r>
            <a:r>
              <a:rPr lang="en-US" sz="2200" u="sng" baseline="-25000" dirty="0"/>
              <a:t>2</a:t>
            </a:r>
            <a:r>
              <a:rPr lang="en-US" sz="2200" dirty="0">
                <a:latin typeface="+mj-lt"/>
              </a:rPr>
              <a:t> that accept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and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, we want to construct a DFA that accepts the union of the two languages.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Idea</a:t>
            </a:r>
            <a:r>
              <a:rPr lang="en-US" sz="2200" dirty="0">
                <a:latin typeface="+mj-lt"/>
              </a:rPr>
              <a:t>: Given an input the new automaton will “simulate” both A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and A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on this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Let S</a:t>
            </a:r>
            <a:r>
              <a:rPr lang="en-US" sz="2200" baseline="-25000" dirty="0"/>
              <a:t>1</a:t>
            </a:r>
            <a:r>
              <a:rPr lang="en-US" sz="2200" dirty="0"/>
              <a:t>= {s</a:t>
            </a:r>
            <a:r>
              <a:rPr lang="en-US" sz="2200" baseline="-25000" dirty="0"/>
              <a:t>0</a:t>
            </a:r>
            <a:r>
              <a:rPr lang="en-US" sz="2200" dirty="0"/>
              <a:t>,s</a:t>
            </a:r>
            <a:r>
              <a:rPr lang="en-US" sz="2200" baseline="-25000" dirty="0"/>
              <a:t>1</a:t>
            </a:r>
            <a:r>
              <a:rPr lang="en-US" sz="2200" dirty="0"/>
              <a:t>,…</a:t>
            </a:r>
            <a:r>
              <a:rPr lang="en-US" sz="2200" dirty="0" err="1"/>
              <a:t>s</a:t>
            </a:r>
            <a:r>
              <a:rPr lang="en-US" sz="2200" baseline="-25000" dirty="0" err="1"/>
              <a:t>k</a:t>
            </a:r>
            <a:r>
              <a:rPr lang="en-US" sz="2200" dirty="0"/>
              <a:t> } be the set states of A</a:t>
            </a:r>
            <a:r>
              <a:rPr lang="en-US" sz="2200" baseline="-25000" dirty="0"/>
              <a:t>1</a:t>
            </a:r>
            <a:r>
              <a:rPr lang="en-US" sz="2200" dirty="0"/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Let S</a:t>
            </a:r>
            <a:r>
              <a:rPr lang="en-US" sz="2200" baseline="-25000" dirty="0"/>
              <a:t>2</a:t>
            </a:r>
            <a:r>
              <a:rPr lang="en-US" sz="2200" dirty="0"/>
              <a:t> = {s’</a:t>
            </a:r>
            <a:r>
              <a:rPr lang="en-US" sz="2200" baseline="-25000" dirty="0"/>
              <a:t>0</a:t>
            </a:r>
            <a:r>
              <a:rPr lang="en-US" sz="2200" dirty="0"/>
              <a:t>,s’</a:t>
            </a:r>
            <a:r>
              <a:rPr lang="en-US" sz="2200" baseline="-25000" dirty="0"/>
              <a:t>1</a:t>
            </a:r>
            <a:r>
              <a:rPr lang="en-US" sz="2200" dirty="0"/>
              <a:t>,…</a:t>
            </a:r>
            <a:r>
              <a:rPr lang="en-US" sz="2200" dirty="0" err="1"/>
              <a:t>s’</a:t>
            </a:r>
            <a:r>
              <a:rPr lang="en-US" sz="2200" baseline="-25000" dirty="0" err="1"/>
              <a:t>l</a:t>
            </a:r>
            <a:r>
              <a:rPr lang="en-US" sz="2200" dirty="0"/>
              <a:t> } be the set states of A</a:t>
            </a:r>
            <a:r>
              <a:rPr lang="en-US" sz="2200" baseline="-25000" dirty="0"/>
              <a:t>2</a:t>
            </a:r>
            <a:r>
              <a:rPr lang="en-US" sz="2200" dirty="0"/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-250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Define the set of states of </a:t>
            </a:r>
            <a:r>
              <a:rPr lang="en-US" sz="2200" dirty="0" err="1">
                <a:latin typeface="+mj-lt"/>
              </a:rPr>
              <a:t>A</a:t>
            </a:r>
            <a:r>
              <a:rPr lang="en-US" sz="2200" baseline="-25000" dirty="0" err="1">
                <a:latin typeface="+mj-lt"/>
              </a:rPr>
              <a:t>union</a:t>
            </a:r>
            <a:r>
              <a:rPr lang="en-US" sz="2200" dirty="0">
                <a:latin typeface="+mj-lt"/>
              </a:rPr>
              <a:t> to be </a:t>
            </a:r>
            <a:r>
              <a:rPr lang="en-US" sz="2200" dirty="0" err="1">
                <a:latin typeface="+mj-lt"/>
              </a:rPr>
              <a:t>S</a:t>
            </a:r>
            <a:r>
              <a:rPr lang="en-US" sz="2200" baseline="-25000" dirty="0" err="1"/>
              <a:t>union</a:t>
            </a:r>
            <a:r>
              <a:rPr lang="en-US" sz="2200" dirty="0"/>
              <a:t> = {(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 : </a:t>
            </a:r>
            <a:r>
              <a:rPr lang="en-US" sz="2200" dirty="0" err="1"/>
              <a:t>i</a:t>
            </a:r>
            <a:r>
              <a:rPr lang="en-US" sz="2200" dirty="0"/>
              <a:t>=0…</a:t>
            </a:r>
            <a:r>
              <a:rPr lang="en-US" sz="2200" dirty="0" err="1"/>
              <a:t>k,j</a:t>
            </a:r>
            <a:r>
              <a:rPr lang="en-US" sz="2200" dirty="0"/>
              <a:t>=0…l}.</a:t>
            </a:r>
            <a:endParaRPr lang="en-US" sz="22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6030912" y="6726113"/>
            <a:ext cx="2743200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200" dirty="0"/>
              <a:t>Cartesian product</a:t>
            </a:r>
          </a:p>
        </p:txBody>
      </p:sp>
    </p:spTree>
    <p:extLst>
      <p:ext uri="{BB962C8B-B14F-4D97-AF65-F5344CB8AC3E}">
        <p14:creationId xmlns:p14="http://schemas.microsoft.com/office/powerpoint/2010/main" val="2089392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Idea</a:t>
            </a:r>
            <a:r>
              <a:rPr lang="en-US" sz="2200" dirty="0">
                <a:latin typeface="+mj-lt"/>
              </a:rPr>
              <a:t>: Given an input the new automaton will “simulate” both A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and A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on this input.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 set of states</a:t>
            </a:r>
            <a:r>
              <a:rPr lang="en-US" sz="2200" dirty="0"/>
              <a:t> of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dirty="0"/>
              <a:t>: </a:t>
            </a:r>
            <a:r>
              <a:rPr lang="en-US" sz="2200" dirty="0" err="1"/>
              <a:t>S</a:t>
            </a:r>
            <a:r>
              <a:rPr lang="en-US" sz="2200" baseline="-25000" dirty="0" err="1"/>
              <a:t>union</a:t>
            </a:r>
            <a:r>
              <a:rPr lang="en-US" sz="2200" dirty="0"/>
              <a:t> = {(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 : </a:t>
            </a:r>
            <a:r>
              <a:rPr lang="en-US" sz="2200" dirty="0" err="1"/>
              <a:t>i</a:t>
            </a:r>
            <a:r>
              <a:rPr lang="en-US" sz="2200" dirty="0"/>
              <a:t>=0…</a:t>
            </a:r>
            <a:r>
              <a:rPr lang="en-US" sz="2200" dirty="0" err="1"/>
              <a:t>k,j</a:t>
            </a:r>
            <a:r>
              <a:rPr lang="en-US" sz="2200" dirty="0"/>
              <a:t>=0…l}.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 initial state</a:t>
            </a:r>
            <a:r>
              <a:rPr lang="en-US" sz="2200" dirty="0"/>
              <a:t>: (s</a:t>
            </a:r>
            <a:r>
              <a:rPr lang="en-US" sz="2200" baseline="-25000" dirty="0"/>
              <a:t>0</a:t>
            </a:r>
            <a:r>
              <a:rPr lang="en-US" sz="2200" dirty="0"/>
              <a:t>, s’</a:t>
            </a:r>
            <a:r>
              <a:rPr lang="en-US" sz="2200" baseline="-25000" dirty="0"/>
              <a:t>0</a:t>
            </a:r>
            <a:r>
              <a:rPr lang="en-US" sz="2200" dirty="0"/>
              <a:t>).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Accepting states</a:t>
            </a:r>
            <a:r>
              <a:rPr lang="en-US" sz="2200" dirty="0">
                <a:latin typeface="+mj-lt"/>
              </a:rPr>
              <a:t>: all (</a:t>
            </a:r>
            <a:r>
              <a:rPr lang="en-US" sz="2200" dirty="0" err="1">
                <a:latin typeface="+mj-lt"/>
              </a:rPr>
              <a:t>s</a:t>
            </a:r>
            <a:r>
              <a:rPr lang="en-US" sz="2200" baseline="-25000" dirty="0" err="1">
                <a:latin typeface="+mj-lt"/>
              </a:rPr>
              <a:t>i</a:t>
            </a:r>
            <a:r>
              <a:rPr lang="en-US" sz="2200" dirty="0">
                <a:latin typeface="+mj-lt"/>
              </a:rPr>
              <a:t>, </a:t>
            </a:r>
            <a:r>
              <a:rPr lang="en-US" sz="2200" dirty="0" err="1">
                <a:latin typeface="+mj-lt"/>
              </a:rPr>
              <a:t>s’</a:t>
            </a:r>
            <a:r>
              <a:rPr lang="en-US" sz="2200" baseline="-25000" dirty="0" err="1">
                <a:latin typeface="+mj-lt"/>
              </a:rPr>
              <a:t>j</a:t>
            </a:r>
            <a:r>
              <a:rPr lang="en-US" sz="2200" dirty="0">
                <a:latin typeface="+mj-lt"/>
              </a:rPr>
              <a:t>) such that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Either </a:t>
            </a:r>
            <a:r>
              <a:rPr lang="en-US" sz="2200" dirty="0" err="1">
                <a:latin typeface="+mj-lt"/>
              </a:rPr>
              <a:t>s</a:t>
            </a:r>
            <a:r>
              <a:rPr lang="en-US" sz="2200" baseline="-25000" dirty="0" err="1">
                <a:latin typeface="+mj-lt"/>
              </a:rPr>
              <a:t>i</a:t>
            </a:r>
            <a:r>
              <a:rPr lang="en-US" sz="2200" dirty="0">
                <a:latin typeface="+mj-lt"/>
              </a:rPr>
              <a:t> is an accepting state in A</a:t>
            </a:r>
            <a:r>
              <a:rPr lang="en-US" sz="2200" baseline="-25000" dirty="0">
                <a:latin typeface="+mj-lt"/>
              </a:rPr>
              <a:t>1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Or </a:t>
            </a:r>
            <a:r>
              <a:rPr lang="en-US" sz="2200" dirty="0" err="1">
                <a:latin typeface="+mj-lt"/>
              </a:rPr>
              <a:t>s’</a:t>
            </a:r>
            <a:r>
              <a:rPr lang="en-US" sz="2200" baseline="-25000" dirty="0" err="1">
                <a:latin typeface="+mj-lt"/>
              </a:rPr>
              <a:t>j</a:t>
            </a:r>
            <a:r>
              <a:rPr lang="en-US" sz="2200" dirty="0">
                <a:latin typeface="+mj-lt"/>
              </a:rPr>
              <a:t> is an accepting state in A</a:t>
            </a:r>
            <a:r>
              <a:rPr lang="en-US" sz="2200" baseline="-25000" dirty="0">
                <a:latin typeface="+mj-lt"/>
              </a:rPr>
              <a:t>2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Transitions</a:t>
            </a:r>
            <a:r>
              <a:rPr lang="en-US" sz="2200" dirty="0"/>
              <a:t>: if we are in 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), and the next letter is </a:t>
            </a:r>
            <a:r>
              <a:rPr lang="el-GR" sz="2200" dirty="0"/>
              <a:t>σ</a:t>
            </a:r>
            <a:r>
              <a:rPr lang="en-US" sz="2200" dirty="0"/>
              <a:t>,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	then we move to  (</a:t>
            </a:r>
            <a:r>
              <a:rPr lang="el-GR" sz="2200" dirty="0"/>
              <a:t>δ</a:t>
            </a:r>
            <a:r>
              <a:rPr lang="en-US" sz="2200" baseline="-25000" dirty="0"/>
              <a:t>1</a:t>
            </a:r>
            <a:r>
              <a:rPr lang="en-US" sz="2200" dirty="0"/>
              <a:t>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l-GR" sz="2200" dirty="0"/>
              <a:t>σ</a:t>
            </a:r>
            <a:r>
              <a:rPr lang="en-US" sz="2200" dirty="0"/>
              <a:t>), </a:t>
            </a:r>
            <a:r>
              <a:rPr lang="el-GR" sz="2200" dirty="0"/>
              <a:t>δ</a:t>
            </a:r>
            <a:r>
              <a:rPr lang="en-US" sz="2200" baseline="-25000" dirty="0"/>
              <a:t>2</a:t>
            </a:r>
            <a:r>
              <a:rPr lang="en-US" sz="2200" dirty="0"/>
              <a:t>(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, </a:t>
            </a:r>
            <a:r>
              <a:rPr lang="el-GR" sz="2200" dirty="0"/>
              <a:t>σ</a:t>
            </a:r>
            <a:r>
              <a:rPr lang="en-US" sz="2200" dirty="0"/>
              <a:t>)).</a:t>
            </a:r>
            <a:endParaRPr lang="en-US" sz="2200" baseline="-250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-250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73738" y="3856037"/>
            <a:ext cx="4306887" cy="2362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200" u="sng" dirty="0"/>
              <a:t>Claim</a:t>
            </a:r>
            <a:r>
              <a:rPr lang="en-US" sz="2200" dirty="0"/>
              <a:t>: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dirty="0"/>
              <a:t> accepts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</a:t>
            </a:r>
          </a:p>
          <a:p>
            <a:pPr>
              <a:lnSpc>
                <a:spcPct val="100000"/>
              </a:lnSpc>
            </a:pP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u="sng" dirty="0"/>
              <a:t>Proof</a:t>
            </a:r>
            <a:r>
              <a:rPr lang="en-US" sz="2200" dirty="0"/>
              <a:t>: We need to show: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/>
              <a:t>If x ∈ L</a:t>
            </a:r>
            <a:r>
              <a:rPr lang="en-US" sz="2200" baseline="-25000" dirty="0"/>
              <a:t>1</a:t>
            </a:r>
            <a:r>
              <a:rPr lang="en-US" sz="2200" dirty="0"/>
              <a:t> then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baseline="-25000" dirty="0"/>
              <a:t> </a:t>
            </a:r>
            <a:r>
              <a:rPr lang="en-US" sz="2200" dirty="0"/>
              <a:t>accepts x.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/>
              <a:t>If x ∈ L</a:t>
            </a:r>
            <a:r>
              <a:rPr lang="en-US" sz="2200" baseline="-25000" dirty="0"/>
              <a:t>2</a:t>
            </a:r>
            <a:r>
              <a:rPr lang="en-US" sz="2200" dirty="0"/>
              <a:t> then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baseline="-25000" dirty="0"/>
              <a:t> </a:t>
            </a:r>
            <a:r>
              <a:rPr lang="en-US" sz="2200" dirty="0"/>
              <a:t>accepts x.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/>
              <a:t>No other string is accepted</a:t>
            </a:r>
          </a:p>
        </p:txBody>
      </p:sp>
    </p:spTree>
    <p:extLst>
      <p:ext uri="{BB962C8B-B14F-4D97-AF65-F5344CB8AC3E}">
        <p14:creationId xmlns:p14="http://schemas.microsoft.com/office/powerpoint/2010/main" val="36315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060AD-4CFA-CD6A-9A53-F0BAEA0DA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AE75979C-903F-0CFC-F256-4753C85A4E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An open problem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B69BBDF4-F0C7-CD7B-355E-E9C26D84C7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/>
              <a:t>Question</a:t>
            </a:r>
            <a:r>
              <a:rPr lang="en-US" sz="2200" dirty="0"/>
              <a:t>: Take any two binary strings of length n.</a:t>
            </a:r>
            <a:br>
              <a:rPr lang="en-US" sz="2200" dirty="0"/>
            </a:br>
            <a:r>
              <a:rPr lang="en-US" sz="2200" dirty="0"/>
              <a:t>What is the smallest DFA that accepts one and rejects the other?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/>
              <a:t>Example1</a:t>
            </a:r>
            <a:r>
              <a:rPr lang="en-US" sz="2200" dirty="0"/>
              <a:t>: if s</a:t>
            </a:r>
            <a:r>
              <a:rPr lang="en-US" sz="2200" baseline="-25000" dirty="0"/>
              <a:t>1</a:t>
            </a:r>
            <a:r>
              <a:rPr lang="en-US" sz="2200" dirty="0"/>
              <a:t>=001 and s</a:t>
            </a:r>
            <a:r>
              <a:rPr lang="en-US" sz="2200" baseline="-25000" dirty="0"/>
              <a:t>2</a:t>
            </a:r>
            <a:r>
              <a:rPr lang="en-US" sz="2200" dirty="0"/>
              <a:t>=101, this works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/>
              <a:t>Example2</a:t>
            </a:r>
            <a:r>
              <a:rPr lang="en-US" sz="2200" dirty="0"/>
              <a:t>: if s</a:t>
            </a:r>
            <a:r>
              <a:rPr lang="en-US" sz="2200" baseline="-25000" dirty="0"/>
              <a:t>1</a:t>
            </a:r>
            <a:r>
              <a:rPr lang="en-US" sz="2200" dirty="0"/>
              <a:t>=000000000 and s</a:t>
            </a:r>
            <a:r>
              <a:rPr lang="en-US" sz="2200" baseline="-25000" dirty="0"/>
              <a:t>2</a:t>
            </a:r>
            <a:r>
              <a:rPr lang="en-US" sz="2200" dirty="0"/>
              <a:t>=000000010, this works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sp>
        <p:nvSpPr>
          <p:cNvPr id="37" name="Google Shape;331;p20">
            <a:extLst>
              <a:ext uri="{FF2B5EF4-FFF2-40B4-BE49-F238E27FC236}">
                <a16:creationId xmlns:a16="http://schemas.microsoft.com/office/drawing/2014/main" id="{28C94FAD-1DAF-B9BE-D528-9DD7CB21737F}"/>
              </a:ext>
            </a:extLst>
          </p:cNvPr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4643318-7EB8-219A-83C8-B62A4E36471F}"/>
              </a:ext>
            </a:extLst>
          </p:cNvPr>
          <p:cNvGrpSpPr/>
          <p:nvPr/>
        </p:nvGrpSpPr>
        <p:grpSpPr>
          <a:xfrm>
            <a:off x="2154267" y="3809310"/>
            <a:ext cx="4292869" cy="1265928"/>
            <a:chOff x="2154267" y="3809309"/>
            <a:chExt cx="4536438" cy="1337789"/>
          </a:xfrm>
        </p:grpSpPr>
        <p:sp>
          <p:nvSpPr>
            <p:cNvPr id="2" name="Google Shape;322;p20">
              <a:extLst>
                <a:ext uri="{FF2B5EF4-FFF2-40B4-BE49-F238E27FC236}">
                  <a16:creationId xmlns:a16="http://schemas.microsoft.com/office/drawing/2014/main" id="{4A6DCB9B-73B3-A016-797E-8AC861CD65F0}"/>
                </a:ext>
              </a:extLst>
            </p:cNvPr>
            <p:cNvSpPr/>
            <p:nvPr/>
          </p:nvSpPr>
          <p:spPr>
            <a:xfrm>
              <a:off x="2154267" y="4186131"/>
              <a:ext cx="907717" cy="318511"/>
            </a:xfrm>
            <a:custGeom>
              <a:avLst/>
              <a:gdLst/>
              <a:ahLst/>
              <a:cxnLst/>
              <a:rect l="l" t="t" r="r" b="b"/>
              <a:pathLst>
                <a:path w="36531" h="6203" extrusionOk="0">
                  <a:moveTo>
                    <a:pt x="0" y="3064"/>
                  </a:moveTo>
                  <a:cubicBezTo>
                    <a:pt x="1021" y="2566"/>
                    <a:pt x="4096" y="-447"/>
                    <a:pt x="6125" y="76"/>
                  </a:cubicBezTo>
                  <a:cubicBezTo>
                    <a:pt x="8155" y="599"/>
                    <a:pt x="10160" y="6202"/>
                    <a:pt x="12177" y="6202"/>
                  </a:cubicBezTo>
                  <a:cubicBezTo>
                    <a:pt x="14194" y="6202"/>
                    <a:pt x="16199" y="89"/>
                    <a:pt x="18228" y="76"/>
                  </a:cubicBezTo>
                  <a:cubicBezTo>
                    <a:pt x="20258" y="64"/>
                    <a:pt x="22823" y="5604"/>
                    <a:pt x="24354" y="6127"/>
                  </a:cubicBezTo>
                  <a:cubicBezTo>
                    <a:pt x="25886" y="6650"/>
                    <a:pt x="25388" y="3699"/>
                    <a:pt x="27417" y="3213"/>
                  </a:cubicBezTo>
                  <a:cubicBezTo>
                    <a:pt x="29447" y="2727"/>
                    <a:pt x="35012" y="3213"/>
                    <a:pt x="36531" y="3213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cxnSp>
          <p:nvCxnSpPr>
            <p:cNvPr id="3" name="Google Shape;323;p20">
              <a:extLst>
                <a:ext uri="{FF2B5EF4-FFF2-40B4-BE49-F238E27FC236}">
                  <a16:creationId xmlns:a16="http://schemas.microsoft.com/office/drawing/2014/main" id="{6565A014-C400-5116-256E-E2A37BE73575}"/>
                </a:ext>
              </a:extLst>
            </p:cNvPr>
            <p:cNvCxnSpPr>
              <a:stCxn id="6" idx="6"/>
              <a:endCxn id="16" idx="1"/>
            </p:cNvCxnSpPr>
            <p:nvPr/>
          </p:nvCxnSpPr>
          <p:spPr>
            <a:xfrm>
              <a:off x="4181837" y="4335562"/>
              <a:ext cx="543178" cy="1127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6" name="Google Shape;329;p20">
              <a:extLst>
                <a:ext uri="{FF2B5EF4-FFF2-40B4-BE49-F238E27FC236}">
                  <a16:creationId xmlns:a16="http://schemas.microsoft.com/office/drawing/2014/main" id="{827C09F2-2BCF-7174-C917-7F026FB7B981}"/>
                </a:ext>
              </a:extLst>
            </p:cNvPr>
            <p:cNvSpPr/>
            <p:nvPr/>
          </p:nvSpPr>
          <p:spPr>
            <a:xfrm>
              <a:off x="3075020" y="3809309"/>
              <a:ext cx="1106817" cy="1052505"/>
            </a:xfrm>
            <a:prstGeom prst="ellipse">
              <a:avLst/>
            </a:prstGeom>
            <a:solidFill>
              <a:srgbClr val="FFFFFF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0</a:t>
              </a:r>
              <a:endParaRPr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" name="Google Shape;332;p20">
              <a:extLst>
                <a:ext uri="{FF2B5EF4-FFF2-40B4-BE49-F238E27FC236}">
                  <a16:creationId xmlns:a16="http://schemas.microsoft.com/office/drawing/2014/main" id="{2A6DF421-7D48-2399-960E-31DA33AD8491}"/>
                </a:ext>
              </a:extLst>
            </p:cNvPr>
            <p:cNvSpPr txBox="1"/>
            <p:nvPr/>
          </p:nvSpPr>
          <p:spPr>
            <a:xfrm>
              <a:off x="4827060" y="3891706"/>
              <a:ext cx="844810" cy="8193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tx1"/>
                  </a:solidFill>
                </a:rPr>
                <a:t>s</a:t>
              </a:r>
              <a:r>
                <a:rPr lang="en" baseline="-25000" dirty="0">
                  <a:solidFill>
                    <a:schemeClr val="tx1"/>
                  </a:solidFill>
                </a:rPr>
                <a:t>0</a:t>
              </a:r>
              <a:endParaRPr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" name="Google Shape;234;p16">
              <a:extLst>
                <a:ext uri="{FF2B5EF4-FFF2-40B4-BE49-F238E27FC236}">
                  <a16:creationId xmlns:a16="http://schemas.microsoft.com/office/drawing/2014/main" id="{788A1006-A2B3-F735-CA0D-0985B3F72441}"/>
                </a:ext>
              </a:extLst>
            </p:cNvPr>
            <p:cNvSpPr txBox="1"/>
            <p:nvPr/>
          </p:nvSpPr>
          <p:spPr>
            <a:xfrm>
              <a:off x="4328185" y="3818196"/>
              <a:ext cx="511612" cy="4204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tx1"/>
                  </a:solidFill>
                </a:rPr>
                <a:t>0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4" name="Google Shape;326;p20">
              <a:extLst>
                <a:ext uri="{FF2B5EF4-FFF2-40B4-BE49-F238E27FC236}">
                  <a16:creationId xmlns:a16="http://schemas.microsoft.com/office/drawing/2014/main" id="{1AF37060-74E7-FC8C-61E6-50E8D4D49810}"/>
                </a:ext>
              </a:extLst>
            </p:cNvPr>
            <p:cNvSpPr/>
            <p:nvPr/>
          </p:nvSpPr>
          <p:spPr>
            <a:xfrm>
              <a:off x="4726315" y="3836050"/>
              <a:ext cx="1051500" cy="1006800"/>
            </a:xfrm>
            <a:prstGeom prst="ellipse">
              <a:avLst/>
            </a:prstGeom>
            <a:solidFill>
              <a:srgbClr val="00FF00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27;p20">
              <a:extLst>
                <a:ext uri="{FF2B5EF4-FFF2-40B4-BE49-F238E27FC236}">
                  <a16:creationId xmlns:a16="http://schemas.microsoft.com/office/drawing/2014/main" id="{D0204D33-63C3-896A-5801-3F9DE5B57CEA}"/>
                </a:ext>
              </a:extLst>
            </p:cNvPr>
            <p:cNvSpPr/>
            <p:nvPr/>
          </p:nvSpPr>
          <p:spPr>
            <a:xfrm>
              <a:off x="4811712" y="3928125"/>
              <a:ext cx="878100" cy="823500"/>
            </a:xfrm>
            <a:prstGeom prst="ellipse">
              <a:avLst/>
            </a:prstGeom>
            <a:solidFill>
              <a:srgbClr val="FFFFFF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33;p20">
              <a:extLst>
                <a:ext uri="{FF2B5EF4-FFF2-40B4-BE49-F238E27FC236}">
                  <a16:creationId xmlns:a16="http://schemas.microsoft.com/office/drawing/2014/main" id="{87F79F44-E119-271B-615F-629C96C0DB7E}"/>
                </a:ext>
              </a:extLst>
            </p:cNvPr>
            <p:cNvSpPr txBox="1"/>
            <p:nvPr/>
          </p:nvSpPr>
          <p:spPr>
            <a:xfrm>
              <a:off x="4725015" y="3833289"/>
              <a:ext cx="1051500" cy="100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tx1"/>
                  </a:solidFill>
                  <a:latin typeface="+mj-lt"/>
                  <a:ea typeface="Courier New"/>
                  <a:cs typeface="Courier New"/>
                  <a:sym typeface="Courier New"/>
                </a:rPr>
                <a:t>s</a:t>
              </a:r>
              <a:r>
                <a:rPr lang="en" baseline="-25000" dirty="0">
                  <a:solidFill>
                    <a:schemeClr val="tx1"/>
                  </a:solidFill>
                  <a:latin typeface="+mj-lt"/>
                  <a:ea typeface="Courier New"/>
                  <a:cs typeface="Courier New"/>
                  <a:sym typeface="Courier New"/>
                </a:rPr>
                <a:t>1</a:t>
              </a:r>
              <a:endParaRPr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17" name="Google Shape;325;p20">
              <a:extLst>
                <a:ext uri="{FF2B5EF4-FFF2-40B4-BE49-F238E27FC236}">
                  <a16:creationId xmlns:a16="http://schemas.microsoft.com/office/drawing/2014/main" id="{B788657E-DE77-15F5-D15A-AC60F528EF9B}"/>
                </a:ext>
              </a:extLst>
            </p:cNvPr>
            <p:cNvSpPr/>
            <p:nvPr/>
          </p:nvSpPr>
          <p:spPr>
            <a:xfrm rot="16200000">
              <a:off x="5107215" y="4412323"/>
              <a:ext cx="810290" cy="659259"/>
            </a:xfrm>
            <a:prstGeom prst="arc">
              <a:avLst>
                <a:gd name="adj1" fmla="val 2952302"/>
                <a:gd name="adj2" fmla="val 14801545"/>
              </a:avLst>
            </a:prstGeom>
            <a:ln>
              <a:headEnd type="none" w="sm" len="sm"/>
              <a:tailEnd type="triangle" w="sm" len="sm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34;p16">
              <a:extLst>
                <a:ext uri="{FF2B5EF4-FFF2-40B4-BE49-F238E27FC236}">
                  <a16:creationId xmlns:a16="http://schemas.microsoft.com/office/drawing/2014/main" id="{9D8C1AFF-0239-621D-955C-9E59DAEA1A52}"/>
                </a:ext>
              </a:extLst>
            </p:cNvPr>
            <p:cNvSpPr txBox="1"/>
            <p:nvPr/>
          </p:nvSpPr>
          <p:spPr>
            <a:xfrm>
              <a:off x="5900300" y="4502418"/>
              <a:ext cx="790405" cy="4204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tx1"/>
                  </a:solidFill>
                </a:rPr>
                <a:t>0,1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08762F-2A45-7E97-10F3-1069ABB9C624}"/>
              </a:ext>
            </a:extLst>
          </p:cNvPr>
          <p:cNvGrpSpPr/>
          <p:nvPr/>
        </p:nvGrpSpPr>
        <p:grpSpPr>
          <a:xfrm>
            <a:off x="2315457" y="5730241"/>
            <a:ext cx="4584851" cy="1490228"/>
            <a:chOff x="2315457" y="5730241"/>
            <a:chExt cx="4584851" cy="14902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3B4ADB6-F2BD-CEA3-BE35-2880D38ED651}"/>
                </a:ext>
              </a:extLst>
            </p:cNvPr>
            <p:cNvGrpSpPr/>
            <p:nvPr/>
          </p:nvGrpSpPr>
          <p:grpSpPr>
            <a:xfrm>
              <a:off x="2315457" y="5730241"/>
              <a:ext cx="3428994" cy="1490228"/>
              <a:chOff x="2154267" y="3809309"/>
              <a:chExt cx="3623548" cy="1574821"/>
            </a:xfrm>
          </p:grpSpPr>
          <p:sp>
            <p:nvSpPr>
              <p:cNvPr id="21" name="Google Shape;322;p20">
                <a:extLst>
                  <a:ext uri="{FF2B5EF4-FFF2-40B4-BE49-F238E27FC236}">
                    <a16:creationId xmlns:a16="http://schemas.microsoft.com/office/drawing/2014/main" id="{34AEF459-1670-F80C-A258-C3F5A2E7C9DA}"/>
                  </a:ext>
                </a:extLst>
              </p:cNvPr>
              <p:cNvSpPr/>
              <p:nvPr/>
            </p:nvSpPr>
            <p:spPr>
              <a:xfrm>
                <a:off x="2154267" y="4186131"/>
                <a:ext cx="907717" cy="318511"/>
              </a:xfrm>
              <a:custGeom>
                <a:avLst/>
                <a:gdLst/>
                <a:ahLst/>
                <a:cxnLst/>
                <a:rect l="l" t="t" r="r" b="b"/>
                <a:pathLst>
                  <a:path w="36531" h="6203" extrusionOk="0">
                    <a:moveTo>
                      <a:pt x="0" y="3064"/>
                    </a:moveTo>
                    <a:cubicBezTo>
                      <a:pt x="1021" y="2566"/>
                      <a:pt x="4096" y="-447"/>
                      <a:pt x="6125" y="76"/>
                    </a:cubicBezTo>
                    <a:cubicBezTo>
                      <a:pt x="8155" y="599"/>
                      <a:pt x="10160" y="6202"/>
                      <a:pt x="12177" y="6202"/>
                    </a:cubicBezTo>
                    <a:cubicBezTo>
                      <a:pt x="14194" y="6202"/>
                      <a:pt x="16199" y="89"/>
                      <a:pt x="18228" y="76"/>
                    </a:cubicBezTo>
                    <a:cubicBezTo>
                      <a:pt x="20258" y="64"/>
                      <a:pt x="22823" y="5604"/>
                      <a:pt x="24354" y="6127"/>
                    </a:cubicBezTo>
                    <a:cubicBezTo>
                      <a:pt x="25886" y="6650"/>
                      <a:pt x="25388" y="3699"/>
                      <a:pt x="27417" y="3213"/>
                    </a:cubicBezTo>
                    <a:cubicBezTo>
                      <a:pt x="29447" y="2727"/>
                      <a:pt x="35012" y="3213"/>
                      <a:pt x="36531" y="3213"/>
                    </a:cubicBezTo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endParaRPr lang="en-CA"/>
              </a:p>
            </p:txBody>
          </p:sp>
          <p:cxnSp>
            <p:nvCxnSpPr>
              <p:cNvPr id="22" name="Google Shape;323;p20">
                <a:extLst>
                  <a:ext uri="{FF2B5EF4-FFF2-40B4-BE49-F238E27FC236}">
                    <a16:creationId xmlns:a16="http://schemas.microsoft.com/office/drawing/2014/main" id="{845ACFD4-5390-E5A7-E2CD-A7CCE81D1958}"/>
                  </a:ext>
                </a:extLst>
              </p:cNvPr>
              <p:cNvCxnSpPr>
                <a:stCxn id="23" idx="6"/>
                <a:endCxn id="28" idx="1"/>
              </p:cNvCxnSpPr>
              <p:nvPr/>
            </p:nvCxnSpPr>
            <p:spPr>
              <a:xfrm>
                <a:off x="4181837" y="4335562"/>
                <a:ext cx="543178" cy="1127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3" name="Google Shape;329;p20">
                <a:extLst>
                  <a:ext uri="{FF2B5EF4-FFF2-40B4-BE49-F238E27FC236}">
                    <a16:creationId xmlns:a16="http://schemas.microsoft.com/office/drawing/2014/main" id="{2E024992-1118-B5F8-6202-BC899951CBF0}"/>
                  </a:ext>
                </a:extLst>
              </p:cNvPr>
              <p:cNvSpPr/>
              <p:nvPr/>
            </p:nvSpPr>
            <p:spPr>
              <a:xfrm>
                <a:off x="3075020" y="3809309"/>
                <a:ext cx="1106817" cy="1052505"/>
              </a:xfrm>
              <a:prstGeom prst="ellipse">
                <a:avLst/>
              </a:prstGeom>
              <a:solidFill>
                <a:srgbClr val="FFFFFF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s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0</a:t>
                </a:r>
                <a:endParaRPr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Google Shape;332;p20">
                <a:extLst>
                  <a:ext uri="{FF2B5EF4-FFF2-40B4-BE49-F238E27FC236}">
                    <a16:creationId xmlns:a16="http://schemas.microsoft.com/office/drawing/2014/main" id="{117129C1-5DDE-3249-7CE3-C257A4E77A99}"/>
                  </a:ext>
                </a:extLst>
              </p:cNvPr>
              <p:cNvSpPr txBox="1"/>
              <p:nvPr/>
            </p:nvSpPr>
            <p:spPr>
              <a:xfrm>
                <a:off x="4827060" y="3891706"/>
                <a:ext cx="844810" cy="8193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>
                    <a:solidFill>
                      <a:schemeClr val="tx1"/>
                    </a:solidFill>
                  </a:rPr>
                  <a:t>s</a:t>
                </a:r>
                <a:r>
                  <a:rPr lang="en" baseline="-25000" dirty="0">
                    <a:solidFill>
                      <a:schemeClr val="tx1"/>
                    </a:solidFill>
                  </a:rPr>
                  <a:t>0</a:t>
                </a:r>
                <a:endParaRPr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Google Shape;234;p16">
                <a:extLst>
                  <a:ext uri="{FF2B5EF4-FFF2-40B4-BE49-F238E27FC236}">
                    <a16:creationId xmlns:a16="http://schemas.microsoft.com/office/drawing/2014/main" id="{D60CB82B-84B8-E755-8CF5-5B5F7C9791D5}"/>
                  </a:ext>
                </a:extLst>
              </p:cNvPr>
              <p:cNvSpPr txBox="1"/>
              <p:nvPr/>
            </p:nvSpPr>
            <p:spPr>
              <a:xfrm>
                <a:off x="4328185" y="3818196"/>
                <a:ext cx="511612" cy="4204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>
                    <a:solidFill>
                      <a:schemeClr val="tx1"/>
                    </a:solidFill>
                  </a:rPr>
                  <a:t>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Google Shape;326;p20">
                <a:extLst>
                  <a:ext uri="{FF2B5EF4-FFF2-40B4-BE49-F238E27FC236}">
                    <a16:creationId xmlns:a16="http://schemas.microsoft.com/office/drawing/2014/main" id="{9B7FE84B-0F8B-50DE-4FF5-7D2B48239814}"/>
                  </a:ext>
                </a:extLst>
              </p:cNvPr>
              <p:cNvSpPr/>
              <p:nvPr/>
            </p:nvSpPr>
            <p:spPr>
              <a:xfrm>
                <a:off x="4726315" y="3836050"/>
                <a:ext cx="1051500" cy="1006800"/>
              </a:xfrm>
              <a:prstGeom prst="ellipse">
                <a:avLst/>
              </a:prstGeom>
              <a:solidFill>
                <a:srgbClr val="00FF00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27;p20">
                <a:extLst>
                  <a:ext uri="{FF2B5EF4-FFF2-40B4-BE49-F238E27FC236}">
                    <a16:creationId xmlns:a16="http://schemas.microsoft.com/office/drawing/2014/main" id="{044AFC15-EDF2-F0B2-FF44-BFA9BBA52B36}"/>
                  </a:ext>
                </a:extLst>
              </p:cNvPr>
              <p:cNvSpPr/>
              <p:nvPr/>
            </p:nvSpPr>
            <p:spPr>
              <a:xfrm>
                <a:off x="4811712" y="3928125"/>
                <a:ext cx="878100" cy="823500"/>
              </a:xfrm>
              <a:prstGeom prst="ellipse">
                <a:avLst/>
              </a:prstGeom>
              <a:solidFill>
                <a:srgbClr val="FFFFFF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33;p20">
                <a:extLst>
                  <a:ext uri="{FF2B5EF4-FFF2-40B4-BE49-F238E27FC236}">
                    <a16:creationId xmlns:a16="http://schemas.microsoft.com/office/drawing/2014/main" id="{7595DCBA-0E43-F811-77A9-49D775604DEA}"/>
                  </a:ext>
                </a:extLst>
              </p:cNvPr>
              <p:cNvSpPr txBox="1"/>
              <p:nvPr/>
            </p:nvSpPr>
            <p:spPr>
              <a:xfrm>
                <a:off x="4725015" y="3833289"/>
                <a:ext cx="1051500" cy="1006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>
                    <a:solidFill>
                      <a:schemeClr val="tx1"/>
                    </a:solidFill>
                    <a:latin typeface="+mj-lt"/>
                    <a:ea typeface="Courier New"/>
                    <a:cs typeface="Courier New"/>
                    <a:sym typeface="Courier New"/>
                  </a:rPr>
                  <a:t>s</a:t>
                </a:r>
                <a:r>
                  <a:rPr lang="en" baseline="-25000" dirty="0">
                    <a:solidFill>
                      <a:schemeClr val="tx1"/>
                    </a:solidFill>
                    <a:latin typeface="+mj-lt"/>
                    <a:ea typeface="Courier New"/>
                    <a:cs typeface="Courier New"/>
                    <a:sym typeface="Courier New"/>
                  </a:rPr>
                  <a:t>1</a:t>
                </a:r>
                <a:endParaRPr baseline="-25000" dirty="0">
                  <a:solidFill>
                    <a:schemeClr val="tx1"/>
                  </a:solidFill>
                  <a:latin typeface="+mj-lt"/>
                  <a:ea typeface="Courier New"/>
                  <a:cs typeface="Courier New"/>
                  <a:sym typeface="Courier New"/>
                </a:endParaRPr>
              </a:p>
            </p:txBody>
          </p:sp>
          <p:sp>
            <p:nvSpPr>
              <p:cNvPr id="29" name="Google Shape;325;p20">
                <a:extLst>
                  <a:ext uri="{FF2B5EF4-FFF2-40B4-BE49-F238E27FC236}">
                    <a16:creationId xmlns:a16="http://schemas.microsoft.com/office/drawing/2014/main" id="{75A26719-C252-A757-BF89-00F0E29585C8}"/>
                  </a:ext>
                </a:extLst>
              </p:cNvPr>
              <p:cNvSpPr/>
              <p:nvPr/>
            </p:nvSpPr>
            <p:spPr>
              <a:xfrm rot="16200000">
                <a:off x="3529774" y="4444389"/>
                <a:ext cx="810290" cy="659259"/>
              </a:xfrm>
              <a:prstGeom prst="arc">
                <a:avLst>
                  <a:gd name="adj1" fmla="val 2952302"/>
                  <a:gd name="adj2" fmla="val 14801545"/>
                </a:avLst>
              </a:prstGeom>
              <a:ln>
                <a:headEnd type="none" w="sm" len="sm"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34;p16">
                <a:extLst>
                  <a:ext uri="{FF2B5EF4-FFF2-40B4-BE49-F238E27FC236}">
                    <a16:creationId xmlns:a16="http://schemas.microsoft.com/office/drawing/2014/main" id="{B42E9105-C2EA-2277-4C6F-C1A2EFBD16D8}"/>
                  </a:ext>
                </a:extLst>
              </p:cNvPr>
              <p:cNvSpPr txBox="1"/>
              <p:nvPr/>
            </p:nvSpPr>
            <p:spPr>
              <a:xfrm>
                <a:off x="3342733" y="4963711"/>
                <a:ext cx="755732" cy="4204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dirty="0">
                    <a:solidFill>
                      <a:schemeClr val="tx1"/>
                    </a:solidFill>
                  </a:rPr>
                  <a:t>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Google Shape;325;p20">
              <a:extLst>
                <a:ext uri="{FF2B5EF4-FFF2-40B4-BE49-F238E27FC236}">
                  <a16:creationId xmlns:a16="http://schemas.microsoft.com/office/drawing/2014/main" id="{803BC368-CF35-091F-D613-0CB88A628B2F}"/>
                </a:ext>
              </a:extLst>
            </p:cNvPr>
            <p:cNvSpPr/>
            <p:nvPr/>
          </p:nvSpPr>
          <p:spPr>
            <a:xfrm rot="12054433">
              <a:off x="5354985" y="5856139"/>
              <a:ext cx="766764" cy="623862"/>
            </a:xfrm>
            <a:prstGeom prst="arc">
              <a:avLst>
                <a:gd name="adj1" fmla="val 2952302"/>
                <a:gd name="adj2" fmla="val 14801545"/>
              </a:avLst>
            </a:prstGeom>
            <a:ln>
              <a:headEnd type="none" w="sm" len="sm"/>
              <a:tailEnd type="triangle" w="sm" len="sm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34;p16">
              <a:extLst>
                <a:ext uri="{FF2B5EF4-FFF2-40B4-BE49-F238E27FC236}">
                  <a16:creationId xmlns:a16="http://schemas.microsoft.com/office/drawing/2014/main" id="{53740A29-0E1D-F3DE-71EA-DCA9D3455A4B}"/>
                </a:ext>
              </a:extLst>
            </p:cNvPr>
            <p:cNvSpPr txBox="1"/>
            <p:nvPr/>
          </p:nvSpPr>
          <p:spPr>
            <a:xfrm>
              <a:off x="6152341" y="5941403"/>
              <a:ext cx="747967" cy="3978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tx1"/>
                  </a:solidFill>
                </a:rPr>
                <a:t>0,1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Rectangle 5">
            <a:extLst>
              <a:ext uri="{FF2B5EF4-FFF2-40B4-BE49-F238E27FC236}">
                <a16:creationId xmlns:a16="http://schemas.microsoft.com/office/drawing/2014/main" id="{1640DA2A-3ED7-0F75-B661-E8CB9E7FE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3220" y="3631258"/>
            <a:ext cx="4306157" cy="104627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dirty="0"/>
              <a:t>Theorem: For any two strings of length n</a:t>
            </a:r>
            <a:br>
              <a:rPr lang="en-US" dirty="0"/>
            </a:br>
            <a:r>
              <a:rPr lang="en-US" dirty="0"/>
              <a:t> there is a DFA of size O(n</a:t>
            </a:r>
            <a:r>
              <a:rPr lang="en-US" baseline="30000" dirty="0"/>
              <a:t>1/3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separating them</a:t>
            </a:r>
          </a:p>
        </p:txBody>
      </p:sp>
      <p:sp>
        <p:nvSpPr>
          <p:cNvPr id="38" name="Rectangle 5">
            <a:extLst>
              <a:ext uri="{FF2B5EF4-FFF2-40B4-BE49-F238E27FC236}">
                <a16:creationId xmlns:a16="http://schemas.microsoft.com/office/drawing/2014/main" id="{77E08AB5-4C10-DC16-190A-B6EF58EC8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3157" y="5745961"/>
            <a:ext cx="3138750" cy="104627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200" dirty="0"/>
              <a:t>Can you improve this bound?</a:t>
            </a:r>
          </a:p>
        </p:txBody>
      </p:sp>
    </p:spTree>
    <p:extLst>
      <p:ext uri="{BB962C8B-B14F-4D97-AF65-F5344CB8AC3E}">
        <p14:creationId xmlns:p14="http://schemas.microsoft.com/office/powerpoint/2010/main" val="4090089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Regular Expressions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655249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We use regular expressions (</a:t>
            </a:r>
            <a:r>
              <a:rPr lang="en-US" sz="2200" dirty="0" err="1">
                <a:latin typeface="+mj-lt"/>
              </a:rPr>
              <a:t>regexps</a:t>
            </a:r>
            <a:r>
              <a:rPr lang="en-US" sz="2200" dirty="0">
                <a:latin typeface="+mj-lt"/>
              </a:rPr>
              <a:t>) to define “patterns of strings”.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a or b: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0 or more b’s: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1 or more b’s: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b(b*)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starts with a: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ends with b: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)*b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strings of length exactly 5: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200" baseline="30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contains exactly 2 a’s: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b*ab*ab*</a:t>
            </a:r>
            <a:endParaRPr lang="en-US" sz="2200" baseline="30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first (one or more) a’s then (zero or more) b’s: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a(a*)(b*)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strings of even length: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aa|ab|ba|bb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 = ((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200" baseline="30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contains a substring </a:t>
            </a:r>
            <a:r>
              <a:rPr lang="en-US" sz="2200" i="1" dirty="0" err="1"/>
              <a:t>aabba</a:t>
            </a:r>
            <a:r>
              <a:rPr lang="en-US" sz="2200" dirty="0"/>
              <a:t>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aabba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even number of a’s: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b*(a(b*)a(b*))*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begins and ends with different letters: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)*b)|(b(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)*a)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354512" y="2636837"/>
            <a:ext cx="4953000" cy="1143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Observation:</a:t>
            </a:r>
          </a:p>
          <a:p>
            <a:r>
              <a:rPr lang="en-US" sz="2200" dirty="0"/>
              <a:t>regular expressions define languages!</a:t>
            </a:r>
          </a:p>
        </p:txBody>
      </p:sp>
    </p:spTree>
    <p:extLst>
      <p:ext uri="{BB962C8B-B14F-4D97-AF65-F5344CB8AC3E}">
        <p14:creationId xmlns:p14="http://schemas.microsoft.com/office/powerpoint/2010/main" val="3316118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Regular Expressions</a:t>
            </a:r>
            <a:endParaRPr lang="de-DE" altLang="en-US" sz="42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Theorem</a:t>
            </a:r>
            <a:r>
              <a:rPr lang="en-US" sz="2200" dirty="0">
                <a:latin typeface="+mj-lt"/>
              </a:rPr>
              <a:t>: A language L has a DFA </a:t>
            </a:r>
            <a:r>
              <a:rPr lang="en-US" sz="2200" i="1" u="sng" dirty="0">
                <a:latin typeface="+mj-lt"/>
              </a:rPr>
              <a:t>if and only if</a:t>
            </a:r>
            <a:r>
              <a:rPr lang="en-US" sz="2200" dirty="0">
                <a:latin typeface="+mj-lt"/>
              </a:rPr>
              <a:t> there exists a regular expression defining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 other words: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 Suppose that L is regular, i.e., it has a DFA. Then there is a 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 defining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 Given a 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, we need to show a DFA that accepts the language defined by the 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We will not prove it in this class…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121074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</a:rPr>
              <a:t>Theorem</a:t>
            </a:r>
            <a:r>
              <a:rPr lang="en-US" sz="2200" dirty="0">
                <a:latin typeface="+mj-lt"/>
              </a:rPr>
              <a:t>: Let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be two regular language. Then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Their union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Their concatenation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= {</a:t>
            </a:r>
            <a:r>
              <a:rPr lang="en-US" sz="2200" dirty="0" err="1">
                <a:latin typeface="+mj-lt"/>
              </a:rPr>
              <a:t>xy</a:t>
            </a:r>
            <a:r>
              <a:rPr lang="en-US" sz="2200" dirty="0">
                <a:latin typeface="+mj-lt"/>
              </a:rPr>
              <a:t> : x 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y ∈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}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star closure (L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)* = {x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x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…</a:t>
            </a:r>
            <a:r>
              <a:rPr lang="en-US" sz="2200" dirty="0" err="1">
                <a:latin typeface="+mj-lt"/>
              </a:rPr>
              <a:t>x</a:t>
            </a:r>
            <a:r>
              <a:rPr lang="en-US" sz="2200" baseline="-25000" dirty="0" err="1">
                <a:latin typeface="+mj-lt"/>
              </a:rPr>
              <a:t>t</a:t>
            </a:r>
            <a:r>
              <a:rPr lang="en-US" sz="2200" dirty="0">
                <a:latin typeface="+mj-lt"/>
              </a:rPr>
              <a:t> : for all </a:t>
            </a:r>
            <a:r>
              <a:rPr lang="en-US" sz="2200" dirty="0" err="1">
                <a:latin typeface="+mj-lt"/>
              </a:rPr>
              <a:t>i</a:t>
            </a:r>
            <a:r>
              <a:rPr lang="en-US" sz="2200" dirty="0">
                <a:latin typeface="+mj-lt"/>
              </a:rPr>
              <a:t> x</a:t>
            </a:r>
            <a:r>
              <a:rPr lang="en-US" sz="2200" baseline="-25000" dirty="0">
                <a:latin typeface="+mj-lt"/>
              </a:rPr>
              <a:t>i</a:t>
            </a:r>
            <a:r>
              <a:rPr lang="en-US" sz="2200" dirty="0">
                <a:latin typeface="+mj-lt"/>
              </a:rPr>
              <a:t> 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} is regular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complement {0,1}* \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= {x ∈ {0,1}* : x ∉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 }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Proof: Use regular expression!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67823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If you learn one thing from today’s lecture: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Theorem</a:t>
            </a:r>
            <a:r>
              <a:rPr lang="en-US" sz="2200" dirty="0"/>
              <a:t>: A language L is regular </a:t>
            </a:r>
            <a:r>
              <a:rPr lang="en-US" sz="2200" i="1" u="sng" dirty="0"/>
              <a:t>if and only if</a:t>
            </a:r>
            <a:r>
              <a:rPr lang="en-US" sz="2200" dirty="0"/>
              <a:t> there exists a regular expression defining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For every DFA there exists a </a:t>
            </a:r>
            <a:r>
              <a:rPr lang="en-US" sz="2200" dirty="0" err="1">
                <a:sym typeface="Wingdings" panose="05000000000000000000" pitchFamily="2" charset="2"/>
              </a:rPr>
              <a:t>regexp</a:t>
            </a:r>
            <a:r>
              <a:rPr lang="en-US" sz="2200" dirty="0">
                <a:sym typeface="Wingdings" panose="05000000000000000000" pitchFamily="2" charset="2"/>
              </a:rPr>
              <a:t> defining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For every </a:t>
            </a:r>
            <a:r>
              <a:rPr lang="en-US" sz="2200" dirty="0" err="1">
                <a:sym typeface="Wingdings" panose="05000000000000000000" pitchFamily="2" charset="2"/>
              </a:rPr>
              <a:t>regexp</a:t>
            </a:r>
            <a:r>
              <a:rPr lang="en-US" sz="2200" dirty="0">
                <a:sym typeface="Wingdings" panose="05000000000000000000" pitchFamily="2" charset="2"/>
              </a:rPr>
              <a:t> there exists a DFA defining it.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4127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Non regular languages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Exercise</a:t>
            </a:r>
            <a:r>
              <a:rPr lang="en-US" sz="2200" dirty="0">
                <a:sym typeface="Wingdings" panose="05000000000000000000" pitchFamily="2" charset="2"/>
              </a:rPr>
              <a:t>: Let L = {</a:t>
            </a:r>
            <a:r>
              <a:rPr lang="en-US" sz="2200" dirty="0" err="1">
                <a:sym typeface="Wingdings" panose="05000000000000000000" pitchFamily="2" charset="2"/>
              </a:rPr>
              <a:t>a</a:t>
            </a:r>
            <a:r>
              <a:rPr lang="en-US" sz="2200" baseline="30000" dirty="0" err="1">
                <a:sym typeface="Wingdings" panose="05000000000000000000" pitchFamily="2" charset="2"/>
              </a:rPr>
              <a:t>n</a:t>
            </a:r>
            <a:r>
              <a:rPr lang="en-US" sz="2200" dirty="0" err="1">
                <a:sym typeface="Wingdings" panose="05000000000000000000" pitchFamily="2" charset="2"/>
              </a:rPr>
              <a:t>b</a:t>
            </a:r>
            <a:r>
              <a:rPr lang="en-US" sz="2200" baseline="30000" dirty="0" err="1">
                <a:sym typeface="Wingdings" panose="05000000000000000000" pitchFamily="2" charset="2"/>
              </a:rPr>
              <a:t>n</a:t>
            </a:r>
            <a:r>
              <a:rPr lang="en-US" sz="2200" dirty="0">
                <a:sym typeface="Wingdings" panose="05000000000000000000" pitchFamily="2" charset="2"/>
              </a:rPr>
              <a:t> : n&gt;0}.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Can you construct a DFA that accepts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Theorem</a:t>
            </a:r>
            <a:r>
              <a:rPr lang="en-US" sz="2200" dirty="0">
                <a:sym typeface="Wingdings" panose="05000000000000000000" pitchFamily="2" charset="2"/>
              </a:rPr>
              <a:t>: There is no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You will see this and more in MACM-300 </a:t>
            </a:r>
            <a:br>
              <a:rPr lang="en-US" sz="2200" dirty="0"/>
            </a:br>
            <a:r>
              <a:rPr lang="en-US" sz="2200" dirty="0"/>
              <a:t>		Introduction to Formal Languages and Automata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13412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012DF-11E0-F6E7-00E2-08B270F18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8D70B6C8-EEEB-3718-21F4-386E1A4BE6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For thursday 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FD95B198-2C37-B98A-F371-F1DB0B98E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Review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Email me questions you want me to solve </a:t>
            </a:r>
            <a:r>
              <a:rPr lang="en-US" sz="2600"/>
              <a:t>in class</a:t>
            </a:r>
            <a:endParaRPr lang="en-US" sz="2600" dirty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/>
              <a:t>I’ll bring mine</a:t>
            </a:r>
          </a:p>
        </p:txBody>
      </p:sp>
    </p:spTree>
    <p:extLst>
      <p:ext uri="{BB962C8B-B14F-4D97-AF65-F5344CB8AC3E}">
        <p14:creationId xmlns:p14="http://schemas.microsoft.com/office/powerpoint/2010/main" val="22219028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Decidability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600871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What is the computational power of computers/algorithms?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Are there (computational) problems that algorithms cannot solve?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Focus on decision problems</a:t>
            </a:r>
            <a:r>
              <a:rPr lang="en-US" sz="2200" dirty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Fix a (binary) language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Decide(L)</a:t>
            </a:r>
            <a:r>
              <a:rPr lang="en-US" sz="2200" dirty="0">
                <a:sym typeface="Wingdings" panose="05000000000000000000" pitchFamily="2" charset="2"/>
              </a:rPr>
              <a:t>: Given an input x decide whether x belongs to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Can we solve this problem for every language?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Surprising fact</a:t>
            </a:r>
            <a:r>
              <a:rPr lang="en-US" sz="2200" dirty="0">
                <a:sym typeface="Wingdings" panose="05000000000000000000" pitchFamily="2" charset="2"/>
              </a:rPr>
              <a:t>: there are languages that are not decidable, i.e., there is </a:t>
            </a:r>
            <a:r>
              <a:rPr lang="en-US" sz="2200" b="1" i="1" dirty="0">
                <a:sym typeface="Wingdings" panose="05000000000000000000" pitchFamily="2" charset="2"/>
              </a:rPr>
              <a:t>no algorithm</a:t>
            </a:r>
            <a:r>
              <a:rPr lang="en-US" sz="2200" dirty="0">
                <a:sym typeface="Wingdings" panose="05000000000000000000" pitchFamily="2" charset="2"/>
              </a:rPr>
              <a:t> that solves Decide(L).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12" y="3932237"/>
            <a:ext cx="2103202" cy="173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04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A </a:t>
            </a:r>
            <a:r>
              <a:rPr lang="en-US" sz="2200" u="sng" dirty="0">
                <a:sym typeface="Wingdings" panose="05000000000000000000" pitchFamily="2" charset="2"/>
              </a:rPr>
              <a:t>decision algorithm</a:t>
            </a:r>
            <a:r>
              <a:rPr lang="en-US" sz="2200" dirty="0">
                <a:sym typeface="Wingdings" panose="05000000000000000000" pitchFamily="2" charset="2"/>
              </a:rPr>
              <a:t> A gets an input x and outputs “YES” or “NO”.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… Halts for every input and outputs “YES” or “NO”.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Define Lang(A) to be the set of all x’s for which A(x)=“YES”.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Lang(A) - the language accepted by A.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Given a language L, is there an algorithm A such that Lang(A) =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We pose *no restrictions* of the resources that A is allowed to use.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But it must halt on every input!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9312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Theorem</a:t>
            </a:r>
            <a:r>
              <a:rPr lang="en-US" sz="2200" dirty="0">
                <a:sym typeface="Wingdings" panose="05000000000000000000" pitchFamily="2" charset="2"/>
              </a:rPr>
              <a:t>: There exists L that cannot be decided by any algorithm.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In other words: for any algorithm A: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either Lang(A) </a:t>
            </a:r>
            <a:r>
              <a:rPr lang="en-US" sz="2200" dirty="0">
                <a:latin typeface="Arial (Body)"/>
              </a:rPr>
              <a:t>≠A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or A does not halt on some (all) inputs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4601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The halting problem</a:t>
            </a:r>
            <a:r>
              <a:rPr lang="en-US" sz="2200" dirty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sym typeface="Wingdings" panose="05000000000000000000" pitchFamily="2" charset="2"/>
              </a:rPr>
              <a:t>Input</a:t>
            </a:r>
            <a:r>
              <a:rPr lang="en-US" sz="2200" dirty="0">
                <a:sym typeface="Wingdings" panose="05000000000000000000" pitchFamily="2" charset="2"/>
              </a:rPr>
              <a:t>: a program P and an input x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Arial (Body)"/>
                <a:sym typeface="Wingdings" panose="05000000000000000000" pitchFamily="2" charset="2"/>
              </a:rPr>
              <a:t>Goal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: decide whether P halts on x.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The language is L</a:t>
            </a:r>
            <a:r>
              <a:rPr lang="en-US" sz="2200" baseline="-25000" dirty="0">
                <a:latin typeface="Arial (Body)"/>
                <a:sym typeface="Wingdings" panose="05000000000000000000" pitchFamily="2" charset="2"/>
              </a:rPr>
              <a:t>HALT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 = {(</a:t>
            </a:r>
            <a:r>
              <a:rPr lang="en-US" sz="2200" dirty="0" err="1">
                <a:latin typeface="Arial (Body)"/>
                <a:sym typeface="Wingdings" panose="05000000000000000000" pitchFamily="2" charset="2"/>
              </a:rPr>
              <a:t>P,x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) : P halts on x}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(foo,-2)</a:t>
            </a:r>
            <a:r>
              <a:rPr lang="en-US" sz="2200" dirty="0"/>
              <a:t> ∈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 L</a:t>
            </a:r>
            <a:r>
              <a:rPr lang="en-US" sz="2200" baseline="-25000" dirty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(foo,1)</a:t>
            </a:r>
            <a:r>
              <a:rPr lang="en-US" sz="2200" dirty="0"/>
              <a:t> ∉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 L</a:t>
            </a:r>
            <a:r>
              <a:rPr lang="en-US" sz="2200" baseline="-25000" dirty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3693319" y="4353719"/>
            <a:ext cx="2261393" cy="148351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foo(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x)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(x &gt; 0)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	x++;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1602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  <a:sym typeface="Wingdings" panose="05000000000000000000" pitchFamily="2" charset="2"/>
              </a:rPr>
              <a:t>Theorem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: L</a:t>
            </a:r>
            <a:r>
              <a:rPr lang="en-US" sz="2200" baseline="-25000" dirty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 is </a:t>
            </a:r>
            <a:r>
              <a:rPr lang="en-US" sz="2200" i="1" dirty="0">
                <a:latin typeface="+mj-lt"/>
                <a:sym typeface="Wingdings" panose="05000000000000000000" pitchFamily="2" charset="2"/>
              </a:rPr>
              <a:t>undecidable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>
                <a:latin typeface="+mj-lt"/>
                <a:sym typeface="Wingdings" panose="05000000000000000000" pitchFamily="2" charset="2"/>
              </a:rPr>
              <a:t>Proof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: Suppose toward contradiction that there is an algorithm Q that decides L</a:t>
            </a:r>
            <a:r>
              <a:rPr lang="en-US" sz="2200" baseline="-25000" dirty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Construct a new algorithm A that uses Q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On input f run Q(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f,f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) </a:t>
            </a:r>
            <a:br>
              <a:rPr lang="en-US" sz="2200" dirty="0">
                <a:latin typeface="+mj-lt"/>
                <a:sym typeface="Wingdings" panose="05000000000000000000" pitchFamily="2" charset="2"/>
              </a:rPr>
            </a:b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If Q(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f,f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)=“NO”</a:t>
            </a:r>
            <a:endParaRPr lang="en-US" sz="2200" i="1" dirty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>
                <a:latin typeface="+mj-lt"/>
                <a:sym typeface="Wingdings" panose="05000000000000000000" pitchFamily="2" charset="2"/>
              </a:rPr>
            </a:br>
            <a:endParaRPr lang="en-US" sz="2200" i="1" dirty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If Q(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f,f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49711" y="3703637"/>
            <a:ext cx="4015593" cy="838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“Does f halt on the input f?”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97312" y="5124209"/>
            <a:ext cx="5105400" cy="10514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By our assumption</a:t>
            </a:r>
            <a:br>
              <a:rPr lang="en-US" sz="2200" dirty="0"/>
            </a:br>
            <a:r>
              <a:rPr lang="en-US" sz="2200" dirty="0"/>
              <a:t>Q(</a:t>
            </a:r>
            <a:r>
              <a:rPr lang="en-US" sz="2200" dirty="0" err="1"/>
              <a:t>f,f</a:t>
            </a:r>
            <a:r>
              <a:rPr lang="en-US" sz="2200" dirty="0"/>
              <a:t>) halts and returns “YES” or “NO”</a:t>
            </a:r>
          </a:p>
        </p:txBody>
      </p:sp>
    </p:spTree>
    <p:extLst>
      <p:ext uri="{BB962C8B-B14F-4D97-AF65-F5344CB8AC3E}">
        <p14:creationId xmlns:p14="http://schemas.microsoft.com/office/powerpoint/2010/main" val="2111515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>
                <a:latin typeface="+mj-lt"/>
                <a:sym typeface="Wingdings" panose="05000000000000000000" pitchFamily="2" charset="2"/>
              </a:rPr>
              <a:t>A uses Q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On input f run Q(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f,f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) </a:t>
            </a:r>
            <a:br>
              <a:rPr lang="en-US" sz="2200" dirty="0">
                <a:latin typeface="+mj-lt"/>
                <a:sym typeface="Wingdings" panose="05000000000000000000" pitchFamily="2" charset="2"/>
              </a:rPr>
            </a:b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If Q(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f,f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)=“NO”</a:t>
            </a:r>
            <a:endParaRPr lang="en-US" sz="2200" i="1" dirty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>
                <a:latin typeface="+mj-lt"/>
                <a:sym typeface="Wingdings" panose="05000000000000000000" pitchFamily="2" charset="2"/>
              </a:rPr>
            </a:br>
            <a:endParaRPr lang="en-US" sz="2200" i="1" dirty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If Q(</a:t>
            </a:r>
            <a:r>
              <a:rPr lang="en-US" sz="2200" dirty="0" err="1">
                <a:latin typeface="+mj-lt"/>
                <a:sym typeface="Wingdings" panose="05000000000000000000" pitchFamily="2" charset="2"/>
              </a:rPr>
              <a:t>f,f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35512" y="2255837"/>
            <a:ext cx="3733800" cy="990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Question:  does A(f=A) halt?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35512" y="3516312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Suppose A(f=A) halts.</a:t>
            </a:r>
          </a:p>
          <a:p>
            <a:r>
              <a:rPr lang="en-US" sz="2200" dirty="0"/>
              <a:t>Then, Q(A,A) = “YES”</a:t>
            </a:r>
          </a:p>
          <a:p>
            <a:r>
              <a:rPr lang="en-US" sz="2200" dirty="0"/>
              <a:t>But this means that we are in 3</a:t>
            </a:r>
            <a:br>
              <a:rPr lang="en-US" sz="2200" dirty="0"/>
            </a:br>
            <a:r>
              <a:rPr lang="en-US" sz="2200" dirty="0"/>
              <a:t>- A(A) runs infinite loop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35512" y="5083174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Suppose A(f=A) does not halt.</a:t>
            </a:r>
          </a:p>
          <a:p>
            <a:r>
              <a:rPr lang="en-US" sz="2200" dirty="0"/>
              <a:t>Then, Q(A,A) = NO”</a:t>
            </a:r>
          </a:p>
          <a:p>
            <a:r>
              <a:rPr lang="en-US" sz="2200" dirty="0"/>
              <a:t>But this means we are in 2:</a:t>
            </a:r>
            <a:br>
              <a:rPr lang="en-US" sz="2200" dirty="0"/>
            </a:br>
            <a:r>
              <a:rPr lang="en-US" sz="2200" dirty="0"/>
              <a:t>- A(A) halts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15128" y="6447631"/>
            <a:ext cx="5787384" cy="104140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/>
              <a:t>Conclusion: there is no Q that decides L</a:t>
            </a:r>
            <a:r>
              <a:rPr lang="en-US" sz="2200" baseline="-25000" dirty="0"/>
              <a:t>HALT</a:t>
            </a:r>
            <a:r>
              <a:rPr lang="en-US" sz="2200" dirty="0"/>
              <a:t>.</a:t>
            </a:r>
          </a:p>
          <a:p>
            <a:r>
              <a:rPr lang="en-US" sz="2200" dirty="0">
                <a:sym typeface="Wingdings" panose="05000000000000000000" pitchFamily="2" charset="2"/>
              </a:rPr>
              <a:t>Therefore </a:t>
            </a:r>
            <a:r>
              <a:rPr lang="en-US" sz="2200" dirty="0"/>
              <a:t>L</a:t>
            </a:r>
            <a:r>
              <a:rPr lang="en-US" sz="2200" baseline="-25000" dirty="0"/>
              <a:t>HALT</a:t>
            </a:r>
            <a:r>
              <a:rPr lang="en-US" sz="2200" dirty="0"/>
              <a:t> </a:t>
            </a:r>
            <a:r>
              <a:rPr lang="en-US" sz="2200" dirty="0">
                <a:sym typeface="Wingdings" panose="05000000000000000000" pitchFamily="2" charset="2"/>
              </a:rPr>
              <a:t>is </a:t>
            </a:r>
            <a:r>
              <a:rPr lang="en-US" sz="2200" i="1" dirty="0">
                <a:sym typeface="Wingdings" panose="05000000000000000000" pitchFamily="2" charset="2"/>
              </a:rPr>
              <a:t>undecidable</a:t>
            </a:r>
            <a:r>
              <a:rPr lang="en-US" sz="2200" dirty="0"/>
              <a:t>.</a:t>
            </a:r>
            <a:endParaRPr lang="en-US" sz="2200" baseline="-25000" dirty="0"/>
          </a:p>
        </p:txBody>
      </p:sp>
      <p:sp>
        <p:nvSpPr>
          <p:cNvPr id="2" name="Lightning Bolt 1"/>
          <p:cNvSpPr/>
          <p:nvPr/>
        </p:nvSpPr>
        <p:spPr bwMode="auto">
          <a:xfrm flipH="1">
            <a:off x="8555367" y="3246437"/>
            <a:ext cx="914400" cy="1066800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Lightning Bolt 10"/>
          <p:cNvSpPr/>
          <p:nvPr/>
        </p:nvSpPr>
        <p:spPr bwMode="auto">
          <a:xfrm flipH="1">
            <a:off x="8850312" y="5102623"/>
            <a:ext cx="914400" cy="1066800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582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What does it mean “run a program on itself”?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A program is just a text (representing the code)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We can provide this text as an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Alternatively, think of it as providing the path to the file containing the code.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3930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What did we learn today?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There are computational, well defined, problems that do not admit an algorithm that solves them.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0398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An </a:t>
            </a:r>
            <a:r>
              <a:rPr lang="en-US" sz="2200" i="1" dirty="0">
                <a:latin typeface="+mj-lt"/>
              </a:rPr>
              <a:t>alphabet</a:t>
            </a:r>
            <a:r>
              <a:rPr lang="en-US" sz="2200" dirty="0">
                <a:latin typeface="+mj-lt"/>
              </a:rPr>
              <a:t> is a finite collection of symbols. Usually denoted by</a:t>
            </a:r>
            <a:r>
              <a:rPr lang="en-US" sz="2200" dirty="0"/>
              <a:t> </a:t>
            </a:r>
            <a:r>
              <a:rPr lang="el-GR" sz="2200" b="1" i="1" dirty="0">
                <a:solidFill>
                  <a:srgbClr val="FF0000"/>
                </a:solidFill>
                <a:ea typeface="PT Serif"/>
                <a:cs typeface="PT Serif"/>
                <a:sym typeface="PT Serif"/>
              </a:rPr>
              <a:t>Σ</a:t>
            </a:r>
            <a:r>
              <a:rPr lang="en-US" sz="2200" dirty="0">
                <a:sym typeface="PT Serif"/>
              </a:rPr>
              <a:t>.</a:t>
            </a:r>
            <a:endParaRPr lang="en-US" sz="2200" dirty="0">
              <a:latin typeface="+mj-lt"/>
            </a:endParaRP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</a:t>
            </a:r>
            <a:r>
              <a:rPr lang="en-US" sz="2200" dirty="0">
                <a:latin typeface="+mj-lt"/>
              </a:rPr>
              <a:t>a, b, c, …, z} — letters of the alphabet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1, 2, …, 9} — </a:t>
            </a:r>
            <a:r>
              <a:rPr lang="en-US" sz="2200" dirty="0">
                <a:latin typeface="+mj-lt"/>
              </a:rPr>
              <a:t>base ten digits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1} — </a:t>
            </a:r>
            <a:r>
              <a:rPr lang="en-US" sz="2200" dirty="0">
                <a:latin typeface="+mj-lt"/>
              </a:rPr>
              <a:t>binary digits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word</a:t>
            </a:r>
            <a:r>
              <a:rPr lang="en-US" sz="2200" dirty="0">
                <a:latin typeface="+mj-lt"/>
              </a:rPr>
              <a:t> is a finite sequence of alphabet symbols</a:t>
            </a: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symbols may be repeated, e.g., </a:t>
            </a:r>
            <a:r>
              <a:rPr lang="en-US" sz="2200" i="1" dirty="0">
                <a:latin typeface="+mj-lt"/>
              </a:rPr>
              <a:t>baa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100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sheep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order matters, e.g., </a:t>
            </a:r>
            <a:r>
              <a:rPr lang="en-US" sz="2200" i="1" dirty="0">
                <a:latin typeface="+mj-lt"/>
              </a:rPr>
              <a:t>stressed</a:t>
            </a:r>
            <a:r>
              <a:rPr lang="en-US" sz="2200" dirty="0">
                <a:latin typeface="+mj-lt"/>
              </a:rPr>
              <a:t> vs </a:t>
            </a:r>
            <a:r>
              <a:rPr lang="en-US" sz="2200" i="1" dirty="0">
                <a:latin typeface="+mj-lt"/>
              </a:rPr>
              <a:t>desserts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word of length 0 is special, i.e., the </a:t>
            </a:r>
            <a:r>
              <a:rPr lang="en-US" sz="2200" i="1" dirty="0">
                <a:latin typeface="+mj-lt"/>
              </a:rPr>
              <a:t>empty string</a:t>
            </a:r>
            <a:r>
              <a:rPr lang="en-US" sz="2200" dirty="0">
                <a:latin typeface="+mj-lt"/>
              </a:rPr>
              <a:t> (</a:t>
            </a:r>
            <a:r>
              <a:rPr lang="el-GR" sz="2200" b="1" dirty="0">
                <a:solidFill>
                  <a:srgbClr val="FF0000"/>
                </a:solidFill>
                <a:latin typeface="+mj-lt"/>
              </a:rPr>
              <a:t>λ</a:t>
            </a:r>
            <a:r>
              <a:rPr lang="en-US" sz="2200" dirty="0"/>
              <a:t> or</a:t>
            </a:r>
            <a:r>
              <a:rPr lang="el-GR" sz="2200" dirty="0"/>
              <a:t> </a:t>
            </a:r>
            <a:r>
              <a:rPr lang="el-GR" sz="2200" b="1" dirty="0">
                <a:solidFill>
                  <a:srgbClr val="FF0000"/>
                </a:solidFill>
              </a:rPr>
              <a:t>ε</a:t>
            </a:r>
            <a:r>
              <a:rPr lang="en-US" sz="2200" dirty="0"/>
              <a:t> or</a:t>
            </a:r>
            <a:r>
              <a:rPr lang="el-GR" sz="2200" dirty="0"/>
              <a:t> </a:t>
            </a:r>
            <a:r>
              <a:rPr lang="en-CA" sz="2200" b="1" dirty="0">
                <a:solidFill>
                  <a:srgbClr val="FF0000"/>
                </a:solidFill>
              </a:rPr>
              <a:t>””</a:t>
            </a:r>
            <a:r>
              <a:rPr lang="el-GR" sz="2200" dirty="0">
                <a:latin typeface="+mj-lt"/>
              </a:rPr>
              <a:t>)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l-GR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language</a:t>
            </a:r>
            <a:r>
              <a:rPr lang="en-US" sz="2200" dirty="0">
                <a:latin typeface="+mj-lt"/>
              </a:rPr>
              <a:t> distinguishes which words are valid vs invalid.</a:t>
            </a:r>
          </a:p>
        </p:txBody>
      </p:sp>
    </p:spTree>
    <p:extLst>
      <p:ext uri="{BB962C8B-B14F-4D97-AF65-F5344CB8AC3E}">
        <p14:creationId xmlns:p14="http://schemas.microsoft.com/office/powerpoint/2010/main" val="1820322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12499-72CB-B2CB-9F0D-889FFF933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287C45C9-BDF9-68FF-E4C4-D144D83081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Formal Languages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3F7DD329-AD11-1CE6-8387-35907BCA4E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language</a:t>
            </a:r>
            <a:r>
              <a:rPr lang="en-US" sz="2200" dirty="0">
                <a:latin typeface="+mj-lt"/>
              </a:rPr>
              <a:t> distinguishes which words are valid vs invalid.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Examples: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ea typeface="PT Serif"/>
                <a:cs typeface="PT Serif"/>
                <a:sym typeface="PT Serif"/>
              </a:rPr>
              <a:t>Σ</a:t>
            </a:r>
            <a:r>
              <a:rPr lang="el-GR" sz="2200" dirty="0"/>
              <a:t> = {0, 1, 2, …, 9}</a:t>
            </a:r>
            <a:endParaRPr lang="en-CA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latin typeface="+mj-lt"/>
              </a:rPr>
              <a:t>EVEN = “0” </a:t>
            </a:r>
            <a:r>
              <a:rPr lang="en-US" sz="2200" dirty="0"/>
              <a:t>⋃ {</a:t>
            </a:r>
            <a:r>
              <a:rPr lang="en-CA" sz="2200" dirty="0">
                <a:latin typeface="+mj-lt"/>
              </a:rPr>
              <a:t>strings that start with 1,2….,9 and end with 0,2,4,6,8}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CA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EVEN is the language that contains all non-negative even number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For example: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21 is not in EVEN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012 is not in EVEN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23878 is in EVEN</a:t>
            </a:r>
          </a:p>
        </p:txBody>
      </p:sp>
    </p:spTree>
    <p:extLst>
      <p:ext uri="{BB962C8B-B14F-4D97-AF65-F5344CB8AC3E}">
        <p14:creationId xmlns:p14="http://schemas.microsoft.com/office/powerpoint/2010/main" val="3100203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Deterministic Finite Automata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082338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i="1" dirty="0">
                <a:latin typeface="+mj-lt"/>
              </a:rPr>
              <a:t>A regular language</a:t>
            </a:r>
            <a:r>
              <a:rPr lang="en-US" sz="2200" dirty="0">
                <a:latin typeface="+mj-lt"/>
              </a:rPr>
              <a:t> is specified by a </a:t>
            </a:r>
            <a:r>
              <a:rPr lang="en-US" sz="2200" i="1" dirty="0">
                <a:latin typeface="+mj-lt"/>
              </a:rPr>
              <a:t>Deterministic Finite Automaton</a:t>
            </a: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/>
              <a:t>Deterministic Finite Automaton</a:t>
            </a:r>
            <a:r>
              <a:rPr lang="en-US" sz="2200" dirty="0">
                <a:latin typeface="+mj-lt"/>
              </a:rPr>
              <a:t> (DFA) is a 5-tuple (</a:t>
            </a:r>
            <a:r>
              <a:rPr lang="el-GR" sz="2200" dirty="0">
                <a:latin typeface="+mj-lt"/>
              </a:rPr>
              <a:t>Σ</a:t>
            </a:r>
            <a:r>
              <a:rPr lang="en-US" sz="2200" dirty="0">
                <a:latin typeface="+mj-lt"/>
              </a:rPr>
              <a:t>, S, s</a:t>
            </a:r>
            <a:r>
              <a:rPr lang="en-US" sz="2200" baseline="-25000" dirty="0">
                <a:latin typeface="+mj-lt"/>
              </a:rPr>
              <a:t>0</a:t>
            </a:r>
            <a:r>
              <a:rPr lang="en-US" sz="2200" dirty="0">
                <a:latin typeface="+mj-lt"/>
              </a:rPr>
              <a:t>, </a:t>
            </a:r>
            <a:r>
              <a:rPr lang="el-GR" sz="2200" dirty="0">
                <a:latin typeface="+mj-lt"/>
              </a:rPr>
              <a:t>δ</a:t>
            </a:r>
            <a:r>
              <a:rPr lang="en-US" sz="2200" dirty="0">
                <a:latin typeface="+mj-lt"/>
              </a:rPr>
              <a:t>, F), where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latin typeface="+mj-lt"/>
              </a:rPr>
              <a:t>Σ </a:t>
            </a:r>
            <a:r>
              <a:rPr lang="en-US" sz="2200" dirty="0">
                <a:latin typeface="+mj-lt"/>
              </a:rPr>
              <a:t>is the input alphabet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 is the set of states of a machine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</a:t>
            </a:r>
            <a:r>
              <a:rPr lang="en-US" sz="2200" baseline="-25000" dirty="0">
                <a:latin typeface="+mj-lt"/>
              </a:rPr>
              <a:t>0</a:t>
            </a:r>
            <a:r>
              <a:rPr lang="en-US" sz="2200" dirty="0">
                <a:latin typeface="+mj-lt"/>
              </a:rPr>
              <a:t> is the initial state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latin typeface="+mj-lt"/>
              </a:rPr>
              <a:t>δ</a:t>
            </a:r>
            <a:r>
              <a:rPr lang="en-US" sz="2200" dirty="0">
                <a:latin typeface="+mj-lt"/>
              </a:rPr>
              <a:t> is the state-transition function </a:t>
            </a:r>
            <a:r>
              <a:rPr lang="el-GR" sz="2200" dirty="0"/>
              <a:t>δ</a:t>
            </a:r>
            <a:r>
              <a:rPr lang="en-US" sz="2200" dirty="0"/>
              <a:t> : S x </a:t>
            </a:r>
            <a:r>
              <a:rPr lang="el-GR" sz="2200" dirty="0"/>
              <a:t>Σ</a:t>
            </a:r>
            <a:r>
              <a:rPr lang="en-US" sz="2200" dirty="0"/>
              <a:t> </a:t>
            </a:r>
            <a:r>
              <a:rPr lang="en-US" sz="2200" dirty="0">
                <a:sym typeface="Wingdings" panose="05000000000000000000" pitchFamily="2" charset="2"/>
              </a:rPr>
              <a:t> S</a:t>
            </a:r>
            <a:r>
              <a:rPr lang="en-US" sz="2200" dirty="0"/>
              <a:t> </a:t>
            </a:r>
            <a:endParaRPr lang="en-US" sz="2200" dirty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F is a </a:t>
            </a:r>
            <a:r>
              <a:rPr lang="en-US" sz="2200" i="1" dirty="0">
                <a:latin typeface="+mj-lt"/>
              </a:rPr>
              <a:t>collection</a:t>
            </a:r>
            <a:r>
              <a:rPr lang="en-US" sz="2200" dirty="0">
                <a:latin typeface="+mj-lt"/>
              </a:rPr>
              <a:t> of the accepting states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sp>
        <p:nvSpPr>
          <p:cNvPr id="24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25" name="Google Shape;323;p20"/>
          <p:cNvCxnSpPr>
            <a:stCxn id="31" idx="6"/>
            <a:endCxn id="47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47" idx="2"/>
            <a:endCxn id="28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5522138" y="5765783"/>
            <a:ext cx="2419993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>
                <a:solidFill>
                  <a:schemeClr val="tx1"/>
                </a:solidFill>
              </a:rPr>
              <a:t>= {</a:t>
            </a:r>
            <a:r>
              <a:rPr lang="en" sz="2200" dirty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>
                <a:solidFill>
                  <a:schemeClr val="tx1"/>
                </a:solidFill>
              </a:rPr>
              <a:t>S = {s</a:t>
            </a:r>
            <a:r>
              <a:rPr lang="en" sz="2200" baseline="-25000" dirty="0">
                <a:solidFill>
                  <a:schemeClr val="tx1"/>
                </a:solidFill>
              </a:rPr>
              <a:t>0</a:t>
            </a:r>
            <a:r>
              <a:rPr lang="en" sz="2200" dirty="0">
                <a:solidFill>
                  <a:schemeClr val="tx1"/>
                </a:solidFill>
              </a:rPr>
              <a:t>, 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r>
              <a:rPr lang="en" sz="2200" dirty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>
                <a:solidFill>
                  <a:schemeClr val="tx1"/>
                </a:solidFill>
              </a:rPr>
              <a:t>F = {s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r>
              <a:rPr lang="en" sz="2200" dirty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6013914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  <p:bldP spid="35" grpId="0"/>
      <p:bldP spid="38" grpId="0"/>
      <p:bldP spid="40" grpId="0"/>
      <p:bldP spid="43" grpId="0"/>
      <p:bldP spid="44" grpId="0"/>
      <p:bldP spid="46" grpId="0" animBg="1"/>
      <p:bldP spid="42" grpId="0" animBg="1"/>
      <p:bldP spid="45" grpId="0" animBg="1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26;p20"/>
          <p:cNvSpPr/>
          <p:nvPr/>
        </p:nvSpPr>
        <p:spPr>
          <a:xfrm>
            <a:off x="4309495" y="3442695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4382419" y="3511322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string = </a:t>
            </a:r>
            <a:r>
              <a:rPr lang="en-US" sz="2200" dirty="0" err="1">
                <a:solidFill>
                  <a:schemeClr val="accent6"/>
                </a:solidFill>
                <a:latin typeface="+mj-lt"/>
              </a:rPr>
              <a:t>aaabb</a:t>
            </a:r>
            <a:endParaRPr lang="en-US" sz="2200" dirty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Therefore </a:t>
            </a:r>
            <a:r>
              <a:rPr lang="en-US" sz="2200" i="1" dirty="0" err="1">
                <a:solidFill>
                  <a:schemeClr val="accent6"/>
                </a:solidFill>
                <a:latin typeface="+mj-lt"/>
              </a:rPr>
              <a:t>aaabb</a:t>
            </a:r>
            <a:r>
              <a:rPr lang="en-US" sz="2200" dirty="0">
                <a:latin typeface="+mj-lt"/>
              </a:rPr>
              <a:t> is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14186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75999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23799" y="3236942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09586" y="3269053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56947" y="3235426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26327" y="3593859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337475" y="358058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044276" y="358058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740831" y="358304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09555" y="3592858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44187" y="3592857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6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107" name="Google Shape;323;p20"/>
          <p:cNvCxnSpPr>
            <a:stCxn id="111" idx="6"/>
            <a:endCxn id="123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8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112" name="Google Shape;330;p20"/>
          <p:cNvCxnSpPr>
            <a:stCxn id="123" idx="2"/>
            <a:endCxn id="109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114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115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6" name="Google Shape;234;p16"/>
          <p:cNvSpPr txBox="1"/>
          <p:nvPr/>
        </p:nvSpPr>
        <p:spPr>
          <a:xfrm>
            <a:off x="5522138" y="5765783"/>
            <a:ext cx="2419993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>
                <a:solidFill>
                  <a:schemeClr val="tx1"/>
                </a:solidFill>
              </a:rPr>
              <a:t>= {</a:t>
            </a:r>
            <a:r>
              <a:rPr lang="en" sz="2200" dirty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>
                <a:solidFill>
                  <a:schemeClr val="tx1"/>
                </a:solidFill>
              </a:rPr>
              <a:t>S = {s</a:t>
            </a:r>
            <a:r>
              <a:rPr lang="en" sz="2200" baseline="-25000" dirty="0">
                <a:solidFill>
                  <a:schemeClr val="tx1"/>
                </a:solidFill>
              </a:rPr>
              <a:t>0</a:t>
            </a:r>
            <a:r>
              <a:rPr lang="en" sz="2200" dirty="0">
                <a:solidFill>
                  <a:schemeClr val="tx1"/>
                </a:solidFill>
              </a:rPr>
              <a:t>, 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r>
              <a:rPr lang="en" sz="2200" dirty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>
                <a:solidFill>
                  <a:schemeClr val="tx1"/>
                </a:solidFill>
              </a:rPr>
              <a:t>F = {s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r>
              <a:rPr lang="en" sz="2200" dirty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117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8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9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0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63384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2" grpId="0"/>
      <p:bldP spid="36" grpId="0"/>
      <p:bldP spid="41" grpId="0"/>
      <p:bldP spid="42" grpId="0"/>
      <p:bldP spid="45" grpId="0"/>
      <p:bldP spid="49" grpId="0"/>
      <p:bldP spid="53" grpId="0"/>
      <p:bldP spid="54" grpId="0"/>
      <p:bldP spid="55" grpId="0"/>
      <p:bldP spid="56" grpId="0"/>
      <p:bldP spid="57" grpId="0"/>
      <p:bldP spid="108" grpId="0" animBg="1"/>
      <p:bldP spid="109" grpId="0" animBg="1"/>
      <p:bldP spid="110" grpId="0" animBg="1"/>
      <p:bldP spid="111" grpId="0" animBg="1"/>
      <p:bldP spid="114" grpId="0"/>
      <p:bldP spid="115" grpId="0"/>
      <p:bldP spid="117" grpId="0"/>
      <p:bldP spid="118" grpId="0"/>
      <p:bldP spid="119" grpId="0"/>
      <p:bldP spid="120" grpId="0" animBg="1"/>
      <p:bldP spid="121" grpId="0" animBg="1"/>
      <p:bldP spid="122" grpId="0" animBg="1"/>
      <p:bldP spid="1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string =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aa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Therefore,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aa</a:t>
            </a:r>
            <a:r>
              <a:rPr lang="en-US" sz="2200" dirty="0">
                <a:latin typeface="+mj-lt"/>
              </a:rPr>
              <a:t> is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39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cxnSp>
        <p:nvCxnSpPr>
          <p:cNvPr id="41" name="Google Shape;323;p20"/>
          <p:cNvCxnSpPr>
            <a:stCxn id="48" idx="6"/>
            <a:endCxn id="61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51" name="Google Shape;330;p20"/>
          <p:cNvCxnSpPr>
            <a:stCxn id="61" idx="2"/>
            <a:endCxn id="45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s</a:t>
            </a:r>
            <a:r>
              <a:rPr lang="en" baseline="-25000" dirty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3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7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8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62" name="Google Shape;326;p20"/>
          <p:cNvSpPr/>
          <p:nvPr/>
        </p:nvSpPr>
        <p:spPr>
          <a:xfrm>
            <a:off x="2179780" y="4088866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327;p20"/>
          <p:cNvSpPr/>
          <p:nvPr/>
        </p:nvSpPr>
        <p:spPr>
          <a:xfrm>
            <a:off x="2252704" y="4157493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TextBox 63"/>
          <p:cNvSpPr txBox="1"/>
          <p:nvPr/>
        </p:nvSpPr>
        <p:spPr>
          <a:xfrm>
            <a:off x="2085879" y="3831382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021238" y="4198280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59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50" grpId="0"/>
      <p:bldP spid="42" grpId="0" animBg="1"/>
      <p:bldP spid="45" grpId="0" animBg="1"/>
      <p:bldP spid="47" grpId="0" animBg="1"/>
      <p:bldP spid="48" grpId="0" animBg="1"/>
      <p:bldP spid="53" grpId="0"/>
      <p:bldP spid="54" grpId="0"/>
      <p:bldP spid="55" grpId="0"/>
      <p:bldP spid="56" grpId="0"/>
      <p:bldP spid="57" grpId="0"/>
      <p:bldP spid="58" grpId="0" animBg="1"/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5683</TotalTime>
  <Words>2676</Words>
  <Application>Microsoft Office PowerPoint</Application>
  <PresentationFormat>Custom</PresentationFormat>
  <Paragraphs>475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Arial (Body)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Today</vt:lpstr>
      <vt:lpstr>For thursday </vt:lpstr>
      <vt:lpstr>Formal Languages</vt:lpstr>
      <vt:lpstr>Formal Languages</vt:lpstr>
      <vt:lpstr>PowerPoint Presentation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L1 = {abc, ac, bcc, bca}</vt:lpstr>
      <vt:lpstr>L3 = all strings over {a,b} that contain the substring aab</vt:lpstr>
      <vt:lpstr>Regular Languages</vt:lpstr>
      <vt:lpstr>Union of Regular Languages</vt:lpstr>
      <vt:lpstr>Union of Regular Languages</vt:lpstr>
      <vt:lpstr>Union of Regular Languages</vt:lpstr>
      <vt:lpstr>An open problem</vt:lpstr>
      <vt:lpstr>PowerPoint Presentation</vt:lpstr>
      <vt:lpstr>Regular Expressions</vt:lpstr>
      <vt:lpstr>Regular Expressions</vt:lpstr>
      <vt:lpstr>Regular Languages</vt:lpstr>
      <vt:lpstr>If you learn one thing from today’s lecture:</vt:lpstr>
      <vt:lpstr>Non regular languages</vt:lpstr>
      <vt:lpstr>PowerPoint Presentation</vt:lpstr>
      <vt:lpstr>Decidability </vt:lpstr>
      <vt:lpstr>Decidability </vt:lpstr>
      <vt:lpstr>Decidability </vt:lpstr>
      <vt:lpstr>The halting problem </vt:lpstr>
      <vt:lpstr>The halting problem </vt:lpstr>
      <vt:lpstr>The halting problem </vt:lpstr>
      <vt:lpstr>What does it mean “run a program on itself”?</vt:lpstr>
      <vt:lpstr>Decidability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1932</cp:revision>
  <cp:lastPrinted>1601-01-01T00:00:00Z</cp:lastPrinted>
  <dcterms:created xsi:type="dcterms:W3CDTF">2017-07-19T19:15:02Z</dcterms:created>
  <dcterms:modified xsi:type="dcterms:W3CDTF">2025-11-25T21:15:31Z</dcterms:modified>
</cp:coreProperties>
</file>