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518" r:id="rId4"/>
    <p:sldId id="560" r:id="rId5"/>
    <p:sldId id="561" r:id="rId6"/>
    <p:sldId id="562" r:id="rId7"/>
    <p:sldId id="563" r:id="rId8"/>
    <p:sldId id="513" r:id="rId9"/>
    <p:sldId id="564" r:id="rId10"/>
    <p:sldId id="565" r:id="rId11"/>
    <p:sldId id="334" r:id="rId1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36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57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3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73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8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25,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72651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Factory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Factory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Factory pattern is one of the most used design patterns in Java.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pattern provides a simple way to create an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MyFactory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createAnObject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(“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”)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FactoryDemo.java]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</a:p>
        </p:txBody>
      </p:sp>
    </p:spTree>
    <p:extLst>
      <p:ext uri="{BB962C8B-B14F-4D97-AF65-F5344CB8AC3E}">
        <p14:creationId xmlns:p14="http://schemas.microsoft.com/office/powerpoint/2010/main" val="1548663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Builder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Builder pattern is also very useful.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Provides a way to create a customized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	… 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setParameter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	{…}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build()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BuilderDemo.java]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To learn OOP and design </a:t>
            </a:r>
            <a:r>
              <a:rPr lang="en-US" sz="2000"/>
              <a:t>patterns in </a:t>
            </a:r>
            <a:r>
              <a:rPr lang="en-US" sz="2000" dirty="0"/>
              <a:t>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 / Jack Thomas)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 / 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Methods (Brian Fraser / Nick Sumner)</a:t>
            </a:r>
          </a:p>
        </p:txBody>
      </p:sp>
    </p:spTree>
    <p:extLst>
      <p:ext uri="{BB962C8B-B14F-4D97-AF65-F5344CB8AC3E}">
        <p14:creationId xmlns:p14="http://schemas.microsoft.com/office/powerpoint/2010/main" val="308998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Streams in Java</a:t>
            </a:r>
          </a:p>
        </p:txBody>
      </p:sp>
    </p:spTree>
    <p:extLst>
      <p:ext uri="{BB962C8B-B14F-4D97-AF65-F5344CB8AC3E}">
        <p14:creationId xmlns:p14="http://schemas.microsoft.com/office/powerpoint/2010/main" val="663702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Streams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in Java allow us to process a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collection can be an array, a list, or any other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support various methods on a collection which can be pipelined to produce the desired result, such as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filter(),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map(),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reduce(),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forEach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sorted()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etc.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don’t change the original data structures.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See [</a:t>
            </a:r>
            <a:r>
              <a:rPr lang="en-US" altLang="he-IL" sz="200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UsingStreams</a:t>
            </a:r>
            <a:r>
              <a:rPr lang="en-US" altLang="he-IL" sz="200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.java]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02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2597</TotalTime>
  <Words>282</Words>
  <Application>Microsoft Office PowerPoint</Application>
  <PresentationFormat>Custom</PresentationFormat>
  <Paragraphs>60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PowerPoint Presentation</vt:lpstr>
      <vt:lpstr>Factory</vt:lpstr>
      <vt:lpstr>PowerPoint Presentation</vt:lpstr>
      <vt:lpstr>Builder</vt:lpstr>
      <vt:lpstr>More on Object Oriented Design</vt:lpstr>
      <vt:lpstr>PowerPoint Presentation</vt:lpstr>
      <vt:lpstr>Streams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901</cp:revision>
  <dcterms:created xsi:type="dcterms:W3CDTF">2017-07-19T12:15:02Z</dcterms:created>
  <dcterms:modified xsi:type="dcterms:W3CDTF">2021-01-25T03:58:30Z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