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44"/>
  </p:notesMasterIdLst>
  <p:sldIdLst>
    <p:sldId id="256" r:id="rId3"/>
    <p:sldId id="665" r:id="rId4"/>
    <p:sldId id="414" r:id="rId5"/>
    <p:sldId id="416" r:id="rId6"/>
    <p:sldId id="453" r:id="rId7"/>
    <p:sldId id="418" r:id="rId8"/>
    <p:sldId id="444" r:id="rId9"/>
    <p:sldId id="450" r:id="rId10"/>
    <p:sldId id="420" r:id="rId11"/>
    <p:sldId id="421" r:id="rId12"/>
    <p:sldId id="423" r:id="rId13"/>
    <p:sldId id="425" r:id="rId14"/>
    <p:sldId id="426" r:id="rId15"/>
    <p:sldId id="427" r:id="rId16"/>
    <p:sldId id="428" r:id="rId17"/>
    <p:sldId id="448" r:id="rId18"/>
    <p:sldId id="429" r:id="rId19"/>
    <p:sldId id="430" r:id="rId20"/>
    <p:sldId id="432" r:id="rId21"/>
    <p:sldId id="433" r:id="rId22"/>
    <p:sldId id="434" r:id="rId23"/>
    <p:sldId id="666" r:id="rId24"/>
    <p:sldId id="435" r:id="rId25"/>
    <p:sldId id="438" r:id="rId26"/>
    <p:sldId id="431" r:id="rId27"/>
    <p:sldId id="437" r:id="rId28"/>
    <p:sldId id="449" r:id="rId29"/>
    <p:sldId id="667" r:id="rId30"/>
    <p:sldId id="668" r:id="rId31"/>
    <p:sldId id="671" r:id="rId32"/>
    <p:sldId id="669" r:id="rId33"/>
    <p:sldId id="670" r:id="rId34"/>
    <p:sldId id="672" r:id="rId35"/>
    <p:sldId id="675" r:id="rId36"/>
    <p:sldId id="673" r:id="rId37"/>
    <p:sldId id="674" r:id="rId38"/>
    <p:sldId id="677" r:id="rId39"/>
    <p:sldId id="679" r:id="rId40"/>
    <p:sldId id="680" r:id="rId41"/>
    <p:sldId id="676" r:id="rId42"/>
    <p:sldId id="291" r:id="rId43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94660"/>
  </p:normalViewPr>
  <p:slideViewPr>
    <p:cSldViewPr>
      <p:cViewPr varScale="1">
        <p:scale>
          <a:sx n="53" d="100"/>
          <a:sy n="53" d="100"/>
        </p:scale>
        <p:origin x="540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68496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04474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45398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62384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09464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99196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65759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74208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57302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634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9529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26012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66831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284682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9473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463974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049708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55510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521606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775514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19940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963995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647591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40578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554059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748341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475681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127265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308091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923908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27215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02286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281077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842012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92376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84834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29568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28275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4315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usfca.edu/~galles/visualization/AVLtree.html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225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 lvl="0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 5, 2021</a:t>
            </a: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9D1FC99-CD74-4781-8BCF-B72DB78CC3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3094037"/>
            <a:ext cx="4257675" cy="34861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finds a given item in a BST (or returns null).</a:t>
            </a:r>
            <a:br>
              <a:rPr lang="en-US" altLang="he-IL" sz="2000" dirty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find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root, T item) {}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383212" y="2325518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find( 8 )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 bwMode="auto">
          <a:xfrm flipV="1">
            <a:off x="3735583" y="4450877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 bwMode="auto">
          <a:xfrm flipV="1">
            <a:off x="5657453" y="6139207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234857" y="6562907"/>
            <a:ext cx="3454792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Not found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 flipV="1">
            <a:off x="7156352" y="6497296"/>
            <a:ext cx="581219" cy="64443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8420782A-D3B8-45F2-B8BA-08FB8280C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7112" y="906534"/>
            <a:ext cx="3544887" cy="9068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The running time is:</a:t>
            </a:r>
            <a:br>
              <a:rPr lang="en-US" altLang="en-US" sz="2200" dirty="0"/>
            </a:br>
            <a:r>
              <a:rPr lang="en-US" altLang="en-US" sz="2200" dirty="0"/>
              <a:t>O(depth of the tree)</a:t>
            </a:r>
          </a:p>
        </p:txBody>
      </p:sp>
    </p:spTree>
    <p:extLst>
      <p:ext uri="{BB962C8B-B14F-4D97-AF65-F5344CB8AC3E}">
        <p14:creationId xmlns:p14="http://schemas.microsoft.com/office/powerpoint/2010/main" val="33323441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4657" y="2785886"/>
            <a:ext cx="42576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5444" y="2789237"/>
            <a:ext cx="4306888" cy="4803951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adds a given element to a binary search tree</a:t>
            </a:r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addItem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BinarySearchTree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bst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 item) {}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49312" y="3382909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addItem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( 6 )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499EB07-CC54-412B-A7B2-5528F1A6C9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16931" y="2792312"/>
            <a:ext cx="4257675" cy="4725652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 bwMode="auto">
          <a:xfrm flipV="1">
            <a:off x="4930479" y="31488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 bwMode="auto">
          <a:xfrm flipV="1">
            <a:off x="4352925" y="4462776"/>
            <a:ext cx="1524736" cy="64370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 bwMode="auto">
          <a:xfrm flipH="1" flipV="1">
            <a:off x="7021512" y="5876288"/>
            <a:ext cx="1422495" cy="65199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F7AEA9A-AFCE-4A6D-9A3D-DD91A7B6CF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312" y="4084637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addItem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( 9 )</a:t>
            </a:r>
          </a:p>
        </p:txBody>
      </p:sp>
    </p:spTree>
    <p:extLst>
      <p:ext uri="{BB962C8B-B14F-4D97-AF65-F5344CB8AC3E}">
        <p14:creationId xmlns:p14="http://schemas.microsoft.com/office/powerpoint/2010/main" val="22784504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Removing an element from</a:t>
            </a:r>
            <a:br>
              <a:rPr lang="de-DE" altLang="en-US" dirty="0"/>
            </a:b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Write a function that removes a given element from a BST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We will have 3 cases depending on how many child the node has.</a:t>
            </a:r>
          </a:p>
        </p:txBody>
      </p:sp>
    </p:spTree>
    <p:extLst>
      <p:ext uri="{BB962C8B-B14F-4D97-AF65-F5344CB8AC3E}">
        <p14:creationId xmlns:p14="http://schemas.microsoft.com/office/powerpoint/2010/main" val="30797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Removing an element from</a:t>
            </a:r>
            <a:br>
              <a:rPr lang="de-DE" altLang="en-US" dirty="0"/>
            </a:b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Step 1: Get a pointer to the node we want to remove</a:t>
            </a:r>
          </a:p>
          <a:p>
            <a:pPr marL="400050">
              <a:buFont typeface="Arial" panose="020B0604020202020204" pitchFamily="34" charset="0"/>
              <a:buChar char="•"/>
              <a:defRPr/>
            </a:pPr>
            <a:endParaRPr lang="en-US" altLang="he-IL" sz="2200" dirty="0"/>
          </a:p>
          <a:p>
            <a:pPr marL="400050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Removing a node with no children:</a:t>
            </a:r>
          </a:p>
          <a:p>
            <a:pPr marL="800100" lvl="1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Just remove the vertex, and update its parent.</a:t>
            </a:r>
          </a:p>
          <a:p>
            <a:pPr marL="514350" indent="-457200">
              <a:buFont typeface="Arial" panose="020B0604020202020204" pitchFamily="34" charset="0"/>
              <a:buChar char="•"/>
              <a:defRPr/>
            </a:pPr>
            <a:endParaRPr lang="en-US" altLang="he-IL" sz="2200" dirty="0"/>
          </a:p>
          <a:p>
            <a:pPr marL="514350" indent="-457200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Removing a node with one child: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Update the parent to skip over the removed node, and point to its (unique) child.</a:t>
            </a:r>
          </a:p>
          <a:p>
            <a:pPr marL="457200" lvl="1" indent="0">
              <a:defRPr/>
            </a:pPr>
            <a:endParaRPr lang="en-US" altLang="he-IL" sz="2200" dirty="0"/>
          </a:p>
          <a:p>
            <a:pPr marL="514350" indent="-457200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Note that if the removed node is the root, then we should update the pointer to the root accordingly.</a:t>
            </a:r>
          </a:p>
        </p:txBody>
      </p:sp>
    </p:spTree>
    <p:extLst>
      <p:ext uri="{BB962C8B-B14F-4D97-AF65-F5344CB8AC3E}">
        <p14:creationId xmlns:p14="http://schemas.microsoft.com/office/powerpoint/2010/main" val="41832761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no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 err="1"/>
              <a:t>removeNode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BinarySearchTree</a:t>
            </a:r>
            <a:r>
              <a:rPr lang="en-US" altLang="he-IL" sz="2200" dirty="0"/>
              <a:t> tree,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 node)</a:t>
            </a:r>
          </a:p>
          <a:p>
            <a:pPr>
              <a:defRPr/>
            </a:pPr>
            <a:r>
              <a:rPr lang="en-US" altLang="he-IL" sz="2200" dirty="0"/>
              <a:t>	if (</a:t>
            </a:r>
            <a:r>
              <a:rPr lang="en-US" altLang="he-IL" sz="2200" dirty="0" err="1"/>
              <a:t>tree.root</a:t>
            </a:r>
            <a:r>
              <a:rPr lang="en-US" altLang="he-IL" sz="2200" dirty="0"/>
              <a:t> == node)</a:t>
            </a:r>
          </a:p>
          <a:p>
            <a:pPr lvl="1">
              <a:defRPr/>
            </a:pPr>
            <a:r>
              <a:rPr lang="en-US" altLang="he-IL" sz="2200" dirty="0"/>
              <a:t>	 </a:t>
            </a:r>
            <a:r>
              <a:rPr lang="en-US" altLang="he-IL" sz="2200" dirty="0" err="1"/>
              <a:t>tree.root</a:t>
            </a:r>
            <a:r>
              <a:rPr lang="en-US" altLang="he-IL" sz="2200" dirty="0"/>
              <a:t> = null;</a:t>
            </a:r>
          </a:p>
          <a:p>
            <a:pPr>
              <a:defRPr/>
            </a:pPr>
            <a:r>
              <a:rPr lang="en-US" altLang="he-IL" sz="2200" dirty="0"/>
              <a:t>	else</a:t>
            </a:r>
          </a:p>
          <a:p>
            <a:pPr>
              <a:defRPr/>
            </a:pPr>
            <a:r>
              <a:rPr lang="en-US" altLang="he-IL" sz="2200" dirty="0"/>
              <a:t>			if (</a:t>
            </a:r>
            <a:r>
              <a:rPr lang="en-US" altLang="he-IL" sz="2200" dirty="0" err="1"/>
              <a:t>node.parent.getLeftChild</a:t>
            </a:r>
            <a:r>
              <a:rPr lang="en-US" altLang="he-IL" sz="2200" dirty="0"/>
              <a:t>() == node)</a:t>
            </a:r>
          </a:p>
          <a:p>
            <a:pPr lvl="2">
              <a:defRPr/>
            </a:pPr>
            <a:r>
              <a:rPr lang="en-US" altLang="he-IL" sz="2200" dirty="0"/>
              <a:t>		</a:t>
            </a:r>
            <a:r>
              <a:rPr lang="en-US" altLang="he-IL" sz="2200" dirty="0" err="1"/>
              <a:t>node.parent.setLeftChild</a:t>
            </a:r>
            <a:r>
              <a:rPr lang="en-US" altLang="he-IL" sz="2200" dirty="0"/>
              <a:t>(null)</a:t>
            </a:r>
          </a:p>
          <a:p>
            <a:pPr lvl="1">
              <a:defRPr/>
            </a:pPr>
            <a:r>
              <a:rPr lang="en-US" altLang="he-IL" sz="2200" dirty="0"/>
              <a:t>		else   // </a:t>
            </a:r>
            <a:r>
              <a:rPr lang="en-US" altLang="he-IL" sz="2200" dirty="0" err="1"/>
              <a:t>node.parent.getRightChild</a:t>
            </a:r>
            <a:r>
              <a:rPr lang="en-US" altLang="he-IL" sz="2200" dirty="0"/>
              <a:t>() == node</a:t>
            </a:r>
          </a:p>
          <a:p>
            <a:pPr lvl="2">
              <a:defRPr/>
            </a:pPr>
            <a:r>
              <a:rPr lang="en-US" altLang="he-IL" sz="2200" dirty="0"/>
              <a:t>		 </a:t>
            </a:r>
            <a:r>
              <a:rPr lang="en-US" altLang="he-IL" sz="2200" dirty="0" err="1"/>
              <a:t>node.parent.setRightChild</a:t>
            </a:r>
            <a:r>
              <a:rPr lang="en-US" altLang="he-IL" sz="2200" dirty="0"/>
              <a:t>(null)	</a:t>
            </a:r>
          </a:p>
          <a:p>
            <a:pPr>
              <a:defRPr/>
            </a:pPr>
            <a:endParaRPr lang="en-US" altLang="he-IL" sz="22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99B5270-F81B-4E70-A4B2-B8AA8ACD82DB}"/>
              </a:ext>
            </a:extLst>
          </p:cNvPr>
          <p:cNvSpPr/>
          <p:nvPr/>
        </p:nvSpPr>
        <p:spPr bwMode="auto">
          <a:xfrm>
            <a:off x="7972425" y="257317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2E435F-45BD-4837-AB99-8D5A42EEC096}"/>
              </a:ext>
            </a:extLst>
          </p:cNvPr>
          <p:cNvSpPr/>
          <p:nvPr/>
        </p:nvSpPr>
        <p:spPr bwMode="auto">
          <a:xfrm>
            <a:off x="7210425" y="341137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632242D-2A2E-456E-A385-54BC79A2C01D}"/>
              </a:ext>
            </a:extLst>
          </p:cNvPr>
          <p:cNvCxnSpPr>
            <a:cxnSpLocks/>
            <a:stCxn id="5" idx="3"/>
            <a:endCxn id="6" idx="7"/>
          </p:cNvCxnSpPr>
          <p:nvPr/>
        </p:nvCxnSpPr>
        <p:spPr bwMode="auto">
          <a:xfrm flipH="1">
            <a:off x="7665710" y="2963423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EB3EE403-93ED-4593-BC02-CB53A21598FC}"/>
              </a:ext>
            </a:extLst>
          </p:cNvPr>
          <p:cNvSpPr/>
          <p:nvPr/>
        </p:nvSpPr>
        <p:spPr bwMode="auto">
          <a:xfrm>
            <a:off x="8829511" y="341137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859DD5C-7935-42A4-9951-98C88CFEA9D1}"/>
              </a:ext>
            </a:extLst>
          </p:cNvPr>
          <p:cNvCxnSpPr>
            <a:cxnSpLocks/>
            <a:stCxn id="5" idx="5"/>
            <a:endCxn id="8" idx="0"/>
          </p:cNvCxnSpPr>
          <p:nvPr/>
        </p:nvCxnSpPr>
        <p:spPr bwMode="auto">
          <a:xfrm>
            <a:off x="8427710" y="2963423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9527A270-387D-4326-A3D9-7DF7FC3D77CD}"/>
              </a:ext>
            </a:extLst>
          </p:cNvPr>
          <p:cNvSpPr/>
          <p:nvPr/>
        </p:nvSpPr>
        <p:spPr bwMode="auto">
          <a:xfrm>
            <a:off x="6486525" y="427181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9CE9FCA-62C0-414D-8962-4E9BF0C23584}"/>
              </a:ext>
            </a:extLst>
          </p:cNvPr>
          <p:cNvCxnSpPr>
            <a:cxnSpLocks/>
            <a:endCxn id="10" idx="7"/>
          </p:cNvCxnSpPr>
          <p:nvPr/>
        </p:nvCxnSpPr>
        <p:spPr bwMode="auto">
          <a:xfrm flipH="1">
            <a:off x="6941810" y="3823863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B9D462AB-65D8-4866-96A3-33C5962FFC0A}"/>
              </a:ext>
            </a:extLst>
          </p:cNvPr>
          <p:cNvSpPr/>
          <p:nvPr/>
        </p:nvSpPr>
        <p:spPr bwMode="auto">
          <a:xfrm>
            <a:off x="7623037" y="436705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BA1152B-467C-4C75-8F85-534CA618A552}"/>
              </a:ext>
            </a:extLst>
          </p:cNvPr>
          <p:cNvCxnSpPr>
            <a:cxnSpLocks/>
            <a:stCxn id="6" idx="5"/>
            <a:endCxn id="12" idx="0"/>
          </p:cNvCxnSpPr>
          <p:nvPr/>
        </p:nvCxnSpPr>
        <p:spPr bwMode="auto">
          <a:xfrm>
            <a:off x="7665710" y="3801623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69AD838-05F4-44FF-A435-1BB9952A24E7}"/>
              </a:ext>
            </a:extLst>
          </p:cNvPr>
          <p:cNvSpPr/>
          <p:nvPr/>
        </p:nvSpPr>
        <p:spPr bwMode="auto">
          <a:xfrm>
            <a:off x="8329112" y="437397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02221A4-A1BF-4C0A-910B-F28A320E3D08}"/>
              </a:ext>
            </a:extLst>
          </p:cNvPr>
          <p:cNvCxnSpPr>
            <a:cxnSpLocks/>
            <a:stCxn id="8" idx="3"/>
            <a:endCxn id="14" idx="0"/>
          </p:cNvCxnSpPr>
          <p:nvPr/>
        </p:nvCxnSpPr>
        <p:spPr bwMode="auto">
          <a:xfrm flipH="1">
            <a:off x="8595812" y="3801623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C39456E8-7A31-49E0-AD74-B7500C61A5F5}"/>
              </a:ext>
            </a:extLst>
          </p:cNvPr>
          <p:cNvSpPr/>
          <p:nvPr/>
        </p:nvSpPr>
        <p:spPr bwMode="auto">
          <a:xfrm>
            <a:off x="9231312" y="439974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E4AF733-8508-4D13-9D19-C55272CC77E5}"/>
              </a:ext>
            </a:extLst>
          </p:cNvPr>
          <p:cNvCxnSpPr>
            <a:cxnSpLocks/>
            <a:endCxn id="16" idx="0"/>
          </p:cNvCxnSpPr>
          <p:nvPr/>
        </p:nvCxnSpPr>
        <p:spPr bwMode="auto">
          <a:xfrm>
            <a:off x="9273985" y="3834316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286C3A5-7F60-42A2-B085-B0FFD28D775E}"/>
              </a:ext>
            </a:extLst>
          </p:cNvPr>
          <p:cNvCxnSpPr>
            <a:cxnSpLocks/>
          </p:cNvCxnSpPr>
          <p:nvPr/>
        </p:nvCxnSpPr>
        <p:spPr bwMode="auto">
          <a:xfrm flipV="1">
            <a:off x="6941810" y="4952841"/>
            <a:ext cx="681227" cy="881193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28B05D0-0514-46DC-8C6A-046A5C905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7193" y="5858612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remove( 3 )</a:t>
            </a:r>
          </a:p>
        </p:txBody>
      </p:sp>
    </p:spTree>
    <p:extLst>
      <p:ext uri="{BB962C8B-B14F-4D97-AF65-F5344CB8AC3E}">
        <p14:creationId xmlns:p14="http://schemas.microsoft.com/office/powerpoint/2010/main" val="28971261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2" grpId="0" animBg="1"/>
      <p:bldP spid="12" grpId="1" animBg="1"/>
      <p:bldP spid="14" grpId="0" animBg="1"/>
      <p:bldP spid="16" grpId="0" animBg="1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one child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 err="1"/>
              <a:t>removeNode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BinarySearchTree</a:t>
            </a:r>
            <a:r>
              <a:rPr lang="en-US" altLang="he-IL" sz="2200" dirty="0"/>
              <a:t> tree,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 node)</a:t>
            </a:r>
          </a:p>
          <a:p>
            <a:pPr lvl="1">
              <a:defRPr/>
            </a:pPr>
            <a:r>
              <a:rPr lang="en-US" altLang="he-IL" sz="2200" dirty="0"/>
              <a:t>child = </a:t>
            </a:r>
            <a:r>
              <a:rPr lang="en-US" altLang="he-IL" sz="2200" dirty="0" err="1"/>
              <a:t>getChild</a:t>
            </a:r>
            <a:r>
              <a:rPr lang="en-US" altLang="he-IL" sz="2200" dirty="0"/>
              <a:t>(node)</a:t>
            </a:r>
          </a:p>
          <a:p>
            <a:pPr lvl="1">
              <a:defRPr/>
            </a:pPr>
            <a:r>
              <a:rPr lang="en-US" altLang="he-IL" sz="2200" dirty="0"/>
              <a:t>if (</a:t>
            </a:r>
            <a:r>
              <a:rPr lang="en-US" altLang="he-IL" sz="2200" dirty="0" err="1"/>
              <a:t>tree.root</a:t>
            </a:r>
            <a:r>
              <a:rPr lang="en-US" altLang="he-IL" sz="2200" dirty="0"/>
              <a:t> == node)</a:t>
            </a:r>
          </a:p>
          <a:p>
            <a:pPr marL="914400" lvl="2" indent="0">
              <a:buFont typeface="Arial" panose="020B0604020202020204" pitchFamily="34" charset="0"/>
              <a:buNone/>
              <a:defRPr/>
            </a:pPr>
            <a:r>
              <a:rPr lang="en-US" altLang="he-IL" sz="2200" dirty="0"/>
              <a:t>root = child</a:t>
            </a:r>
          </a:p>
          <a:p>
            <a:pPr lvl="1">
              <a:defRPr/>
            </a:pPr>
            <a:r>
              <a:rPr lang="en-US" altLang="he-IL" sz="2200" dirty="0"/>
              <a:t>else</a:t>
            </a:r>
          </a:p>
          <a:p>
            <a:pPr lvl="2">
              <a:defRPr/>
            </a:pPr>
            <a:r>
              <a:rPr lang="en-US" altLang="he-IL" sz="2200" dirty="0"/>
              <a:t>if (</a:t>
            </a:r>
            <a:r>
              <a:rPr lang="en-US" altLang="he-IL" sz="2200" dirty="0" err="1"/>
              <a:t>node.parent.left</a:t>
            </a:r>
            <a:r>
              <a:rPr lang="en-US" altLang="he-IL" sz="2200" dirty="0"/>
              <a:t> == node)</a:t>
            </a:r>
          </a:p>
          <a:p>
            <a:pPr lvl="3">
              <a:defRPr/>
            </a:pPr>
            <a:r>
              <a:rPr lang="en-US" altLang="he-IL" sz="2200" dirty="0" err="1"/>
              <a:t>node.parent.setLeftChild</a:t>
            </a:r>
            <a:r>
              <a:rPr lang="en-US" altLang="he-IL" sz="2200" dirty="0"/>
              <a:t>(child)</a:t>
            </a:r>
          </a:p>
          <a:p>
            <a:pPr lvl="2">
              <a:defRPr/>
            </a:pPr>
            <a:r>
              <a:rPr lang="en-US" altLang="he-IL" sz="2200" dirty="0"/>
              <a:t>else   // </a:t>
            </a:r>
            <a:r>
              <a:rPr lang="en-US" altLang="he-IL" sz="2200" dirty="0" err="1"/>
              <a:t>node.parent.right</a:t>
            </a:r>
            <a:r>
              <a:rPr lang="en-US" altLang="he-IL" sz="2200" dirty="0"/>
              <a:t> == node</a:t>
            </a:r>
          </a:p>
          <a:p>
            <a:pPr lvl="3">
              <a:defRPr/>
            </a:pPr>
            <a:r>
              <a:rPr lang="en-US" altLang="he-IL" sz="2200" dirty="0" err="1"/>
              <a:t>node.parent.setRightChild</a:t>
            </a:r>
            <a:r>
              <a:rPr lang="en-US" altLang="he-IL" sz="2200" dirty="0"/>
              <a:t>(child)</a:t>
            </a:r>
          </a:p>
          <a:p>
            <a:pPr marL="914400" lvl="2" indent="0">
              <a:buFont typeface="Arial" panose="020B0604020202020204" pitchFamily="34" charset="0"/>
              <a:buNone/>
              <a:defRPr/>
            </a:pPr>
            <a:endParaRPr lang="en-US" altLang="he-IL" sz="2200" dirty="0"/>
          </a:p>
          <a:p>
            <a:pPr lvl="1">
              <a:defRPr/>
            </a:pPr>
            <a:endParaRPr lang="en-US" altLang="he-IL" sz="22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1353C16-AE6C-4AD7-9C18-C3F1CE5130FE}"/>
              </a:ext>
            </a:extLst>
          </p:cNvPr>
          <p:cNvSpPr/>
          <p:nvPr/>
        </p:nvSpPr>
        <p:spPr bwMode="auto">
          <a:xfrm>
            <a:off x="7355592" y="182086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A7A61F2-303F-472F-B008-FB484761C25D}"/>
              </a:ext>
            </a:extLst>
          </p:cNvPr>
          <p:cNvSpPr/>
          <p:nvPr/>
        </p:nvSpPr>
        <p:spPr bwMode="auto">
          <a:xfrm>
            <a:off x="7888992" y="252089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E28F0D4-83CA-45DB-BD2F-9B9FBB6C2D1A}"/>
              </a:ext>
            </a:extLst>
          </p:cNvPr>
          <p:cNvCxnSpPr>
            <a:cxnSpLocks/>
            <a:stCxn id="5" idx="4"/>
            <a:endCxn id="6" idx="0"/>
          </p:cNvCxnSpPr>
          <p:nvPr/>
        </p:nvCxnSpPr>
        <p:spPr bwMode="auto">
          <a:xfrm>
            <a:off x="7622292" y="2278063"/>
            <a:ext cx="533400" cy="24282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3ED923B7-FE04-4B39-A58D-D583D01DF502}"/>
              </a:ext>
            </a:extLst>
          </p:cNvPr>
          <p:cNvSpPr/>
          <p:nvPr/>
        </p:nvSpPr>
        <p:spPr bwMode="auto">
          <a:xfrm>
            <a:off x="8650992" y="320018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A203896-BEBB-4D3C-8486-251E3D0C8974}"/>
              </a:ext>
            </a:extLst>
          </p:cNvPr>
          <p:cNvCxnSpPr>
            <a:cxnSpLocks/>
            <a:stCxn id="6" idx="5"/>
            <a:endCxn id="8" idx="0"/>
          </p:cNvCxnSpPr>
          <p:nvPr/>
        </p:nvCxnSpPr>
        <p:spPr bwMode="auto">
          <a:xfrm>
            <a:off x="8344277" y="2911137"/>
            <a:ext cx="573415" cy="28904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29962176-EE4E-4636-847E-02CE4139B0C7}"/>
              </a:ext>
            </a:extLst>
          </p:cNvPr>
          <p:cNvSpPr/>
          <p:nvPr/>
        </p:nvSpPr>
        <p:spPr bwMode="auto">
          <a:xfrm>
            <a:off x="9336792" y="389965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69BD524-4DE9-4416-A457-78401D5168D0}"/>
              </a:ext>
            </a:extLst>
          </p:cNvPr>
          <p:cNvCxnSpPr>
            <a:cxnSpLocks/>
            <a:stCxn id="8" idx="5"/>
            <a:endCxn id="10" idx="0"/>
          </p:cNvCxnSpPr>
          <p:nvPr/>
        </p:nvCxnSpPr>
        <p:spPr bwMode="auto">
          <a:xfrm>
            <a:off x="9106277" y="3590430"/>
            <a:ext cx="497215" cy="30922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1E670148-B206-48B6-AF7D-23585E6182CE}"/>
              </a:ext>
            </a:extLst>
          </p:cNvPr>
          <p:cNvSpPr/>
          <p:nvPr/>
        </p:nvSpPr>
        <p:spPr bwMode="auto">
          <a:xfrm>
            <a:off x="6864884" y="256636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1F7581C-F103-41F2-A5B8-22FE6BB5907F}"/>
              </a:ext>
            </a:extLst>
          </p:cNvPr>
          <p:cNvCxnSpPr>
            <a:cxnSpLocks/>
            <a:stCxn id="5" idx="4"/>
            <a:endCxn id="12" idx="0"/>
          </p:cNvCxnSpPr>
          <p:nvPr/>
        </p:nvCxnSpPr>
        <p:spPr bwMode="auto">
          <a:xfrm flipH="1">
            <a:off x="7131584" y="2278063"/>
            <a:ext cx="490708" cy="28830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7826537-C0E9-45EF-A5BA-EE2766FA94EF}"/>
              </a:ext>
            </a:extLst>
          </p:cNvPr>
          <p:cNvCxnSpPr>
            <a:cxnSpLocks/>
            <a:stCxn id="12" idx="3"/>
            <a:endCxn id="14" idx="0"/>
          </p:cNvCxnSpPr>
          <p:nvPr/>
        </p:nvCxnSpPr>
        <p:spPr bwMode="auto">
          <a:xfrm flipH="1">
            <a:off x="6589743" y="2956612"/>
            <a:ext cx="353256" cy="40521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2C89AFC-E2BD-4F82-BB7C-15D66834D25F}"/>
              </a:ext>
            </a:extLst>
          </p:cNvPr>
          <p:cNvGrpSpPr/>
          <p:nvPr/>
        </p:nvGrpSpPr>
        <p:grpSpPr>
          <a:xfrm>
            <a:off x="5726112" y="3361830"/>
            <a:ext cx="1130331" cy="1123124"/>
            <a:chOff x="5726112" y="3361830"/>
            <a:chExt cx="1130331" cy="112312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C96F4AF-EC43-41F8-A7FA-704C42B9C0F6}"/>
                </a:ext>
              </a:extLst>
            </p:cNvPr>
            <p:cNvSpPr/>
            <p:nvPr/>
          </p:nvSpPr>
          <p:spPr bwMode="auto">
            <a:xfrm>
              <a:off x="6323043" y="33618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EF05627-6070-458C-A2BC-60575855727B}"/>
                </a:ext>
              </a:extLst>
            </p:cNvPr>
            <p:cNvSpPr/>
            <p:nvPr/>
          </p:nvSpPr>
          <p:spPr bwMode="auto">
            <a:xfrm>
              <a:off x="5726112" y="402775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9F3A179-36F4-421B-A24D-7A5D7DE32186}"/>
                </a:ext>
              </a:extLst>
            </p:cNvPr>
            <p:cNvCxnSpPr>
              <a:cxnSpLocks/>
              <a:stCxn id="14" idx="3"/>
              <a:endCxn id="16" idx="7"/>
            </p:cNvCxnSpPr>
            <p:nvPr/>
          </p:nvCxnSpPr>
          <p:spPr bwMode="auto">
            <a:xfrm flipH="1">
              <a:off x="6181397" y="3752075"/>
              <a:ext cx="219761" cy="34263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EE44FE8-D6B1-45D5-91F6-88268AC98C8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298637" y="3122211"/>
            <a:ext cx="429886" cy="1051057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34D67A7-2828-44A9-9B80-8EA3B32A13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3906" y="4197845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remove( 3 )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3FED57D-81C2-4ABF-BF4C-C496724FD66D}"/>
              </a:ext>
            </a:extLst>
          </p:cNvPr>
          <p:cNvCxnSpPr>
            <a:cxnSpLocks/>
          </p:cNvCxnSpPr>
          <p:nvPr/>
        </p:nvCxnSpPr>
        <p:spPr bwMode="auto">
          <a:xfrm flipV="1">
            <a:off x="8468501" y="3708132"/>
            <a:ext cx="448757" cy="125547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E0EFF954-3618-48E6-AA7C-1DDBE0B92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63884" y="4988178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remove( 6 )</a:t>
            </a:r>
          </a:p>
        </p:txBody>
      </p:sp>
    </p:spTree>
    <p:extLst>
      <p:ext uri="{BB962C8B-B14F-4D97-AF65-F5344CB8AC3E}">
        <p14:creationId xmlns:p14="http://schemas.microsoft.com/office/powerpoint/2010/main" val="1306738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8819E-6 3.77992E-7 L 0.02741 3.77992E-7 C 0.03953 3.77992E-7 0.05481 -0.0294 0.05481 -0.05292 L 0.05481 -0.10584 " pathEditMode="relative" rAng="0" ptsTypes="AAAA">
                                      <p:cBhvr>
                                        <p:cTn id="4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0" y="-5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78 -0.00462 L -0.07055 0.04179 C -0.08662 0.05292 -0.10032 0.0546 -0.10614 0.04662 C -0.11354 0.03675 -0.11213 0.01911 -0.10378 -0.00252 L -0.06803 -0.10038 " pathEditMode="relative" rAng="2700000" ptsTypes="AAAAA">
                                      <p:cBhvr>
                                        <p:cTn id="6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07" y="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8" grpId="1" animBg="1"/>
      <p:bldP spid="10" grpId="0" animBg="1"/>
      <p:bldP spid="10" grpId="1" animBg="1"/>
      <p:bldP spid="12" grpId="0" animBg="1"/>
      <p:bldP spid="12" grpId="1" animBg="1"/>
      <p:bldP spid="24" grpId="0"/>
      <p:bldP spid="24" grpId="1"/>
      <p:bldP spid="28" grpId="0"/>
      <p:bldP spid="28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two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 err="1"/>
              <a:t>removeNode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BinarySearchTree</a:t>
            </a:r>
            <a:r>
              <a:rPr lang="en-US" altLang="he-IL" sz="2200" dirty="0"/>
              <a:t> tree,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 node)</a:t>
            </a:r>
          </a:p>
          <a:p>
            <a:pPr lvl="1">
              <a:defRPr/>
            </a:pPr>
            <a:r>
              <a:rPr lang="en-US" altLang="he-IL" sz="2200" dirty="0"/>
              <a:t>next = find successor of node in the tree</a:t>
            </a:r>
          </a:p>
          <a:p>
            <a:pPr lvl="1">
              <a:defRPr/>
            </a:pPr>
            <a:r>
              <a:rPr lang="en-US" altLang="he-IL" sz="2200" dirty="0"/>
              <a:t>// next has ≤1 child</a:t>
            </a:r>
          </a:p>
          <a:p>
            <a:pPr lvl="1">
              <a:defRPr/>
            </a:pPr>
            <a:r>
              <a:rPr lang="en-US" altLang="he-IL" sz="2200" dirty="0" err="1"/>
              <a:t>node.data</a:t>
            </a:r>
            <a:r>
              <a:rPr lang="en-US" altLang="he-IL" sz="2200" dirty="0"/>
              <a:t> = </a:t>
            </a:r>
            <a:r>
              <a:rPr lang="en-US" altLang="he-IL" sz="2200" dirty="0" err="1"/>
              <a:t>next.data</a:t>
            </a:r>
            <a:endParaRPr lang="en-US" altLang="he-IL" sz="2200" dirty="0"/>
          </a:p>
          <a:p>
            <a:pPr lvl="1">
              <a:defRPr/>
            </a:pPr>
            <a:r>
              <a:rPr lang="en-US" altLang="he-IL" sz="2200" dirty="0" err="1"/>
              <a:t>removeNode</a:t>
            </a:r>
            <a:r>
              <a:rPr lang="en-US" altLang="he-IL" sz="2200" dirty="0"/>
              <a:t>(tree, next)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C7DABD5-9457-4369-BB6F-51B6C7589B8F}"/>
              </a:ext>
            </a:extLst>
          </p:cNvPr>
          <p:cNvSpPr/>
          <p:nvPr/>
        </p:nvSpPr>
        <p:spPr bwMode="auto">
          <a:xfrm>
            <a:off x="7567613" y="2408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9045475-3AE0-4703-8AC3-9EEB4BFC172B}"/>
              </a:ext>
            </a:extLst>
          </p:cNvPr>
          <p:cNvSpPr/>
          <p:nvPr/>
        </p:nvSpPr>
        <p:spPr bwMode="auto">
          <a:xfrm>
            <a:off x="6805613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00B9109-9577-4111-AEC4-0DE38F8DE34C}"/>
              </a:ext>
            </a:extLst>
          </p:cNvPr>
          <p:cNvCxnSpPr>
            <a:cxnSpLocks/>
            <a:stCxn id="6" idx="3"/>
            <a:endCxn id="7" idx="7"/>
          </p:cNvCxnSpPr>
          <p:nvPr/>
        </p:nvCxnSpPr>
        <p:spPr bwMode="auto">
          <a:xfrm flipH="1">
            <a:off x="7260898" y="279848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6BFD7FE4-5624-4415-91B1-1A18A5633EC6}"/>
              </a:ext>
            </a:extLst>
          </p:cNvPr>
          <p:cNvSpPr/>
          <p:nvPr/>
        </p:nvSpPr>
        <p:spPr bwMode="auto">
          <a:xfrm>
            <a:off x="8424699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10D9F5B-F9CE-4C39-B1F3-5F084BBCD744}"/>
              </a:ext>
            </a:extLst>
          </p:cNvPr>
          <p:cNvCxnSpPr>
            <a:cxnSpLocks/>
            <a:stCxn id="6" idx="5"/>
            <a:endCxn id="9" idx="0"/>
          </p:cNvCxnSpPr>
          <p:nvPr/>
        </p:nvCxnSpPr>
        <p:spPr bwMode="auto">
          <a:xfrm>
            <a:off x="8022898" y="2798482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13A7BFEB-C270-4647-AD72-CE8CE646E19C}"/>
              </a:ext>
            </a:extLst>
          </p:cNvPr>
          <p:cNvSpPr/>
          <p:nvPr/>
        </p:nvSpPr>
        <p:spPr bwMode="auto">
          <a:xfrm>
            <a:off x="6081713" y="410687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790C755-C934-481B-9243-101D0591D43A}"/>
              </a:ext>
            </a:extLst>
          </p:cNvPr>
          <p:cNvCxnSpPr>
            <a:cxnSpLocks/>
            <a:endCxn id="11" idx="7"/>
          </p:cNvCxnSpPr>
          <p:nvPr/>
        </p:nvCxnSpPr>
        <p:spPr bwMode="auto">
          <a:xfrm flipH="1">
            <a:off x="6536998" y="365892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47542DF5-BDD5-481E-B50F-C9C5BFAC75DC}"/>
              </a:ext>
            </a:extLst>
          </p:cNvPr>
          <p:cNvSpPr/>
          <p:nvPr/>
        </p:nvSpPr>
        <p:spPr bwMode="auto">
          <a:xfrm>
            <a:off x="7218225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50DDE3D-9715-480D-878F-FE88CEF2123C}"/>
              </a:ext>
            </a:extLst>
          </p:cNvPr>
          <p:cNvCxnSpPr>
            <a:cxnSpLocks/>
            <a:stCxn id="7" idx="5"/>
            <a:endCxn id="13" idx="0"/>
          </p:cNvCxnSpPr>
          <p:nvPr/>
        </p:nvCxnSpPr>
        <p:spPr bwMode="auto">
          <a:xfrm>
            <a:off x="7260898" y="3636682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B1B35F54-906B-4263-8297-F01392EAD48C}"/>
              </a:ext>
            </a:extLst>
          </p:cNvPr>
          <p:cNvSpPr/>
          <p:nvPr/>
        </p:nvSpPr>
        <p:spPr bwMode="auto">
          <a:xfrm>
            <a:off x="7924300" y="420903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E82CEF2-80A8-4DED-8D32-7C28E716C339}"/>
              </a:ext>
            </a:extLst>
          </p:cNvPr>
          <p:cNvCxnSpPr>
            <a:cxnSpLocks/>
            <a:stCxn id="9" idx="3"/>
            <a:endCxn id="15" idx="0"/>
          </p:cNvCxnSpPr>
          <p:nvPr/>
        </p:nvCxnSpPr>
        <p:spPr bwMode="auto">
          <a:xfrm flipH="1">
            <a:off x="8191000" y="3636682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A68063FC-BE9F-4759-ADF7-5C6DF0388499}"/>
              </a:ext>
            </a:extLst>
          </p:cNvPr>
          <p:cNvSpPr/>
          <p:nvPr/>
        </p:nvSpPr>
        <p:spPr bwMode="auto">
          <a:xfrm>
            <a:off x="8826500" y="423480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C681FBF-DA1F-4038-A6DE-E18912064F95}"/>
              </a:ext>
            </a:extLst>
          </p:cNvPr>
          <p:cNvCxnSpPr>
            <a:cxnSpLocks/>
            <a:endCxn id="17" idx="0"/>
          </p:cNvCxnSpPr>
          <p:nvPr/>
        </p:nvCxnSpPr>
        <p:spPr bwMode="auto">
          <a:xfrm>
            <a:off x="8869173" y="3669375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11A33A1-C9D9-4F15-A97D-DA626478B786}"/>
              </a:ext>
            </a:extLst>
          </p:cNvPr>
          <p:cNvCxnSpPr>
            <a:cxnSpLocks/>
            <a:stCxn id="20" idx="2"/>
            <a:endCxn id="6" idx="1"/>
          </p:cNvCxnSpPr>
          <p:nvPr/>
        </p:nvCxnSpPr>
        <p:spPr bwMode="auto">
          <a:xfrm>
            <a:off x="6921828" y="2167362"/>
            <a:ext cx="723900" cy="30783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8F3820F-1AC9-407A-9E57-68166BD199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1563" y="1731537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remove( 4 )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F38A430-C3F3-49C0-BD9D-D084225E386D}"/>
              </a:ext>
            </a:extLst>
          </p:cNvPr>
          <p:cNvCxnSpPr>
            <a:cxnSpLocks/>
          </p:cNvCxnSpPr>
          <p:nvPr/>
        </p:nvCxnSpPr>
        <p:spPr bwMode="auto">
          <a:xfrm flipV="1">
            <a:off x="7339013" y="4737997"/>
            <a:ext cx="762000" cy="92739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1BB7137-9802-43E9-AD29-AE3E5EA16B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0312" y="5712724"/>
            <a:ext cx="3240851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Successor of 4 is 5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E049147-4648-4B49-B415-470B85A82CDD}"/>
              </a:ext>
            </a:extLst>
          </p:cNvPr>
          <p:cNvSpPr/>
          <p:nvPr/>
        </p:nvSpPr>
        <p:spPr bwMode="auto">
          <a:xfrm>
            <a:off x="7940210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4CF6DC8-9E2A-4515-8020-2884DB8A63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422" y="4805861"/>
            <a:ext cx="3544887" cy="9068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Putting the predecessor in the root also works</a:t>
            </a:r>
          </a:p>
        </p:txBody>
      </p:sp>
    </p:spTree>
    <p:extLst>
      <p:ext uri="{BB962C8B-B14F-4D97-AF65-F5344CB8AC3E}">
        <p14:creationId xmlns:p14="http://schemas.microsoft.com/office/powerpoint/2010/main" val="17441261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8583E-6 1.71777E-6 L -3.38583E-6 0.00084 C -0.00472 -0.01386 -0.01039 -0.02751 -0.01464 -0.04137 C -0.01858 -0.0546 -0.02488 -0.08253 -0.02488 -0.08232 C -0.02598 -0.09366 -0.02771 -0.105 -0.02803 -0.11592 C -0.02882 -0.14175 -0.02031 -0.16884 -0.02929 -0.19257 C -0.03228 -0.20055 -0.04393 -0.1827 -0.05149 -0.17745 C -0.05197 -0.17598 -0.05165 -0.1743 -0.05307 -0.17346 C -0.06693 -0.16296 -0.08189 -0.15393 -0.0959 -0.14406 C -0.09685 -0.14343 -0.09732 -0.14196 -0.09905 -0.14133 C -0.11401 -0.13146 -0.12913 -0.12243 -0.14488 -0.11298 C -0.14441 -0.10206 -0.15023 -0.08841 -0.14315 -0.07959 C -0.11937 -0.04767 -0.07842 -0.04305 -0.04393 -0.03402 C -0.01543 -0.03507 0.03307 -0.02751 0.05654 -0.05586 C 0.06441 -0.06573 0.06426 -0.08085 0.06898 -0.09282 C 0.06646 -0.10731 0.06678 -0.12243 0.06268 -0.13671 C 0.05717 -0.15351 0.02646 -0.19509 0.01512 -0.20286 C 0.00788 -0.20748 -0.00094 -0.21105 -0.0074 -0.21714 C -0.01968 -0.22995 -0.01385 -0.22659 -0.02189 -0.23058 L -0.03527 -0.23856 " pathEditMode="relative" rAng="0" ptsTypes="AAAAAAAAAAAAAAAAAAAA">
                                      <p:cBhvr>
                                        <p:cTn id="5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90" y="-118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3" grpId="0" animBg="1"/>
      <p:bldP spid="15" grpId="0" animBg="1"/>
      <p:bldP spid="15" grpId="1" animBg="1"/>
      <p:bldP spid="17" grpId="0" animBg="1"/>
      <p:bldP spid="20" grpId="0"/>
      <p:bldP spid="24" grpId="0"/>
      <p:bldP spid="24" grpId="1"/>
      <p:bldP spid="27" grpId="0" animBg="1"/>
      <p:bldP spid="27" grpId="1" animBg="1"/>
      <p:bldP spid="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two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 err="1"/>
              <a:t>removeNode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BinarySearchTree</a:t>
            </a:r>
            <a:r>
              <a:rPr lang="en-US" altLang="he-IL" sz="2200" dirty="0"/>
              <a:t> </a:t>
            </a:r>
            <a:r>
              <a:rPr lang="en-US" altLang="he-IL" sz="2200" dirty="0" err="1"/>
              <a:t>bst</a:t>
            </a:r>
            <a:r>
              <a:rPr lang="en-US" altLang="he-IL" sz="2200" dirty="0"/>
              <a:t>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 node)</a:t>
            </a:r>
          </a:p>
          <a:p>
            <a:pPr lvl="1">
              <a:defRPr/>
            </a:pPr>
            <a:r>
              <a:rPr lang="en-US" altLang="he-IL" sz="2200" dirty="0"/>
              <a:t>next = </a:t>
            </a:r>
            <a:r>
              <a:rPr lang="en-US" altLang="he-IL" sz="2200" dirty="0" err="1"/>
              <a:t>findSuccessor</a:t>
            </a:r>
            <a:r>
              <a:rPr lang="en-US" altLang="he-IL" sz="2200" dirty="0"/>
              <a:t>(node)</a:t>
            </a:r>
          </a:p>
          <a:p>
            <a:pPr lvl="1">
              <a:defRPr/>
            </a:pPr>
            <a:r>
              <a:rPr lang="en-US" altLang="he-IL" sz="2200" dirty="0" err="1"/>
              <a:t>node.data</a:t>
            </a:r>
            <a:r>
              <a:rPr lang="en-US" altLang="he-IL" sz="2200" dirty="0"/>
              <a:t> = </a:t>
            </a:r>
            <a:r>
              <a:rPr lang="en-US" altLang="he-IL" sz="2200" dirty="0" err="1"/>
              <a:t>next.data</a:t>
            </a:r>
            <a:endParaRPr lang="en-US" altLang="he-IL" sz="2200" dirty="0"/>
          </a:p>
          <a:p>
            <a:pPr lvl="1">
              <a:defRPr/>
            </a:pPr>
            <a:r>
              <a:rPr lang="en-US" altLang="he-IL" sz="2200" dirty="0" err="1"/>
              <a:t>removeNode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bst</a:t>
            </a:r>
            <a:r>
              <a:rPr lang="en-US" altLang="he-IL" sz="2200" dirty="0"/>
              <a:t>, next)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20712" y="3856037"/>
            <a:ext cx="7467600" cy="1351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// assuming node has right child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findSuccessor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(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BTNode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 node) 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findMin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(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node.right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97312" y="4959071"/>
            <a:ext cx="4419600" cy="2296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// assuming node != NULL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findMin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(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BTNode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 node) 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BTNode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 current = node;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while (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current.left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 != null)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	 current  = 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current.left</a:t>
            </a:r>
            <a:endParaRPr lang="en-US" altLang="he-IL" sz="2200" i="1" dirty="0">
              <a:solidFill>
                <a:srgbClr val="0000CC"/>
              </a:solidFill>
              <a:latin typeface="+mn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return current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1477948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Running time of the operations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What is the running time of </a:t>
            </a:r>
            <a:r>
              <a:rPr lang="en-US" altLang="he-IL" sz="2200" dirty="0" err="1"/>
              <a:t>findElement</a:t>
            </a:r>
            <a:r>
              <a:rPr lang="en-US" altLang="he-IL" sz="2200" dirty="0"/>
              <a:t> () ?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What is the running time of </a:t>
            </a:r>
            <a:r>
              <a:rPr lang="en-US" altLang="he-IL" sz="2200" dirty="0" err="1"/>
              <a:t>addElement</a:t>
            </a:r>
            <a:r>
              <a:rPr lang="en-US" altLang="he-IL" sz="2200" dirty="0"/>
              <a:t>() ?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What is the running time of </a:t>
            </a:r>
            <a:r>
              <a:rPr lang="en-US" altLang="he-IL" sz="2200" dirty="0" err="1"/>
              <a:t>removeElement</a:t>
            </a:r>
            <a:r>
              <a:rPr lang="en-US" altLang="he-IL" sz="2200" dirty="0"/>
              <a:t>() ?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Answer = O(depth of tree)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Conclusion</a:t>
            </a:r>
            <a:r>
              <a:rPr lang="en-US" altLang="he-IL" sz="2200" dirty="0"/>
              <a:t>: we want the tree to be balanced, i.e., have no </a:t>
            </a:r>
            <a:r>
              <a:rPr lang="en-US" altLang="he-IL" sz="2200" i="1" dirty="0"/>
              <a:t>long strings</a:t>
            </a:r>
            <a:r>
              <a:rPr lang="en-US" altLang="he-IL" sz="2200" dirty="0"/>
              <a:t>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Best case</a:t>
            </a:r>
            <a:r>
              <a:rPr lang="en-US" altLang="he-IL" sz="2200" dirty="0"/>
              <a:t>: O(log(n)) for each operation.</a:t>
            </a:r>
          </a:p>
          <a:p>
            <a:pPr marL="57150" indent="0"/>
            <a:r>
              <a:rPr lang="en-US" altLang="he-IL" sz="2200" u="sng" dirty="0"/>
              <a:t>Worst case</a:t>
            </a:r>
            <a:r>
              <a:rPr lang="en-US" altLang="he-IL" sz="2200" dirty="0"/>
              <a:t>: </a:t>
            </a:r>
            <a:r>
              <a:rPr lang="el-GR" altLang="he-IL" sz="2200" dirty="0"/>
              <a:t>ϴ</a:t>
            </a:r>
            <a:r>
              <a:rPr lang="en-US" altLang="he-IL" sz="2200" dirty="0"/>
              <a:t>(n) for each operation.</a:t>
            </a:r>
          </a:p>
          <a:p>
            <a:pPr marL="57150" indent="0"/>
            <a:r>
              <a:rPr lang="en-US" altLang="he-IL" sz="2200" u="sng" dirty="0"/>
              <a:t>Average case</a:t>
            </a:r>
            <a:r>
              <a:rPr lang="en-US" altLang="he-IL" sz="2200" dirty="0"/>
              <a:t>: O(log(n)) – if elements are added in a random order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10244877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Balancing a BST</a:t>
            </a:r>
          </a:p>
        </p:txBody>
      </p:sp>
    </p:spTree>
    <p:extLst>
      <p:ext uri="{BB962C8B-B14F-4D97-AF65-F5344CB8AC3E}">
        <p14:creationId xmlns:p14="http://schemas.microsoft.com/office/powerpoint/2010/main" val="25619054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Announcements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Midterm</a:t>
            </a:r>
            <a:r>
              <a:rPr lang="en-US" altLang="he-IL" sz="2000" dirty="0"/>
              <a:t>: Friday, March 12 – no class on Friday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Covering all topics covered so far including this lecture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Take home exam - open books/internet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No talking to each other/asking questions online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4 problems each consisting of several items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I’ll post the paper on </a:t>
            </a:r>
            <a:r>
              <a:rPr lang="en-US" altLang="he-IL" sz="2000" i="1" dirty="0"/>
              <a:t>March 11 at 10am</a:t>
            </a:r>
            <a:r>
              <a:rPr lang="en-US" altLang="he-IL" sz="2000" dirty="0"/>
              <a:t> on the course home page </a:t>
            </a:r>
            <a:r>
              <a:rPr lang="en-US" altLang="he-IL" sz="2000" dirty="0">
                <a:sym typeface="Wingdings" panose="05000000000000000000" pitchFamily="2" charset="2"/>
              </a:rPr>
              <a:t></a:t>
            </a:r>
            <a:r>
              <a:rPr lang="en-US" altLang="he-IL" sz="2000" dirty="0"/>
              <a:t> exams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You will need to submit is before </a:t>
            </a:r>
            <a:r>
              <a:rPr lang="en-US" altLang="he-IL" sz="2000" i="1" dirty="0"/>
              <a:t>March 12 at midnight</a:t>
            </a: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Shouldn’t take you more than 2-3 hours to solve it.</a:t>
            </a:r>
          </a:p>
          <a:p>
            <a:pPr marL="0" indent="0"/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068794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Balancing the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How can we make sure that the tree is balanced?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u="sng" dirty="0"/>
              <a:t>A  possible solution</a:t>
            </a:r>
            <a:r>
              <a:rPr lang="en-US" altLang="he-IL" sz="2400" dirty="0"/>
              <a:t>: have a method </a:t>
            </a:r>
            <a:r>
              <a:rPr lang="en-US" altLang="he-IL" sz="2400" dirty="0" err="1"/>
              <a:t>makeBalanced</a:t>
            </a:r>
            <a:r>
              <a:rPr lang="en-US" altLang="he-IL" sz="2400" dirty="0"/>
              <a:t>()that balances the tree.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4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i="1" dirty="0" err="1"/>
              <a:t>makeBalanced</a:t>
            </a:r>
            <a:r>
              <a:rPr lang="en-US" altLang="he-IL" sz="2400" i="1" dirty="0"/>
              <a:t>()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     create a sorted array with all the values in the tree 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	can be done using </a:t>
            </a:r>
            <a:r>
              <a:rPr lang="en-US" altLang="he-IL" sz="2400" i="1" dirty="0" err="1"/>
              <a:t>inOrder</a:t>
            </a:r>
            <a:r>
              <a:rPr lang="en-US" altLang="he-IL" sz="2400" i="1" dirty="0"/>
              <a:t> traversal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     create a new tree from the array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43F213F-3853-49E7-BB60-0CE04CD755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7821" y="2443355"/>
            <a:ext cx="3220882" cy="910632"/>
          </a:xfrm>
          <a:prstGeom prst="rect">
            <a:avLst/>
          </a:prstGeom>
          <a:solidFill>
            <a:srgbClr val="FF0000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b="1" dirty="0"/>
              <a:t>WRONG SOLUTION!!!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536C2AD-5D42-44F6-896E-6B8254C637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8250" y="3482574"/>
            <a:ext cx="4311650" cy="796926"/>
          </a:xfrm>
          <a:prstGeom prst="rect">
            <a:avLst/>
          </a:prstGeom>
          <a:solidFill>
            <a:schemeClr val="tx1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b="1" dirty="0">
                <a:solidFill>
                  <a:srgbClr val="FF0000"/>
                </a:solidFill>
              </a:rPr>
              <a:t>DON’T LISTEN TO THIS GUY!</a:t>
            </a:r>
          </a:p>
        </p:txBody>
      </p:sp>
    </p:spTree>
    <p:extLst>
      <p:ext uri="{BB962C8B-B14F-4D97-AF65-F5344CB8AC3E}">
        <p14:creationId xmlns:p14="http://schemas.microsoft.com/office/powerpoint/2010/main" val="41294987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Creating a balanced tree from a sorted array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Idea</a:t>
            </a:r>
            <a:r>
              <a:rPr lang="en-US" altLang="he-IL" sz="2200" dirty="0"/>
              <a:t>: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1) Set the median to be the root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2) Construct left and right subtrees recursively.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i="1" dirty="0" err="1"/>
              <a:t>addArrayToTree</a:t>
            </a:r>
            <a:r>
              <a:rPr lang="en-US" altLang="he-IL" sz="2200" i="1" dirty="0"/>
              <a:t> ( array , first , last 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if (first &lt;= last)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	mid = (</a:t>
            </a:r>
            <a:r>
              <a:rPr lang="en-US" altLang="he-IL" sz="2200" dirty="0" err="1"/>
              <a:t>first+last</a:t>
            </a:r>
            <a:r>
              <a:rPr lang="en-US" altLang="he-IL" sz="2200" dirty="0"/>
              <a:t>)/2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</a:t>
            </a:r>
            <a:r>
              <a:rPr lang="en-US" altLang="he-IL" sz="2200" dirty="0" err="1"/>
              <a:t>addToTree</a:t>
            </a:r>
            <a:r>
              <a:rPr lang="en-US" altLang="he-IL" sz="2200" dirty="0"/>
              <a:t>( array[mid] 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</a:t>
            </a:r>
            <a:r>
              <a:rPr lang="en-US" altLang="he-IL" sz="2200" dirty="0" err="1"/>
              <a:t>addArrayToTree</a:t>
            </a:r>
            <a:r>
              <a:rPr lang="en-US" altLang="he-IL" sz="2200" dirty="0"/>
              <a:t> as left subtree ( array , first , mid-1 )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</a:t>
            </a:r>
            <a:r>
              <a:rPr lang="en-US" altLang="he-IL" sz="2200" dirty="0" err="1"/>
              <a:t>addArrayToTree</a:t>
            </a:r>
            <a:r>
              <a:rPr lang="en-US" altLang="he-IL" sz="2200" dirty="0"/>
              <a:t> as right subtree ( array , mid+1 , last )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1648645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Creating a balanced tree from a sorted array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Example</a:t>
            </a:r>
            <a:r>
              <a:rPr lang="en-US" altLang="he-IL" sz="2200" dirty="0"/>
              <a:t>: Array = [1,2,3,4,5,6,7,8]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Root = 5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Create left subtree from [1,2,3,4]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Root = 3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Create subtree from [1,2]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Create subtree from [4]</a:t>
            </a:r>
          </a:p>
          <a:p>
            <a:pPr marL="57150" indent="0"/>
            <a:r>
              <a:rPr lang="en-US" altLang="he-IL" sz="2200" u="sng" dirty="0"/>
              <a:t>Create right subtree from [6,7,8</a:t>
            </a:r>
            <a:r>
              <a:rPr lang="en-US" altLang="he-IL" sz="2200" dirty="0"/>
              <a:t>]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Root = 7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Create subtree from [6]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Create subtree from [8]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BE8952E-F6A0-4E12-A3DA-193812B056DD}"/>
              </a:ext>
            </a:extLst>
          </p:cNvPr>
          <p:cNvSpPr/>
          <p:nvPr/>
        </p:nvSpPr>
        <p:spPr bwMode="auto">
          <a:xfrm>
            <a:off x="6411912" y="285120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9A6B16E-A57C-4389-8DC1-6812A257BE83}"/>
              </a:ext>
            </a:extLst>
          </p:cNvPr>
          <p:cNvCxnSpPr>
            <a:cxnSpLocks/>
            <a:stCxn id="4" idx="4"/>
            <a:endCxn id="21" idx="0"/>
          </p:cNvCxnSpPr>
          <p:nvPr/>
        </p:nvCxnSpPr>
        <p:spPr bwMode="auto">
          <a:xfrm>
            <a:off x="6678612" y="3308408"/>
            <a:ext cx="762000" cy="21025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546B7FFA-4E66-4924-8EC9-3858EA4731F9}"/>
              </a:ext>
            </a:extLst>
          </p:cNvPr>
          <p:cNvSpPr/>
          <p:nvPr/>
        </p:nvSpPr>
        <p:spPr bwMode="auto">
          <a:xfrm>
            <a:off x="7642197" y="447279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D986A6D-C03F-4399-823B-904CB233CF18}"/>
              </a:ext>
            </a:extLst>
          </p:cNvPr>
          <p:cNvCxnSpPr>
            <a:cxnSpLocks/>
            <a:stCxn id="21" idx="4"/>
            <a:endCxn id="6" idx="0"/>
          </p:cNvCxnSpPr>
          <p:nvPr/>
        </p:nvCxnSpPr>
        <p:spPr bwMode="auto">
          <a:xfrm>
            <a:off x="7440612" y="3975866"/>
            <a:ext cx="468285" cy="4969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8CCF9385-83C0-48C7-9782-64829225145B}"/>
              </a:ext>
            </a:extLst>
          </p:cNvPr>
          <p:cNvSpPr/>
          <p:nvPr/>
        </p:nvSpPr>
        <p:spPr bwMode="auto">
          <a:xfrm>
            <a:off x="5668485" y="348428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D833721-8226-407C-B4C0-50E551AC1C9B}"/>
              </a:ext>
            </a:extLst>
          </p:cNvPr>
          <p:cNvCxnSpPr>
            <a:cxnSpLocks/>
            <a:endCxn id="11" idx="0"/>
          </p:cNvCxnSpPr>
          <p:nvPr/>
        </p:nvCxnSpPr>
        <p:spPr bwMode="auto">
          <a:xfrm flipH="1">
            <a:off x="5935185" y="3218212"/>
            <a:ext cx="556280" cy="2660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5482D64D-4139-4508-A499-AA5EE9AB5953}"/>
              </a:ext>
            </a:extLst>
          </p:cNvPr>
          <p:cNvSpPr/>
          <p:nvPr/>
        </p:nvSpPr>
        <p:spPr bwMode="auto">
          <a:xfrm>
            <a:off x="5164750" y="447279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E8AF6B2-48FD-4F59-B143-0EAEC6CBB52A}"/>
              </a:ext>
            </a:extLst>
          </p:cNvPr>
          <p:cNvCxnSpPr>
            <a:cxnSpLocks/>
            <a:stCxn id="11" idx="4"/>
            <a:endCxn id="13" idx="0"/>
          </p:cNvCxnSpPr>
          <p:nvPr/>
        </p:nvCxnSpPr>
        <p:spPr bwMode="auto">
          <a:xfrm flipH="1">
            <a:off x="5431450" y="3941482"/>
            <a:ext cx="503735" cy="5313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5EDB17CF-79B7-42DA-BE70-83708451AA70}"/>
              </a:ext>
            </a:extLst>
          </p:cNvPr>
          <p:cNvSpPr/>
          <p:nvPr/>
        </p:nvSpPr>
        <p:spPr bwMode="auto">
          <a:xfrm>
            <a:off x="6063641" y="4420172"/>
            <a:ext cx="533400" cy="423068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9AB6121-1F5F-4253-81E0-00EEC729FBE0}"/>
              </a:ext>
            </a:extLst>
          </p:cNvPr>
          <p:cNvCxnSpPr>
            <a:cxnSpLocks/>
            <a:stCxn id="11" idx="4"/>
            <a:endCxn id="15" idx="0"/>
          </p:cNvCxnSpPr>
          <p:nvPr/>
        </p:nvCxnSpPr>
        <p:spPr bwMode="auto">
          <a:xfrm>
            <a:off x="5935185" y="3941482"/>
            <a:ext cx="395156" cy="47869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6BD8EEE-D832-4CCF-922E-8EDA2F59BA41}"/>
              </a:ext>
            </a:extLst>
          </p:cNvPr>
          <p:cNvCxnSpPr>
            <a:cxnSpLocks/>
            <a:stCxn id="21" idx="4"/>
          </p:cNvCxnSpPr>
          <p:nvPr/>
        </p:nvCxnSpPr>
        <p:spPr bwMode="auto">
          <a:xfrm flipH="1">
            <a:off x="7100213" y="3975866"/>
            <a:ext cx="340399" cy="4629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0595A89E-4D91-4B19-85DC-5927BBA1C2A5}"/>
              </a:ext>
            </a:extLst>
          </p:cNvPr>
          <p:cNvSpPr/>
          <p:nvPr/>
        </p:nvSpPr>
        <p:spPr bwMode="auto">
          <a:xfrm>
            <a:off x="7173912" y="351866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156D736-CF4F-46A4-8F3D-E8037EC12B29}"/>
              </a:ext>
            </a:extLst>
          </p:cNvPr>
          <p:cNvSpPr/>
          <p:nvPr/>
        </p:nvSpPr>
        <p:spPr bwMode="auto">
          <a:xfrm>
            <a:off x="6806420" y="4389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8F89B09-C256-48CD-8522-4CD7574647CE}"/>
              </a:ext>
            </a:extLst>
          </p:cNvPr>
          <p:cNvSpPr/>
          <p:nvPr/>
        </p:nvSpPr>
        <p:spPr bwMode="auto">
          <a:xfrm>
            <a:off x="4652074" y="545306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BC48AE5-A7B3-430B-AD7F-EC6F2C66A1BA}"/>
              </a:ext>
            </a:extLst>
          </p:cNvPr>
          <p:cNvCxnSpPr>
            <a:cxnSpLocks/>
            <a:stCxn id="13" idx="4"/>
            <a:endCxn id="25" idx="0"/>
          </p:cNvCxnSpPr>
          <p:nvPr/>
        </p:nvCxnSpPr>
        <p:spPr bwMode="auto">
          <a:xfrm flipH="1">
            <a:off x="4918774" y="4929998"/>
            <a:ext cx="512676" cy="5230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43825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1" grpId="0" animBg="1"/>
      <p:bldP spid="13" grpId="0" animBg="1"/>
      <p:bldP spid="15" grpId="0" animBg="1"/>
      <p:bldP spid="21" grpId="0" animBg="1"/>
      <p:bldP spid="24" grpId="0" animBg="1"/>
      <p:bldP spid="2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Balancing the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  <a:defRPr/>
            </a:pPr>
            <a:r>
              <a:rPr lang="en-US" altLang="he-IL" sz="2200" u="sng" dirty="0"/>
              <a:t>Disadvantages</a:t>
            </a:r>
            <a:r>
              <a:rPr lang="en-US" altLang="he-IL" sz="2200" dirty="0"/>
              <a:t> of the solution using </a:t>
            </a:r>
            <a:r>
              <a:rPr lang="en-US" altLang="he-IL" sz="2200" dirty="0" err="1"/>
              <a:t>makeBalanced</a:t>
            </a:r>
            <a:r>
              <a:rPr lang="en-US" altLang="he-IL" sz="2200" dirty="0"/>
              <a:t>()</a:t>
            </a:r>
          </a:p>
          <a:p>
            <a:pPr marL="571500" indent="-514350">
              <a:buFont typeface="Arial" panose="020B0604020202020204" pitchFamily="34" charset="0"/>
              <a:buAutoNum type="arabicPeriod"/>
              <a:defRPr/>
            </a:pPr>
            <a:r>
              <a:rPr lang="en-US" altLang="he-IL" sz="2200" dirty="0"/>
              <a:t>Add responsibility to the user to invoke </a:t>
            </a:r>
            <a:r>
              <a:rPr lang="en-US" altLang="he-IL" sz="2200" dirty="0" err="1"/>
              <a:t>makeBalanced</a:t>
            </a:r>
            <a:r>
              <a:rPr lang="en-US" altLang="he-IL" sz="2200" dirty="0"/>
              <a:t>()</a:t>
            </a:r>
          </a:p>
          <a:p>
            <a:pPr marL="571500" indent="-514350">
              <a:buFont typeface="Arial" panose="020B0604020202020204" pitchFamily="34" charset="0"/>
              <a:buAutoNum type="arabicPeriod"/>
              <a:defRPr/>
            </a:pPr>
            <a:r>
              <a:rPr lang="en-US" altLang="he-IL" sz="2200" dirty="0"/>
              <a:t>The user will need to wait linear time in every invocation of </a:t>
            </a:r>
            <a:r>
              <a:rPr lang="en-US" altLang="he-IL" sz="2200" dirty="0" err="1"/>
              <a:t>makeBalanced</a:t>
            </a:r>
            <a:r>
              <a:rPr lang="en-US" altLang="he-IL" sz="2200" dirty="0"/>
              <a:t>().</a:t>
            </a:r>
          </a:p>
          <a:p>
            <a:pPr marL="571500" indent="-514350">
              <a:buFont typeface="Arial" panose="020B0604020202020204" pitchFamily="34" charset="0"/>
              <a:buAutoNum type="arabicPeriod"/>
              <a:defRPr/>
            </a:pPr>
            <a:r>
              <a:rPr lang="en-US" altLang="he-IL" sz="2200" dirty="0"/>
              <a:t>A better solution would be to have a </a:t>
            </a:r>
            <a:r>
              <a:rPr lang="en-US" altLang="he-IL" sz="2200" i="1" dirty="0"/>
              <a:t>self-balancing tree</a:t>
            </a:r>
            <a:r>
              <a:rPr lang="en-US" altLang="he-IL" sz="2200" dirty="0"/>
              <a:t> that is makes sure the tree is balanced after each modification (add/remove)</a:t>
            </a:r>
          </a:p>
          <a:p>
            <a:pPr marL="1200150" lvl="2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AVL trees</a:t>
            </a:r>
          </a:p>
          <a:p>
            <a:pPr marL="1200150" lvl="2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B-trees</a:t>
            </a:r>
          </a:p>
          <a:p>
            <a:pPr marL="1200150" lvl="2">
              <a:buFont typeface="Arial" panose="020B0604020202020204" pitchFamily="34" charset="0"/>
              <a:buChar char="•"/>
              <a:defRPr/>
            </a:pPr>
            <a:r>
              <a:rPr lang="en-US" altLang="he-IL" sz="2200" dirty="0" err="1">
                <a:solidFill>
                  <a:srgbClr val="FF0000"/>
                </a:solidFill>
              </a:rPr>
              <a:t>Red</a:t>
            </a:r>
            <a:r>
              <a:rPr lang="en-US" altLang="he-IL" sz="2200" dirty="0" err="1"/>
              <a:t>Black</a:t>
            </a:r>
            <a:r>
              <a:rPr lang="en-US" altLang="he-IL" sz="2200" dirty="0"/>
              <a:t> trees</a:t>
            </a:r>
          </a:p>
          <a:p>
            <a:pPr marL="1200150" lvl="2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2-3 trees</a:t>
            </a:r>
          </a:p>
          <a:p>
            <a:pPr marL="514350" indent="-457200">
              <a:defRPr/>
            </a:pPr>
            <a:r>
              <a:rPr lang="en-US" altLang="he-IL" sz="2200" dirty="0"/>
              <a:t>	We will see AVL trees (definitely) and B-trees(?) next.</a:t>
            </a:r>
          </a:p>
        </p:txBody>
      </p:sp>
    </p:spTree>
    <p:extLst>
      <p:ext uri="{BB962C8B-B14F-4D97-AF65-F5344CB8AC3E}">
        <p14:creationId xmlns:p14="http://schemas.microsoft.com/office/powerpoint/2010/main" val="10752942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Practice Problems</a:t>
            </a:r>
          </a:p>
        </p:txBody>
      </p:sp>
    </p:spTree>
    <p:extLst>
      <p:ext uri="{BB962C8B-B14F-4D97-AF65-F5344CB8AC3E}">
        <p14:creationId xmlns:p14="http://schemas.microsoft.com/office/powerpoint/2010/main" val="20415103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Practice problem 1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List 1: 4, 2, 8, 1, 3 , 6, 5, 9, 10, 7</a:t>
            </a:r>
          </a:p>
          <a:p>
            <a:pPr marL="0" indent="0">
              <a:defRPr/>
            </a:pPr>
            <a:endParaRPr lang="en-US" sz="2200" dirty="0"/>
          </a:p>
          <a:p>
            <a:pPr marL="0" indent="0">
              <a:defRPr/>
            </a:pPr>
            <a:r>
              <a:rPr lang="en-US" sz="2200" dirty="0"/>
              <a:t>Remove 5 from the tree</a:t>
            </a:r>
          </a:p>
          <a:p>
            <a:pPr marL="0" indent="0">
              <a:defRPr/>
            </a:pPr>
            <a:r>
              <a:rPr lang="en-US" sz="2200" dirty="0"/>
              <a:t>Remove 9 from the tree</a:t>
            </a:r>
          </a:p>
          <a:p>
            <a:pPr marL="0" indent="0">
              <a:defRPr/>
            </a:pPr>
            <a:r>
              <a:rPr lang="en-US" sz="2200" dirty="0"/>
              <a:t>Remove 4 from the tree</a:t>
            </a:r>
          </a:p>
          <a:p>
            <a:pPr marL="457200" indent="-457200">
              <a:buAutoNum type="arabicPlain" startAt="2"/>
              <a:defRPr/>
            </a:pPr>
            <a:endParaRPr lang="en-US" sz="22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344DF42-D270-4FB2-8E64-623A2160B80C}"/>
              </a:ext>
            </a:extLst>
          </p:cNvPr>
          <p:cNvSpPr/>
          <p:nvPr/>
        </p:nvSpPr>
        <p:spPr bwMode="auto">
          <a:xfrm>
            <a:off x="6411912" y="285120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930D0B2-1C42-469C-9BC5-BA3F9978234D}"/>
              </a:ext>
            </a:extLst>
          </p:cNvPr>
          <p:cNvCxnSpPr>
            <a:cxnSpLocks/>
            <a:stCxn id="5" idx="4"/>
            <a:endCxn id="6" idx="0"/>
          </p:cNvCxnSpPr>
          <p:nvPr/>
        </p:nvCxnSpPr>
        <p:spPr bwMode="auto">
          <a:xfrm>
            <a:off x="6678612" y="3308408"/>
            <a:ext cx="762000" cy="21025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0D6A7111-FD24-4C24-AEAB-B4651D220772}"/>
              </a:ext>
            </a:extLst>
          </p:cNvPr>
          <p:cNvSpPr/>
          <p:nvPr/>
        </p:nvSpPr>
        <p:spPr bwMode="auto">
          <a:xfrm>
            <a:off x="7642197" y="447279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048DA9-5A9E-44D8-BECF-F0AC63C2C9C7}"/>
              </a:ext>
            </a:extLst>
          </p:cNvPr>
          <p:cNvCxnSpPr>
            <a:cxnSpLocks/>
            <a:stCxn id="6" idx="4"/>
            <a:endCxn id="8" idx="0"/>
          </p:cNvCxnSpPr>
          <p:nvPr/>
        </p:nvCxnSpPr>
        <p:spPr bwMode="auto">
          <a:xfrm>
            <a:off x="7440612" y="3975866"/>
            <a:ext cx="468285" cy="4969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23C719D-6BA5-441B-802E-F78EA5169767}"/>
              </a:ext>
            </a:extLst>
          </p:cNvPr>
          <p:cNvGrpSpPr/>
          <p:nvPr/>
        </p:nvGrpSpPr>
        <p:grpSpPr>
          <a:xfrm>
            <a:off x="8088312" y="4863043"/>
            <a:ext cx="533400" cy="1021087"/>
            <a:chOff x="8088312" y="4863043"/>
            <a:chExt cx="533400" cy="1021087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038D7C07-2281-408A-94B4-909FC41B6011}"/>
                </a:ext>
              </a:extLst>
            </p:cNvPr>
            <p:cNvSpPr/>
            <p:nvPr/>
          </p:nvSpPr>
          <p:spPr bwMode="auto">
            <a:xfrm>
              <a:off x="8088312" y="54269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10</a:t>
              </a:r>
              <a:endParaRPr kumimoji="0" lang="en-CA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AEE707D-1F56-4AE5-9621-68C2BE7AF0D8}"/>
                </a:ext>
              </a:extLst>
            </p:cNvPr>
            <p:cNvCxnSpPr>
              <a:cxnSpLocks/>
              <a:stCxn id="8" idx="5"/>
              <a:endCxn id="10" idx="0"/>
            </p:cNvCxnSpPr>
            <p:nvPr/>
          </p:nvCxnSpPr>
          <p:spPr bwMode="auto">
            <a:xfrm>
              <a:off x="8097482" y="4863043"/>
              <a:ext cx="257530" cy="563887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84EBCC12-0C80-4593-8A4C-F8C3F77C7C2E}"/>
              </a:ext>
            </a:extLst>
          </p:cNvPr>
          <p:cNvSpPr/>
          <p:nvPr/>
        </p:nvSpPr>
        <p:spPr bwMode="auto">
          <a:xfrm>
            <a:off x="5668485" y="348428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C57A0C0-5F49-4676-A333-C952406C9A05}"/>
              </a:ext>
            </a:extLst>
          </p:cNvPr>
          <p:cNvCxnSpPr>
            <a:cxnSpLocks/>
            <a:endCxn id="12" idx="0"/>
          </p:cNvCxnSpPr>
          <p:nvPr/>
        </p:nvCxnSpPr>
        <p:spPr bwMode="auto">
          <a:xfrm flipH="1">
            <a:off x="5935185" y="3218212"/>
            <a:ext cx="556280" cy="2660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42B6D267-DB47-4BAB-83E5-434531F39E0A}"/>
              </a:ext>
            </a:extLst>
          </p:cNvPr>
          <p:cNvSpPr/>
          <p:nvPr/>
        </p:nvSpPr>
        <p:spPr bwMode="auto">
          <a:xfrm>
            <a:off x="5164750" y="447279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A101413-0D09-4FAC-A9AB-ED4A707615C3}"/>
              </a:ext>
            </a:extLst>
          </p:cNvPr>
          <p:cNvCxnSpPr>
            <a:cxnSpLocks/>
            <a:stCxn id="12" idx="4"/>
            <a:endCxn id="14" idx="0"/>
          </p:cNvCxnSpPr>
          <p:nvPr/>
        </p:nvCxnSpPr>
        <p:spPr bwMode="auto">
          <a:xfrm flipH="1">
            <a:off x="5431450" y="3941482"/>
            <a:ext cx="503735" cy="5313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9F738AB9-D396-4325-8598-4BD34CFEF4B2}"/>
              </a:ext>
            </a:extLst>
          </p:cNvPr>
          <p:cNvSpPr/>
          <p:nvPr/>
        </p:nvSpPr>
        <p:spPr bwMode="auto">
          <a:xfrm>
            <a:off x="6063641" y="4420172"/>
            <a:ext cx="533400" cy="423068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9B20725-0463-4279-988D-D153ED6DF1A2}"/>
              </a:ext>
            </a:extLst>
          </p:cNvPr>
          <p:cNvCxnSpPr>
            <a:cxnSpLocks/>
            <a:stCxn id="12" idx="4"/>
            <a:endCxn id="18" idx="0"/>
          </p:cNvCxnSpPr>
          <p:nvPr/>
        </p:nvCxnSpPr>
        <p:spPr bwMode="auto">
          <a:xfrm>
            <a:off x="5935185" y="3941482"/>
            <a:ext cx="395156" cy="47869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E96F936F-42EF-4E63-8A79-7A5F1796819C}"/>
              </a:ext>
            </a:extLst>
          </p:cNvPr>
          <p:cNvSpPr/>
          <p:nvPr/>
        </p:nvSpPr>
        <p:spPr bwMode="auto">
          <a:xfrm>
            <a:off x="6833513" y="443876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66A8CA2-991A-467C-A575-6C8F3970E34A}"/>
              </a:ext>
            </a:extLst>
          </p:cNvPr>
          <p:cNvCxnSpPr>
            <a:cxnSpLocks/>
            <a:stCxn id="6" idx="4"/>
            <a:endCxn id="29" idx="0"/>
          </p:cNvCxnSpPr>
          <p:nvPr/>
        </p:nvCxnSpPr>
        <p:spPr bwMode="auto">
          <a:xfrm flipH="1">
            <a:off x="7100213" y="3975866"/>
            <a:ext cx="340399" cy="4629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1C332AE3-C025-4D28-8D9D-B65129272FED}"/>
              </a:ext>
            </a:extLst>
          </p:cNvPr>
          <p:cNvSpPr/>
          <p:nvPr/>
        </p:nvSpPr>
        <p:spPr bwMode="auto">
          <a:xfrm>
            <a:off x="6392322" y="531420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26D6C95-160B-4BB8-8E0A-2DF21D6B44E5}"/>
              </a:ext>
            </a:extLst>
          </p:cNvPr>
          <p:cNvCxnSpPr>
            <a:cxnSpLocks/>
            <a:endCxn id="42" idx="0"/>
          </p:cNvCxnSpPr>
          <p:nvPr/>
        </p:nvCxnSpPr>
        <p:spPr bwMode="auto">
          <a:xfrm flipH="1">
            <a:off x="6659022" y="4895966"/>
            <a:ext cx="362490" cy="41823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2DF2A683-87AA-437F-B133-B9C2D43829B4}"/>
              </a:ext>
            </a:extLst>
          </p:cNvPr>
          <p:cNvSpPr/>
          <p:nvPr/>
        </p:nvSpPr>
        <p:spPr bwMode="auto">
          <a:xfrm>
            <a:off x="7173912" y="351866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2BD7084-7A84-4F21-8F06-568751092A9B}"/>
              </a:ext>
            </a:extLst>
          </p:cNvPr>
          <p:cNvCxnSpPr>
            <a:cxnSpLocks/>
            <a:stCxn id="29" idx="5"/>
            <a:endCxn id="47" idx="0"/>
          </p:cNvCxnSpPr>
          <p:nvPr/>
        </p:nvCxnSpPr>
        <p:spPr bwMode="auto">
          <a:xfrm>
            <a:off x="7288798" y="4829011"/>
            <a:ext cx="299309" cy="58374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731BA24C-4C95-441A-ABA0-3837876E3A80}"/>
              </a:ext>
            </a:extLst>
          </p:cNvPr>
          <p:cNvSpPr/>
          <p:nvPr/>
        </p:nvSpPr>
        <p:spPr bwMode="auto">
          <a:xfrm>
            <a:off x="7321407" y="541275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047EAF97-5F8C-4CB7-9E6F-B4E820894266}"/>
              </a:ext>
            </a:extLst>
          </p:cNvPr>
          <p:cNvSpPr/>
          <p:nvPr/>
        </p:nvSpPr>
        <p:spPr bwMode="auto">
          <a:xfrm>
            <a:off x="6821830" y="443054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3291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3701E-6 4.37631E-6 L 3.93701E-6 0.00021 C 0.00378 -0.00084 0.00756 -0.00105 0.01133 -0.00252 C 0.0137 -0.00315 0.01559 -0.00525 0.01779 -0.00609 C 0.01937 -0.00693 0.02094 -0.00693 0.02267 -0.00756 C 0.02409 -0.00861 0.02567 -0.00987 0.02724 -0.01113 C 0.02819 -0.01197 0.02897 -0.01302 0.02992 -0.01365 C 0.03133 -0.01449 0.03511 -0.01491 0.03669 -0.01617 C 0.05385 -0.03024 0.03968 -0.01953 0.0507 -0.02982 C 0.05212 -0.03108 0.05385 -0.03213 0.05527 -0.0336 C 0.05763 -0.0357 0.05984 -0.03822 0.06173 -0.04095 C 0.06267 -0.042 0.06315 -0.04347 0.06362 -0.04473 C 0.06472 -0.04641 0.06535 -0.0483 0.06661 -0.04977 C 0.06724 -0.05061 0.0685 -0.05124 0.06929 -0.05229 C 0.07039 -0.05376 0.07102 -0.05544 0.07228 -0.05712 C 0.0737 -0.05943 0.0759 -0.06069 0.07685 -0.06342 C 0.07937 -0.06993 0.07763 -0.06699 0.08141 -0.07203 C 0.0822 -0.07371 0.08267 -0.0756 0.0833 -0.07707 C 0.08504 -0.08085 0.08897 -0.0882 0.08897 -0.08799 C 0.09181 -0.09891 0.09055 -0.09324 0.09196 -0.10563 C 0.09149 -0.11571 0.09149 -0.12558 0.09086 -0.13545 C 0.09086 -0.13692 0.09039 -0.13818 0.09007 -0.13923 C 0.08944 -0.1407 0.08866 -0.14175 0.08819 -0.14301 C 0.08771 -0.14511 0.08756 -0.14721 0.08708 -0.1491 C 0.08614 -0.15498 0.08157 -0.1659 0.08063 -0.168 C 0.07937 -0.17052 0.07779 -0.17262 0.07685 -0.17535 C 0.07622 -0.17703 0.0759 -0.17892 0.07496 -0.18018 C 0.0737 -0.18228 0.07181 -0.18354 0.07039 -0.18522 C 0.06803 -0.18816 0.06582 -0.1911 0.06362 -0.19404 C 0.06252 -0.19572 0.06157 -0.19782 0.06 -0.19887 L 0.05527 -0.20265 C 0.04976 -0.21252 0.05464 -0.20538 0.04126 -0.21399 C 0.03968 -0.21483 0.03826 -0.21651 0.03669 -0.21756 C 0.03244 -0.2205 0.03149 -0.22029 0.02724 -0.22134 C 0.02441 -0.22323 0.02015 -0.22638 0.017 -0.22743 C 0.01322 -0.22911 0.00944 -0.22995 0.00567 -0.23142 C -0.00205 -0.23646 -0.00079 -0.23667 -0.01213 -0.23646 C -0.03969 -0.23499 -0.04268 -0.23436 -0.06063 -0.23142 C -0.0652 -0.22848 -0.06961 -0.22554 -0.07386 -0.2226 C -0.0767 -0.22071 -0.07937 -0.2184 -0.08221 -0.2163 C -0.08504 -0.21462 -0.08788 -0.21315 -0.09087 -0.21147 C -0.09292 -0.20811 -0.09481 -0.20454 -0.09733 -0.20139 C -0.103 -0.19488 -0.10993 -0.19005 -0.11512 -0.1827 C -0.12079 -0.17493 -0.12646 -0.16737 -0.13181 -0.15918 C -0.13481 -0.15498 -0.1367 -0.14973 -0.13937 -0.14553 C -0.14205 -0.14133 -0.14536 -0.13839 -0.14772 -0.1344 C -0.15056 -0.12999 -0.15276 -0.12495 -0.15528 -0.12075 C -0.16457 -0.10563 -0.16378 -0.11046 -0.1704 -0.09576 C -0.17433 -0.08631 -0.18552 -0.063 -0.18898 -0.04725 C -0.19087 -0.03906 -0.1926 -0.02121 -0.1937 -0.0147 C -0.19402 -0.01218 -0.19496 -0.00987 -0.19544 -0.00756 C -0.19496 0.00651 -0.19496 0.01764 -0.19276 0.03108 C -0.19213 0.03485 -0.19024 0.03905 -0.18898 0.0422 C -0.1863 0.0506 -0.18457 0.05858 -0.18063 0.06593 C -0.17748 0.07202 -0.17465 0.07874 -0.1704 0.08336 C -0.16882 0.08525 -0.16709 0.08672 -0.16552 0.0884 C -0.16426 0.08987 -0.16347 0.09218 -0.16174 0.09344 C -0.15811 0.09617 -0.15355 0.09701 -0.14961 0.09953 C -0.14851 0.10037 -0.14741 0.10163 -0.14583 0.10205 C -0.14363 0.10289 -0.14095 0.10289 -0.13859 0.10352 C -0.13229 0.10247 -0.12599 0.10184 -0.11969 0.101 C -0.11843 0.10058 -0.11717 0.10037 -0.11591 0.09953 C -0.11386 0.09827 -0.11229 0.09617 -0.1104 0.09449 L -0.10189 0.0884 C -0.10111 0.0863 -0.10048 0.08378 -0.09922 0.0821 C -0.09764 0.08 -0.09355 0.07727 -0.09355 0.07748 C -0.09292 0.07391 -0.09244 0.07055 -0.09166 0.06719 C -0.09056 0.06236 -0.08898 0.05732 -0.08788 0.05228 C -0.0841 0.0338 -0.09008 0.05501 -0.0852 0.03863 C -0.08489 0.03401 -0.08441 0.0294 -0.0841 0.02499 C -0.08378 0.0168 -0.08378 0.00819 -0.08331 4.37631E-6 C -0.08315 -0.00315 -0.08268 -0.00651 -0.08221 -0.00987 C -0.08189 -0.01428 -0.08111 -0.02163 -0.08032 -0.02604 C -0.07953 -0.03234 -0.07906 -0.03864 -0.07764 -0.04473 C -0.07701 -0.04725 -0.07622 -0.04956 -0.07575 -0.05229 C -0.07544 -0.05376 -0.07528 -0.05544 -0.07481 -0.05712 C -0.07433 -0.05901 -0.07339 -0.06048 -0.07307 -0.06195 C -0.0726 -0.06342 -0.07244 -0.06468 -0.07197 -0.06594 C -0.0715 -0.0672 -0.07056 -0.06825 -0.07008 -0.06951 C -0.06898 -0.07329 -0.06741 -0.08064 -0.06741 -0.08043 C -0.06662 -0.08778 -0.06678 -0.08862 -0.06552 -0.0945 C -0.0652 -0.09576 -0.06489 -0.09702 -0.06441 -0.09828 C -0.06284 -0.10311 -0.06252 -0.10227 -0.06174 -0.10689 C -0.06126 -0.10899 -0.06111 -0.11109 -0.06063 -0.11319 C -0.06032 -0.11571 -0.05953 -0.11823 -0.0589 -0.12075 L -0.05796 -0.12432 L -0.05717 -0.12789 L -0.05717 -0.12768 L -0.05717 -0.12789 " pathEditMode="relative" rAng="0" ptsTypes="AAAAAAAAAAAAAAAAAAAAAAAAAAAAAAAAAAAAAAAAAAAAAAAAAAAAAAAAAAAAAAAAAAAAAAAAAAAAAAAAAAAAAAAAA">
                                      <p:cBhvr>
                                        <p:cTn id="7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81" y="-6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09 2.32675E-6 L -0.00409 0.00063 C -0.00142 -0.00168 0.00142 -0.00357 0.00425 -0.00504 C 0.00583 -0.00567 0.00756 -0.00567 0.00913 -0.00651 C 0.01244 -0.00819 0.01575 -0.01113 0.0189 -0.01302 C 0.02063 -0.01407 0.02236 -0.01449 0.02362 -0.01554 C 0.0252 -0.01638 0.02614 -0.01785 0.0274 -0.0189 C 0.02835 -0.01953 0.02898 -0.01995 0.02992 -0.02058 C 0.03087 -0.021 0.0315 -0.02163 0.03213 -0.02205 C 0.03323 -0.02268 0.03465 -0.0231 0.03559 -0.02373 C 0.03638 -0.02394 0.03685 -0.02415 0.03748 -0.02436 C 0.03968 -0.02562 0.04157 -0.02604 0.04394 -0.02793 C 0.04457 -0.02835 0.04709 -0.0315 0.0474 -0.03192 C 0.04787 -0.03276 0.0485 -0.0336 0.04882 -0.03444 C 0.05622 -0.04347 0.04929 -0.03297 0.05638 -0.0441 C 0.05685 -0.04494 0.05764 -0.04557 0.05795 -0.04662 C 0.05953 -0.05124 0.05858 -0.04893 0.06063 -0.05397 L 0.06173 -0.06069 L 0.06268 -0.06384 C 0.06173 -0.0672 0.0611 -0.0777 0.06016 -0.08169 C 0.05968 -0.08316 0.05953 -0.08463 0.0589 -0.08589 C 0.05858 -0.08715 0.05795 -0.0882 0.05748 -0.08925 C 0.05701 -0.09009 0.05685 -0.09093 0.05638 -0.09156 C 0.0548 -0.09408 0.05228 -0.09849 0.05008 -0.10059 C 0.04787 -0.10248 0.04583 -0.10479 0.04394 -0.10647 C 0.03732 -0.1113 0.0474 -0.10332 0.03874 -0.1113 C 0.03716 -0.11256 0.03559 -0.11424 0.03433 -0.11466 C 0.03244 -0.11508 0.03102 -0.1155 0.02945 -0.11613 C 0.02898 -0.11634 0.02835 -0.11676 0.02803 -0.11697 C 0.02661 -0.11739 0.02567 -0.11739 0.02425 -0.11781 C 0.02346 -0.11802 0.02283 -0.11844 0.02236 -0.11865 C 0.02063 -0.11907 0.0189 -0.11907 0.01748 -0.11949 C 0.01528 -0.11991 0.01323 -0.12033 0.01102 -0.12117 C 0.00756 -0.12222 0.00976 -0.12159 0.00425 -0.12348 C -0.00504 -0.12327 -0.01402 -0.12348 -0.02315 -0.12243 C -0.02457 -0.12243 -0.02567 -0.12159 -0.0274 -0.12117 L -0.03244 -0.11949 C -0.03354 -0.11907 -0.03449 -0.11907 -0.03528 -0.11865 C -0.03654 -0.11802 -0.03811 -0.1176 -0.03937 -0.11697 C -0.04032 -0.11676 -0.04047 -0.11655 -0.04095 -0.11613 C -0.04583 -0.11655 -0.05071 -0.11655 -0.05575 -0.11697 C -0.05811 -0.11718 -0.05969 -0.11991 -0.06189 -0.12117 L -0.06504 -0.12243 C -0.06756 -0.12642 -0.06709 -0.12558 -0.06882 -0.12915 C -0.06945 -0.12999 -0.06945 -0.13104 -0.06992 -0.13167 C -0.07039 -0.13209 -0.07118 -0.13209 -0.07134 -0.13272 C -0.07402 -0.13818 -0.07291 -0.13587 -0.07465 -0.13986 C -0.07465 -0.14406 -0.07465 -0.14805 -0.07465 -0.15204 C -0.07433 -0.15393 -0.07386 -0.15561 -0.0737 -0.15729 C -0.07181 -0.16863 -0.07354 -0.15939 -0.07134 -0.16695 C -0.07024 -0.17178 -0.07213 -0.16716 -0.07055 -0.17262 C -0.07024 -0.17367 -0.06992 -0.17493 -0.06945 -0.17577 C -0.06882 -0.17745 -0.06803 -0.17913 -0.0674 -0.18102 L -0.06614 -0.18333 L -0.06504 -0.18585 L -0.06409 -0.18795 C -0.06378 -0.18879 -0.06378 -0.19005 -0.06346 -0.19068 C -0.06268 -0.19257 -0.06158 -0.19341 -0.06047 -0.19467 C -0.05953 -0.19698 -0.0578 -0.20118 -0.05638 -0.20202 C -0.05039 -0.20496 -0.05921 -0.20055 -0.05307 -0.20454 C -0.05071 -0.20622 -0.04992 -0.20601 -0.0474 -0.20685 C -0.04661 -0.20706 -0.04583 -0.20769 -0.0452 -0.20769 C -0.04441 -0.20769 -0.04346 -0.20769 -0.04252 -0.20769 L -0.04252 -0.20748 " pathEditMode="relative" rAng="0" ptsTypes="AAAAAAAAAAAAAAAAAAAAAAAAAAAAAAAAAAAAAAAAAAAAAAAAAAAAAAAAAAAAAAAA">
                                      <p:cBhvr>
                                        <p:cTn id="8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" y="-103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7323E-6 4.9391E-6 L 4.17323E-6 0.00021 C -0.00189 -0.0021 -0.00363 -0.00378 -0.00536 -0.00609 C -0.00583 -0.00672 -0.00615 -0.00756 -0.00678 -0.0084 C -0.00741 -0.00966 -0.00804 -0.01071 -0.00867 -0.01176 C -0.00898 -0.0126 -0.0093 -0.01344 -0.00993 -0.01428 C -0.01071 -0.01596 -0.0115 -0.01743 -0.01276 -0.01869 C -0.01355 -0.01974 -0.01449 -0.02058 -0.01512 -0.02184 C -0.02142 -0.03192 -0.01481 -0.0231 -0.01985 -0.02961 C -0.02221 -0.03843 -0.01811 -0.02478 -0.02252 -0.03444 C -0.0263 -0.04368 -0.02221 -0.03948 -0.02646 -0.04305 C -0.02741 -0.04725 -0.02646 -0.04431 -0.02898 -0.04893 C -0.03481 -0.05943 -0.02898 -0.04956 -0.03355 -0.05754 C -0.03386 -0.05817 -0.03402 -0.05922 -0.03418 -0.05985 C -0.03512 -0.06237 -0.03607 -0.06426 -0.03685 -0.06678 C -0.03717 -0.06825 -0.03764 -0.06972 -0.03843 -0.07098 C -0.03874 -0.07182 -0.03953 -0.07245 -0.04016 -0.07329 C -0.04032 -0.07413 -0.04079 -0.07539 -0.04095 -0.07623 C -0.04174 -0.08001 -0.04126 -0.08064 -0.04284 -0.08421 C -0.04347 -0.08631 -0.04552 -0.08967 -0.04552 -0.08946 C -0.04599 -0.08946 -0.05449 -0.08946 -0.05733 -0.08799 C -0.05969 -0.08673 -0.06142 -0.084 -0.06378 -0.08358 C -0.07449 -0.08127 -0.05953 -0.08463 -0.0737 -0.08022 C -0.07607 -0.07959 -0.07622 -0.07959 -0.07843 -0.07854 C -0.07906 -0.07833 -0.08363 -0.07602 -0.08567 -0.07539 C -0.08646 -0.07497 -0.08741 -0.07455 -0.08819 -0.07413 C -0.08882 -0.07392 -0.08945 -0.0735 -0.09008 -0.07329 C -0.09166 -0.07287 -0.09276 -0.07287 -0.09418 -0.07245 C -0.10032 -0.07098 -0.09386 -0.07245 -0.09874 -0.07098 C -0.10126 -0.07014 -0.1041 -0.06972 -0.10678 -0.0693 C -0.10882 -0.06783 -0.11103 -0.06657 -0.11323 -0.0651 C -0.11433 -0.06447 -0.11544 -0.06405 -0.11654 -0.06342 C -0.11733 -0.063 -0.1178 -0.06195 -0.11859 -0.06153 C -0.11937 -0.0609 -0.12032 -0.06048 -0.12111 -0.05985 C -0.12788 -0.05145 -0.11544 -0.06678 -0.12835 -0.05397 C -0.13056 -0.05187 -0.13229 -0.04893 -0.13433 -0.04641 C -0.13512 -0.04536 -0.13607 -0.04431 -0.13717 -0.04305 C -0.13748 -0.04221 -0.1378 -0.04137 -0.13827 -0.04053 C -0.14126 -0.0357 -0.14142 -0.03549 -0.14426 -0.03213 C -0.14473 -0.03087 -0.14504 -0.02982 -0.14552 -0.02877 C -0.14961 -0.02079 -0.14867 -0.02415 -0.1515 -0.01785 C -0.15229 -0.01575 -0.15308 -0.01302 -0.15402 -0.01092 C -0.15528 -0.0084 -0.15748 -0.0063 -0.15859 -0.00336 C -0.16221 0.00398 -0.15922 -0.00189 -0.16457 0.00755 C -0.1652 0.00839 -0.16552 0.00923 -0.16599 0.01007 C -0.16662 0.01133 -0.16756 0.01238 -0.16851 0.01343 C -0.17134 0.02204 -0.16819 0.01406 -0.17182 0.02015 C -0.17323 0.02246 -0.17449 0.02519 -0.17575 0.02792 C -0.17622 0.02918 -0.17685 0.03086 -0.1778 0.03191 C -0.18378 0.04136 -0.18016 0.03527 -0.18567 0.04052 C -0.18819 0.04283 -0.18709 0.04262 -0.18882 0.04535 C -0.19056 0.04808 -0.19166 0.04892 -0.19355 0.0506 C -0.19402 0.05186 -0.19449 0.0527 -0.19481 0.05396 C -0.19512 0.05627 -0.19512 0.05858 -0.19544 0.06089 C -0.19544 0.06173 -0.19575 0.06257 -0.19591 0.06341 C -0.19575 0.06929 -0.19591 0.07517 -0.19544 0.08105 C -0.19512 0.08294 -0.19245 0.08525 -0.1915 0.0863 C -0.19103 0.08693 -0.1904 0.08756 -0.18961 0.08798 C -0.18835 0.08861 -0.18567 0.08987 -0.18441 0.09029 C -0.18205 0.09113 -0.17654 0.09302 -0.17449 0.09365 C -0.17276 0.09407 -0.17087 0.09407 -0.16914 0.09449 C -0.16835 0.0947 -0.16741 0.09575 -0.16662 0.09575 C -0.15701 0.09575 -0.15733 0.09491 -0.14867 0.09113 C -0.14709 0.0905 -0.1452 0.08966 -0.14363 0.08882 C -0.13985 0.08651 -0.13654 0.08315 -0.13292 0.08105 C -0.13166 0.08021 -0.12977 0.08 -0.12835 0.07937 C -0.12678 0.07874 -0.12536 0.0779 -0.12378 0.07685 C -0.12252 0.07622 -0.12174 0.07475 -0.12048 0.07433 C -0.1189 0.07349 -0.11685 0.07328 -0.11528 0.07265 C -0.11433 0.07244 -0.11355 0.07181 -0.1126 0.07181 L -0.09418 0.07076 C -0.09308 0.07055 -0.09197 0.07034 -0.09103 0.06992 C -0.08756 0.06887 -0.08457 0.06635 -0.08111 0.06593 L -0.06977 0.06404 C -0.06583 0.06278 -0.063 0.06173 -0.05859 0.06173 C -0.05402 0.06173 -0.0493 0.06236 -0.04489 0.06257 L -0.00993 0.06404 C -0.00819 0.06446 -0.00662 0.06467 -0.00457 0.06488 C 0.0033 0.06614 0.01433 0.06677 0.02299 0.06929 C 0.02897 0.07097 0.03496 0.07265 0.04094 0.07517 C 0.04267 0.07622 0.04456 0.07706 0.04661 0.07769 C 0.04834 0.07832 0.05023 0.07832 0.05181 0.07853 L 0.05653 0.07937 L 0.06692 0.08105 L 0.0907 0.07769 C 0.09244 0.07748 0.09433 0.07727 0.0959 0.07685 C 0.09716 0.07664 0.09811 0.07664 0.09937 0.07622 C 0.1022 0.07475 0.10488 0.07307 0.10787 0.07181 L 0.10992 0.07076 C 0.11039 0.07034 0.11102 0.06971 0.11181 0.06929 C 0.11259 0.06845 0.11354 0.0674 0.11448 0.06677 C 0.11511 0.06635 0.11574 0.06635 0.11637 0.06593 C 0.11748 0.0653 0.11858 0.06446 0.11952 0.06404 C 0.12157 0.06341 0.12488 0.06257 0.12488 0.06278 C 0.12582 0.06194 0.12661 0.06131 0.12771 0.06089 C 0.12929 0.06026 0.13118 0.06005 0.13275 0.059 C 0.1337 0.05879 0.13433 0.05858 0.1348 0.05816 C 0.13559 0.05774 0.13606 0.05711 0.13685 0.05669 C 0.14 0.05459 0.13795 0.0569 0.13968 0.0548 L 0.13968 0.05501 C 0.13874 0.05039 0.13984 0.04472 0.13748 0.04136 C 0.13007 0.0296 0.13905 0.0443 0.13275 0.03275 C 0.13196 0.03128 0.13086 0.03023 0.13007 0.02876 C 0.12913 0.02645 0.12881 0.02351 0.12771 0.02099 C 0.12661 0.01889 0.12488 0.01742 0.12362 0.01511 C 0.12267 0.01343 0.12204 0.01112 0.1211 0.00923 C 0.11385 -0.00336 0.11921 0.00755 0.11244 -0.00168 C 0.10944 -0.00588 0.10677 -0.00987 0.10393 -0.01428 C 0.10252 -0.0168 0.10157 -0.01974 0.09984 -0.02184 C 0.09732 -0.02541 0.09385 -0.02772 0.09133 -0.03129 C 0.09039 -0.03276 0.08929 -0.03486 0.08818 -0.03633 C 0.08661 -0.0378 0.08504 -0.03927 0.08346 -0.04053 C 0.08236 -0.04158 0.08141 -0.04284 0.08031 -0.04389 C 0.07889 -0.04515 0.07732 -0.04599 0.07622 -0.04725 C 0.07417 -0.04956 0.07212 -0.05229 0.07023 -0.05502 C 0.06881 -0.05733 0.06771 -0.06048 0.06567 -0.06258 C 0.05968 -0.06825 0.06677 -0.06111 0.05779 -0.07161 C 0.057 -0.07266 0.05606 -0.07308 0.05527 -0.07413 C 0.05385 -0.07602 0.05322 -0.07791 0.05181 -0.07938 C 0.04976 -0.08211 0.04692 -0.084 0.04472 -0.08715 C 0.04204 -0.0903 0.03826 -0.09555 0.03559 -0.09786 C 0.03464 -0.09891 0.03322 -0.09912 0.03212 -0.09975 C 0.03149 -0.1008 0.03102 -0.10206 0.03023 -0.10311 C 0.02866 -0.10521 0.02645 -0.1071 0.02425 -0.10815 C 0.01889 -0.11046 0.02236 -0.10584 0.0137 -0.11319 C 0.01007 -0.11655 0.01354 -0.11361 0.00992 -0.11592 C 0.00881 -0.11634 0.00818 -0.11697 0.00708 -0.11739 C 0.00661 -0.11781 0.00567 -0.11781 0.00519 -0.11823 C -0.00378 -0.1239 0.00692 -0.1176 -0.00079 -0.12327 C -0.00142 -0.12369 -0.00205 -0.1239 -0.00268 -0.12411 C -0.00426 -0.12516 -0.00583 -0.12579 -0.00741 -0.12684 C -0.0093 -0.12831 -0.01119 -0.1302 -0.01339 -0.13167 C -0.01386 -0.13209 -0.01449 -0.1323 -0.01512 -0.13251 C -0.01733 -0.13314 -0.01969 -0.13335 -0.02174 -0.13419 L -0.02426 -0.13482 C -0.0293 -0.13461 -0.03402 -0.13482 -0.0389 -0.13419 C -0.04709 -0.13314 -0.03969 -0.13293 -0.04489 -0.13083 C -0.04552 -0.13062 -0.04615 -0.13083 -0.04693 -0.13083 L -0.04693 -0.13062 " pathEditMode="relative" rAng="0" ptsTypes="AAAAAAAAAAAAAAAAAAAAAAAAAAAAAAAAAAAAAAAAAAAAAAAAAAAAAAAAAAAAAAAAAAAAAAAAAAAAAAAAAAAAAAAAAAAAAAAAAAAAAAAAAAAAAAAAAAAAAAAAAAAAAAAAAAAAAAAAAAA">
                                      <p:cBhvr>
                                        <p:cTn id="9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19" y="-19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8" grpId="1" animBg="1"/>
      <p:bldP spid="12" grpId="0" animBg="1"/>
      <p:bldP spid="14" grpId="0" animBg="1"/>
      <p:bldP spid="18" grpId="0" animBg="1"/>
      <p:bldP spid="29" grpId="0" animBg="1"/>
      <p:bldP spid="29" grpId="1" animBg="1"/>
      <p:bldP spid="42" grpId="0" animBg="1"/>
      <p:bldP spid="42" grpId="1" animBg="1"/>
      <p:bldP spid="6" grpId="0" animBg="1"/>
      <p:bldP spid="47" grpId="0" animBg="1"/>
      <p:bldP spid="47" grpId="1" animBg="1"/>
      <p:bldP spid="50" grpId="0" animBg="1"/>
      <p:bldP spid="50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Practice problem 2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Write an algorithm that gets a </a:t>
            </a:r>
            <a:r>
              <a:rPr lang="en-US" sz="2200" dirty="0" err="1"/>
              <a:t>PreOrder</a:t>
            </a:r>
            <a:r>
              <a:rPr lang="en-US" sz="2200" dirty="0"/>
              <a:t> traversal of a BST,</a:t>
            </a:r>
            <a:br>
              <a:rPr lang="en-US" sz="2200" dirty="0"/>
            </a:br>
            <a:r>
              <a:rPr lang="en-US" sz="2200" dirty="0"/>
              <a:t>and returns the tree. Prove that such BST is unique.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u="sng" dirty="0"/>
              <a:t>Example</a:t>
            </a:r>
            <a:r>
              <a:rPr lang="en-US" sz="2200" dirty="0"/>
              <a:t>: Suppose the </a:t>
            </a:r>
            <a:r>
              <a:rPr lang="en-US" sz="2200" dirty="0" err="1"/>
              <a:t>PreOrder</a:t>
            </a:r>
            <a:r>
              <a:rPr lang="en-US" sz="2200" dirty="0"/>
              <a:t> is: [6,4,3,1,5,9,8,7]. What is the BST?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b="1" dirty="0"/>
              <a:t>Root=6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b="1" dirty="0"/>
              <a:t>Left subtree of 6: [4,3,1,5] 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The root is 4.   Left = [3 1] Right = [5]</a:t>
            </a:r>
            <a:br>
              <a:rPr lang="en-US" sz="2200" dirty="0"/>
            </a:br>
            <a:r>
              <a:rPr lang="en-US" sz="2200" dirty="0"/>
              <a:t>Look at [3,1] – 3 is the root, 1 is on the left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b="1" dirty="0"/>
              <a:t>Right subtree of 6 is [9,8,7]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9 is the root [8,7] are both on the left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[8,7]: 8 is the root and 7 is on the left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				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B668A9D-3194-4085-BA47-CB604B5E61D1}"/>
              </a:ext>
            </a:extLst>
          </p:cNvPr>
          <p:cNvCxnSpPr>
            <a:cxnSpLocks/>
            <a:endCxn id="5" idx="4"/>
          </p:cNvCxnSpPr>
          <p:nvPr/>
        </p:nvCxnSpPr>
        <p:spPr bwMode="auto">
          <a:xfrm flipV="1">
            <a:off x="7518595" y="4030835"/>
            <a:ext cx="426177" cy="4572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15E01AB3-A7AC-43D2-9603-2A4FED894178}"/>
              </a:ext>
            </a:extLst>
          </p:cNvPr>
          <p:cNvSpPr/>
          <p:nvPr/>
        </p:nvSpPr>
        <p:spPr bwMode="auto">
          <a:xfrm>
            <a:off x="7678072" y="357363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C8DE57F-018D-43C0-B693-C741BA75DB82}"/>
              </a:ext>
            </a:extLst>
          </p:cNvPr>
          <p:cNvCxnSpPr>
            <a:cxnSpLocks/>
            <a:stCxn id="5" idx="4"/>
          </p:cNvCxnSpPr>
          <p:nvPr/>
        </p:nvCxnSpPr>
        <p:spPr bwMode="auto">
          <a:xfrm>
            <a:off x="7944772" y="4030835"/>
            <a:ext cx="403163" cy="58374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AF891FC9-2B36-465D-B2BE-F114DEB5EF1A}"/>
              </a:ext>
            </a:extLst>
          </p:cNvPr>
          <p:cNvSpPr/>
          <p:nvPr/>
        </p:nvSpPr>
        <p:spPr bwMode="auto">
          <a:xfrm>
            <a:off x="7251895" y="448803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FD135B6-E0A8-4FF1-B25C-8F0A80FC04D7}"/>
              </a:ext>
            </a:extLst>
          </p:cNvPr>
          <p:cNvCxnSpPr>
            <a:cxnSpLocks/>
          </p:cNvCxnSpPr>
          <p:nvPr/>
        </p:nvCxnSpPr>
        <p:spPr bwMode="auto">
          <a:xfrm flipV="1">
            <a:off x="6966138" y="4945235"/>
            <a:ext cx="426177" cy="4572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CC1C75C-6E6C-4C92-9D55-A74968F25D0B}"/>
              </a:ext>
            </a:extLst>
          </p:cNvPr>
          <p:cNvCxnSpPr>
            <a:cxnSpLocks/>
          </p:cNvCxnSpPr>
          <p:nvPr/>
        </p:nvCxnSpPr>
        <p:spPr bwMode="auto">
          <a:xfrm>
            <a:off x="7392315" y="4945235"/>
            <a:ext cx="403163" cy="58374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E23C1073-BADA-4B6E-A0C5-939D705CFDD7}"/>
              </a:ext>
            </a:extLst>
          </p:cNvPr>
          <p:cNvSpPr/>
          <p:nvPr/>
        </p:nvSpPr>
        <p:spPr bwMode="auto">
          <a:xfrm>
            <a:off x="7411372" y="539690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7AD25B7-0279-485A-808E-EAD1E0224463}"/>
              </a:ext>
            </a:extLst>
          </p:cNvPr>
          <p:cNvSpPr/>
          <p:nvPr/>
        </p:nvSpPr>
        <p:spPr bwMode="auto">
          <a:xfrm>
            <a:off x="6718495" y="539556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2782431-3784-470A-9CD3-D9E8438B7543}"/>
              </a:ext>
            </a:extLst>
          </p:cNvPr>
          <p:cNvCxnSpPr>
            <a:cxnSpLocks/>
          </p:cNvCxnSpPr>
          <p:nvPr/>
        </p:nvCxnSpPr>
        <p:spPr bwMode="auto">
          <a:xfrm flipV="1">
            <a:off x="6337495" y="5714103"/>
            <a:ext cx="426177" cy="4572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3502A0B1-9741-4971-AA7E-916B5DE7CEEE}"/>
              </a:ext>
            </a:extLst>
          </p:cNvPr>
          <p:cNvSpPr/>
          <p:nvPr/>
        </p:nvSpPr>
        <p:spPr bwMode="auto">
          <a:xfrm>
            <a:off x="6089852" y="616443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11334CF-1369-4855-B88D-4DE4E7D07E74}"/>
              </a:ext>
            </a:extLst>
          </p:cNvPr>
          <p:cNvSpPr/>
          <p:nvPr/>
        </p:nvSpPr>
        <p:spPr bwMode="auto">
          <a:xfrm>
            <a:off x="8240712" y="454854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CBC074C-F4CD-493C-8F06-0B584A310D7A}"/>
              </a:ext>
            </a:extLst>
          </p:cNvPr>
          <p:cNvCxnSpPr>
            <a:cxnSpLocks/>
            <a:endCxn id="17" idx="4"/>
          </p:cNvCxnSpPr>
          <p:nvPr/>
        </p:nvCxnSpPr>
        <p:spPr bwMode="auto">
          <a:xfrm flipV="1">
            <a:off x="8306715" y="5005740"/>
            <a:ext cx="200697" cy="60067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D61D1F94-F8F0-4926-9C4A-48E1F88D6646}"/>
              </a:ext>
            </a:extLst>
          </p:cNvPr>
          <p:cNvSpPr/>
          <p:nvPr/>
        </p:nvSpPr>
        <p:spPr bwMode="auto">
          <a:xfrm>
            <a:off x="8059072" y="559954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DD3C277-8F15-4F50-8519-A5CF46C3DEB0}"/>
              </a:ext>
            </a:extLst>
          </p:cNvPr>
          <p:cNvCxnSpPr>
            <a:cxnSpLocks/>
          </p:cNvCxnSpPr>
          <p:nvPr/>
        </p:nvCxnSpPr>
        <p:spPr bwMode="auto">
          <a:xfrm flipV="1">
            <a:off x="8059072" y="6005432"/>
            <a:ext cx="200697" cy="60067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24A4DE42-A9CC-46F7-8BBA-18261FFCAE82}"/>
              </a:ext>
            </a:extLst>
          </p:cNvPr>
          <p:cNvSpPr/>
          <p:nvPr/>
        </p:nvSpPr>
        <p:spPr bwMode="auto">
          <a:xfrm>
            <a:off x="7811429" y="6599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68006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3" grpId="0" animBg="1"/>
      <p:bldP spid="14" grpId="0" animBg="1"/>
      <p:bldP spid="16" grpId="0" animBg="1"/>
      <p:bldP spid="17" grpId="0" animBg="1"/>
      <p:bldP spid="19" grpId="0" animBg="1"/>
      <p:bldP spid="2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Practice problem 3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Add to the BST a feature that allows for each node to get the size of the subtree under it in O(1) time.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The running time of the other operations should be</a:t>
            </a:r>
          </a:p>
          <a:p>
            <a:pPr>
              <a:buFontTx/>
              <a:buChar char="-"/>
              <a:defRPr/>
            </a:pPr>
            <a:r>
              <a:rPr lang="en-US" sz="2200" dirty="0"/>
              <a:t>Find – O(depth of the tree)</a:t>
            </a:r>
          </a:p>
          <a:p>
            <a:pPr>
              <a:buFontTx/>
              <a:buChar char="-"/>
              <a:defRPr/>
            </a:pPr>
            <a:r>
              <a:rPr lang="en-US" sz="2200" dirty="0"/>
              <a:t>Insert – O(depth of the tree)</a:t>
            </a:r>
          </a:p>
          <a:p>
            <a:pPr>
              <a:buFontTx/>
              <a:buChar char="-"/>
              <a:defRPr/>
            </a:pPr>
            <a:r>
              <a:rPr lang="en-US" sz="2200" dirty="0"/>
              <a:t>Remove – O(depth of the tree)</a:t>
            </a:r>
          </a:p>
          <a:p>
            <a:pPr>
              <a:buFontTx/>
              <a:buChar char="-"/>
              <a:defRPr/>
            </a:pPr>
            <a:r>
              <a:rPr lang="en-US" sz="2200" dirty="0" err="1"/>
              <a:t>getSize</a:t>
            </a:r>
            <a:r>
              <a:rPr lang="en-US" sz="2200" dirty="0"/>
              <a:t> – O(1)</a:t>
            </a:r>
          </a:p>
          <a:p>
            <a:pPr marL="0" indent="0">
              <a:defRPr/>
            </a:pPr>
            <a:r>
              <a:rPr lang="en-US" sz="2200" u="sng" dirty="0"/>
              <a:t>A</a:t>
            </a:r>
            <a:r>
              <a:rPr lang="en-US" sz="2200" dirty="0"/>
              <a:t>: 	(1) add a field </a:t>
            </a:r>
            <a:r>
              <a:rPr lang="en-US" sz="2200" b="1" i="1" dirty="0">
                <a:solidFill>
                  <a:srgbClr val="C00000"/>
                </a:solidFill>
              </a:rPr>
              <a:t>int </a:t>
            </a:r>
            <a:r>
              <a:rPr lang="en-US" sz="2200" b="1" i="1" dirty="0"/>
              <a:t>size </a:t>
            </a:r>
            <a:r>
              <a:rPr lang="en-US" sz="2200" dirty="0"/>
              <a:t>to </a:t>
            </a:r>
            <a:r>
              <a:rPr lang="en-US" sz="2200" dirty="0" err="1"/>
              <a:t>BTNode</a:t>
            </a:r>
            <a:endParaRPr lang="en-US" sz="2200" dirty="0"/>
          </a:p>
          <a:p>
            <a:pPr marL="0" indent="0">
              <a:defRPr/>
            </a:pPr>
            <a:r>
              <a:rPr lang="en-US" sz="2200" dirty="0"/>
              <a:t> 	(2) maintain size for all nodes in each operation. Try it!</a:t>
            </a:r>
          </a:p>
          <a:p>
            <a:pPr marL="0" indent="0">
              <a:defRPr/>
            </a:pPr>
            <a:r>
              <a:rPr lang="en-US" sz="2200" dirty="0"/>
              <a:t>For example, </a:t>
            </a:r>
            <a:r>
              <a:rPr lang="en-US" sz="2200" i="1" dirty="0"/>
              <a:t>insert</a:t>
            </a:r>
            <a:r>
              <a:rPr lang="en-US" sz="2200" dirty="0"/>
              <a:t> updates the size of all ancestors of the new node.</a:t>
            </a:r>
          </a:p>
          <a:p>
            <a:pPr>
              <a:buFontTx/>
              <a:buChar char="-"/>
              <a:defRPr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5930454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Cut-off for midterm</a:t>
            </a:r>
          </a:p>
        </p:txBody>
      </p:sp>
    </p:spTree>
    <p:extLst>
      <p:ext uri="{BB962C8B-B14F-4D97-AF65-F5344CB8AC3E}">
        <p14:creationId xmlns:p14="http://schemas.microsoft.com/office/powerpoint/2010/main" val="16181495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AVL trees</a:t>
            </a:r>
          </a:p>
        </p:txBody>
      </p:sp>
    </p:spTree>
    <p:extLst>
      <p:ext uri="{BB962C8B-B14F-4D97-AF65-F5344CB8AC3E}">
        <p14:creationId xmlns:p14="http://schemas.microsoft.com/office/powerpoint/2010/main" val="24386768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Binary Search Trees</a:t>
            </a:r>
          </a:p>
        </p:txBody>
      </p:sp>
    </p:spTree>
    <p:extLst>
      <p:ext uri="{BB962C8B-B14F-4D97-AF65-F5344CB8AC3E}">
        <p14:creationId xmlns:p14="http://schemas.microsoft.com/office/powerpoint/2010/main" val="12536253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Balanced 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We saw that if our BST is balanced, then operations cost O(log(n)) time.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Examples of balanced trees: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4C55E41-47FB-4E0B-A81E-EE67B70A825A}"/>
              </a:ext>
            </a:extLst>
          </p:cNvPr>
          <p:cNvGrpSpPr/>
          <p:nvPr/>
        </p:nvGrpSpPr>
        <p:grpSpPr>
          <a:xfrm>
            <a:off x="5621950" y="3047091"/>
            <a:ext cx="3010847" cy="3018746"/>
            <a:chOff x="5621950" y="3047091"/>
            <a:chExt cx="3010847" cy="3018746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46B2ABE5-E21B-4759-B136-F6BFC9A5E730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E8D52C8B-04EE-46AE-A90C-5EE9885D5004}"/>
                </a:ext>
              </a:extLst>
            </p:cNvPr>
            <p:cNvCxnSpPr>
              <a:cxnSpLocks/>
              <a:stCxn id="4" idx="4"/>
              <a:endCxn id="21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0DC4AB4-7FB1-49BF-9D53-0E5B945DF009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EE5E1D46-F7ED-4A4A-B810-53975ABCB183}"/>
                </a:ext>
              </a:extLst>
            </p:cNvPr>
            <p:cNvCxnSpPr>
              <a:cxnSpLocks/>
              <a:stCxn id="21" idx="4"/>
              <a:endCxn id="6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7859D55-A31E-4996-B1ED-E65613C6D8A0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A5EE39-A5E5-4B7A-B9CF-28588A2BA673}"/>
                </a:ext>
              </a:extLst>
            </p:cNvPr>
            <p:cNvCxnSpPr>
              <a:cxnSpLocks/>
              <a:endCxn id="11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CB0E910-9DEF-4575-B82A-DDAE3A2E93EA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CE422FA-2C46-4822-8278-38819019376B}"/>
                </a:ext>
              </a:extLst>
            </p:cNvPr>
            <p:cNvCxnSpPr>
              <a:cxnSpLocks/>
              <a:stCxn id="11" idx="4"/>
              <a:endCxn id="13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5B6496D-621A-4F1F-A500-22EA4699A76D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A47EB38-C5A9-4ABF-99C8-5D5B574002D1}"/>
                </a:ext>
              </a:extLst>
            </p:cNvPr>
            <p:cNvCxnSpPr>
              <a:cxnSpLocks/>
              <a:stCxn id="11" idx="4"/>
              <a:endCxn id="15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01828BE-B20F-4115-BF93-A89ADFC96167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0A3BB40-9B74-4978-B50F-02D1A5DF049C}"/>
                </a:ext>
              </a:extLst>
            </p:cNvPr>
            <p:cNvCxnSpPr>
              <a:cxnSpLocks/>
              <a:stCxn id="21" idx="4"/>
              <a:endCxn id="17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D314965-F720-4AFF-AE12-E119967933E9}"/>
                </a:ext>
              </a:extLst>
            </p:cNvPr>
            <p:cNvSpPr/>
            <p:nvPr/>
          </p:nvSpPr>
          <p:spPr bwMode="auto">
            <a:xfrm>
              <a:off x="6849522" y="551008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418DDAC-64DA-4A8D-BBEE-AF9B9185030F}"/>
                </a:ext>
              </a:extLst>
            </p:cNvPr>
            <p:cNvCxnSpPr>
              <a:cxnSpLocks/>
              <a:endCxn id="19" idx="0"/>
            </p:cNvCxnSpPr>
            <p:nvPr/>
          </p:nvCxnSpPr>
          <p:spPr bwMode="auto">
            <a:xfrm flipH="1">
              <a:off x="7116222" y="5091849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08271A7-CD36-47DA-9E7F-C7E6F15E1D3E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1DB27B8-2694-43E1-BA31-A6198DF82F20}"/>
                </a:ext>
              </a:extLst>
            </p:cNvPr>
            <p:cNvCxnSpPr>
              <a:cxnSpLocks/>
              <a:stCxn id="17" idx="5"/>
              <a:endCxn id="23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44250C8-82F5-4BB1-95FF-CAA599D5BDA5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EB0DD98-2F9D-498A-8FBF-0500A6B63197}"/>
              </a:ext>
            </a:extLst>
          </p:cNvPr>
          <p:cNvGrpSpPr/>
          <p:nvPr/>
        </p:nvGrpSpPr>
        <p:grpSpPr>
          <a:xfrm>
            <a:off x="1225755" y="3275691"/>
            <a:ext cx="3456962" cy="3018746"/>
            <a:chOff x="5621950" y="3047091"/>
            <a:chExt cx="3456962" cy="301874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B40CCC0-3951-4813-82B1-EB253BB2C6F2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A759E2E-045D-44F3-B567-0DB273123787}"/>
                </a:ext>
              </a:extLst>
            </p:cNvPr>
            <p:cNvCxnSpPr>
              <a:cxnSpLocks/>
              <a:stCxn id="28" idx="4"/>
              <a:endCxn id="43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4D3F15F-9DBE-449E-934E-A7D0226AB686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21E6FA6-F619-4B28-AFA5-6816558C56A4}"/>
                </a:ext>
              </a:extLst>
            </p:cNvPr>
            <p:cNvCxnSpPr>
              <a:cxnSpLocks/>
              <a:stCxn id="43" idx="4"/>
              <a:endCxn id="30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522FC3A2-AEFF-4B45-9AB9-149BB550CEF4}"/>
                </a:ext>
              </a:extLst>
            </p:cNvPr>
            <p:cNvGrpSpPr/>
            <p:nvPr/>
          </p:nvGrpSpPr>
          <p:grpSpPr>
            <a:xfrm>
              <a:off x="8366097" y="5125881"/>
              <a:ext cx="712815" cy="863756"/>
              <a:chOff x="7908897" y="5020374"/>
              <a:chExt cx="712815" cy="86375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CC4684BA-6B00-4B69-8C84-3CA5F7019920}"/>
                  </a:ext>
                </a:extLst>
              </p:cNvPr>
              <p:cNvSpPr/>
              <p:nvPr/>
            </p:nvSpPr>
            <p:spPr bwMode="auto">
              <a:xfrm>
                <a:off x="8088312" y="5426930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16E32EFB-8558-48BA-A083-75F81654DAF7}"/>
                  </a:ext>
                </a:extLst>
              </p:cNvPr>
              <p:cNvCxnSpPr>
                <a:cxnSpLocks/>
                <a:stCxn id="30" idx="4"/>
                <a:endCxn id="47" idx="0"/>
              </p:cNvCxnSpPr>
              <p:nvPr/>
            </p:nvCxnSpPr>
            <p:spPr bwMode="auto">
              <a:xfrm>
                <a:off x="7908897" y="5020374"/>
                <a:ext cx="446115" cy="406556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C48070C-E96F-4995-B306-7B3776439D92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84051557-FCA3-4BEC-AE8A-7F1A7A8CBE38}"/>
                </a:ext>
              </a:extLst>
            </p:cNvPr>
            <p:cNvCxnSpPr>
              <a:cxnSpLocks/>
              <a:endCxn id="33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F01C842-C87F-4805-BA62-4094FE744773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317C7C1-9F60-4113-884B-8AB3FA01A0E8}"/>
                </a:ext>
              </a:extLst>
            </p:cNvPr>
            <p:cNvCxnSpPr>
              <a:cxnSpLocks/>
              <a:stCxn id="33" idx="4"/>
              <a:endCxn id="35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2061D91-F2CB-4F30-9DBF-5479AE5E1AC8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D6259BE9-7826-42CC-A088-0B2291FAA05A}"/>
                </a:ext>
              </a:extLst>
            </p:cNvPr>
            <p:cNvCxnSpPr>
              <a:cxnSpLocks/>
              <a:stCxn id="33" idx="4"/>
              <a:endCxn id="37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FEA1378-B490-4AF2-841B-737CBB83D69C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884FC4D-5208-4556-9F14-13162859B62D}"/>
                </a:ext>
              </a:extLst>
            </p:cNvPr>
            <p:cNvCxnSpPr>
              <a:cxnSpLocks/>
              <a:stCxn id="43" idx="4"/>
              <a:endCxn id="39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B3E41F4-3F7F-4E2D-BF8E-13039AE56BFD}"/>
                </a:ext>
              </a:extLst>
            </p:cNvPr>
            <p:cNvSpPr/>
            <p:nvPr/>
          </p:nvSpPr>
          <p:spPr bwMode="auto">
            <a:xfrm>
              <a:off x="6083707" y="55324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636DAF2-9465-4AB5-8229-013371F69932}"/>
                </a:ext>
              </a:extLst>
            </p:cNvPr>
            <p:cNvCxnSpPr>
              <a:cxnSpLocks/>
              <a:stCxn id="37" idx="4"/>
              <a:endCxn id="41" idx="0"/>
            </p:cNvCxnSpPr>
            <p:nvPr/>
          </p:nvCxnSpPr>
          <p:spPr bwMode="auto">
            <a:xfrm flipH="1">
              <a:off x="6350407" y="5039123"/>
              <a:ext cx="437134" cy="49331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DE14D06-4588-4F8A-9B46-67DC5B0021BE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783E6225-9F51-41B7-9E66-939E2C122007}"/>
                </a:ext>
              </a:extLst>
            </p:cNvPr>
            <p:cNvCxnSpPr>
              <a:cxnSpLocks/>
              <a:stCxn id="39" idx="5"/>
              <a:endCxn id="45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3B904106-E8B3-407E-8870-256499525081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55627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Balanced 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We saw that if our BST is balanced, then operations cost O(log(n)) time.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Examples of unbalanced trees: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4C55E41-47FB-4E0B-A81E-EE67B70A825A}"/>
              </a:ext>
            </a:extLst>
          </p:cNvPr>
          <p:cNvGrpSpPr/>
          <p:nvPr/>
        </p:nvGrpSpPr>
        <p:grpSpPr>
          <a:xfrm>
            <a:off x="5954712" y="3047091"/>
            <a:ext cx="2038827" cy="3780746"/>
            <a:chOff x="6125685" y="3047091"/>
            <a:chExt cx="2038827" cy="3780746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46B2ABE5-E21B-4759-B136-F6BFC9A5E730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E8D52C8B-04EE-46AE-A90C-5EE9885D5004}"/>
                </a:ext>
              </a:extLst>
            </p:cNvPr>
            <p:cNvCxnSpPr>
              <a:cxnSpLocks/>
              <a:stCxn id="4" idx="4"/>
              <a:endCxn id="21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7859D55-A31E-4996-B1ED-E65613C6D8A0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A5EE39-A5E5-4B7A-B9CF-28588A2BA673}"/>
                </a:ext>
              </a:extLst>
            </p:cNvPr>
            <p:cNvCxnSpPr>
              <a:cxnSpLocks/>
              <a:endCxn id="11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5B6496D-621A-4F1F-A500-22EA4699A76D}"/>
                </a:ext>
              </a:extLst>
            </p:cNvPr>
            <p:cNvSpPr/>
            <p:nvPr/>
          </p:nvSpPr>
          <p:spPr bwMode="auto">
            <a:xfrm>
              <a:off x="7326312" y="6404769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A47EB38-C5A9-4ABF-99C8-5D5B574002D1}"/>
                </a:ext>
              </a:extLst>
            </p:cNvPr>
            <p:cNvCxnSpPr>
              <a:cxnSpLocks/>
              <a:stCxn id="19" idx="4"/>
              <a:endCxn id="15" idx="0"/>
            </p:cNvCxnSpPr>
            <p:nvPr/>
          </p:nvCxnSpPr>
          <p:spPr bwMode="auto">
            <a:xfrm>
              <a:off x="7116222" y="5967284"/>
              <a:ext cx="476790" cy="43748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01828BE-B20F-4115-BF93-A89ADFC96167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0A3BB40-9B74-4978-B50F-02D1A5DF049C}"/>
                </a:ext>
              </a:extLst>
            </p:cNvPr>
            <p:cNvCxnSpPr>
              <a:cxnSpLocks/>
              <a:stCxn id="21" idx="4"/>
              <a:endCxn id="17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D314965-F720-4AFF-AE12-E119967933E9}"/>
                </a:ext>
              </a:extLst>
            </p:cNvPr>
            <p:cNvSpPr/>
            <p:nvPr/>
          </p:nvSpPr>
          <p:spPr bwMode="auto">
            <a:xfrm>
              <a:off x="6849522" y="551008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418DDAC-64DA-4A8D-BBEE-AF9B9185030F}"/>
                </a:ext>
              </a:extLst>
            </p:cNvPr>
            <p:cNvCxnSpPr>
              <a:cxnSpLocks/>
              <a:endCxn id="19" idx="0"/>
            </p:cNvCxnSpPr>
            <p:nvPr/>
          </p:nvCxnSpPr>
          <p:spPr bwMode="auto">
            <a:xfrm flipH="1">
              <a:off x="7116222" y="5091849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08271A7-CD36-47DA-9E7F-C7E6F15E1D3E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EB0DD98-2F9D-498A-8FBF-0500A6B63197}"/>
              </a:ext>
            </a:extLst>
          </p:cNvPr>
          <p:cNvGrpSpPr/>
          <p:nvPr/>
        </p:nvGrpSpPr>
        <p:grpSpPr>
          <a:xfrm>
            <a:off x="1382712" y="3275691"/>
            <a:ext cx="2209800" cy="3018746"/>
            <a:chOff x="6869112" y="3047091"/>
            <a:chExt cx="2209800" cy="301874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B40CCC0-3951-4813-82B1-EB253BB2C6F2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A759E2E-045D-44F3-B567-0DB273123787}"/>
                </a:ext>
              </a:extLst>
            </p:cNvPr>
            <p:cNvCxnSpPr>
              <a:cxnSpLocks/>
              <a:stCxn id="28" idx="4"/>
              <a:endCxn id="43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4D3F15F-9DBE-449E-934E-A7D0226AB686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21E6FA6-F619-4B28-AFA5-6816558C56A4}"/>
                </a:ext>
              </a:extLst>
            </p:cNvPr>
            <p:cNvCxnSpPr>
              <a:cxnSpLocks/>
              <a:stCxn id="43" idx="4"/>
              <a:endCxn id="30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522FC3A2-AEFF-4B45-9AB9-149BB550CEF4}"/>
                </a:ext>
              </a:extLst>
            </p:cNvPr>
            <p:cNvGrpSpPr/>
            <p:nvPr/>
          </p:nvGrpSpPr>
          <p:grpSpPr>
            <a:xfrm>
              <a:off x="8366097" y="5125881"/>
              <a:ext cx="712815" cy="863756"/>
              <a:chOff x="7908897" y="5020374"/>
              <a:chExt cx="712815" cy="86375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CC4684BA-6B00-4B69-8C84-3CA5F7019920}"/>
                  </a:ext>
                </a:extLst>
              </p:cNvPr>
              <p:cNvSpPr/>
              <p:nvPr/>
            </p:nvSpPr>
            <p:spPr bwMode="auto">
              <a:xfrm>
                <a:off x="8088312" y="5426930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16E32EFB-8558-48BA-A083-75F81654DAF7}"/>
                  </a:ext>
                </a:extLst>
              </p:cNvPr>
              <p:cNvCxnSpPr>
                <a:cxnSpLocks/>
                <a:stCxn id="30" idx="4"/>
                <a:endCxn id="47" idx="0"/>
              </p:cNvCxnSpPr>
              <p:nvPr/>
            </p:nvCxnSpPr>
            <p:spPr bwMode="auto">
              <a:xfrm>
                <a:off x="7908897" y="5020374"/>
                <a:ext cx="446115" cy="406556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FEA1378-B490-4AF2-841B-737CBB83D69C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884FC4D-5208-4556-9F14-13162859B62D}"/>
                </a:ext>
              </a:extLst>
            </p:cNvPr>
            <p:cNvCxnSpPr>
              <a:cxnSpLocks/>
              <a:stCxn id="43" idx="4"/>
              <a:endCxn id="39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DE14D06-4588-4F8A-9B46-67DC5B0021BE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783E6225-9F51-41B7-9E66-939E2C122007}"/>
                </a:ext>
              </a:extLst>
            </p:cNvPr>
            <p:cNvCxnSpPr>
              <a:cxnSpLocks/>
              <a:stCxn id="39" idx="5"/>
              <a:endCxn id="45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3B904106-E8B3-407E-8870-256499525081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88788EB-0709-4ABC-BD0D-CFC5FA207079}"/>
                </a:ext>
              </a:extLst>
            </p:cNvPr>
            <p:cNvSpPr/>
            <p:nvPr/>
          </p:nvSpPr>
          <p:spPr bwMode="auto">
            <a:xfrm>
              <a:off x="7279030" y="462642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26332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AVL trees</a:t>
            </a:r>
            <a:r>
              <a:rPr lang="en-US" altLang="he-IL" sz="2200" dirty="0"/>
              <a:t>: named after the inventors</a:t>
            </a:r>
            <a:br>
              <a:rPr lang="en-US" altLang="he-IL" sz="2200" dirty="0"/>
            </a:br>
            <a:r>
              <a:rPr lang="en-US" altLang="he-IL" sz="2200" dirty="0"/>
              <a:t>Georgy Adelson-</a:t>
            </a:r>
            <a:r>
              <a:rPr lang="en-US" altLang="he-IL" sz="2200" dirty="0" err="1"/>
              <a:t>Velsky</a:t>
            </a:r>
            <a:r>
              <a:rPr lang="en-US" altLang="he-IL" sz="2200" dirty="0"/>
              <a:t> and Evgenii Landis (paper from 1962).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AVL tree is a Binary Search Tree, with the following property: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For vertex v of the tree</a:t>
            </a:r>
          </a:p>
          <a:p>
            <a:pPr marL="57150" indent="0" algn="ctr">
              <a:buFont typeface="Arial" panose="020B0604020202020204" pitchFamily="34" charset="0"/>
              <a:buNone/>
            </a:pPr>
            <a:r>
              <a:rPr lang="en-US" altLang="he-IL" sz="2200" dirty="0"/>
              <a:t>|height(</a:t>
            </a:r>
            <a:r>
              <a:rPr lang="en-US" altLang="he-IL" sz="2200" dirty="0" err="1"/>
              <a:t>v.leftSubtree</a:t>
            </a:r>
            <a:r>
              <a:rPr lang="en-US" altLang="he-IL" sz="2200" dirty="0"/>
              <a:t>) -  height(</a:t>
            </a:r>
            <a:r>
              <a:rPr lang="en-US" altLang="he-IL" sz="2200" dirty="0" err="1"/>
              <a:t>v.rightSubtree</a:t>
            </a:r>
            <a:r>
              <a:rPr lang="en-US" altLang="he-IL" sz="2200" dirty="0"/>
              <a:t>)| ≤ 1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FDF48BD-3DAD-4699-8DCD-4C9DA9BA14E0}"/>
              </a:ext>
            </a:extLst>
          </p:cNvPr>
          <p:cNvGrpSpPr/>
          <p:nvPr/>
        </p:nvGrpSpPr>
        <p:grpSpPr>
          <a:xfrm>
            <a:off x="849312" y="4084637"/>
            <a:ext cx="3456962" cy="3018746"/>
            <a:chOff x="5621950" y="3047091"/>
            <a:chExt cx="3456962" cy="301874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24A2E60-458D-4B87-970B-A0A5B521B573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A4AD2E1-1531-4C15-B494-0A332B096E4B}"/>
                </a:ext>
              </a:extLst>
            </p:cNvPr>
            <p:cNvCxnSpPr>
              <a:cxnSpLocks/>
              <a:stCxn id="27" idx="4"/>
              <a:endCxn id="42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4AFCA13-C73E-42C0-947B-F56C088C0AB7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958BC94-9B5F-4A31-BBBC-88C853F357E6}"/>
                </a:ext>
              </a:extLst>
            </p:cNvPr>
            <p:cNvCxnSpPr>
              <a:cxnSpLocks/>
              <a:stCxn id="42" idx="4"/>
              <a:endCxn id="29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9EDC412E-7934-413C-9D80-99DAD986D829}"/>
                </a:ext>
              </a:extLst>
            </p:cNvPr>
            <p:cNvGrpSpPr/>
            <p:nvPr/>
          </p:nvGrpSpPr>
          <p:grpSpPr>
            <a:xfrm>
              <a:off x="8366097" y="5125881"/>
              <a:ext cx="712815" cy="863756"/>
              <a:chOff x="7908897" y="5020374"/>
              <a:chExt cx="712815" cy="863756"/>
            </a:xfrm>
          </p:grpSpPr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9E2507D8-78AC-44BE-BE8C-C707AEFB8A71}"/>
                  </a:ext>
                </a:extLst>
              </p:cNvPr>
              <p:cNvSpPr/>
              <p:nvPr/>
            </p:nvSpPr>
            <p:spPr bwMode="auto">
              <a:xfrm>
                <a:off x="8088312" y="5426930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318AA2C6-E00D-468E-A6E2-13AD18F2700A}"/>
                  </a:ext>
                </a:extLst>
              </p:cNvPr>
              <p:cNvCxnSpPr>
                <a:cxnSpLocks/>
                <a:stCxn id="29" idx="4"/>
                <a:endCxn id="46" idx="0"/>
              </p:cNvCxnSpPr>
              <p:nvPr/>
            </p:nvCxnSpPr>
            <p:spPr bwMode="auto">
              <a:xfrm>
                <a:off x="7908897" y="5020374"/>
                <a:ext cx="446115" cy="406556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50167EE-3EF4-46D3-B027-CA22EF26C614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A867A7B6-17CB-4578-987C-130922E6C569}"/>
                </a:ext>
              </a:extLst>
            </p:cNvPr>
            <p:cNvCxnSpPr>
              <a:cxnSpLocks/>
              <a:endCxn id="32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20FA6F8-BAEC-42FC-ACD3-69266C71908B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5EA4A054-E745-4B1D-9608-3E9AF29CDA90}"/>
                </a:ext>
              </a:extLst>
            </p:cNvPr>
            <p:cNvCxnSpPr>
              <a:cxnSpLocks/>
              <a:stCxn id="32" idx="4"/>
              <a:endCxn id="34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E31A623-4915-414D-8D74-EF01DDD39342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388F74-6A47-41A7-BDCC-3A1DF169D397}"/>
                </a:ext>
              </a:extLst>
            </p:cNvPr>
            <p:cNvCxnSpPr>
              <a:cxnSpLocks/>
              <a:stCxn id="32" idx="4"/>
              <a:endCxn id="36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E11780B-2689-43F8-BCF6-A995A156ECF9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4978FFB2-D310-409A-A582-6EA20754AA97}"/>
                </a:ext>
              </a:extLst>
            </p:cNvPr>
            <p:cNvCxnSpPr>
              <a:cxnSpLocks/>
              <a:stCxn id="42" idx="4"/>
              <a:endCxn id="38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84936ED-A011-44AF-BF0F-AEE2527512DE}"/>
                </a:ext>
              </a:extLst>
            </p:cNvPr>
            <p:cNvSpPr/>
            <p:nvPr/>
          </p:nvSpPr>
          <p:spPr bwMode="auto">
            <a:xfrm>
              <a:off x="6083707" y="55324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DA32099-A036-41F4-826B-9036E3AD3CED}"/>
                </a:ext>
              </a:extLst>
            </p:cNvPr>
            <p:cNvCxnSpPr>
              <a:cxnSpLocks/>
              <a:stCxn id="36" idx="4"/>
              <a:endCxn id="40" idx="0"/>
            </p:cNvCxnSpPr>
            <p:nvPr/>
          </p:nvCxnSpPr>
          <p:spPr bwMode="auto">
            <a:xfrm flipH="1">
              <a:off x="6350407" y="5039123"/>
              <a:ext cx="437134" cy="49331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AA04E529-83AD-44C9-86FC-9D8CF127BDD3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3583E872-2B22-4CAE-BF88-72BE69E8F634}"/>
                </a:ext>
              </a:extLst>
            </p:cNvPr>
            <p:cNvCxnSpPr>
              <a:cxnSpLocks/>
              <a:stCxn id="38" idx="5"/>
              <a:endCxn id="44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DF19E54-B4A5-4B77-96F8-78AB54F3C813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1A336067-3359-4DCA-B94A-87DAFE3E9B9C}"/>
              </a:ext>
            </a:extLst>
          </p:cNvPr>
          <p:cNvGrpSpPr/>
          <p:nvPr/>
        </p:nvGrpSpPr>
        <p:grpSpPr>
          <a:xfrm>
            <a:off x="612277" y="4115669"/>
            <a:ext cx="4000305" cy="2749060"/>
            <a:chOff x="612277" y="4115669"/>
            <a:chExt cx="4000305" cy="2749060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02970845-A474-47B3-9D91-B597DDF52154}"/>
                </a:ext>
              </a:extLst>
            </p:cNvPr>
            <p:cNvSpPr txBox="1"/>
            <p:nvPr/>
          </p:nvSpPr>
          <p:spPr>
            <a:xfrm>
              <a:off x="3355806" y="464696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DF6B17C-F596-437C-8BA2-0A965D1A0E4B}"/>
                </a:ext>
              </a:extLst>
            </p:cNvPr>
            <p:cNvSpPr txBox="1"/>
            <p:nvPr/>
          </p:nvSpPr>
          <p:spPr>
            <a:xfrm>
              <a:off x="2678112" y="411566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3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9F274FE-8E80-4219-B773-1E192A94068A}"/>
                </a:ext>
              </a:extLst>
            </p:cNvPr>
            <p:cNvSpPr txBox="1"/>
            <p:nvPr/>
          </p:nvSpPr>
          <p:spPr>
            <a:xfrm>
              <a:off x="1078077" y="469635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6E26364-16CC-4ED0-BAAD-D522632EB5A1}"/>
                </a:ext>
              </a:extLst>
            </p:cNvPr>
            <p:cNvSpPr txBox="1"/>
            <p:nvPr/>
          </p:nvSpPr>
          <p:spPr>
            <a:xfrm>
              <a:off x="3793376" y="549721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841BCB8-469B-49B7-8C98-DB7F195B350A}"/>
                </a:ext>
              </a:extLst>
            </p:cNvPr>
            <p:cNvSpPr txBox="1"/>
            <p:nvPr/>
          </p:nvSpPr>
          <p:spPr>
            <a:xfrm>
              <a:off x="4299676" y="6296215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C9D800F7-0581-4F7A-9019-9588BA4A8D89}"/>
                </a:ext>
              </a:extLst>
            </p:cNvPr>
            <p:cNvSpPr txBox="1"/>
            <p:nvPr/>
          </p:nvSpPr>
          <p:spPr>
            <a:xfrm>
              <a:off x="2038107" y="535277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EC5323D-35AC-40ED-956D-F7028F7B3A39}"/>
                </a:ext>
              </a:extLst>
            </p:cNvPr>
            <p:cNvSpPr txBox="1"/>
            <p:nvPr/>
          </p:nvSpPr>
          <p:spPr>
            <a:xfrm>
              <a:off x="612277" y="550546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D43E7A8-71A4-46E4-AFC1-19D3E6276A5C}"/>
                </a:ext>
              </a:extLst>
            </p:cNvPr>
            <p:cNvSpPr txBox="1"/>
            <p:nvPr/>
          </p:nvSpPr>
          <p:spPr>
            <a:xfrm>
              <a:off x="981184" y="651476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925F2953-4927-4EDC-A4A6-124061431ADA}"/>
                </a:ext>
              </a:extLst>
            </p:cNvPr>
            <p:cNvSpPr txBox="1"/>
            <p:nvPr/>
          </p:nvSpPr>
          <p:spPr>
            <a:xfrm>
              <a:off x="2715749" y="642503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35FDF7E-EBE0-4537-AB9B-C1380F83A024}"/>
                </a:ext>
              </a:extLst>
            </p:cNvPr>
            <p:cNvSpPr txBox="1"/>
            <p:nvPr/>
          </p:nvSpPr>
          <p:spPr>
            <a:xfrm>
              <a:off x="3008461" y="5505917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989FF05-741E-4B6C-B3D7-147C14FB92FF}"/>
              </a:ext>
            </a:extLst>
          </p:cNvPr>
          <p:cNvGrpSpPr/>
          <p:nvPr/>
        </p:nvGrpSpPr>
        <p:grpSpPr>
          <a:xfrm>
            <a:off x="6138032" y="4171072"/>
            <a:ext cx="3010847" cy="3018746"/>
            <a:chOff x="5621950" y="3047091"/>
            <a:chExt cx="3010847" cy="3018746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E729D1F-12DA-45B8-86CD-977856B40A8A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E45256F-6445-481C-881D-0ADF36141221}"/>
                </a:ext>
              </a:extLst>
            </p:cNvPr>
            <p:cNvCxnSpPr>
              <a:cxnSpLocks/>
              <a:stCxn id="61" idx="4"/>
              <a:endCxn id="75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425C871A-9D21-4A27-8D6A-DD7EF9732CBA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507B3088-C005-4A12-8E5E-E33BAE098D4E}"/>
                </a:ext>
              </a:extLst>
            </p:cNvPr>
            <p:cNvCxnSpPr>
              <a:cxnSpLocks/>
              <a:stCxn id="75" idx="4"/>
              <a:endCxn id="63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3A7D0A52-F758-45E1-A13C-099D1B0B64EC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046CDB5E-6598-4335-BFA0-57FBDB01A5EA}"/>
                </a:ext>
              </a:extLst>
            </p:cNvPr>
            <p:cNvCxnSpPr>
              <a:cxnSpLocks/>
              <a:endCxn id="65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0B61518E-7A9D-47C6-ADEC-14222E0D0C4B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30F6741-E705-4F3C-9C1B-03C1E77970F8}"/>
                </a:ext>
              </a:extLst>
            </p:cNvPr>
            <p:cNvCxnSpPr>
              <a:cxnSpLocks/>
              <a:stCxn id="65" idx="4"/>
              <a:endCxn id="67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5EB6370D-B693-4BD9-A0F1-3528FF448481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D53F741-CA57-4D16-B838-2EF42A01E5BB}"/>
                </a:ext>
              </a:extLst>
            </p:cNvPr>
            <p:cNvCxnSpPr>
              <a:cxnSpLocks/>
              <a:stCxn id="65" idx="4"/>
              <a:endCxn id="69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D51349BA-7CA1-4494-8D85-90A99DBBEB3D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75C53715-3EBE-4B42-BCC5-1D307EB4AB79}"/>
                </a:ext>
              </a:extLst>
            </p:cNvPr>
            <p:cNvCxnSpPr>
              <a:cxnSpLocks/>
              <a:stCxn id="75" idx="4"/>
              <a:endCxn id="71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23E9640-92B7-4D5B-9329-4974A824A1CC}"/>
                </a:ext>
              </a:extLst>
            </p:cNvPr>
            <p:cNvSpPr/>
            <p:nvPr/>
          </p:nvSpPr>
          <p:spPr bwMode="auto">
            <a:xfrm>
              <a:off x="6849522" y="551008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E3EED89-E73A-4750-B98C-F136ED28E967}"/>
                </a:ext>
              </a:extLst>
            </p:cNvPr>
            <p:cNvCxnSpPr>
              <a:cxnSpLocks/>
              <a:endCxn id="73" idx="0"/>
            </p:cNvCxnSpPr>
            <p:nvPr/>
          </p:nvCxnSpPr>
          <p:spPr bwMode="auto">
            <a:xfrm flipH="1">
              <a:off x="7116222" y="5091849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9C0EB4C2-E89C-4821-BD7D-D47669A3FD59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C66EA9F4-1DD6-4317-96AD-01C7B642C0BB}"/>
                </a:ext>
              </a:extLst>
            </p:cNvPr>
            <p:cNvCxnSpPr>
              <a:cxnSpLocks/>
              <a:stCxn id="71" idx="5"/>
              <a:endCxn id="77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BBCC3B6-57C8-4DEC-B90A-FCA808F39417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1FA93FD-A43A-48FF-8A88-9AE3EB687046}"/>
              </a:ext>
            </a:extLst>
          </p:cNvPr>
          <p:cNvGrpSpPr/>
          <p:nvPr/>
        </p:nvGrpSpPr>
        <p:grpSpPr>
          <a:xfrm>
            <a:off x="5847126" y="4180841"/>
            <a:ext cx="3598597" cy="2667858"/>
            <a:chOff x="5847126" y="4180841"/>
            <a:chExt cx="3598597" cy="2667858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D6912AF-8526-4AAA-B16C-FC9AD68C5390}"/>
                </a:ext>
              </a:extLst>
            </p:cNvPr>
            <p:cNvSpPr txBox="1"/>
            <p:nvPr/>
          </p:nvSpPr>
          <p:spPr>
            <a:xfrm>
              <a:off x="5847126" y="5789188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8937DE7-596C-41A2-855C-CF9DE79C12D9}"/>
                </a:ext>
              </a:extLst>
            </p:cNvPr>
            <p:cNvSpPr txBox="1"/>
            <p:nvPr/>
          </p:nvSpPr>
          <p:spPr>
            <a:xfrm>
              <a:off x="6779678" y="577658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D93D0E0C-108F-4851-BF22-C7DCACFF2C67}"/>
                </a:ext>
              </a:extLst>
            </p:cNvPr>
            <p:cNvSpPr txBox="1"/>
            <p:nvPr/>
          </p:nvSpPr>
          <p:spPr>
            <a:xfrm>
              <a:off x="9132817" y="572670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2FE197D6-C10D-4DE9-8015-C98325023E99}"/>
                </a:ext>
              </a:extLst>
            </p:cNvPr>
            <p:cNvSpPr txBox="1"/>
            <p:nvPr/>
          </p:nvSpPr>
          <p:spPr>
            <a:xfrm>
              <a:off x="8697912" y="649873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7C2392DD-BDD6-435A-A981-DB97B8511563}"/>
                </a:ext>
              </a:extLst>
            </p:cNvPr>
            <p:cNvSpPr txBox="1"/>
            <p:nvPr/>
          </p:nvSpPr>
          <p:spPr>
            <a:xfrm>
              <a:off x="7771106" y="647119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A63C88E3-41B4-4DEA-972C-4BCBF7EC9345}"/>
                </a:ext>
              </a:extLst>
            </p:cNvPr>
            <p:cNvSpPr txBox="1"/>
            <p:nvPr/>
          </p:nvSpPr>
          <p:spPr>
            <a:xfrm>
              <a:off x="6304969" y="4696412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9B88A11A-4239-40E2-B473-BE55D144724F}"/>
                </a:ext>
              </a:extLst>
            </p:cNvPr>
            <p:cNvSpPr txBox="1"/>
            <p:nvPr/>
          </p:nvSpPr>
          <p:spPr>
            <a:xfrm>
              <a:off x="7771106" y="538342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4C89275F-6270-4A5E-9407-705656FCC4A0}"/>
                </a:ext>
              </a:extLst>
            </p:cNvPr>
            <p:cNvSpPr txBox="1"/>
            <p:nvPr/>
          </p:nvSpPr>
          <p:spPr>
            <a:xfrm>
              <a:off x="8506169" y="4505253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214075C4-425E-4F84-A376-BD3F4EC25BFB}"/>
                </a:ext>
              </a:extLst>
            </p:cNvPr>
            <p:cNvSpPr txBox="1"/>
            <p:nvPr/>
          </p:nvSpPr>
          <p:spPr>
            <a:xfrm>
              <a:off x="7930788" y="418084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3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98573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Bad  examples</a:t>
            </a:r>
            <a:r>
              <a:rPr lang="en-US" altLang="he-IL" sz="2200" dirty="0"/>
              <a:t>: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989FF05-741E-4B6C-B3D7-147C14FB92FF}"/>
              </a:ext>
            </a:extLst>
          </p:cNvPr>
          <p:cNvGrpSpPr/>
          <p:nvPr/>
        </p:nvGrpSpPr>
        <p:grpSpPr>
          <a:xfrm>
            <a:off x="5977526" y="2713037"/>
            <a:ext cx="2690057" cy="3018746"/>
            <a:chOff x="5621950" y="3047091"/>
            <a:chExt cx="2690057" cy="3018746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E729D1F-12DA-45B8-86CD-977856B40A8A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E45256F-6445-481C-881D-0ADF36141221}"/>
                </a:ext>
              </a:extLst>
            </p:cNvPr>
            <p:cNvCxnSpPr>
              <a:cxnSpLocks/>
              <a:stCxn id="61" idx="4"/>
              <a:endCxn id="75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3A7D0A52-F758-45E1-A13C-099D1B0B64EC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046CDB5E-6598-4335-BFA0-57FBDB01A5EA}"/>
                </a:ext>
              </a:extLst>
            </p:cNvPr>
            <p:cNvCxnSpPr>
              <a:cxnSpLocks/>
              <a:endCxn id="65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0B61518E-7A9D-47C6-ADEC-14222E0D0C4B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30F6741-E705-4F3C-9C1B-03C1E77970F8}"/>
                </a:ext>
              </a:extLst>
            </p:cNvPr>
            <p:cNvCxnSpPr>
              <a:cxnSpLocks/>
              <a:stCxn id="65" idx="4"/>
              <a:endCxn id="67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5EB6370D-B693-4BD9-A0F1-3528FF448481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D53F741-CA57-4D16-B838-2EF42A01E5BB}"/>
                </a:ext>
              </a:extLst>
            </p:cNvPr>
            <p:cNvCxnSpPr>
              <a:cxnSpLocks/>
              <a:stCxn id="65" idx="4"/>
              <a:endCxn id="69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D51349BA-7CA1-4494-8D85-90A99DBBEB3D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75C53715-3EBE-4B42-BCC5-1D307EB4AB79}"/>
                </a:ext>
              </a:extLst>
            </p:cNvPr>
            <p:cNvCxnSpPr>
              <a:cxnSpLocks/>
              <a:stCxn id="75" idx="4"/>
              <a:endCxn id="71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23E9640-92B7-4D5B-9329-4974A824A1CC}"/>
                </a:ext>
              </a:extLst>
            </p:cNvPr>
            <p:cNvSpPr/>
            <p:nvPr/>
          </p:nvSpPr>
          <p:spPr bwMode="auto">
            <a:xfrm>
              <a:off x="6849522" y="551008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E3EED89-E73A-4750-B98C-F136ED28E967}"/>
                </a:ext>
              </a:extLst>
            </p:cNvPr>
            <p:cNvCxnSpPr>
              <a:cxnSpLocks/>
              <a:endCxn id="73" idx="0"/>
            </p:cNvCxnSpPr>
            <p:nvPr/>
          </p:nvCxnSpPr>
          <p:spPr bwMode="auto">
            <a:xfrm flipH="1">
              <a:off x="7116222" y="5091849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9C0EB4C2-E89C-4821-BD7D-D47669A3FD59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C66EA9F4-1DD6-4317-96AD-01C7B642C0BB}"/>
                </a:ext>
              </a:extLst>
            </p:cNvPr>
            <p:cNvCxnSpPr>
              <a:cxnSpLocks/>
              <a:stCxn id="71" idx="5"/>
              <a:endCxn id="77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BBCC3B6-57C8-4DEC-B90A-FCA808F39417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1FA93FD-A43A-48FF-8A88-9AE3EB687046}"/>
              </a:ext>
            </a:extLst>
          </p:cNvPr>
          <p:cNvGrpSpPr/>
          <p:nvPr/>
        </p:nvGrpSpPr>
        <p:grpSpPr>
          <a:xfrm>
            <a:off x="5686620" y="2722806"/>
            <a:ext cx="3163692" cy="2667858"/>
            <a:chOff x="5847126" y="4180841"/>
            <a:chExt cx="3163692" cy="2667858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D6912AF-8526-4AAA-B16C-FC9AD68C5390}"/>
                </a:ext>
              </a:extLst>
            </p:cNvPr>
            <p:cNvSpPr txBox="1"/>
            <p:nvPr/>
          </p:nvSpPr>
          <p:spPr>
            <a:xfrm>
              <a:off x="5847126" y="5789188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8937DE7-596C-41A2-855C-CF9DE79C12D9}"/>
                </a:ext>
              </a:extLst>
            </p:cNvPr>
            <p:cNvSpPr txBox="1"/>
            <p:nvPr/>
          </p:nvSpPr>
          <p:spPr>
            <a:xfrm>
              <a:off x="6779678" y="577658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2FE197D6-C10D-4DE9-8015-C98325023E99}"/>
                </a:ext>
              </a:extLst>
            </p:cNvPr>
            <p:cNvSpPr txBox="1"/>
            <p:nvPr/>
          </p:nvSpPr>
          <p:spPr>
            <a:xfrm>
              <a:off x="8697912" y="649873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7C2392DD-BDD6-435A-A981-DB97B8511563}"/>
                </a:ext>
              </a:extLst>
            </p:cNvPr>
            <p:cNvSpPr txBox="1"/>
            <p:nvPr/>
          </p:nvSpPr>
          <p:spPr>
            <a:xfrm>
              <a:off x="7771106" y="647119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A63C88E3-41B4-4DEA-972C-4BCBF7EC9345}"/>
                </a:ext>
              </a:extLst>
            </p:cNvPr>
            <p:cNvSpPr txBox="1"/>
            <p:nvPr/>
          </p:nvSpPr>
          <p:spPr>
            <a:xfrm>
              <a:off x="6304969" y="4696412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9B88A11A-4239-40E2-B473-BE55D144724F}"/>
                </a:ext>
              </a:extLst>
            </p:cNvPr>
            <p:cNvSpPr txBox="1"/>
            <p:nvPr/>
          </p:nvSpPr>
          <p:spPr>
            <a:xfrm>
              <a:off x="7771106" y="538342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4C89275F-6270-4A5E-9407-705656FCC4A0}"/>
                </a:ext>
              </a:extLst>
            </p:cNvPr>
            <p:cNvSpPr txBox="1"/>
            <p:nvPr/>
          </p:nvSpPr>
          <p:spPr>
            <a:xfrm>
              <a:off x="8506169" y="4505253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214075C4-425E-4F84-A376-BD3F4EC25BFB}"/>
                </a:ext>
              </a:extLst>
            </p:cNvPr>
            <p:cNvSpPr txBox="1"/>
            <p:nvPr/>
          </p:nvSpPr>
          <p:spPr>
            <a:xfrm>
              <a:off x="7930788" y="418084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3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842D2A6-8A5F-4623-8A75-1B683BC70B10}"/>
              </a:ext>
            </a:extLst>
          </p:cNvPr>
          <p:cNvGrpSpPr/>
          <p:nvPr/>
        </p:nvGrpSpPr>
        <p:grpSpPr>
          <a:xfrm>
            <a:off x="1353047" y="2865437"/>
            <a:ext cx="2953227" cy="3018746"/>
            <a:chOff x="1353047" y="2865437"/>
            <a:chExt cx="2953227" cy="3018746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FDF48BD-3DAD-4699-8DCD-4C9DA9BA14E0}"/>
                </a:ext>
              </a:extLst>
            </p:cNvPr>
            <p:cNvGrpSpPr/>
            <p:nvPr/>
          </p:nvGrpSpPr>
          <p:grpSpPr>
            <a:xfrm>
              <a:off x="1353047" y="2865437"/>
              <a:ext cx="2953227" cy="3018746"/>
              <a:chOff x="6125685" y="3047091"/>
              <a:chExt cx="2953227" cy="3018746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424A2E60-458D-4B87-970B-A0A5B521B573}"/>
                  </a:ext>
                </a:extLst>
              </p:cNvPr>
              <p:cNvSpPr/>
              <p:nvPr/>
            </p:nvSpPr>
            <p:spPr bwMode="auto">
              <a:xfrm>
                <a:off x="6869112" y="3047091"/>
                <a:ext cx="533400" cy="45720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4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5A4AD2E1-1531-4C15-B494-0A332B096E4B}"/>
                  </a:ext>
                </a:extLst>
              </p:cNvPr>
              <p:cNvCxnSpPr>
                <a:cxnSpLocks/>
                <a:stCxn id="27" idx="4"/>
                <a:endCxn id="42" idx="0"/>
              </p:cNvCxnSpPr>
              <p:nvPr/>
            </p:nvCxnSpPr>
            <p:spPr bwMode="auto">
              <a:xfrm>
                <a:off x="7135812" y="3504291"/>
                <a:ext cx="762000" cy="210258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C4AFCA13-C73E-42C0-947B-F56C088C0AB7}"/>
                  </a:ext>
                </a:extLst>
              </p:cNvPr>
              <p:cNvSpPr/>
              <p:nvPr/>
            </p:nvSpPr>
            <p:spPr bwMode="auto">
              <a:xfrm>
                <a:off x="8099397" y="4668681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9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0958BC94-9B5F-4A31-BBBC-88C853F357E6}"/>
                  </a:ext>
                </a:extLst>
              </p:cNvPr>
              <p:cNvCxnSpPr>
                <a:cxnSpLocks/>
                <a:stCxn id="42" idx="4"/>
                <a:endCxn id="29" idx="0"/>
              </p:cNvCxnSpPr>
              <p:nvPr/>
            </p:nvCxnSpPr>
            <p:spPr bwMode="auto">
              <a:xfrm>
                <a:off x="7897812" y="4171749"/>
                <a:ext cx="468285" cy="496932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9EDC412E-7934-413C-9D80-99DAD986D829}"/>
                  </a:ext>
                </a:extLst>
              </p:cNvPr>
              <p:cNvGrpSpPr/>
              <p:nvPr/>
            </p:nvGrpSpPr>
            <p:grpSpPr>
              <a:xfrm>
                <a:off x="8366097" y="5125881"/>
                <a:ext cx="712815" cy="863756"/>
                <a:chOff x="7908897" y="5020374"/>
                <a:chExt cx="712815" cy="863756"/>
              </a:xfrm>
            </p:grpSpPr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9E2507D8-78AC-44BE-BE8C-C707AEFB8A71}"/>
                    </a:ext>
                  </a:extLst>
                </p:cNvPr>
                <p:cNvSpPr/>
                <p:nvPr/>
              </p:nvSpPr>
              <p:spPr bwMode="auto">
                <a:xfrm>
                  <a:off x="8088312" y="5426930"/>
                  <a:ext cx="533400" cy="457200"/>
                </a:xfrm>
                <a:prstGeom prst="ellipse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572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  <a:tabLst/>
                  </a:pPr>
                  <a:r>
                    <a:rPr kumimoji="0" lang="en-US" sz="13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Arial Unicode MS" panose="020B0604020202020204" pitchFamily="34" charset="-128"/>
                      <a:cs typeface="Arial Unicode MS" panose="020B0604020202020204" pitchFamily="34" charset="-128"/>
                    </a:rPr>
                    <a:t>10</a:t>
                  </a:r>
                  <a:endParaRPr kumimoji="0" lang="en-CA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318AA2C6-E00D-468E-A6E2-13AD18F2700A}"/>
                    </a:ext>
                  </a:extLst>
                </p:cNvPr>
                <p:cNvCxnSpPr>
                  <a:cxnSpLocks/>
                  <a:stCxn id="29" idx="4"/>
                  <a:endCxn id="46" idx="0"/>
                </p:cNvCxnSpPr>
                <p:nvPr/>
              </p:nvCxnSpPr>
              <p:spPr bwMode="auto">
                <a:xfrm>
                  <a:off x="7908897" y="5020374"/>
                  <a:ext cx="446115" cy="406556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E50167EE-3EF4-46D3-B027-CA22EF26C614}"/>
                  </a:ext>
                </a:extLst>
              </p:cNvPr>
              <p:cNvSpPr/>
              <p:nvPr/>
            </p:nvSpPr>
            <p:spPr bwMode="auto">
              <a:xfrm>
                <a:off x="6125685" y="3680165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2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A867A7B6-17CB-4578-987C-130922E6C569}"/>
                  </a:ext>
                </a:extLst>
              </p:cNvPr>
              <p:cNvCxnSpPr>
                <a:cxnSpLocks/>
                <a:endCxn id="32" idx="0"/>
              </p:cNvCxnSpPr>
              <p:nvPr/>
            </p:nvCxnSpPr>
            <p:spPr bwMode="auto">
              <a:xfrm flipH="1">
                <a:off x="6392385" y="3414095"/>
                <a:ext cx="556280" cy="26607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EE11780B-2689-43F8-BCF6-A995A156ECF9}"/>
                  </a:ext>
                </a:extLst>
              </p:cNvPr>
              <p:cNvSpPr/>
              <p:nvPr/>
            </p:nvSpPr>
            <p:spPr bwMode="auto">
              <a:xfrm>
                <a:off x="7290713" y="4634649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6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4978FFB2-D310-409A-A582-6EA20754AA97}"/>
                  </a:ext>
                </a:extLst>
              </p:cNvPr>
              <p:cNvCxnSpPr>
                <a:cxnSpLocks/>
                <a:stCxn id="42" idx="4"/>
                <a:endCxn id="38" idx="0"/>
              </p:cNvCxnSpPr>
              <p:nvPr/>
            </p:nvCxnSpPr>
            <p:spPr bwMode="auto">
              <a:xfrm flipH="1">
                <a:off x="7557413" y="4171749"/>
                <a:ext cx="340399" cy="46290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AA04E529-83AD-44C9-86FC-9D8CF127BDD3}"/>
                  </a:ext>
                </a:extLst>
              </p:cNvPr>
              <p:cNvSpPr/>
              <p:nvPr/>
            </p:nvSpPr>
            <p:spPr bwMode="auto">
              <a:xfrm>
                <a:off x="7631112" y="3714549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8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3583E872-2B22-4CAE-BF88-72BE69E8F634}"/>
                  </a:ext>
                </a:extLst>
              </p:cNvPr>
              <p:cNvCxnSpPr>
                <a:cxnSpLocks/>
                <a:stCxn id="45" idx="4"/>
                <a:endCxn id="44" idx="0"/>
              </p:cNvCxnSpPr>
              <p:nvPr/>
            </p:nvCxnSpPr>
            <p:spPr bwMode="auto">
              <a:xfrm>
                <a:off x="7545730" y="5083627"/>
                <a:ext cx="499577" cy="52501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6DF19E54-B4A5-4B77-96F8-78AB54F3C813}"/>
                  </a:ext>
                </a:extLst>
              </p:cNvPr>
              <p:cNvSpPr/>
              <p:nvPr/>
            </p:nvSpPr>
            <p:spPr bwMode="auto">
              <a:xfrm>
                <a:off x="7778607" y="5608637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7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57E7D265-64E5-49A8-8AB0-BDDB66810EBE}"/>
                  </a:ext>
                </a:extLst>
              </p:cNvPr>
              <p:cNvSpPr/>
              <p:nvPr/>
            </p:nvSpPr>
            <p:spPr bwMode="auto">
              <a:xfrm>
                <a:off x="7279030" y="4626427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6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p:grp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6EDF98FF-41F6-424B-9045-11FB563F7A2A}"/>
                </a:ext>
              </a:extLst>
            </p:cNvPr>
            <p:cNvSpPr/>
            <p:nvPr/>
          </p:nvSpPr>
          <p:spPr bwMode="auto">
            <a:xfrm>
              <a:off x="1966543" y="542489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346C3A8A-DBDD-43CA-968A-9D5DC87E4B82}"/>
                </a:ext>
              </a:extLst>
            </p:cNvPr>
            <p:cNvCxnSpPr>
              <a:cxnSpLocks/>
              <a:stCxn id="45" idx="4"/>
              <a:endCxn id="88" idx="0"/>
            </p:cNvCxnSpPr>
            <p:nvPr/>
          </p:nvCxnSpPr>
          <p:spPr bwMode="auto">
            <a:xfrm flipH="1">
              <a:off x="2233243" y="4901973"/>
              <a:ext cx="539849" cy="5229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B396D778-0E31-4C99-B93D-D41E7AA07F10}"/>
              </a:ext>
            </a:extLst>
          </p:cNvPr>
          <p:cNvGrpSpPr/>
          <p:nvPr/>
        </p:nvGrpSpPr>
        <p:grpSpPr>
          <a:xfrm>
            <a:off x="1078077" y="2896469"/>
            <a:ext cx="3399990" cy="2659335"/>
            <a:chOff x="1078077" y="2896469"/>
            <a:chExt cx="3399990" cy="2659335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1A336067-3359-4DCA-B94A-87DAFE3E9B9C}"/>
                </a:ext>
              </a:extLst>
            </p:cNvPr>
            <p:cNvGrpSpPr/>
            <p:nvPr/>
          </p:nvGrpSpPr>
          <p:grpSpPr>
            <a:xfrm>
              <a:off x="1078077" y="2896469"/>
              <a:ext cx="3399990" cy="2659335"/>
              <a:chOff x="1078077" y="4115669"/>
              <a:chExt cx="3399990" cy="2659335"/>
            </a:xfrm>
          </p:grpSpPr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2970845-A474-47B3-9D91-B597DDF52154}"/>
                  </a:ext>
                </a:extLst>
              </p:cNvPr>
              <p:cNvSpPr txBox="1"/>
              <p:nvPr/>
            </p:nvSpPr>
            <p:spPr>
              <a:xfrm>
                <a:off x="3355806" y="4646966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2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EDF6B17C-F596-437C-8BA2-0A965D1A0E4B}"/>
                  </a:ext>
                </a:extLst>
              </p:cNvPr>
              <p:cNvSpPr txBox="1"/>
              <p:nvPr/>
            </p:nvSpPr>
            <p:spPr>
              <a:xfrm>
                <a:off x="2678112" y="4115669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3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C9F274FE-8E80-4219-B773-1E192A94068A}"/>
                  </a:ext>
                </a:extLst>
              </p:cNvPr>
              <p:cNvSpPr txBox="1"/>
              <p:nvPr/>
            </p:nvSpPr>
            <p:spPr>
              <a:xfrm>
                <a:off x="1078077" y="4696356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6E26364-16CC-4ED0-BAAD-D522632EB5A1}"/>
                  </a:ext>
                </a:extLst>
              </p:cNvPr>
              <p:cNvSpPr txBox="1"/>
              <p:nvPr/>
            </p:nvSpPr>
            <p:spPr>
              <a:xfrm>
                <a:off x="3793376" y="5497211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2841BCB8-469B-49B7-8C98-DB7F195B350A}"/>
                  </a:ext>
                </a:extLst>
              </p:cNvPr>
              <p:cNvSpPr txBox="1"/>
              <p:nvPr/>
            </p:nvSpPr>
            <p:spPr>
              <a:xfrm>
                <a:off x="4165161" y="6294128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925F2953-4927-4EDC-A4A6-124061431ADA}"/>
                  </a:ext>
                </a:extLst>
              </p:cNvPr>
              <p:cNvSpPr txBox="1"/>
              <p:nvPr/>
            </p:nvSpPr>
            <p:spPr>
              <a:xfrm>
                <a:off x="2715749" y="6425036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35FDF7E-EBE0-4537-AB9B-C1380F83A024}"/>
                  </a:ext>
                </a:extLst>
              </p:cNvPr>
              <p:cNvSpPr txBox="1"/>
              <p:nvPr/>
            </p:nvSpPr>
            <p:spPr>
              <a:xfrm>
                <a:off x="3008461" y="5505917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9BB43750-3519-4468-A781-9E4513C3B96C}"/>
                </a:ext>
              </a:extLst>
            </p:cNvPr>
            <p:cNvSpPr txBox="1"/>
            <p:nvPr/>
          </p:nvSpPr>
          <p:spPr>
            <a:xfrm>
              <a:off x="1854103" y="509959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55917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549;p25">
            <a:extLst>
              <a:ext uri="{FF2B5EF4-FFF2-40B4-BE49-F238E27FC236}">
                <a16:creationId xmlns:a16="http://schemas.microsoft.com/office/drawing/2014/main" id="{B1F08CAE-BA59-4747-B458-ECC1597E7DF0}"/>
              </a:ext>
            </a:extLst>
          </p:cNvPr>
          <p:cNvSpPr/>
          <p:nvPr/>
        </p:nvSpPr>
        <p:spPr>
          <a:xfrm rot="1814408">
            <a:off x="5179248" y="3949357"/>
            <a:ext cx="948028" cy="1689106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5" name="Google Shape;549;p25">
            <a:extLst>
              <a:ext uri="{FF2B5EF4-FFF2-40B4-BE49-F238E27FC236}">
                <a16:creationId xmlns:a16="http://schemas.microsoft.com/office/drawing/2014/main" id="{A063ED85-B80E-4E99-9D9F-CA0A679FDC78}"/>
              </a:ext>
            </a:extLst>
          </p:cNvPr>
          <p:cNvSpPr/>
          <p:nvPr/>
        </p:nvSpPr>
        <p:spPr>
          <a:xfrm rot="12787363">
            <a:off x="6215056" y="3783604"/>
            <a:ext cx="1652046" cy="2695428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4" name="Google Shape;549;p25">
            <a:extLst>
              <a:ext uri="{FF2B5EF4-FFF2-40B4-BE49-F238E27FC236}">
                <a16:creationId xmlns:a16="http://schemas.microsoft.com/office/drawing/2014/main" id="{6DCE4FCF-C922-4668-921E-336CB3375894}"/>
              </a:ext>
            </a:extLst>
          </p:cNvPr>
          <p:cNvSpPr/>
          <p:nvPr/>
        </p:nvSpPr>
        <p:spPr>
          <a:xfrm rot="2322765">
            <a:off x="1597672" y="3168155"/>
            <a:ext cx="1397229" cy="1689106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2" name="Google Shape;549;p25">
            <a:extLst>
              <a:ext uri="{FF2B5EF4-FFF2-40B4-BE49-F238E27FC236}">
                <a16:creationId xmlns:a16="http://schemas.microsoft.com/office/drawing/2014/main" id="{2455CAFC-98AB-4103-B5F0-35F9E6AC7116}"/>
              </a:ext>
            </a:extLst>
          </p:cNvPr>
          <p:cNvSpPr/>
          <p:nvPr/>
        </p:nvSpPr>
        <p:spPr>
          <a:xfrm rot="13187520">
            <a:off x="3030851" y="3094231"/>
            <a:ext cx="1809147" cy="2695428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Smallest AVL Trees</a:t>
            </a:r>
            <a:endParaRPr lang="de-DE" altLang="en-US" dirty="0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5EB6370D-B693-4BD9-A0F1-3528FF448481}"/>
              </a:ext>
            </a:extLst>
          </p:cNvPr>
          <p:cNvSpPr/>
          <p:nvPr/>
        </p:nvSpPr>
        <p:spPr bwMode="auto">
          <a:xfrm>
            <a:off x="1004632" y="3568303"/>
            <a:ext cx="533400" cy="423068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8A659CD-208F-42BF-8202-F1A1C52880C7}"/>
              </a:ext>
            </a:extLst>
          </p:cNvPr>
          <p:cNvGrpSpPr/>
          <p:nvPr/>
        </p:nvGrpSpPr>
        <p:grpSpPr>
          <a:xfrm>
            <a:off x="1848864" y="3337910"/>
            <a:ext cx="974591" cy="1332635"/>
            <a:chOff x="1848864" y="3337910"/>
            <a:chExt cx="974591" cy="1332635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D51349BA-7CA1-4494-8D85-90A99DBBEB3D}"/>
                </a:ext>
              </a:extLst>
            </p:cNvPr>
            <p:cNvSpPr/>
            <p:nvPr/>
          </p:nvSpPr>
          <p:spPr bwMode="auto">
            <a:xfrm>
              <a:off x="2290055" y="333791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23E9640-92B7-4D5B-9329-4974A824A1CC}"/>
                </a:ext>
              </a:extLst>
            </p:cNvPr>
            <p:cNvSpPr/>
            <p:nvPr/>
          </p:nvSpPr>
          <p:spPr bwMode="auto">
            <a:xfrm>
              <a:off x="1848864" y="421334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B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E3EED89-E73A-4750-B98C-F136ED28E967}"/>
                </a:ext>
              </a:extLst>
            </p:cNvPr>
            <p:cNvCxnSpPr>
              <a:cxnSpLocks/>
              <a:endCxn id="73" idx="0"/>
            </p:cNvCxnSpPr>
            <p:nvPr/>
          </p:nvCxnSpPr>
          <p:spPr bwMode="auto">
            <a:xfrm flipH="1">
              <a:off x="2115564" y="3795110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F16AA78-96A8-4C2E-9306-06E7E3759F13}"/>
              </a:ext>
            </a:extLst>
          </p:cNvPr>
          <p:cNvSpPr txBox="1"/>
          <p:nvPr/>
        </p:nvSpPr>
        <p:spPr>
          <a:xfrm>
            <a:off x="918952" y="2774709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h=0</a:t>
            </a:r>
            <a:endParaRPr lang="en-CA" sz="2000" dirty="0">
              <a:solidFill>
                <a:schemeClr val="tx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13CBAF4-6772-4498-9F60-8E78C742C44E}"/>
              </a:ext>
            </a:extLst>
          </p:cNvPr>
          <p:cNvSpPr txBox="1"/>
          <p:nvPr/>
        </p:nvSpPr>
        <p:spPr>
          <a:xfrm>
            <a:off x="2464928" y="2762422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h=1</a:t>
            </a:r>
            <a:endParaRPr lang="en-CA" sz="2000" dirty="0">
              <a:solidFill>
                <a:schemeClr val="tx1"/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DDB6A120-98BD-44DD-A606-DF15CC2712F6}"/>
              </a:ext>
            </a:extLst>
          </p:cNvPr>
          <p:cNvSpPr txBox="1"/>
          <p:nvPr/>
        </p:nvSpPr>
        <p:spPr>
          <a:xfrm>
            <a:off x="3847523" y="2774709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h=2</a:t>
            </a:r>
            <a:endParaRPr lang="en-CA" sz="2000" dirty="0">
              <a:solidFill>
                <a:schemeClr val="tx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B277BB4-9D75-4247-BFED-15DBC08207BA}"/>
              </a:ext>
            </a:extLst>
          </p:cNvPr>
          <p:cNvGrpSpPr/>
          <p:nvPr/>
        </p:nvGrpSpPr>
        <p:grpSpPr>
          <a:xfrm>
            <a:off x="3059112" y="3353885"/>
            <a:ext cx="1658137" cy="2078790"/>
            <a:chOff x="2671527" y="3130545"/>
            <a:chExt cx="1658137" cy="2078790"/>
          </a:xfrm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5795225D-362D-4A14-ABB4-DE49AA04CFF0}"/>
                </a:ext>
              </a:extLst>
            </p:cNvPr>
            <p:cNvSpPr/>
            <p:nvPr/>
          </p:nvSpPr>
          <p:spPr bwMode="auto">
            <a:xfrm>
              <a:off x="3458516" y="313054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0CB41FB3-22F6-43D6-AA77-19EC2BB4060E}"/>
                </a:ext>
              </a:extLst>
            </p:cNvPr>
            <p:cNvCxnSpPr>
              <a:cxnSpLocks/>
              <a:stCxn id="106" idx="4"/>
              <a:endCxn id="112" idx="0"/>
            </p:cNvCxnSpPr>
            <p:nvPr/>
          </p:nvCxnSpPr>
          <p:spPr bwMode="auto">
            <a:xfrm>
              <a:off x="3725216" y="3587745"/>
              <a:ext cx="337748" cy="34879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4A626079-82C5-406D-99B0-42E172545A59}"/>
                </a:ext>
              </a:extLst>
            </p:cNvPr>
            <p:cNvSpPr/>
            <p:nvPr/>
          </p:nvSpPr>
          <p:spPr bwMode="auto">
            <a:xfrm>
              <a:off x="2925116" y="390109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E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6F850D6A-7BFB-4EF9-A975-CCA2C57D1E3F}"/>
                </a:ext>
              </a:extLst>
            </p:cNvPr>
            <p:cNvCxnSpPr>
              <a:cxnSpLocks/>
              <a:stCxn id="106" idx="4"/>
              <a:endCxn id="108" idx="0"/>
            </p:cNvCxnSpPr>
            <p:nvPr/>
          </p:nvCxnSpPr>
          <p:spPr bwMode="auto">
            <a:xfrm flipH="1">
              <a:off x="3191816" y="3587745"/>
              <a:ext cx="533400" cy="3133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4CCB385E-0154-419F-BE8D-9BCCB731524D}"/>
                </a:ext>
              </a:extLst>
            </p:cNvPr>
            <p:cNvSpPr/>
            <p:nvPr/>
          </p:nvSpPr>
          <p:spPr bwMode="auto">
            <a:xfrm>
              <a:off x="2671527" y="475213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D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5E574827-85BD-4269-90CE-9D1144F11665}"/>
                </a:ext>
              </a:extLst>
            </p:cNvPr>
            <p:cNvCxnSpPr>
              <a:cxnSpLocks/>
              <a:stCxn id="108" idx="4"/>
              <a:endCxn id="110" idx="0"/>
            </p:cNvCxnSpPr>
            <p:nvPr/>
          </p:nvCxnSpPr>
          <p:spPr bwMode="auto">
            <a:xfrm flipH="1">
              <a:off x="2938227" y="4358290"/>
              <a:ext cx="253589" cy="3938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8E385600-F286-4C81-93CA-6E132860BEC2}"/>
                </a:ext>
              </a:extLst>
            </p:cNvPr>
            <p:cNvSpPr/>
            <p:nvPr/>
          </p:nvSpPr>
          <p:spPr bwMode="auto">
            <a:xfrm>
              <a:off x="3796264" y="393653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G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429952E-E3C6-42E1-AAA7-CEC4AE0F45E1}"/>
              </a:ext>
            </a:extLst>
          </p:cNvPr>
          <p:cNvGrpSpPr/>
          <p:nvPr/>
        </p:nvGrpSpPr>
        <p:grpSpPr>
          <a:xfrm>
            <a:off x="5188004" y="3296101"/>
            <a:ext cx="2680071" cy="2748888"/>
            <a:chOff x="6139007" y="2713037"/>
            <a:chExt cx="2680071" cy="2748888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E729D1F-12DA-45B8-86CD-977856B40A8A}"/>
                </a:ext>
              </a:extLst>
            </p:cNvPr>
            <p:cNvSpPr/>
            <p:nvPr/>
          </p:nvSpPr>
          <p:spPr bwMode="auto">
            <a:xfrm>
              <a:off x="7224688" y="27130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J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E45256F-6445-481C-881D-0ADF36141221}"/>
                </a:ext>
              </a:extLst>
            </p:cNvPr>
            <p:cNvCxnSpPr>
              <a:cxnSpLocks/>
              <a:stCxn id="61" idx="4"/>
              <a:endCxn id="114" idx="0"/>
            </p:cNvCxnSpPr>
            <p:nvPr/>
          </p:nvCxnSpPr>
          <p:spPr bwMode="auto">
            <a:xfrm>
              <a:off x="7491388" y="3170237"/>
              <a:ext cx="764907" cy="21289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3A7D0A52-F758-45E1-A13C-099D1B0B64EC}"/>
                </a:ext>
              </a:extLst>
            </p:cNvPr>
            <p:cNvSpPr/>
            <p:nvPr/>
          </p:nvSpPr>
          <p:spPr bwMode="auto">
            <a:xfrm>
              <a:off x="6566499" y="353980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I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046CDB5E-6598-4335-BFA0-57FBDB01A5EA}"/>
                </a:ext>
              </a:extLst>
            </p:cNvPr>
            <p:cNvCxnSpPr>
              <a:cxnSpLocks/>
              <a:stCxn id="61" idx="4"/>
              <a:endCxn id="65" idx="0"/>
            </p:cNvCxnSpPr>
            <p:nvPr/>
          </p:nvCxnSpPr>
          <p:spPr bwMode="auto">
            <a:xfrm flipH="1">
              <a:off x="6833199" y="3170237"/>
              <a:ext cx="658189" cy="3695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0B61518E-7A9D-47C6-ADEC-14222E0D0C4B}"/>
                </a:ext>
              </a:extLst>
            </p:cNvPr>
            <p:cNvSpPr/>
            <p:nvPr/>
          </p:nvSpPr>
          <p:spPr bwMode="auto">
            <a:xfrm>
              <a:off x="6139007" y="440778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H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30F6741-E705-4F3C-9C1B-03C1E77970F8}"/>
                </a:ext>
              </a:extLst>
            </p:cNvPr>
            <p:cNvCxnSpPr>
              <a:cxnSpLocks/>
              <a:stCxn id="65" idx="4"/>
              <a:endCxn id="67" idx="0"/>
            </p:cNvCxnSpPr>
            <p:nvPr/>
          </p:nvCxnSpPr>
          <p:spPr bwMode="auto">
            <a:xfrm flipH="1">
              <a:off x="6405707" y="3997007"/>
              <a:ext cx="427492" cy="41077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87CD43FE-B366-4B58-967A-02B16CA27C37}"/>
                </a:ext>
              </a:extLst>
            </p:cNvPr>
            <p:cNvSpPr/>
            <p:nvPr/>
          </p:nvSpPr>
          <p:spPr bwMode="auto">
            <a:xfrm>
              <a:off x="7989595" y="338313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86AA747E-28FF-4DB1-A887-53C4F802A44B}"/>
                </a:ext>
              </a:extLst>
            </p:cNvPr>
            <p:cNvCxnSpPr>
              <a:cxnSpLocks/>
              <a:stCxn id="114" idx="4"/>
              <a:endCxn id="120" idx="0"/>
            </p:cNvCxnSpPr>
            <p:nvPr/>
          </p:nvCxnSpPr>
          <p:spPr bwMode="auto">
            <a:xfrm>
              <a:off x="8256295" y="3840335"/>
              <a:ext cx="296083" cy="3388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323E325A-4209-4C2F-BC39-DF12018CCBAD}"/>
                </a:ext>
              </a:extLst>
            </p:cNvPr>
            <p:cNvSpPr/>
            <p:nvPr/>
          </p:nvSpPr>
          <p:spPr bwMode="auto">
            <a:xfrm>
              <a:off x="7456195" y="415368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E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BE8102DC-2BDE-4F25-A31B-B12232D53E79}"/>
                </a:ext>
              </a:extLst>
            </p:cNvPr>
            <p:cNvCxnSpPr>
              <a:cxnSpLocks/>
              <a:stCxn id="114" idx="4"/>
              <a:endCxn id="116" idx="0"/>
            </p:cNvCxnSpPr>
            <p:nvPr/>
          </p:nvCxnSpPr>
          <p:spPr bwMode="auto">
            <a:xfrm flipH="1">
              <a:off x="7722895" y="3840335"/>
              <a:ext cx="533400" cy="3133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E5B45121-2B6B-4229-87D4-D7BC54ABEF52}"/>
                </a:ext>
              </a:extLst>
            </p:cNvPr>
            <p:cNvSpPr/>
            <p:nvPr/>
          </p:nvSpPr>
          <p:spPr bwMode="auto">
            <a:xfrm>
              <a:off x="7202606" y="500472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D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C8C87A1E-18AD-4BD3-A8F8-FA62A441EC07}"/>
                </a:ext>
              </a:extLst>
            </p:cNvPr>
            <p:cNvCxnSpPr>
              <a:cxnSpLocks/>
              <a:stCxn id="116" idx="4"/>
              <a:endCxn id="118" idx="0"/>
            </p:cNvCxnSpPr>
            <p:nvPr/>
          </p:nvCxnSpPr>
          <p:spPr bwMode="auto">
            <a:xfrm flipH="1">
              <a:off x="7469306" y="4610880"/>
              <a:ext cx="253589" cy="3938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6D8ACA4A-F1DB-4A00-B281-7B3F0522858E}"/>
                </a:ext>
              </a:extLst>
            </p:cNvPr>
            <p:cNvSpPr/>
            <p:nvPr/>
          </p:nvSpPr>
          <p:spPr bwMode="auto">
            <a:xfrm>
              <a:off x="8285678" y="417918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G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58CD0D23-C669-4AFB-871B-1E85A35E5B9D}"/>
              </a:ext>
            </a:extLst>
          </p:cNvPr>
          <p:cNvSpPr txBox="1"/>
          <p:nvPr/>
        </p:nvSpPr>
        <p:spPr>
          <a:xfrm>
            <a:off x="6029409" y="2758327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h=3</a:t>
            </a:r>
            <a:endParaRPr lang="en-CA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6602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5" grpId="0"/>
      <p:bldP spid="64" grpId="0"/>
      <p:bldP spid="99" grpId="0"/>
      <p:bldP spid="12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Claim</a:t>
            </a:r>
            <a:r>
              <a:rPr lang="en-US" altLang="he-IL" sz="2200" dirty="0"/>
              <a:t>: If for vertex v of the tree</a:t>
            </a:r>
          </a:p>
          <a:p>
            <a:pPr marL="57150" indent="0" algn="ctr">
              <a:buFont typeface="Arial" panose="020B0604020202020204" pitchFamily="34" charset="0"/>
              <a:buNone/>
            </a:pPr>
            <a:r>
              <a:rPr lang="en-US" altLang="he-IL" sz="2200" dirty="0"/>
              <a:t>|height(</a:t>
            </a:r>
            <a:r>
              <a:rPr lang="en-US" altLang="he-IL" sz="2200" dirty="0" err="1"/>
              <a:t>v.leftSubtree</a:t>
            </a:r>
            <a:r>
              <a:rPr lang="en-US" altLang="he-IL" sz="2200" dirty="0"/>
              <a:t>) -  height(</a:t>
            </a:r>
            <a:r>
              <a:rPr lang="en-US" altLang="he-IL" sz="2200" dirty="0" err="1"/>
              <a:t>v.rightSubtree</a:t>
            </a:r>
            <a:r>
              <a:rPr lang="en-US" altLang="he-IL" sz="2200" dirty="0"/>
              <a:t>)| ≤ 1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Then height ≤ 2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(size). Equivalently size ≥ 2</a:t>
            </a:r>
            <a:r>
              <a:rPr lang="en-US" altLang="he-IL" sz="2200" baseline="30000" dirty="0"/>
              <a:t>height/2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Proof</a:t>
            </a:r>
            <a:r>
              <a:rPr lang="en-US" altLang="he-IL" sz="2200" dirty="0"/>
              <a:t>: induction on the height of the tree. 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height=0 </a:t>
            </a:r>
            <a:r>
              <a:rPr lang="en-US" altLang="he-IL" sz="2200" dirty="0">
                <a:sym typeface="Wingdings" panose="05000000000000000000" pitchFamily="2" charset="2"/>
              </a:rPr>
              <a:t></a:t>
            </a:r>
            <a:r>
              <a:rPr lang="en-US" altLang="he-IL" sz="2200" dirty="0"/>
              <a:t> size=1 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height=1 </a:t>
            </a:r>
            <a:r>
              <a:rPr lang="en-US" altLang="he-IL" sz="2200" dirty="0">
                <a:sym typeface="Wingdings" panose="05000000000000000000" pitchFamily="2" charset="2"/>
              </a:rPr>
              <a:t></a:t>
            </a:r>
            <a:r>
              <a:rPr lang="en-US" altLang="he-IL" sz="2200" dirty="0"/>
              <a:t> size≥2.</a:t>
            </a:r>
          </a:p>
          <a:p>
            <a:pPr marL="57150" indent="0"/>
            <a:r>
              <a:rPr lang="en-US" altLang="he-IL" sz="2200" dirty="0"/>
              <a:t>Therefore, height = 1 &lt; 2 = 2*log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(2) ≤ 2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(size)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Suppose height=h for h≥2. Then</a:t>
            </a:r>
          </a:p>
          <a:p>
            <a:pPr marL="57150" indent="0"/>
            <a:r>
              <a:rPr lang="en-US" altLang="he-IL" sz="2200" dirty="0"/>
              <a:t>size ≥ 1 + min-size(h-1) + min-size(h-2) ≥ 1+ 2</a:t>
            </a:r>
            <a:r>
              <a:rPr lang="en-US" altLang="he-IL" sz="2200" baseline="30000" dirty="0"/>
              <a:t>(h-1)/2</a:t>
            </a:r>
            <a:r>
              <a:rPr lang="en-US" altLang="he-IL" sz="2200" dirty="0"/>
              <a:t> + 2</a:t>
            </a:r>
            <a:r>
              <a:rPr lang="en-US" altLang="he-IL" sz="2200" baseline="30000" dirty="0"/>
              <a:t>(h-2)/2</a:t>
            </a:r>
            <a:r>
              <a:rPr lang="en-US" altLang="he-IL" sz="2200" dirty="0"/>
              <a:t> &gt; 2</a:t>
            </a:r>
            <a:r>
              <a:rPr lang="en-US" altLang="he-IL" sz="2200" baseline="30000" dirty="0"/>
              <a:t>h/2</a:t>
            </a:r>
            <a:r>
              <a:rPr lang="en-US" altLang="he-IL" sz="2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433433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Claim</a:t>
            </a:r>
            <a:r>
              <a:rPr lang="en-US" altLang="he-IL" sz="2200" dirty="0"/>
              <a:t>: If for vertex v of the tree</a:t>
            </a:r>
          </a:p>
          <a:p>
            <a:pPr marL="57150" indent="0" algn="ctr">
              <a:buFont typeface="Arial" panose="020B0604020202020204" pitchFamily="34" charset="0"/>
              <a:buNone/>
            </a:pPr>
            <a:r>
              <a:rPr lang="en-US" altLang="he-IL" sz="2200" dirty="0"/>
              <a:t>|height(</a:t>
            </a:r>
            <a:r>
              <a:rPr lang="en-US" altLang="he-IL" sz="2200" dirty="0" err="1"/>
              <a:t>v.leftSubtree</a:t>
            </a:r>
            <a:r>
              <a:rPr lang="en-US" altLang="he-IL" sz="2200" dirty="0"/>
              <a:t>) -  height(</a:t>
            </a:r>
            <a:r>
              <a:rPr lang="en-US" altLang="he-IL" sz="2200" dirty="0" err="1"/>
              <a:t>v.rightSubtree</a:t>
            </a:r>
            <a:r>
              <a:rPr lang="en-US" altLang="he-IL" sz="2200" dirty="0"/>
              <a:t>)| ≤ 1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Then size ≥ Fib(height+1) &gt; 1.6</a:t>
            </a:r>
            <a:r>
              <a:rPr lang="en-US" altLang="he-IL" sz="2200" baseline="30000" dirty="0"/>
              <a:t>h</a:t>
            </a:r>
          </a:p>
          <a:p>
            <a:pPr marL="57150" indent="0" algn="ctr">
              <a:buFont typeface="Arial" panose="020B0604020202020204" pitchFamily="34" charset="0"/>
              <a:buNone/>
            </a:pPr>
            <a:r>
              <a:rPr lang="en-US" altLang="he-IL" sz="1600" dirty="0"/>
              <a:t>Fib(0)=1, Fib(1)=1, Fib(2)=2, Fib(3)=5, Fib(h) = Fib(h-1)+Fib(h-2)</a:t>
            </a:r>
            <a:br>
              <a:rPr lang="en-US" altLang="he-IL" sz="1600" dirty="0"/>
            </a:br>
            <a:endParaRPr lang="en-US" altLang="he-IL" sz="16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Proof</a:t>
            </a:r>
            <a:r>
              <a:rPr lang="en-US" altLang="he-IL" sz="2200" dirty="0"/>
              <a:t>: induction on the height of the tree. 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height=0 </a:t>
            </a:r>
            <a:r>
              <a:rPr lang="en-US" altLang="he-IL" sz="2200" dirty="0">
                <a:sym typeface="Wingdings" panose="05000000000000000000" pitchFamily="2" charset="2"/>
              </a:rPr>
              <a:t></a:t>
            </a:r>
            <a:r>
              <a:rPr lang="en-US" altLang="he-IL" sz="2200" dirty="0"/>
              <a:t> size = 1 = Fib(1) 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height=1 </a:t>
            </a:r>
            <a:r>
              <a:rPr lang="en-US" altLang="he-IL" sz="2200" dirty="0">
                <a:sym typeface="Wingdings" panose="05000000000000000000" pitchFamily="2" charset="2"/>
              </a:rPr>
              <a:t></a:t>
            </a:r>
            <a:r>
              <a:rPr lang="en-US" altLang="he-IL" sz="2200" dirty="0"/>
              <a:t> size ≥ 2 = Fib(2).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Suppose height=h for h≥2. Then</a:t>
            </a:r>
          </a:p>
          <a:p>
            <a:pPr marL="57150" indent="0"/>
            <a:r>
              <a:rPr lang="en-US" altLang="he-IL" sz="2200" dirty="0"/>
              <a:t>size ≥ 1+min-size(h-1)+min-size(h-2) &gt; Fib(h-1)+Fib(h-2) = Fib(h).</a:t>
            </a:r>
          </a:p>
        </p:txBody>
      </p:sp>
    </p:spTree>
    <p:extLst>
      <p:ext uri="{BB962C8B-B14F-4D97-AF65-F5344CB8AC3E}">
        <p14:creationId xmlns:p14="http://schemas.microsoft.com/office/powerpoint/2010/main" val="33281291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B43446DD-62F1-4B28-8F82-03F50C75457E}"/>
              </a:ext>
            </a:extLst>
          </p:cNvPr>
          <p:cNvSpPr/>
          <p:nvPr/>
        </p:nvSpPr>
        <p:spPr bwMode="auto">
          <a:xfrm rot="21061140">
            <a:off x="6407980" y="3739253"/>
            <a:ext cx="2574758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815E2081-096A-491A-B231-C75D921096E8}"/>
              </a:ext>
            </a:extLst>
          </p:cNvPr>
          <p:cNvSpPr/>
          <p:nvPr/>
        </p:nvSpPr>
        <p:spPr bwMode="auto">
          <a:xfrm rot="317989">
            <a:off x="2434970" y="3249697"/>
            <a:ext cx="2224342" cy="2739940"/>
          </a:xfrm>
          <a:custGeom>
            <a:avLst/>
            <a:gdLst>
              <a:gd name="connsiteX0" fmla="*/ 0 w 2334127"/>
              <a:gd name="connsiteY0" fmla="*/ 168442 h 2803358"/>
              <a:gd name="connsiteX1" fmla="*/ 0 w 2334127"/>
              <a:gd name="connsiteY1" fmla="*/ 168442 h 2803358"/>
              <a:gd name="connsiteX2" fmla="*/ 312822 w 2334127"/>
              <a:gd name="connsiteY2" fmla="*/ 96253 h 2803358"/>
              <a:gd name="connsiteX3" fmla="*/ 709864 w 2334127"/>
              <a:gd name="connsiteY3" fmla="*/ 24063 h 2803358"/>
              <a:gd name="connsiteX4" fmla="*/ 974558 w 2334127"/>
              <a:gd name="connsiteY4" fmla="*/ 84221 h 2803358"/>
              <a:gd name="connsiteX5" fmla="*/ 1624264 w 2334127"/>
              <a:gd name="connsiteY5" fmla="*/ 854242 h 2803358"/>
              <a:gd name="connsiteX6" fmla="*/ 1852864 w 2334127"/>
              <a:gd name="connsiteY6" fmla="*/ 1058779 h 2803358"/>
              <a:gd name="connsiteX7" fmla="*/ 1925053 w 2334127"/>
              <a:gd name="connsiteY7" fmla="*/ 1143000 h 2803358"/>
              <a:gd name="connsiteX8" fmla="*/ 2045369 w 2334127"/>
              <a:gd name="connsiteY8" fmla="*/ 1431758 h 2803358"/>
              <a:gd name="connsiteX9" fmla="*/ 2261937 w 2334127"/>
              <a:gd name="connsiteY9" fmla="*/ 1840831 h 2803358"/>
              <a:gd name="connsiteX10" fmla="*/ 2298032 w 2334127"/>
              <a:gd name="connsiteY10" fmla="*/ 2093495 h 2803358"/>
              <a:gd name="connsiteX11" fmla="*/ 2334127 w 2334127"/>
              <a:gd name="connsiteY11" fmla="*/ 2165684 h 2803358"/>
              <a:gd name="connsiteX12" fmla="*/ 2322095 w 2334127"/>
              <a:gd name="connsiteY12" fmla="*/ 2454442 h 2803358"/>
              <a:gd name="connsiteX13" fmla="*/ 2153653 w 2334127"/>
              <a:gd name="connsiteY13" fmla="*/ 2743200 h 2803358"/>
              <a:gd name="connsiteX14" fmla="*/ 2033337 w 2334127"/>
              <a:gd name="connsiteY14" fmla="*/ 2803358 h 2803358"/>
              <a:gd name="connsiteX15" fmla="*/ 1804737 w 2334127"/>
              <a:gd name="connsiteY15" fmla="*/ 2791326 h 2803358"/>
              <a:gd name="connsiteX16" fmla="*/ 1768643 w 2334127"/>
              <a:gd name="connsiteY16" fmla="*/ 2779295 h 2803358"/>
              <a:gd name="connsiteX17" fmla="*/ 1491916 w 2334127"/>
              <a:gd name="connsiteY17" fmla="*/ 2418347 h 2803358"/>
              <a:gd name="connsiteX18" fmla="*/ 1347537 w 2334127"/>
              <a:gd name="connsiteY18" fmla="*/ 2225842 h 2803358"/>
              <a:gd name="connsiteX19" fmla="*/ 1167064 w 2334127"/>
              <a:gd name="connsiteY19" fmla="*/ 1949116 h 2803358"/>
              <a:gd name="connsiteX20" fmla="*/ 830179 w 2334127"/>
              <a:gd name="connsiteY20" fmla="*/ 1756610 h 2803358"/>
              <a:gd name="connsiteX21" fmla="*/ 685800 w 2334127"/>
              <a:gd name="connsiteY21" fmla="*/ 1612231 h 2803358"/>
              <a:gd name="connsiteX22" fmla="*/ 553453 w 2334127"/>
              <a:gd name="connsiteY22" fmla="*/ 1383631 h 2803358"/>
              <a:gd name="connsiteX23" fmla="*/ 529390 w 2334127"/>
              <a:gd name="connsiteY23" fmla="*/ 1347537 h 2803358"/>
              <a:gd name="connsiteX24" fmla="*/ 204537 w 2334127"/>
              <a:gd name="connsiteY24" fmla="*/ 818147 h 2803358"/>
              <a:gd name="connsiteX25" fmla="*/ 144379 w 2334127"/>
              <a:gd name="connsiteY25" fmla="*/ 565484 h 2803358"/>
              <a:gd name="connsiteX26" fmla="*/ 216569 w 2334127"/>
              <a:gd name="connsiteY26" fmla="*/ 192505 h 2803358"/>
              <a:gd name="connsiteX27" fmla="*/ 324853 w 2334127"/>
              <a:gd name="connsiteY27" fmla="*/ 36095 h 2803358"/>
              <a:gd name="connsiteX28" fmla="*/ 336885 w 2334127"/>
              <a:gd name="connsiteY28" fmla="*/ 0 h 2803358"/>
              <a:gd name="connsiteX29" fmla="*/ 336885 w 2334127"/>
              <a:gd name="connsiteY29" fmla="*/ 144379 h 2803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334127" h="2803358">
                <a:moveTo>
                  <a:pt x="0" y="168442"/>
                </a:moveTo>
                <a:lnTo>
                  <a:pt x="0" y="168442"/>
                </a:lnTo>
                <a:cubicBezTo>
                  <a:pt x="104274" y="144379"/>
                  <a:pt x="207814" y="116879"/>
                  <a:pt x="312822" y="96253"/>
                </a:cubicBezTo>
                <a:cubicBezTo>
                  <a:pt x="767456" y="6950"/>
                  <a:pt x="549613" y="77482"/>
                  <a:pt x="709864" y="24063"/>
                </a:cubicBezTo>
                <a:cubicBezTo>
                  <a:pt x="798095" y="44116"/>
                  <a:pt x="891509" y="48308"/>
                  <a:pt x="974558" y="84221"/>
                </a:cubicBezTo>
                <a:cubicBezTo>
                  <a:pt x="1243545" y="200539"/>
                  <a:pt x="1550543" y="765268"/>
                  <a:pt x="1624264" y="854242"/>
                </a:cubicBezTo>
                <a:cubicBezTo>
                  <a:pt x="1689501" y="932976"/>
                  <a:pt x="1779103" y="987968"/>
                  <a:pt x="1852864" y="1058779"/>
                </a:cubicBezTo>
                <a:cubicBezTo>
                  <a:pt x="1879537" y="1084385"/>
                  <a:pt x="1900990" y="1114926"/>
                  <a:pt x="1925053" y="1143000"/>
                </a:cubicBezTo>
                <a:cubicBezTo>
                  <a:pt x="1931749" y="1160217"/>
                  <a:pt x="2004949" y="1368241"/>
                  <a:pt x="2045369" y="1431758"/>
                </a:cubicBezTo>
                <a:cubicBezTo>
                  <a:pt x="2242195" y="1741057"/>
                  <a:pt x="2129003" y="1499002"/>
                  <a:pt x="2261937" y="1840831"/>
                </a:cubicBezTo>
                <a:cubicBezTo>
                  <a:pt x="2269521" y="1931831"/>
                  <a:pt x="2269250" y="2007149"/>
                  <a:pt x="2298032" y="2093495"/>
                </a:cubicBezTo>
                <a:cubicBezTo>
                  <a:pt x="2306540" y="2119018"/>
                  <a:pt x="2322095" y="2141621"/>
                  <a:pt x="2334127" y="2165684"/>
                </a:cubicBezTo>
                <a:cubicBezTo>
                  <a:pt x="2330116" y="2261937"/>
                  <a:pt x="2340483" y="2359877"/>
                  <a:pt x="2322095" y="2454442"/>
                </a:cubicBezTo>
                <a:cubicBezTo>
                  <a:pt x="2312964" y="2501402"/>
                  <a:pt x="2184161" y="2714387"/>
                  <a:pt x="2153653" y="2743200"/>
                </a:cubicBezTo>
                <a:cubicBezTo>
                  <a:pt x="2121054" y="2773988"/>
                  <a:pt x="2073442" y="2783305"/>
                  <a:pt x="2033337" y="2803358"/>
                </a:cubicBezTo>
                <a:cubicBezTo>
                  <a:pt x="1957137" y="2799347"/>
                  <a:pt x="1880729" y="2798234"/>
                  <a:pt x="1804737" y="2791326"/>
                </a:cubicBezTo>
                <a:cubicBezTo>
                  <a:pt x="1792107" y="2790178"/>
                  <a:pt x="1778187" y="2787646"/>
                  <a:pt x="1768643" y="2779295"/>
                </a:cubicBezTo>
                <a:cubicBezTo>
                  <a:pt x="1551728" y="2589494"/>
                  <a:pt x="1654520" y="2662253"/>
                  <a:pt x="1491916" y="2418347"/>
                </a:cubicBezTo>
                <a:cubicBezTo>
                  <a:pt x="1447423" y="2351608"/>
                  <a:pt x="1393194" y="2291790"/>
                  <a:pt x="1347537" y="2225842"/>
                </a:cubicBezTo>
                <a:cubicBezTo>
                  <a:pt x="1284853" y="2135298"/>
                  <a:pt x="1261495" y="2005775"/>
                  <a:pt x="1167064" y="1949116"/>
                </a:cubicBezTo>
                <a:cubicBezTo>
                  <a:pt x="855399" y="1762117"/>
                  <a:pt x="977200" y="1805618"/>
                  <a:pt x="830179" y="1756610"/>
                </a:cubicBezTo>
                <a:cubicBezTo>
                  <a:pt x="782053" y="1708484"/>
                  <a:pt x="726354" y="1666891"/>
                  <a:pt x="685800" y="1612231"/>
                </a:cubicBezTo>
                <a:cubicBezTo>
                  <a:pt x="633336" y="1541519"/>
                  <a:pt x="598246" y="1459435"/>
                  <a:pt x="553453" y="1383631"/>
                </a:cubicBezTo>
                <a:cubicBezTo>
                  <a:pt x="546097" y="1371182"/>
                  <a:pt x="536983" y="1359843"/>
                  <a:pt x="529390" y="1347537"/>
                </a:cubicBezTo>
                <a:lnTo>
                  <a:pt x="204537" y="818147"/>
                </a:lnTo>
                <a:cubicBezTo>
                  <a:pt x="184484" y="733926"/>
                  <a:pt x="142714" y="652043"/>
                  <a:pt x="144379" y="565484"/>
                </a:cubicBezTo>
                <a:cubicBezTo>
                  <a:pt x="146814" y="438874"/>
                  <a:pt x="180181" y="313798"/>
                  <a:pt x="216569" y="192505"/>
                </a:cubicBezTo>
                <a:cubicBezTo>
                  <a:pt x="223513" y="169359"/>
                  <a:pt x="298031" y="71857"/>
                  <a:pt x="324853" y="36095"/>
                </a:cubicBezTo>
                <a:lnTo>
                  <a:pt x="336885" y="0"/>
                </a:lnTo>
                <a:lnTo>
                  <a:pt x="336885" y="144379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–insertion (an idea)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2335212" y="3163128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3326759" y="448702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>
            <a:off x="3125174" y="3990095"/>
            <a:ext cx="468285" cy="4969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7CB5491-AE83-4077-9D7E-D9DB918B1B44}"/>
              </a:ext>
            </a:extLst>
          </p:cNvPr>
          <p:cNvGrpSpPr/>
          <p:nvPr/>
        </p:nvGrpSpPr>
        <p:grpSpPr>
          <a:xfrm>
            <a:off x="3593459" y="4944227"/>
            <a:ext cx="712815" cy="863756"/>
            <a:chOff x="7908897" y="5020374"/>
            <a:chExt cx="712815" cy="863756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2ECF59C-3820-400A-ADAD-51250EAECBFE}"/>
                </a:ext>
              </a:extLst>
            </p:cNvPr>
            <p:cNvSpPr/>
            <p:nvPr/>
          </p:nvSpPr>
          <p:spPr bwMode="auto">
            <a:xfrm>
              <a:off x="8088312" y="54269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10</a:t>
              </a:r>
              <a:endParaRPr kumimoji="0" lang="en-CA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C95EFCA-BB74-4E1D-8F54-5845E049022F}"/>
                </a:ext>
              </a:extLst>
            </p:cNvPr>
            <p:cNvCxnSpPr>
              <a:cxnSpLocks/>
              <a:stCxn id="28" idx="4"/>
              <a:endCxn id="39" idx="0"/>
            </p:cNvCxnSpPr>
            <p:nvPr/>
          </p:nvCxnSpPr>
          <p:spPr bwMode="auto">
            <a:xfrm>
              <a:off x="7908897" y="5020374"/>
              <a:ext cx="446115" cy="40655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1353047" y="349851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619747" y="3163128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858474" y="353289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2068512" y="270592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5FED3F5-077F-402A-ABD2-11EBF194E5AB}"/>
              </a:ext>
            </a:extLst>
          </p:cNvPr>
          <p:cNvSpPr txBox="1"/>
          <p:nvPr/>
        </p:nvSpPr>
        <p:spPr>
          <a:xfrm>
            <a:off x="1078077" y="347715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3848404" y="4365659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3179761" y="328927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8FC1A20-FD0D-456E-8F97-978E9A9FDC6A}"/>
              </a:ext>
            </a:extLst>
          </p:cNvPr>
          <p:cNvSpPr txBox="1"/>
          <p:nvPr/>
        </p:nvSpPr>
        <p:spPr>
          <a:xfrm>
            <a:off x="2289006" y="240957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87E63A1-1FDD-40B9-9D7F-72AFD63FE83D}"/>
              </a:ext>
            </a:extLst>
          </p:cNvPr>
          <p:cNvSpPr txBox="1"/>
          <p:nvPr/>
        </p:nvSpPr>
        <p:spPr>
          <a:xfrm>
            <a:off x="2528883" y="243717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3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6139BB-5587-47DC-8F27-6814A030D9DC}"/>
              </a:ext>
            </a:extLst>
          </p:cNvPr>
          <p:cNvSpPr txBox="1"/>
          <p:nvPr/>
        </p:nvSpPr>
        <p:spPr>
          <a:xfrm>
            <a:off x="4306274" y="522941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D60F193-F2DB-4BC9-9257-D4CE269AA1A4}"/>
              </a:ext>
            </a:extLst>
          </p:cNvPr>
          <p:cNvSpPr txBox="1"/>
          <p:nvPr/>
        </p:nvSpPr>
        <p:spPr>
          <a:xfrm>
            <a:off x="3078968" y="3193681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379B9DB-511A-4201-B619-87F5ACB1837E}"/>
              </a:ext>
            </a:extLst>
          </p:cNvPr>
          <p:cNvSpPr txBox="1"/>
          <p:nvPr/>
        </p:nvSpPr>
        <p:spPr>
          <a:xfrm>
            <a:off x="3660063" y="4161103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B148552-1D36-4982-A070-0B2A8406E036}"/>
              </a:ext>
            </a:extLst>
          </p:cNvPr>
          <p:cNvSpPr/>
          <p:nvPr/>
        </p:nvSpPr>
        <p:spPr bwMode="auto">
          <a:xfrm>
            <a:off x="4004857" y="3606377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95" idx="0"/>
          </p:cNvCxnSpPr>
          <p:nvPr/>
        </p:nvCxnSpPr>
        <p:spPr bwMode="auto">
          <a:xfrm>
            <a:off x="7186783" y="3015746"/>
            <a:ext cx="692844" cy="75293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7612927" y="376868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0"/>
            <a:endCxn id="95" idx="4"/>
          </p:cNvCxnSpPr>
          <p:nvPr/>
        </p:nvCxnSpPr>
        <p:spPr bwMode="auto">
          <a:xfrm flipV="1">
            <a:off x="7286139" y="4225883"/>
            <a:ext cx="593488" cy="51548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052A0DD-0300-48D3-AA68-5FF29705BCF3}"/>
              </a:ext>
            </a:extLst>
          </p:cNvPr>
          <p:cNvGrpSpPr/>
          <p:nvPr/>
        </p:nvGrpSpPr>
        <p:grpSpPr>
          <a:xfrm>
            <a:off x="7879627" y="4225883"/>
            <a:ext cx="750751" cy="946944"/>
            <a:chOff x="8088312" y="4149630"/>
            <a:chExt cx="750751" cy="946944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1931CB78-52C2-4C6A-A957-72E752DBB3C5}"/>
                </a:ext>
              </a:extLst>
            </p:cNvPr>
            <p:cNvSpPr/>
            <p:nvPr/>
          </p:nvSpPr>
          <p:spPr bwMode="auto">
            <a:xfrm>
              <a:off x="8305663" y="463937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10</a:t>
              </a:r>
              <a:endParaRPr kumimoji="0" lang="en-CA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F6C7F6A6-A2FB-4BE6-83D1-9D2A5141CBDD}"/>
                </a:ext>
              </a:extLst>
            </p:cNvPr>
            <p:cNvCxnSpPr>
              <a:cxnSpLocks/>
              <a:stCxn id="95" idx="4"/>
              <a:endCxn id="98" idx="0"/>
            </p:cNvCxnSpPr>
            <p:nvPr/>
          </p:nvCxnSpPr>
          <p:spPr bwMode="auto">
            <a:xfrm>
              <a:off x="8088312" y="4149630"/>
              <a:ext cx="484051" cy="48974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6014437" y="385409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6281137" y="3015746"/>
            <a:ext cx="905646" cy="83834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7019439" y="474136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6920083" y="255854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5F1CEC4-659D-4477-AEE6-8C388FEA3E87}"/>
              </a:ext>
            </a:extLst>
          </p:cNvPr>
          <p:cNvSpPr txBox="1"/>
          <p:nvPr/>
        </p:nvSpPr>
        <p:spPr>
          <a:xfrm>
            <a:off x="5649732" y="3915282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134572" y="364731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1B238F0-D553-4708-950E-F132F79811F7}"/>
              </a:ext>
            </a:extLst>
          </p:cNvPr>
          <p:cNvSpPr txBox="1"/>
          <p:nvPr/>
        </p:nvSpPr>
        <p:spPr>
          <a:xfrm>
            <a:off x="7129686" y="2291464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32730E-1AD6-4E95-8474-7CDA07B137D9}"/>
              </a:ext>
            </a:extLst>
          </p:cNvPr>
          <p:cNvSpPr txBox="1"/>
          <p:nvPr/>
        </p:nvSpPr>
        <p:spPr>
          <a:xfrm>
            <a:off x="6763630" y="4472089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0F777FD-1DCA-4609-BDC4-CCACBF38E4BB}"/>
              </a:ext>
            </a:extLst>
          </p:cNvPr>
          <p:cNvSpPr txBox="1"/>
          <p:nvPr/>
        </p:nvSpPr>
        <p:spPr>
          <a:xfrm>
            <a:off x="8592442" y="4511071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3007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 animBg="1"/>
      <p:bldP spid="113" grpId="0" animBg="1"/>
      <p:bldP spid="28" grpId="0" animBg="1"/>
      <p:bldP spid="31" grpId="0" animBg="1"/>
      <p:bldP spid="35" grpId="0" animBg="1"/>
      <p:bldP spid="41" grpId="0" animBg="1"/>
      <p:bldP spid="46" grpId="0"/>
      <p:bldP spid="48" grpId="0"/>
      <p:bldP spid="48" grpId="1"/>
      <p:bldP spid="49" grpId="0"/>
      <p:bldP spid="49" grpId="1"/>
      <p:bldP spid="50" grpId="0"/>
      <p:bldP spid="50" grpId="1"/>
      <p:bldP spid="51" grpId="0"/>
      <p:bldP spid="52" grpId="0"/>
      <p:bldP spid="53" grpId="0"/>
      <p:bldP spid="54" grpId="0"/>
      <p:bldP spid="44" grpId="0" animBg="1"/>
      <p:bldP spid="95" grpId="0" animBg="1"/>
      <p:bldP spid="100" grpId="0" animBg="1"/>
      <p:bldP spid="102" grpId="0" animBg="1"/>
      <p:bldP spid="103" grpId="0" animBg="1"/>
      <p:bldP spid="104" grpId="0"/>
      <p:bldP spid="105" grpId="0"/>
      <p:bldP spid="106" grpId="1"/>
      <p:bldP spid="107" grpId="0"/>
      <p:bldP spid="10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1FEAD64-695F-455E-BEC0-C6DA3F83DEDA}"/>
              </a:ext>
            </a:extLst>
          </p:cNvPr>
          <p:cNvSpPr/>
          <p:nvPr/>
        </p:nvSpPr>
        <p:spPr bwMode="auto">
          <a:xfrm rot="21061140">
            <a:off x="6358145" y="3212436"/>
            <a:ext cx="2574758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14754E4-8C08-4C07-821F-D9DD3C804C82}"/>
              </a:ext>
            </a:extLst>
          </p:cNvPr>
          <p:cNvSpPr/>
          <p:nvPr/>
        </p:nvSpPr>
        <p:spPr bwMode="auto">
          <a:xfrm rot="10473457">
            <a:off x="1675468" y="3368512"/>
            <a:ext cx="2154349" cy="2397181"/>
          </a:xfrm>
          <a:custGeom>
            <a:avLst/>
            <a:gdLst>
              <a:gd name="connsiteX0" fmla="*/ 1324608 w 2010791"/>
              <a:gd name="connsiteY0" fmla="*/ 421105 h 2586789"/>
              <a:gd name="connsiteX1" fmla="*/ 1324608 w 2010791"/>
              <a:gd name="connsiteY1" fmla="*/ 421105 h 2586789"/>
              <a:gd name="connsiteX2" fmla="*/ 1878060 w 2010791"/>
              <a:gd name="connsiteY2" fmla="*/ 1143000 h 2586789"/>
              <a:gd name="connsiteX3" fmla="*/ 2010408 w 2010791"/>
              <a:gd name="connsiteY3" fmla="*/ 1395663 h 2586789"/>
              <a:gd name="connsiteX4" fmla="*/ 1625397 w 2010791"/>
              <a:gd name="connsiteY4" fmla="*/ 1816768 h 2586789"/>
              <a:gd name="connsiteX5" fmla="*/ 1420860 w 2010791"/>
              <a:gd name="connsiteY5" fmla="*/ 2009273 h 2586789"/>
              <a:gd name="connsiteX6" fmla="*/ 1264450 w 2010791"/>
              <a:gd name="connsiteY6" fmla="*/ 2141621 h 2586789"/>
              <a:gd name="connsiteX7" fmla="*/ 807250 w 2010791"/>
              <a:gd name="connsiteY7" fmla="*/ 2538663 h 2586789"/>
              <a:gd name="connsiteX8" fmla="*/ 554587 w 2010791"/>
              <a:gd name="connsiteY8" fmla="*/ 2586789 h 2586789"/>
              <a:gd name="connsiteX9" fmla="*/ 97387 w 2010791"/>
              <a:gd name="connsiteY9" fmla="*/ 2454442 h 2586789"/>
              <a:gd name="connsiteX10" fmla="*/ 73323 w 2010791"/>
              <a:gd name="connsiteY10" fmla="*/ 2418347 h 2586789"/>
              <a:gd name="connsiteX11" fmla="*/ 1134 w 2010791"/>
              <a:gd name="connsiteY11" fmla="*/ 2153652 h 2586789"/>
              <a:gd name="connsiteX12" fmla="*/ 13166 w 2010791"/>
              <a:gd name="connsiteY12" fmla="*/ 2069431 h 2586789"/>
              <a:gd name="connsiteX13" fmla="*/ 217702 w 2010791"/>
              <a:gd name="connsiteY13" fmla="*/ 1768642 h 2586789"/>
              <a:gd name="connsiteX14" fmla="*/ 434271 w 2010791"/>
              <a:gd name="connsiteY14" fmla="*/ 1540042 h 2586789"/>
              <a:gd name="connsiteX15" fmla="*/ 578650 w 2010791"/>
              <a:gd name="connsiteY15" fmla="*/ 1359568 h 2586789"/>
              <a:gd name="connsiteX16" fmla="*/ 614744 w 2010791"/>
              <a:gd name="connsiteY16" fmla="*/ 1239252 h 2586789"/>
              <a:gd name="connsiteX17" fmla="*/ 73323 w 2010791"/>
              <a:gd name="connsiteY17" fmla="*/ 577516 h 2586789"/>
              <a:gd name="connsiteX18" fmla="*/ 49260 w 2010791"/>
              <a:gd name="connsiteY18" fmla="*/ 433137 h 2586789"/>
              <a:gd name="connsiteX19" fmla="*/ 145513 w 2010791"/>
              <a:gd name="connsiteY19" fmla="*/ 240631 h 2586789"/>
              <a:gd name="connsiteX20" fmla="*/ 422239 w 2010791"/>
              <a:gd name="connsiteY20" fmla="*/ 24063 h 2586789"/>
              <a:gd name="connsiteX21" fmla="*/ 650839 w 2010791"/>
              <a:gd name="connsiteY21" fmla="*/ 0 h 2586789"/>
              <a:gd name="connsiteX22" fmla="*/ 891471 w 2010791"/>
              <a:gd name="connsiteY22" fmla="*/ 168442 h 2586789"/>
              <a:gd name="connsiteX23" fmla="*/ 1023818 w 2010791"/>
              <a:gd name="connsiteY23" fmla="*/ 276726 h 2586789"/>
              <a:gd name="connsiteX24" fmla="*/ 1108039 w 2010791"/>
              <a:gd name="connsiteY24" fmla="*/ 312821 h 2586789"/>
              <a:gd name="connsiteX25" fmla="*/ 1180229 w 2010791"/>
              <a:gd name="connsiteY25" fmla="*/ 372979 h 2586789"/>
              <a:gd name="connsiteX26" fmla="*/ 1300544 w 2010791"/>
              <a:gd name="connsiteY26" fmla="*/ 469231 h 2586789"/>
              <a:gd name="connsiteX27" fmla="*/ 1300544 w 2010791"/>
              <a:gd name="connsiteY27" fmla="*/ 469231 h 258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010791" h="2586789">
                <a:moveTo>
                  <a:pt x="1324608" y="421105"/>
                </a:moveTo>
                <a:lnTo>
                  <a:pt x="1324608" y="421105"/>
                </a:lnTo>
                <a:cubicBezTo>
                  <a:pt x="1509092" y="661737"/>
                  <a:pt x="1703563" y="895031"/>
                  <a:pt x="1878060" y="1143000"/>
                </a:cubicBezTo>
                <a:cubicBezTo>
                  <a:pt x="1932775" y="1220754"/>
                  <a:pt x="2017182" y="1300829"/>
                  <a:pt x="2010408" y="1395663"/>
                </a:cubicBezTo>
                <a:cubicBezTo>
                  <a:pt x="1997706" y="1573489"/>
                  <a:pt x="1735317" y="1722551"/>
                  <a:pt x="1625397" y="1816768"/>
                </a:cubicBezTo>
                <a:cubicBezTo>
                  <a:pt x="1554310" y="1877699"/>
                  <a:pt x="1490452" y="1946640"/>
                  <a:pt x="1420860" y="2009273"/>
                </a:cubicBezTo>
                <a:cubicBezTo>
                  <a:pt x="1370095" y="2054961"/>
                  <a:pt x="1314379" y="2095021"/>
                  <a:pt x="1264450" y="2141621"/>
                </a:cubicBezTo>
                <a:cubicBezTo>
                  <a:pt x="1131753" y="2265472"/>
                  <a:pt x="975503" y="2458542"/>
                  <a:pt x="807250" y="2538663"/>
                </a:cubicBezTo>
                <a:cubicBezTo>
                  <a:pt x="729843" y="2575523"/>
                  <a:pt x="638808" y="2570747"/>
                  <a:pt x="554587" y="2586789"/>
                </a:cubicBezTo>
                <a:cubicBezTo>
                  <a:pt x="290275" y="2572106"/>
                  <a:pt x="350844" y="2604212"/>
                  <a:pt x="97387" y="2454442"/>
                </a:cubicBezTo>
                <a:cubicBezTo>
                  <a:pt x="84938" y="2447086"/>
                  <a:pt x="81344" y="2430379"/>
                  <a:pt x="73323" y="2418347"/>
                </a:cubicBezTo>
                <a:cubicBezTo>
                  <a:pt x="49260" y="2330115"/>
                  <a:pt x="16672" y="2243776"/>
                  <a:pt x="1134" y="2153652"/>
                </a:cubicBezTo>
                <a:cubicBezTo>
                  <a:pt x="-3684" y="2125706"/>
                  <a:pt x="8093" y="2097332"/>
                  <a:pt x="13166" y="2069431"/>
                </a:cubicBezTo>
                <a:cubicBezTo>
                  <a:pt x="36799" y="1939449"/>
                  <a:pt x="105312" y="1900865"/>
                  <a:pt x="217702" y="1768642"/>
                </a:cubicBezTo>
                <a:cubicBezTo>
                  <a:pt x="285683" y="1688665"/>
                  <a:pt x="368700" y="1622006"/>
                  <a:pt x="434271" y="1540042"/>
                </a:cubicBezTo>
                <a:lnTo>
                  <a:pt x="578650" y="1359568"/>
                </a:lnTo>
                <a:cubicBezTo>
                  <a:pt x="590681" y="1319463"/>
                  <a:pt x="630848" y="1277902"/>
                  <a:pt x="614744" y="1239252"/>
                </a:cubicBezTo>
                <a:cubicBezTo>
                  <a:pt x="528983" y="1033425"/>
                  <a:pt x="207359" y="721480"/>
                  <a:pt x="73323" y="577516"/>
                </a:cubicBezTo>
                <a:cubicBezTo>
                  <a:pt x="65302" y="529390"/>
                  <a:pt x="41841" y="481360"/>
                  <a:pt x="49260" y="433137"/>
                </a:cubicBezTo>
                <a:cubicBezTo>
                  <a:pt x="57171" y="381718"/>
                  <a:pt x="91022" y="284224"/>
                  <a:pt x="145513" y="240631"/>
                </a:cubicBezTo>
                <a:cubicBezTo>
                  <a:pt x="236978" y="167459"/>
                  <a:pt x="316485" y="74422"/>
                  <a:pt x="422239" y="24063"/>
                </a:cubicBezTo>
                <a:cubicBezTo>
                  <a:pt x="491417" y="-8879"/>
                  <a:pt x="574639" y="8021"/>
                  <a:pt x="650839" y="0"/>
                </a:cubicBezTo>
                <a:cubicBezTo>
                  <a:pt x="731050" y="56147"/>
                  <a:pt x="812840" y="110103"/>
                  <a:pt x="891471" y="168442"/>
                </a:cubicBezTo>
                <a:cubicBezTo>
                  <a:pt x="937248" y="202405"/>
                  <a:pt x="976391" y="245108"/>
                  <a:pt x="1023818" y="276726"/>
                </a:cubicBezTo>
                <a:cubicBezTo>
                  <a:pt x="1049232" y="293668"/>
                  <a:pt x="1082027" y="296813"/>
                  <a:pt x="1108039" y="312821"/>
                </a:cubicBezTo>
                <a:cubicBezTo>
                  <a:pt x="1134716" y="329238"/>
                  <a:pt x="1155599" y="353627"/>
                  <a:pt x="1180229" y="372979"/>
                </a:cubicBezTo>
                <a:cubicBezTo>
                  <a:pt x="1303109" y="469528"/>
                  <a:pt x="1243158" y="411845"/>
                  <a:pt x="1300544" y="469231"/>
                </a:cubicBezTo>
                <a:lnTo>
                  <a:pt x="1300544" y="469231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–insertion (an idea)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2335212" y="3163128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2185150" y="433608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 flipH="1">
            <a:off x="2451850" y="3990095"/>
            <a:ext cx="673324" cy="34599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7CB5491-AE83-4077-9D7E-D9DB918B1B44}"/>
              </a:ext>
            </a:extLst>
          </p:cNvPr>
          <p:cNvGrpSpPr/>
          <p:nvPr/>
        </p:nvGrpSpPr>
        <p:grpSpPr>
          <a:xfrm>
            <a:off x="2451850" y="4793287"/>
            <a:ext cx="1043255" cy="786096"/>
            <a:chOff x="7578457" y="5098034"/>
            <a:chExt cx="1043255" cy="786096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2ECF59C-3820-400A-ADAD-51250EAECBFE}"/>
                </a:ext>
              </a:extLst>
            </p:cNvPr>
            <p:cNvSpPr/>
            <p:nvPr/>
          </p:nvSpPr>
          <p:spPr bwMode="auto">
            <a:xfrm>
              <a:off x="8088312" y="54269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C95EFCA-BB74-4E1D-8F54-5845E049022F}"/>
                </a:ext>
              </a:extLst>
            </p:cNvPr>
            <p:cNvCxnSpPr>
              <a:cxnSpLocks/>
              <a:stCxn id="28" idx="4"/>
              <a:endCxn id="39" idx="0"/>
            </p:cNvCxnSpPr>
            <p:nvPr/>
          </p:nvCxnSpPr>
          <p:spPr bwMode="auto">
            <a:xfrm>
              <a:off x="7578457" y="5098034"/>
              <a:ext cx="776555" cy="32889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1353047" y="349851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619747" y="3163128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858474" y="353289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10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2068512" y="270592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5FED3F5-077F-402A-ABD2-11EBF194E5AB}"/>
              </a:ext>
            </a:extLst>
          </p:cNvPr>
          <p:cNvSpPr txBox="1"/>
          <p:nvPr/>
        </p:nvSpPr>
        <p:spPr>
          <a:xfrm>
            <a:off x="1078077" y="347715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1836969" y="4455454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3179761" y="328927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8FC1A20-FD0D-456E-8F97-978E9A9FDC6A}"/>
              </a:ext>
            </a:extLst>
          </p:cNvPr>
          <p:cNvSpPr txBox="1"/>
          <p:nvPr/>
        </p:nvSpPr>
        <p:spPr>
          <a:xfrm>
            <a:off x="2289006" y="240957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87E63A1-1FDD-40B9-9D7F-72AFD63FE83D}"/>
              </a:ext>
            </a:extLst>
          </p:cNvPr>
          <p:cNvSpPr txBox="1"/>
          <p:nvPr/>
        </p:nvSpPr>
        <p:spPr>
          <a:xfrm>
            <a:off x="2528883" y="243717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3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6139BB-5587-47DC-8F27-6814A030D9DC}"/>
              </a:ext>
            </a:extLst>
          </p:cNvPr>
          <p:cNvSpPr txBox="1"/>
          <p:nvPr/>
        </p:nvSpPr>
        <p:spPr>
          <a:xfrm>
            <a:off x="2702021" y="5244422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D60F193-F2DB-4BC9-9257-D4CE269AA1A4}"/>
              </a:ext>
            </a:extLst>
          </p:cNvPr>
          <p:cNvSpPr txBox="1"/>
          <p:nvPr/>
        </p:nvSpPr>
        <p:spPr>
          <a:xfrm>
            <a:off x="3078968" y="3193681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379B9DB-511A-4201-B619-87F5ACB1837E}"/>
              </a:ext>
            </a:extLst>
          </p:cNvPr>
          <p:cNvSpPr txBox="1"/>
          <p:nvPr/>
        </p:nvSpPr>
        <p:spPr>
          <a:xfrm>
            <a:off x="1962280" y="4661240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B148552-1D36-4982-A070-0B2A8406E036}"/>
              </a:ext>
            </a:extLst>
          </p:cNvPr>
          <p:cNvSpPr/>
          <p:nvPr/>
        </p:nvSpPr>
        <p:spPr bwMode="auto">
          <a:xfrm>
            <a:off x="4004857" y="3606377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102" idx="0"/>
          </p:cNvCxnSpPr>
          <p:nvPr/>
        </p:nvCxnSpPr>
        <p:spPr bwMode="auto">
          <a:xfrm>
            <a:off x="6920528" y="2978565"/>
            <a:ext cx="801197" cy="29318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8027682" y="444118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200" dirty="0">
                <a:solidFill>
                  <a:schemeClr val="tx1"/>
                </a:solidFill>
              </a:rPr>
              <a:t>10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4"/>
            <a:endCxn id="95" idx="0"/>
          </p:cNvCxnSpPr>
          <p:nvPr/>
        </p:nvCxnSpPr>
        <p:spPr bwMode="auto">
          <a:xfrm>
            <a:off x="7721725" y="3728951"/>
            <a:ext cx="572657" cy="71223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052A0DD-0300-48D3-AA68-5FF29705BCF3}"/>
              </a:ext>
            </a:extLst>
          </p:cNvPr>
          <p:cNvGrpSpPr/>
          <p:nvPr/>
        </p:nvGrpSpPr>
        <p:grpSpPr>
          <a:xfrm>
            <a:off x="6855288" y="3728951"/>
            <a:ext cx="866437" cy="1156158"/>
            <a:chOff x="8949928" y="3059202"/>
            <a:chExt cx="866437" cy="1156158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1931CB78-52C2-4C6A-A957-72E752DBB3C5}"/>
                </a:ext>
              </a:extLst>
            </p:cNvPr>
            <p:cNvSpPr/>
            <p:nvPr/>
          </p:nvSpPr>
          <p:spPr bwMode="auto">
            <a:xfrm>
              <a:off x="8949928" y="375816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9</a:t>
              </a:r>
              <a:endParaRPr kumimoji="0" lang="en-C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F6C7F6A6-A2FB-4BE6-83D1-9D2A5141CBDD}"/>
                </a:ext>
              </a:extLst>
            </p:cNvPr>
            <p:cNvCxnSpPr>
              <a:cxnSpLocks/>
              <a:stCxn id="102" idx="4"/>
              <a:endCxn id="98" idx="0"/>
            </p:cNvCxnSpPr>
            <p:nvPr/>
          </p:nvCxnSpPr>
          <p:spPr bwMode="auto">
            <a:xfrm flipH="1">
              <a:off x="9216628" y="3059202"/>
              <a:ext cx="599737" cy="6989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5946173" y="346426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6212873" y="2978565"/>
            <a:ext cx="707655" cy="48569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7455025" y="327175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6653828" y="252136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5F1CEC4-659D-4477-AEE6-8C388FEA3E87}"/>
              </a:ext>
            </a:extLst>
          </p:cNvPr>
          <p:cNvSpPr txBox="1"/>
          <p:nvPr/>
        </p:nvSpPr>
        <p:spPr>
          <a:xfrm>
            <a:off x="5755890" y="318292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041175" y="323829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1B238F0-D553-4708-950E-F132F79811F7}"/>
              </a:ext>
            </a:extLst>
          </p:cNvPr>
          <p:cNvSpPr txBox="1"/>
          <p:nvPr/>
        </p:nvSpPr>
        <p:spPr>
          <a:xfrm>
            <a:off x="7005671" y="215893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32730E-1AD6-4E95-8474-7CDA07B137D9}"/>
              </a:ext>
            </a:extLst>
          </p:cNvPr>
          <p:cNvSpPr txBox="1"/>
          <p:nvPr/>
        </p:nvSpPr>
        <p:spPr>
          <a:xfrm>
            <a:off x="6607622" y="463043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0F777FD-1DCA-4609-BDC4-CCACBF38E4BB}"/>
              </a:ext>
            </a:extLst>
          </p:cNvPr>
          <p:cNvSpPr txBox="1"/>
          <p:nvPr/>
        </p:nvSpPr>
        <p:spPr>
          <a:xfrm>
            <a:off x="7773905" y="472281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0486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8" grpId="0" animBg="1"/>
      <p:bldP spid="31" grpId="0" animBg="1"/>
      <p:bldP spid="35" grpId="0" animBg="1"/>
      <p:bldP spid="41" grpId="0" animBg="1"/>
      <p:bldP spid="46" grpId="0"/>
      <p:bldP spid="48" grpId="0"/>
      <p:bldP spid="48" grpId="1"/>
      <p:bldP spid="49" grpId="0"/>
      <p:bldP spid="49" grpId="1"/>
      <p:bldP spid="50" grpId="0"/>
      <p:bldP spid="50" grpId="1"/>
      <p:bldP spid="51" grpId="0"/>
      <p:bldP spid="52" grpId="0"/>
      <p:bldP spid="53" grpId="0"/>
      <p:bldP spid="54" grpId="0"/>
      <p:bldP spid="44" grpId="0" animBg="1"/>
      <p:bldP spid="95" grpId="0" animBg="1"/>
      <p:bldP spid="100" grpId="0" animBg="1"/>
      <p:bldP spid="102" grpId="0" animBg="1"/>
      <p:bldP spid="103" grpId="0" animBg="1"/>
      <p:bldP spid="104" grpId="0"/>
      <p:bldP spid="105" grpId="0"/>
      <p:bldP spid="106" grpId="0"/>
      <p:bldP spid="107" grpId="0"/>
      <p:bldP spid="10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1FEAD64-695F-455E-BEC0-C6DA3F83DEDA}"/>
              </a:ext>
            </a:extLst>
          </p:cNvPr>
          <p:cNvSpPr/>
          <p:nvPr/>
        </p:nvSpPr>
        <p:spPr bwMode="auto">
          <a:xfrm rot="21061140">
            <a:off x="6083283" y="2645121"/>
            <a:ext cx="2851315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14754E4-8C08-4C07-821F-D9DD3C804C82}"/>
              </a:ext>
            </a:extLst>
          </p:cNvPr>
          <p:cNvSpPr/>
          <p:nvPr/>
        </p:nvSpPr>
        <p:spPr bwMode="auto">
          <a:xfrm rot="10473457">
            <a:off x="867016" y="2779611"/>
            <a:ext cx="2154349" cy="2397181"/>
          </a:xfrm>
          <a:custGeom>
            <a:avLst/>
            <a:gdLst>
              <a:gd name="connsiteX0" fmla="*/ 1324608 w 2010791"/>
              <a:gd name="connsiteY0" fmla="*/ 421105 h 2586789"/>
              <a:gd name="connsiteX1" fmla="*/ 1324608 w 2010791"/>
              <a:gd name="connsiteY1" fmla="*/ 421105 h 2586789"/>
              <a:gd name="connsiteX2" fmla="*/ 1878060 w 2010791"/>
              <a:gd name="connsiteY2" fmla="*/ 1143000 h 2586789"/>
              <a:gd name="connsiteX3" fmla="*/ 2010408 w 2010791"/>
              <a:gd name="connsiteY3" fmla="*/ 1395663 h 2586789"/>
              <a:gd name="connsiteX4" fmla="*/ 1625397 w 2010791"/>
              <a:gd name="connsiteY4" fmla="*/ 1816768 h 2586789"/>
              <a:gd name="connsiteX5" fmla="*/ 1420860 w 2010791"/>
              <a:gd name="connsiteY5" fmla="*/ 2009273 h 2586789"/>
              <a:gd name="connsiteX6" fmla="*/ 1264450 w 2010791"/>
              <a:gd name="connsiteY6" fmla="*/ 2141621 h 2586789"/>
              <a:gd name="connsiteX7" fmla="*/ 807250 w 2010791"/>
              <a:gd name="connsiteY7" fmla="*/ 2538663 h 2586789"/>
              <a:gd name="connsiteX8" fmla="*/ 554587 w 2010791"/>
              <a:gd name="connsiteY8" fmla="*/ 2586789 h 2586789"/>
              <a:gd name="connsiteX9" fmla="*/ 97387 w 2010791"/>
              <a:gd name="connsiteY9" fmla="*/ 2454442 h 2586789"/>
              <a:gd name="connsiteX10" fmla="*/ 73323 w 2010791"/>
              <a:gd name="connsiteY10" fmla="*/ 2418347 h 2586789"/>
              <a:gd name="connsiteX11" fmla="*/ 1134 w 2010791"/>
              <a:gd name="connsiteY11" fmla="*/ 2153652 h 2586789"/>
              <a:gd name="connsiteX12" fmla="*/ 13166 w 2010791"/>
              <a:gd name="connsiteY12" fmla="*/ 2069431 h 2586789"/>
              <a:gd name="connsiteX13" fmla="*/ 217702 w 2010791"/>
              <a:gd name="connsiteY13" fmla="*/ 1768642 h 2586789"/>
              <a:gd name="connsiteX14" fmla="*/ 434271 w 2010791"/>
              <a:gd name="connsiteY14" fmla="*/ 1540042 h 2586789"/>
              <a:gd name="connsiteX15" fmla="*/ 578650 w 2010791"/>
              <a:gd name="connsiteY15" fmla="*/ 1359568 h 2586789"/>
              <a:gd name="connsiteX16" fmla="*/ 614744 w 2010791"/>
              <a:gd name="connsiteY16" fmla="*/ 1239252 h 2586789"/>
              <a:gd name="connsiteX17" fmla="*/ 73323 w 2010791"/>
              <a:gd name="connsiteY17" fmla="*/ 577516 h 2586789"/>
              <a:gd name="connsiteX18" fmla="*/ 49260 w 2010791"/>
              <a:gd name="connsiteY18" fmla="*/ 433137 h 2586789"/>
              <a:gd name="connsiteX19" fmla="*/ 145513 w 2010791"/>
              <a:gd name="connsiteY19" fmla="*/ 240631 h 2586789"/>
              <a:gd name="connsiteX20" fmla="*/ 422239 w 2010791"/>
              <a:gd name="connsiteY20" fmla="*/ 24063 h 2586789"/>
              <a:gd name="connsiteX21" fmla="*/ 650839 w 2010791"/>
              <a:gd name="connsiteY21" fmla="*/ 0 h 2586789"/>
              <a:gd name="connsiteX22" fmla="*/ 891471 w 2010791"/>
              <a:gd name="connsiteY22" fmla="*/ 168442 h 2586789"/>
              <a:gd name="connsiteX23" fmla="*/ 1023818 w 2010791"/>
              <a:gd name="connsiteY23" fmla="*/ 276726 h 2586789"/>
              <a:gd name="connsiteX24" fmla="*/ 1108039 w 2010791"/>
              <a:gd name="connsiteY24" fmla="*/ 312821 h 2586789"/>
              <a:gd name="connsiteX25" fmla="*/ 1180229 w 2010791"/>
              <a:gd name="connsiteY25" fmla="*/ 372979 h 2586789"/>
              <a:gd name="connsiteX26" fmla="*/ 1300544 w 2010791"/>
              <a:gd name="connsiteY26" fmla="*/ 469231 h 2586789"/>
              <a:gd name="connsiteX27" fmla="*/ 1300544 w 2010791"/>
              <a:gd name="connsiteY27" fmla="*/ 469231 h 258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010791" h="2586789">
                <a:moveTo>
                  <a:pt x="1324608" y="421105"/>
                </a:moveTo>
                <a:lnTo>
                  <a:pt x="1324608" y="421105"/>
                </a:lnTo>
                <a:cubicBezTo>
                  <a:pt x="1509092" y="661737"/>
                  <a:pt x="1703563" y="895031"/>
                  <a:pt x="1878060" y="1143000"/>
                </a:cubicBezTo>
                <a:cubicBezTo>
                  <a:pt x="1932775" y="1220754"/>
                  <a:pt x="2017182" y="1300829"/>
                  <a:pt x="2010408" y="1395663"/>
                </a:cubicBezTo>
                <a:cubicBezTo>
                  <a:pt x="1997706" y="1573489"/>
                  <a:pt x="1735317" y="1722551"/>
                  <a:pt x="1625397" y="1816768"/>
                </a:cubicBezTo>
                <a:cubicBezTo>
                  <a:pt x="1554310" y="1877699"/>
                  <a:pt x="1490452" y="1946640"/>
                  <a:pt x="1420860" y="2009273"/>
                </a:cubicBezTo>
                <a:cubicBezTo>
                  <a:pt x="1370095" y="2054961"/>
                  <a:pt x="1314379" y="2095021"/>
                  <a:pt x="1264450" y="2141621"/>
                </a:cubicBezTo>
                <a:cubicBezTo>
                  <a:pt x="1131753" y="2265472"/>
                  <a:pt x="975503" y="2458542"/>
                  <a:pt x="807250" y="2538663"/>
                </a:cubicBezTo>
                <a:cubicBezTo>
                  <a:pt x="729843" y="2575523"/>
                  <a:pt x="638808" y="2570747"/>
                  <a:pt x="554587" y="2586789"/>
                </a:cubicBezTo>
                <a:cubicBezTo>
                  <a:pt x="290275" y="2572106"/>
                  <a:pt x="350844" y="2604212"/>
                  <a:pt x="97387" y="2454442"/>
                </a:cubicBezTo>
                <a:cubicBezTo>
                  <a:pt x="84938" y="2447086"/>
                  <a:pt x="81344" y="2430379"/>
                  <a:pt x="73323" y="2418347"/>
                </a:cubicBezTo>
                <a:cubicBezTo>
                  <a:pt x="49260" y="2330115"/>
                  <a:pt x="16672" y="2243776"/>
                  <a:pt x="1134" y="2153652"/>
                </a:cubicBezTo>
                <a:cubicBezTo>
                  <a:pt x="-3684" y="2125706"/>
                  <a:pt x="8093" y="2097332"/>
                  <a:pt x="13166" y="2069431"/>
                </a:cubicBezTo>
                <a:cubicBezTo>
                  <a:pt x="36799" y="1939449"/>
                  <a:pt x="105312" y="1900865"/>
                  <a:pt x="217702" y="1768642"/>
                </a:cubicBezTo>
                <a:cubicBezTo>
                  <a:pt x="285683" y="1688665"/>
                  <a:pt x="368700" y="1622006"/>
                  <a:pt x="434271" y="1540042"/>
                </a:cubicBezTo>
                <a:lnTo>
                  <a:pt x="578650" y="1359568"/>
                </a:lnTo>
                <a:cubicBezTo>
                  <a:pt x="590681" y="1319463"/>
                  <a:pt x="630848" y="1277902"/>
                  <a:pt x="614744" y="1239252"/>
                </a:cubicBezTo>
                <a:cubicBezTo>
                  <a:pt x="528983" y="1033425"/>
                  <a:pt x="207359" y="721480"/>
                  <a:pt x="73323" y="577516"/>
                </a:cubicBezTo>
                <a:cubicBezTo>
                  <a:pt x="65302" y="529390"/>
                  <a:pt x="41841" y="481360"/>
                  <a:pt x="49260" y="433137"/>
                </a:cubicBezTo>
                <a:cubicBezTo>
                  <a:pt x="57171" y="381718"/>
                  <a:pt x="91022" y="284224"/>
                  <a:pt x="145513" y="240631"/>
                </a:cubicBezTo>
                <a:cubicBezTo>
                  <a:pt x="236978" y="167459"/>
                  <a:pt x="316485" y="74422"/>
                  <a:pt x="422239" y="24063"/>
                </a:cubicBezTo>
                <a:cubicBezTo>
                  <a:pt x="491417" y="-8879"/>
                  <a:pt x="574639" y="8021"/>
                  <a:pt x="650839" y="0"/>
                </a:cubicBezTo>
                <a:cubicBezTo>
                  <a:pt x="731050" y="56147"/>
                  <a:pt x="812840" y="110103"/>
                  <a:pt x="891471" y="168442"/>
                </a:cubicBezTo>
                <a:cubicBezTo>
                  <a:pt x="937248" y="202405"/>
                  <a:pt x="976391" y="245108"/>
                  <a:pt x="1023818" y="276726"/>
                </a:cubicBezTo>
                <a:cubicBezTo>
                  <a:pt x="1049232" y="293668"/>
                  <a:pt x="1082027" y="296813"/>
                  <a:pt x="1108039" y="312821"/>
                </a:cubicBezTo>
                <a:cubicBezTo>
                  <a:pt x="1134716" y="329238"/>
                  <a:pt x="1155599" y="353627"/>
                  <a:pt x="1180229" y="372979"/>
                </a:cubicBezTo>
                <a:cubicBezTo>
                  <a:pt x="1303109" y="469528"/>
                  <a:pt x="1243158" y="411845"/>
                  <a:pt x="1300544" y="469231"/>
                </a:cubicBezTo>
                <a:lnTo>
                  <a:pt x="1300544" y="469231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–insertion (an idea)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1786891" y="2574227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1636829" y="374718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70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 flipH="1">
            <a:off x="1903529" y="3401194"/>
            <a:ext cx="673324" cy="34599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804726" y="290961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071426" y="2574227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310153" y="294399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9</a:t>
            </a:r>
            <a:r>
              <a:rPr kumimoji="0" 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1520191" y="211702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1121727" y="3722240"/>
            <a:ext cx="588623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d+1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2631440" y="2700376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d+2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B148552-1D36-4982-A070-0B2A8406E036}"/>
              </a:ext>
            </a:extLst>
          </p:cNvPr>
          <p:cNvSpPr/>
          <p:nvPr/>
        </p:nvSpPr>
        <p:spPr bwMode="auto">
          <a:xfrm>
            <a:off x="4187939" y="2977318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102" idx="0"/>
          </p:cNvCxnSpPr>
          <p:nvPr/>
        </p:nvCxnSpPr>
        <p:spPr bwMode="auto">
          <a:xfrm>
            <a:off x="6920528" y="2389664"/>
            <a:ext cx="855112" cy="38179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8327738" y="38129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200" dirty="0">
                <a:solidFill>
                  <a:schemeClr val="tx1"/>
                </a:solidFill>
              </a:rPr>
              <a:t>90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4"/>
            <a:endCxn id="95" idx="0"/>
          </p:cNvCxnSpPr>
          <p:nvPr/>
        </p:nvCxnSpPr>
        <p:spPr bwMode="auto">
          <a:xfrm>
            <a:off x="7775640" y="3144628"/>
            <a:ext cx="818798" cy="66830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F6C7F6A6-A2FB-4BE6-83D1-9D2A5141CBDD}"/>
              </a:ext>
            </a:extLst>
          </p:cNvPr>
          <p:cNvCxnSpPr>
            <a:cxnSpLocks/>
            <a:stCxn id="102" idx="4"/>
            <a:endCxn id="90" idx="0"/>
          </p:cNvCxnSpPr>
          <p:nvPr/>
        </p:nvCxnSpPr>
        <p:spPr bwMode="auto">
          <a:xfrm flipH="1">
            <a:off x="6688210" y="3144628"/>
            <a:ext cx="1087430" cy="69079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5946173" y="287536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6212873" y="2389664"/>
            <a:ext cx="707655" cy="48569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7508940" y="2771457"/>
            <a:ext cx="533400" cy="373171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80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6653828" y="193246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041175" y="2649394"/>
            <a:ext cx="588623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d+1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32730E-1AD6-4E95-8474-7CDA07B137D9}"/>
              </a:ext>
            </a:extLst>
          </p:cNvPr>
          <p:cNvSpPr txBox="1"/>
          <p:nvPr/>
        </p:nvSpPr>
        <p:spPr>
          <a:xfrm>
            <a:off x="6607622" y="404153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FA8BBC2-B2B8-4644-81FC-1A13B585730C}"/>
              </a:ext>
            </a:extLst>
          </p:cNvPr>
          <p:cNvCxnSpPr>
            <a:cxnSpLocks/>
            <a:stCxn id="35" idx="4"/>
            <a:endCxn id="43" idx="0"/>
          </p:cNvCxnSpPr>
          <p:nvPr/>
        </p:nvCxnSpPr>
        <p:spPr bwMode="auto">
          <a:xfrm>
            <a:off x="2576853" y="3401194"/>
            <a:ext cx="1346800" cy="65528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Isosceles Triangle 42">
            <a:extLst>
              <a:ext uri="{FF2B5EF4-FFF2-40B4-BE49-F238E27FC236}">
                <a16:creationId xmlns:a16="http://schemas.microsoft.com/office/drawing/2014/main" id="{FC6CFCCB-286A-40EB-82DB-7668716BC4EA}"/>
              </a:ext>
            </a:extLst>
          </p:cNvPr>
          <p:cNvSpPr/>
          <p:nvPr/>
        </p:nvSpPr>
        <p:spPr bwMode="auto">
          <a:xfrm>
            <a:off x="3350980" y="405647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7421311-9E75-4188-BF43-46EB1942667B}"/>
              </a:ext>
            </a:extLst>
          </p:cNvPr>
          <p:cNvCxnSpPr>
            <a:cxnSpLocks/>
            <a:stCxn id="28" idx="4"/>
            <a:endCxn id="72" idx="0"/>
          </p:cNvCxnSpPr>
          <p:nvPr/>
        </p:nvCxnSpPr>
        <p:spPr bwMode="auto">
          <a:xfrm>
            <a:off x="1903529" y="4204386"/>
            <a:ext cx="526407" cy="29516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E2716CC9-E590-4139-A291-8038C15BCD32}"/>
              </a:ext>
            </a:extLst>
          </p:cNvPr>
          <p:cNvSpPr/>
          <p:nvPr/>
        </p:nvSpPr>
        <p:spPr bwMode="auto">
          <a:xfrm>
            <a:off x="1273766" y="539985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A9A4C2A-88E7-4CC7-BC51-BDD21F5847E7}"/>
              </a:ext>
            </a:extLst>
          </p:cNvPr>
          <p:cNvCxnSpPr>
            <a:cxnSpLocks/>
            <a:stCxn id="28" idx="4"/>
            <a:endCxn id="56" idx="0"/>
          </p:cNvCxnSpPr>
          <p:nvPr/>
        </p:nvCxnSpPr>
        <p:spPr bwMode="auto">
          <a:xfrm flipH="1">
            <a:off x="772185" y="4204386"/>
            <a:ext cx="1131344" cy="4564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Isosceles Triangle 55">
            <a:extLst>
              <a:ext uri="{FF2B5EF4-FFF2-40B4-BE49-F238E27FC236}">
                <a16:creationId xmlns:a16="http://schemas.microsoft.com/office/drawing/2014/main" id="{F4B07D97-DA2A-46F3-ABC9-7A966E149DEB}"/>
              </a:ext>
            </a:extLst>
          </p:cNvPr>
          <p:cNvSpPr/>
          <p:nvPr/>
        </p:nvSpPr>
        <p:spPr bwMode="auto">
          <a:xfrm>
            <a:off x="199512" y="4660807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236AEC32-7E13-442A-9186-8E0AD2B39D08}"/>
              </a:ext>
            </a:extLst>
          </p:cNvPr>
          <p:cNvCxnSpPr>
            <a:cxnSpLocks/>
            <a:stCxn id="95" idx="4"/>
            <a:endCxn id="65" idx="0"/>
          </p:cNvCxnSpPr>
          <p:nvPr/>
        </p:nvCxnSpPr>
        <p:spPr bwMode="auto">
          <a:xfrm>
            <a:off x="8594438" y="4270137"/>
            <a:ext cx="908584" cy="72576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Isosceles Triangle 64">
            <a:extLst>
              <a:ext uri="{FF2B5EF4-FFF2-40B4-BE49-F238E27FC236}">
                <a16:creationId xmlns:a16="http://schemas.microsoft.com/office/drawing/2014/main" id="{EA299800-7B65-41F8-A0CE-03CB2762DDF7}"/>
              </a:ext>
            </a:extLst>
          </p:cNvPr>
          <p:cNvSpPr/>
          <p:nvPr/>
        </p:nvSpPr>
        <p:spPr bwMode="auto">
          <a:xfrm>
            <a:off x="8930349" y="499590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56A22CF-2466-4B19-95E5-E904DCD332FC}"/>
              </a:ext>
            </a:extLst>
          </p:cNvPr>
          <p:cNvCxnSpPr>
            <a:cxnSpLocks/>
            <a:stCxn id="90" idx="4"/>
            <a:endCxn id="68" idx="0"/>
          </p:cNvCxnSpPr>
          <p:nvPr/>
        </p:nvCxnSpPr>
        <p:spPr bwMode="auto">
          <a:xfrm flipH="1">
            <a:off x="5848837" y="4292623"/>
            <a:ext cx="839373" cy="71182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8" name="Isosceles Triangle 67">
            <a:extLst>
              <a:ext uri="{FF2B5EF4-FFF2-40B4-BE49-F238E27FC236}">
                <a16:creationId xmlns:a16="http://schemas.microsoft.com/office/drawing/2014/main" id="{E25E1FC6-DDCB-4A41-9631-8A5AC0875917}"/>
              </a:ext>
            </a:extLst>
          </p:cNvPr>
          <p:cNvSpPr/>
          <p:nvPr/>
        </p:nvSpPr>
        <p:spPr bwMode="auto">
          <a:xfrm>
            <a:off x="5276164" y="5004451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79D7D0B3-ED56-41E3-A4FB-7F4AF83872B8}"/>
              </a:ext>
            </a:extLst>
          </p:cNvPr>
          <p:cNvSpPr/>
          <p:nvPr/>
        </p:nvSpPr>
        <p:spPr bwMode="auto">
          <a:xfrm>
            <a:off x="2163236" y="449954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80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4" name="Isosceles Triangle 73">
            <a:extLst>
              <a:ext uri="{FF2B5EF4-FFF2-40B4-BE49-F238E27FC236}">
                <a16:creationId xmlns:a16="http://schemas.microsoft.com/office/drawing/2014/main" id="{1AF0DB4F-339D-47FB-B47B-CE6C13E4A59D}"/>
              </a:ext>
            </a:extLst>
          </p:cNvPr>
          <p:cNvSpPr/>
          <p:nvPr/>
        </p:nvSpPr>
        <p:spPr bwMode="auto">
          <a:xfrm>
            <a:off x="2586443" y="5409903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5CB918A-DC39-4C35-892B-EA96A5381CD4}"/>
              </a:ext>
            </a:extLst>
          </p:cNvPr>
          <p:cNvCxnSpPr>
            <a:cxnSpLocks/>
            <a:stCxn id="72" idx="4"/>
            <a:endCxn id="47" idx="0"/>
          </p:cNvCxnSpPr>
          <p:nvPr/>
        </p:nvCxnSpPr>
        <p:spPr bwMode="auto">
          <a:xfrm flipH="1">
            <a:off x="1846439" y="4956747"/>
            <a:ext cx="583497" cy="44310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BF72FDF8-4D60-4FF7-9D4D-2B8D532DD418}"/>
              </a:ext>
            </a:extLst>
          </p:cNvPr>
          <p:cNvCxnSpPr>
            <a:cxnSpLocks/>
            <a:stCxn id="72" idx="4"/>
            <a:endCxn id="74" idx="0"/>
          </p:cNvCxnSpPr>
          <p:nvPr/>
        </p:nvCxnSpPr>
        <p:spPr bwMode="auto">
          <a:xfrm>
            <a:off x="2429936" y="4956747"/>
            <a:ext cx="729180" cy="45315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5A913FAF-6878-4CAA-A5AC-F008B9B9FFA8}"/>
              </a:ext>
            </a:extLst>
          </p:cNvPr>
          <p:cNvSpPr/>
          <p:nvPr/>
        </p:nvSpPr>
        <p:spPr bwMode="auto">
          <a:xfrm rot="601066" flipH="1">
            <a:off x="3382488" y="6391788"/>
            <a:ext cx="2417035" cy="94609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Added a node in 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91F5F197-0C0F-487B-85F8-56AAA5F6F009}"/>
              </a:ext>
            </a:extLst>
          </p:cNvPr>
          <p:cNvSpPr/>
          <p:nvPr/>
        </p:nvSpPr>
        <p:spPr bwMode="auto">
          <a:xfrm>
            <a:off x="6421510" y="383542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70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00D87605-C9D2-4441-AD35-1D468CB3DAC7}"/>
              </a:ext>
            </a:extLst>
          </p:cNvPr>
          <p:cNvCxnSpPr>
            <a:cxnSpLocks/>
            <a:stCxn id="90" idx="4"/>
            <a:endCxn id="108" idx="0"/>
          </p:cNvCxnSpPr>
          <p:nvPr/>
        </p:nvCxnSpPr>
        <p:spPr bwMode="auto">
          <a:xfrm>
            <a:off x="6688210" y="4292623"/>
            <a:ext cx="366364" cy="70027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8" name="Isosceles Triangle 107">
            <a:extLst>
              <a:ext uri="{FF2B5EF4-FFF2-40B4-BE49-F238E27FC236}">
                <a16:creationId xmlns:a16="http://schemas.microsoft.com/office/drawing/2014/main" id="{735A0165-F5E0-44DC-8CE1-857067E74D9E}"/>
              </a:ext>
            </a:extLst>
          </p:cNvPr>
          <p:cNvSpPr/>
          <p:nvPr/>
        </p:nvSpPr>
        <p:spPr bwMode="auto">
          <a:xfrm>
            <a:off x="6481901" y="4992895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DDCDF5E1-1555-4857-B4D7-C414C922270B}"/>
              </a:ext>
            </a:extLst>
          </p:cNvPr>
          <p:cNvCxnSpPr>
            <a:cxnSpLocks/>
            <a:stCxn id="95" idx="4"/>
            <a:endCxn id="111" idx="0"/>
          </p:cNvCxnSpPr>
          <p:nvPr/>
        </p:nvCxnSpPr>
        <p:spPr bwMode="auto">
          <a:xfrm flipH="1">
            <a:off x="8308525" y="4270137"/>
            <a:ext cx="285913" cy="72576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1" name="Isosceles Triangle 110">
            <a:extLst>
              <a:ext uri="{FF2B5EF4-FFF2-40B4-BE49-F238E27FC236}">
                <a16:creationId xmlns:a16="http://schemas.microsoft.com/office/drawing/2014/main" id="{0AC07F8B-F546-453D-8E31-87761610F8C3}"/>
              </a:ext>
            </a:extLst>
          </p:cNvPr>
          <p:cNvSpPr/>
          <p:nvPr/>
        </p:nvSpPr>
        <p:spPr bwMode="auto">
          <a:xfrm>
            <a:off x="7735852" y="499590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82B98A19-F6AF-40D2-9785-562BAD85CB05}"/>
              </a:ext>
            </a:extLst>
          </p:cNvPr>
          <p:cNvSpPr txBox="1"/>
          <p:nvPr/>
        </p:nvSpPr>
        <p:spPr>
          <a:xfrm>
            <a:off x="2689066" y="4526152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38FCB1D6-0095-4C0A-AE46-EAA05612709C}"/>
              </a:ext>
            </a:extLst>
          </p:cNvPr>
          <p:cNvSpPr txBox="1"/>
          <p:nvPr/>
        </p:nvSpPr>
        <p:spPr>
          <a:xfrm>
            <a:off x="3964990" y="3866553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6579EC4-DE12-4C05-8520-9CFB065C7953}"/>
              </a:ext>
            </a:extLst>
          </p:cNvPr>
          <p:cNvSpPr txBox="1"/>
          <p:nvPr/>
        </p:nvSpPr>
        <p:spPr>
          <a:xfrm>
            <a:off x="9508435" y="4773517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734979E7-244E-42FF-98C5-1C1CBA0F2886}"/>
              </a:ext>
            </a:extLst>
          </p:cNvPr>
          <p:cNvSpPr txBox="1"/>
          <p:nvPr/>
        </p:nvSpPr>
        <p:spPr>
          <a:xfrm>
            <a:off x="8877700" y="3677037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42D720-6E30-47DB-A47E-E3663FD3B84E}"/>
              </a:ext>
            </a:extLst>
          </p:cNvPr>
          <p:cNvSpPr txBox="1"/>
          <p:nvPr/>
        </p:nvSpPr>
        <p:spPr>
          <a:xfrm>
            <a:off x="6085680" y="3999790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B2183FFE-9C01-4BCA-BB80-4C9D6B9F1809}"/>
              </a:ext>
            </a:extLst>
          </p:cNvPr>
          <p:cNvSpPr txBox="1"/>
          <p:nvPr/>
        </p:nvSpPr>
        <p:spPr>
          <a:xfrm>
            <a:off x="2638704" y="5315982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D7547490-51A0-4874-94CF-1C6D07409EA7}"/>
              </a:ext>
            </a:extLst>
          </p:cNvPr>
          <p:cNvSpPr txBox="1"/>
          <p:nvPr/>
        </p:nvSpPr>
        <p:spPr>
          <a:xfrm>
            <a:off x="1881531" y="5292995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FF852270-711A-42DD-9F4B-D89D50E61281}"/>
              </a:ext>
            </a:extLst>
          </p:cNvPr>
          <p:cNvSpPr txBox="1"/>
          <p:nvPr/>
        </p:nvSpPr>
        <p:spPr>
          <a:xfrm>
            <a:off x="888861" y="4558275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B70E8AC5-3E77-44A9-BB02-90FC1B97E629}"/>
              </a:ext>
            </a:extLst>
          </p:cNvPr>
          <p:cNvSpPr txBox="1"/>
          <p:nvPr/>
        </p:nvSpPr>
        <p:spPr>
          <a:xfrm>
            <a:off x="8421428" y="4806192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69FDB70-36FC-4503-BD36-A4C67F6104B6}"/>
              </a:ext>
            </a:extLst>
          </p:cNvPr>
          <p:cNvSpPr txBox="1"/>
          <p:nvPr/>
        </p:nvSpPr>
        <p:spPr>
          <a:xfrm>
            <a:off x="7247694" y="4787683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32993F8D-2031-407D-B140-981273CBC711}"/>
              </a:ext>
            </a:extLst>
          </p:cNvPr>
          <p:cNvSpPr txBox="1"/>
          <p:nvPr/>
        </p:nvSpPr>
        <p:spPr>
          <a:xfrm>
            <a:off x="5888141" y="4859610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d-1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E86E0B64-C117-478A-88FA-AEF7CE2EBA45}"/>
              </a:ext>
            </a:extLst>
          </p:cNvPr>
          <p:cNvCxnSpPr>
            <a:cxnSpLocks/>
            <a:stCxn id="31" idx="4"/>
            <a:endCxn id="138" idx="0"/>
          </p:cNvCxnSpPr>
          <p:nvPr/>
        </p:nvCxnSpPr>
        <p:spPr bwMode="auto">
          <a:xfrm flipH="1">
            <a:off x="355473" y="3366810"/>
            <a:ext cx="715953" cy="1251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C6E7ED0E-5157-43F4-A47C-03799AC447C1}"/>
              </a:ext>
            </a:extLst>
          </p:cNvPr>
          <p:cNvCxnSpPr>
            <a:cxnSpLocks/>
            <a:stCxn id="100" idx="4"/>
            <a:endCxn id="135" idx="0"/>
          </p:cNvCxnSpPr>
          <p:nvPr/>
        </p:nvCxnSpPr>
        <p:spPr bwMode="auto">
          <a:xfrm flipH="1">
            <a:off x="5350575" y="3332560"/>
            <a:ext cx="862298" cy="32003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5" name="Isosceles Triangle 134">
            <a:extLst>
              <a:ext uri="{FF2B5EF4-FFF2-40B4-BE49-F238E27FC236}">
                <a16:creationId xmlns:a16="http://schemas.microsoft.com/office/drawing/2014/main" id="{D22262ED-5C8A-4939-9ADE-93D64FCEE05D}"/>
              </a:ext>
            </a:extLst>
          </p:cNvPr>
          <p:cNvSpPr/>
          <p:nvPr/>
        </p:nvSpPr>
        <p:spPr bwMode="auto">
          <a:xfrm>
            <a:off x="4875518" y="3652595"/>
            <a:ext cx="950114" cy="96757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…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38" name="Isosceles Triangle 137">
            <a:extLst>
              <a:ext uri="{FF2B5EF4-FFF2-40B4-BE49-F238E27FC236}">
                <a16:creationId xmlns:a16="http://schemas.microsoft.com/office/drawing/2014/main" id="{3EDC3A80-102A-4C38-A45C-1AA19BF827EF}"/>
              </a:ext>
            </a:extLst>
          </p:cNvPr>
          <p:cNvSpPr/>
          <p:nvPr/>
        </p:nvSpPr>
        <p:spPr bwMode="auto">
          <a:xfrm>
            <a:off x="-119584" y="3491998"/>
            <a:ext cx="950114" cy="96757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…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31175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8" grpId="0" animBg="1"/>
      <p:bldP spid="31" grpId="0" animBg="1"/>
      <p:bldP spid="35" grpId="0" animBg="1"/>
      <p:bldP spid="41" grpId="0" animBg="1"/>
      <p:bldP spid="48" grpId="0"/>
      <p:bldP spid="49" grpId="1"/>
      <p:bldP spid="44" grpId="0" animBg="1"/>
      <p:bldP spid="95" grpId="0" animBg="1"/>
      <p:bldP spid="100" grpId="0" animBg="1"/>
      <p:bldP spid="102" grpId="0" animBg="1"/>
      <p:bldP spid="103" grpId="0" animBg="1"/>
      <p:bldP spid="105" grpId="0"/>
      <p:bldP spid="107" grpId="0"/>
      <p:bldP spid="43" grpId="0" animBg="1"/>
      <p:bldP spid="47" grpId="0" animBg="1"/>
      <p:bldP spid="56" grpId="0" animBg="1"/>
      <p:bldP spid="65" grpId="0" animBg="1"/>
      <p:bldP spid="68" grpId="0" animBg="1"/>
      <p:bldP spid="72" grpId="0" animBg="1"/>
      <p:bldP spid="74" grpId="0" animBg="1"/>
      <p:bldP spid="16" grpId="0" animBg="1"/>
      <p:bldP spid="90" grpId="0" animBg="1"/>
      <p:bldP spid="108" grpId="0" animBg="1"/>
      <p:bldP spid="111" grpId="0" animBg="1"/>
      <p:bldP spid="115" grpId="0"/>
      <p:bldP spid="116" grpId="1"/>
      <p:bldP spid="118" grpId="0"/>
      <p:bldP spid="120" grpId="0"/>
      <p:bldP spid="121" grpId="0"/>
      <p:bldP spid="123" grpId="0"/>
      <p:bldP spid="124" grpId="0"/>
      <p:bldP spid="125" grpId="0"/>
      <p:bldP spid="126" grpId="0"/>
      <p:bldP spid="127" grpId="0"/>
      <p:bldP spid="128" grpId="0"/>
      <p:bldP spid="135" grpId="0" animBg="1"/>
      <p:bldP spid="1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u="sng" dirty="0"/>
              <a:t>Example 1</a:t>
            </a:r>
            <a:r>
              <a:rPr lang="en-US" altLang="he-IL" sz="2200" dirty="0"/>
              <a:t>:</a:t>
            </a:r>
          </a:p>
          <a:p>
            <a:pPr marL="0" indent="0"/>
            <a:r>
              <a:rPr lang="en-US" altLang="he-IL" sz="2200" dirty="0"/>
              <a:t>A binary search tree can be balanced</a:t>
            </a:r>
            <a:endParaRPr lang="en-US" altLang="he-IL" sz="2200" dirty="0">
              <a:latin typeface="+mj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4" y="2865437"/>
            <a:ext cx="57054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2952880"/>
      </p:ext>
    </p:extLst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Today</a:t>
            </a:r>
            <a:r>
              <a:rPr lang="en-US" altLang="he-IL" sz="2200" dirty="0"/>
              <a:t>: See </a:t>
            </a:r>
            <a:r>
              <a:rPr lang="en-US" altLang="he-IL" sz="2200" dirty="0">
                <a:solidFill>
                  <a:schemeClr val="accent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https://www.cs.usfca.edu/~galles/visualization/AVLtree.html</a:t>
            </a:r>
            <a:endParaRPr lang="en-US" altLang="he-IL" sz="2200" dirty="0">
              <a:solidFill>
                <a:schemeClr val="accent2"/>
              </a:solidFill>
            </a:endParaRP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Next time</a:t>
            </a:r>
            <a:r>
              <a:rPr lang="en-US" altLang="he-IL" sz="2200" dirty="0"/>
              <a:t>: we’ll see how to implement AVL</a:t>
            </a:r>
          </a:p>
        </p:txBody>
      </p:sp>
    </p:spTree>
    <p:extLst>
      <p:ext uri="{BB962C8B-B14F-4D97-AF65-F5344CB8AC3E}">
        <p14:creationId xmlns:p14="http://schemas.microsoft.com/office/powerpoint/2010/main" val="19640127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u="sng" dirty="0"/>
              <a:t>Example 2</a:t>
            </a:r>
            <a:r>
              <a:rPr lang="en-US" altLang="he-IL" sz="2200" dirty="0"/>
              <a:t>:</a:t>
            </a:r>
          </a:p>
          <a:p>
            <a:pPr marL="0" indent="0"/>
            <a:r>
              <a:rPr lang="en-US" altLang="he-IL" sz="2200" dirty="0"/>
              <a:t>A binary search tree can be</a:t>
            </a:r>
          </a:p>
          <a:p>
            <a:pPr marL="0" indent="0"/>
            <a:r>
              <a:rPr lang="en-US" altLang="he-IL" sz="2200" dirty="0"/>
              <a:t>unbalanced</a:t>
            </a:r>
            <a:endParaRPr lang="en-US" altLang="he-IL" sz="2200" dirty="0"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191D3E-B1B8-4FF8-84C3-44889E130F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712" y="1820863"/>
            <a:ext cx="4248150" cy="5076825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656033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312" y="1646237"/>
            <a:ext cx="5476875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71576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C7AAEA3-8C17-4DB5-8F47-6F6F428F05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2912" y="2255837"/>
            <a:ext cx="3695700" cy="389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666366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BBC8FF-8723-4D10-A257-39BEFADA29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2912" y="2255837"/>
            <a:ext cx="3638550" cy="406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17968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finds a given item in a BST (or returns NULL).</a:t>
            </a:r>
            <a:br>
              <a:rPr lang="en-US" altLang="he-IL" sz="2000" dirty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find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root, T item) {}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3094037"/>
            <a:ext cx="4257675" cy="34861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16889" y="2221648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find( 7 )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 bwMode="auto">
          <a:xfrm flipV="1">
            <a:off x="3735583" y="4450877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 bwMode="auto">
          <a:xfrm flipV="1">
            <a:off x="5657453" y="6139207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703619" y="6453988"/>
            <a:ext cx="2300631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Found</a:t>
            </a:r>
          </a:p>
        </p:txBody>
      </p:sp>
    </p:spTree>
    <p:extLst>
      <p:ext uri="{BB962C8B-B14F-4D97-AF65-F5344CB8AC3E}">
        <p14:creationId xmlns:p14="http://schemas.microsoft.com/office/powerpoint/2010/main" val="11316783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3863</TotalTime>
  <Words>2101</Words>
  <Application>Microsoft Office PowerPoint</Application>
  <PresentationFormat>Custom</PresentationFormat>
  <Paragraphs>488</Paragraphs>
  <Slides>41</Slides>
  <Notes>41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41</vt:i4>
      </vt:variant>
    </vt:vector>
  </HeadingPairs>
  <TitlesOfParts>
    <vt:vector size="45" baseType="lpstr">
      <vt:lpstr>Arial</vt:lpstr>
      <vt:lpstr>Times New Roman</vt:lpstr>
      <vt:lpstr>Office Theme</vt:lpstr>
      <vt:lpstr>Office Theme</vt:lpstr>
      <vt:lpstr>PowerPoint Presentation</vt:lpstr>
      <vt:lpstr>Announcements</vt:lpstr>
      <vt:lpstr>PowerPoint Presentation</vt:lpstr>
      <vt:lpstr>Binary Search Trees</vt:lpstr>
      <vt:lpstr>Binary Search Trees</vt:lpstr>
      <vt:lpstr>Not a Binary Search Tree</vt:lpstr>
      <vt:lpstr>Not a Binary Search Tree</vt:lpstr>
      <vt:lpstr>Not a Binary Search Tree</vt:lpstr>
      <vt:lpstr>Binary Search Trees</vt:lpstr>
      <vt:lpstr>Binary Search Trees</vt:lpstr>
      <vt:lpstr>Binary Search Trees</vt:lpstr>
      <vt:lpstr>Removing an element from Binary Search Trees</vt:lpstr>
      <vt:lpstr>Removing an element from Binary Search Trees</vt:lpstr>
      <vt:lpstr>Remove node with no children</vt:lpstr>
      <vt:lpstr>Remove node with one child</vt:lpstr>
      <vt:lpstr>Remove node with two children</vt:lpstr>
      <vt:lpstr>Remove node with two children</vt:lpstr>
      <vt:lpstr>Running time of the operations</vt:lpstr>
      <vt:lpstr>PowerPoint Presentation</vt:lpstr>
      <vt:lpstr>Balancing the tree</vt:lpstr>
      <vt:lpstr>Creating a balanced tree from a sorted array</vt:lpstr>
      <vt:lpstr>Creating a balanced tree from a sorted array</vt:lpstr>
      <vt:lpstr>Balancing the tree</vt:lpstr>
      <vt:lpstr>PowerPoint Presentation</vt:lpstr>
      <vt:lpstr>Practice problem 1</vt:lpstr>
      <vt:lpstr>Practice problem 2</vt:lpstr>
      <vt:lpstr>Practice problem 3</vt:lpstr>
      <vt:lpstr>PowerPoint Presentation</vt:lpstr>
      <vt:lpstr>PowerPoint Presentation</vt:lpstr>
      <vt:lpstr>Balanced Binary Search Trees</vt:lpstr>
      <vt:lpstr>Balanced Binary Search Trees</vt:lpstr>
      <vt:lpstr>AVL Trees</vt:lpstr>
      <vt:lpstr>AVL Trees</vt:lpstr>
      <vt:lpstr>Smallest AVL Trees</vt:lpstr>
      <vt:lpstr>AVL Trees</vt:lpstr>
      <vt:lpstr>AVL Trees</vt:lpstr>
      <vt:lpstr>AVL Trees –insertion (an idea)</vt:lpstr>
      <vt:lpstr>AVL Trees –insertion (an idea)</vt:lpstr>
      <vt:lpstr>AVL Trees –insertion (an idea)</vt:lpstr>
      <vt:lpstr>AVL Trees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</cp:lastModifiedBy>
  <cp:revision>1452</cp:revision>
  <cp:lastPrinted>1601-01-01T00:00:00Z</cp:lastPrinted>
  <dcterms:created xsi:type="dcterms:W3CDTF">2017-07-19T19:15:02Z</dcterms:created>
  <dcterms:modified xsi:type="dcterms:W3CDTF">2021-03-05T05:08:49Z</dcterms:modified>
</cp:coreProperties>
</file>