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2"/>
  </p:notesMasterIdLst>
  <p:handoutMasterIdLst>
    <p:handoutMasterId r:id="rId33"/>
  </p:handoutMasterIdLst>
  <p:sldIdLst>
    <p:sldId id="256" r:id="rId3"/>
    <p:sldId id="668" r:id="rId4"/>
    <p:sldId id="710" r:id="rId5"/>
    <p:sldId id="678" r:id="rId6"/>
    <p:sldId id="695" r:id="rId7"/>
    <p:sldId id="701" r:id="rId8"/>
    <p:sldId id="702" r:id="rId9"/>
    <p:sldId id="709" r:id="rId10"/>
    <p:sldId id="704" r:id="rId11"/>
    <p:sldId id="706" r:id="rId12"/>
    <p:sldId id="703" r:id="rId13"/>
    <p:sldId id="705" r:id="rId14"/>
    <p:sldId id="712" r:id="rId15"/>
    <p:sldId id="714" r:id="rId16"/>
    <p:sldId id="715" r:id="rId17"/>
    <p:sldId id="716" r:id="rId18"/>
    <p:sldId id="717" r:id="rId19"/>
    <p:sldId id="719" r:id="rId20"/>
    <p:sldId id="720" r:id="rId21"/>
    <p:sldId id="718" r:id="rId22"/>
    <p:sldId id="713" r:id="rId23"/>
    <p:sldId id="707" r:id="rId24"/>
    <p:sldId id="708" r:id="rId25"/>
    <p:sldId id="711" r:id="rId26"/>
    <p:sldId id="721" r:id="rId27"/>
    <p:sldId id="722" r:id="rId28"/>
    <p:sldId id="723" r:id="rId29"/>
    <p:sldId id="724" r:id="rId30"/>
    <p:sldId id="334" r:id="rId31"/>
  </p:sldIdLst>
  <p:sldSz cx="10080625" cy="7559675"/>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gor" initials="I" lastIdx="1" clrIdx="0">
    <p:extLst>
      <p:ext uri="{19B8F6BF-5375-455C-9EA6-DF929625EA0E}">
        <p15:presenceInfo xmlns:p15="http://schemas.microsoft.com/office/powerpoint/2012/main" userId="Ig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1281"/>
    <a:srgbClr val="3AE6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91" autoAdjust="0"/>
    <p:restoredTop sz="94660"/>
  </p:normalViewPr>
  <p:slideViewPr>
    <p:cSldViewPr snapToGrid="0">
      <p:cViewPr varScale="1">
        <p:scale>
          <a:sx n="57" d="100"/>
          <a:sy n="57" d="100"/>
        </p:scale>
        <p:origin x="496"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3280501" cy="534101"/>
          </a:xfrm>
          <a:prstGeom prst="rect">
            <a:avLst/>
          </a:prstGeom>
          <a:noFill/>
          <a:ln>
            <a:noFill/>
          </a:ln>
        </p:spPr>
        <p:txBody>
          <a:bodyPr vert="horz" wrap="none" lIns="90004" tIns="44997" rIns="90004" bIns="44997" anchor="t"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18"/>
              <a:ea typeface="Arial Unicode MS" pitchFamily="2"/>
              <a:cs typeface="Tahoma" pitchFamily="2"/>
            </a:endParaRPr>
          </a:p>
        </p:txBody>
      </p:sp>
      <p:sp>
        <p:nvSpPr>
          <p:cNvPr id="3" name="Date Placeholder 2"/>
          <p:cNvSpPr txBox="1">
            <a:spLocks noGrp="1"/>
          </p:cNvSpPr>
          <p:nvPr>
            <p:ph type="dt" sz="quarter" idx="1"/>
          </p:nvPr>
        </p:nvSpPr>
        <p:spPr>
          <a:xfrm>
            <a:off x="4279053" y="0"/>
            <a:ext cx="3280501" cy="534101"/>
          </a:xfrm>
          <a:prstGeom prst="rect">
            <a:avLst/>
          </a:prstGeom>
          <a:noFill/>
          <a:ln>
            <a:noFill/>
          </a:ln>
        </p:spPr>
        <p:txBody>
          <a:bodyPr vert="horz" wrap="none" lIns="90004" tIns="44997" rIns="90004" bIns="44997" anchor="t"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18"/>
              <a:ea typeface="Arial Unicode MS" pitchFamily="2"/>
              <a:cs typeface="Tahoma" pitchFamily="2"/>
            </a:endParaRPr>
          </a:p>
        </p:txBody>
      </p:sp>
      <p:sp>
        <p:nvSpPr>
          <p:cNvPr id="4" name="Footer Placeholder 3"/>
          <p:cNvSpPr txBox="1">
            <a:spLocks noGrp="1"/>
          </p:cNvSpPr>
          <p:nvPr>
            <p:ph type="ftr" sz="quarter" idx="2"/>
          </p:nvPr>
        </p:nvSpPr>
        <p:spPr>
          <a:xfrm>
            <a:off x="0" y="10157658"/>
            <a:ext cx="3280501" cy="534101"/>
          </a:xfrm>
          <a:prstGeom prst="rect">
            <a:avLst/>
          </a:prstGeom>
          <a:noFill/>
          <a:ln>
            <a:noFill/>
          </a:ln>
        </p:spPr>
        <p:txBody>
          <a:bodyPr vert="horz" wrap="none" lIns="90004" tIns="44997" rIns="90004" bIns="44997" anchor="b"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18"/>
              <a:ea typeface="Arial Unicode MS" pitchFamily="2"/>
              <a:cs typeface="Tahoma" pitchFamily="2"/>
            </a:endParaRPr>
          </a:p>
        </p:txBody>
      </p:sp>
      <p:sp>
        <p:nvSpPr>
          <p:cNvPr id="5" name="Slide Number Placeholder 4"/>
          <p:cNvSpPr txBox="1">
            <a:spLocks noGrp="1"/>
          </p:cNvSpPr>
          <p:nvPr>
            <p:ph type="sldNum" sz="quarter" idx="3"/>
          </p:nvPr>
        </p:nvSpPr>
        <p:spPr>
          <a:xfrm>
            <a:off x="4279053" y="10157658"/>
            <a:ext cx="3280501" cy="534101"/>
          </a:xfrm>
          <a:prstGeom prst="rect">
            <a:avLst/>
          </a:prstGeom>
          <a:noFill/>
          <a:ln>
            <a:noFill/>
          </a:ln>
        </p:spPr>
        <p:txBody>
          <a:bodyPr vert="horz" wrap="none" lIns="90004" tIns="44997" rIns="90004" bIns="44997" anchor="b"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18"/>
              <a:ea typeface="Arial Unicode MS" pitchFamily="2"/>
              <a:cs typeface="Tahoma" pitchFamily="2"/>
            </a:endParaRPr>
          </a:p>
        </p:txBody>
      </p:sp>
    </p:spTree>
    <p:extLst>
      <p:ext uri="{BB962C8B-B14F-4D97-AF65-F5344CB8AC3E}">
        <p14:creationId xmlns:p14="http://schemas.microsoft.com/office/powerpoint/2010/main" val="31052750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a:xfrm>
            <a:off x="1107000" y="812517"/>
            <a:ext cx="5345280" cy="4008958"/>
          </a:xfrm>
          <a:prstGeom prst="rect">
            <a:avLst/>
          </a:prstGeom>
          <a:noFill/>
          <a:ln>
            <a:noFill/>
            <a:prstDash val="solid"/>
          </a:ln>
        </p:spPr>
      </p:sp>
      <p:sp>
        <p:nvSpPr>
          <p:cNvPr id="3" name="Notes Placeholder 2"/>
          <p:cNvSpPr txBox="1">
            <a:spLocks noGrp="1"/>
          </p:cNvSpPr>
          <p:nvPr>
            <p:ph type="body" sz="quarter" idx="3"/>
          </p:nvPr>
        </p:nvSpPr>
        <p:spPr>
          <a:xfrm>
            <a:off x="755998" y="5078522"/>
            <a:ext cx="6047640" cy="4811042"/>
          </a:xfrm>
          <a:prstGeom prst="rect">
            <a:avLst/>
          </a:prstGeom>
          <a:noFill/>
          <a:ln>
            <a:noFill/>
          </a:ln>
        </p:spPr>
        <p:txBody>
          <a:bodyPr vert="horz" wrap="square" lIns="0" tIns="0" rIns="0" bIns="0" anchor="t" anchorCtr="0" compatLnSpc="1">
            <a:noAutofit/>
          </a:bodyPr>
          <a:lstStyle/>
          <a:p>
            <a:pPr lvl="0"/>
            <a:endParaRPr lang="en-US"/>
          </a:p>
        </p:txBody>
      </p:sp>
      <p:sp>
        <p:nvSpPr>
          <p:cNvPr id="4" name="Header Placeholder 3"/>
          <p:cNvSpPr txBox="1">
            <a:spLocks noGrp="1"/>
          </p:cNvSpPr>
          <p:nvPr>
            <p:ph type="hdr" sz="quarter"/>
          </p:nvPr>
        </p:nvSpPr>
        <p:spPr>
          <a:xfrm>
            <a:off x="0" y="0"/>
            <a:ext cx="3280684" cy="534238"/>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
        <p:nvSpPr>
          <p:cNvPr id="5" name="Date Placeholder 4"/>
          <p:cNvSpPr txBox="1">
            <a:spLocks noGrp="1"/>
          </p:cNvSpPr>
          <p:nvPr>
            <p:ph type="dt" idx="1"/>
          </p:nvPr>
        </p:nvSpPr>
        <p:spPr>
          <a:xfrm>
            <a:off x="4278962" y="0"/>
            <a:ext cx="3280684" cy="534238"/>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
        <p:nvSpPr>
          <p:cNvPr id="6" name="Footer Placeholder 5"/>
          <p:cNvSpPr txBox="1">
            <a:spLocks noGrp="1"/>
          </p:cNvSpPr>
          <p:nvPr>
            <p:ph type="ftr" sz="quarter" idx="4"/>
          </p:nvPr>
        </p:nvSpPr>
        <p:spPr>
          <a:xfrm>
            <a:off x="0" y="10157402"/>
            <a:ext cx="3280684" cy="534238"/>
          </a:xfrm>
          <a:prstGeom prst="rect">
            <a:avLst/>
          </a:prstGeom>
          <a:noFill/>
          <a:ln>
            <a:noFill/>
          </a:ln>
        </p:spPr>
        <p:txBody>
          <a:bodyPr vert="horz" wrap="square" lIns="0" tIns="0" rIns="0" bIns="0" anchor="b"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
        <p:nvSpPr>
          <p:cNvPr id="7" name="Slide Number Placeholder 6"/>
          <p:cNvSpPr txBox="1">
            <a:spLocks noGrp="1"/>
          </p:cNvSpPr>
          <p:nvPr>
            <p:ph type="sldNum" sz="quarter" idx="5"/>
          </p:nvPr>
        </p:nvSpPr>
        <p:spPr>
          <a:xfrm>
            <a:off x="4278962" y="10157402"/>
            <a:ext cx="3280684" cy="534238"/>
          </a:xfrm>
          <a:prstGeom prst="rect">
            <a:avLst/>
          </a:prstGeom>
          <a:noFill/>
          <a:ln>
            <a:noFill/>
          </a:ln>
        </p:spPr>
        <p:txBody>
          <a:bodyPr vert="horz" wrap="square" lIns="0" tIns="0" rIns="0" bIns="0" anchor="b"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Tree>
    <p:extLst>
      <p:ext uri="{BB962C8B-B14F-4D97-AF65-F5344CB8AC3E}">
        <p14:creationId xmlns:p14="http://schemas.microsoft.com/office/powerpoint/2010/main" val="4015362510"/>
      </p:ext>
    </p:extLst>
  </p:cSld>
  <p:clrMap bg1="lt1" tx1="dk1" bg2="lt2" tx2="dk2" accent1="accent1" accent2="accent2" accent3="accent3" accent4="accent4" accent5="accent5" accent6="accent6" hlink="hlink" folHlink="folHlink"/>
  <p:notesStyle>
    <a:lvl1pPr marL="215999" marR="0" lvl="0" indent="-215999" defTabSz="914400" rtl="0" fontAlgn="auto" hangingPunct="0">
      <a:lnSpc>
        <a:spcPct val="100000"/>
      </a:lnSpc>
      <a:spcBef>
        <a:spcPts val="0"/>
      </a:spcBef>
      <a:spcAft>
        <a:spcPts val="0"/>
      </a:spcAft>
      <a:buNone/>
      <a:tabLst/>
      <a:defRPr lang="en-US" sz="2000" b="0" i="0" u="none" strike="noStrike" kern="1200" cap="none" spc="0" baseline="0">
        <a:solidFill>
          <a:srgbClr val="000000"/>
        </a:solidFill>
        <a:uFillTx/>
        <a:latin typeface="Arial" pitchFamily="18"/>
        <a:ea typeface="Arial Unicode MS" pitchFamily="2"/>
        <a:cs typeface="Tahoma"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a:xfrm>
            <a:off x="755998" y="5078522"/>
            <a:ext cx="6047640" cy="4811399"/>
          </a:xfrm>
        </p:spPr>
        <p:txBody>
          <a:bodyPr>
            <a:sp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2185246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1909740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4815354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5523636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5827668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4977851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3892993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9835432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319453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91913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9771946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479708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0025623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8639788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6207572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374111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9094354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1772568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1114118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7611483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932685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0000665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063794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0068433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2921895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091407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787119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txBox="1">
            <a:spLocks noGrp="1"/>
          </p:cNvSpPr>
          <p:nvPr>
            <p:ph type="ctrTitle"/>
          </p:nvPr>
        </p:nvSpPr>
        <p:spPr>
          <a:xfrm>
            <a:off x="1260472" y="1236661"/>
            <a:ext cx="7559673" cy="2632072"/>
          </a:xfrm>
        </p:spPr>
        <p:txBody>
          <a:bodyPr anchor="b"/>
          <a:lstStyle>
            <a:lvl1pPr>
              <a:defRPr sz="6000"/>
            </a:lvl1pPr>
          </a:lstStyle>
          <a:p>
            <a:pPr lvl="0"/>
            <a:r>
              <a:rPr lang="en-US"/>
              <a:t>Click to edit Master title style</a:t>
            </a:r>
          </a:p>
        </p:txBody>
      </p:sp>
      <p:sp>
        <p:nvSpPr>
          <p:cNvPr id="3" name="Subtitle 2"/>
          <p:cNvSpPr txBox="1">
            <a:spLocks noGrp="1"/>
          </p:cNvSpPr>
          <p:nvPr>
            <p:ph type="subTitle" idx="1"/>
          </p:nvPr>
        </p:nvSpPr>
        <p:spPr>
          <a:xfrm>
            <a:off x="1260472" y="3970333"/>
            <a:ext cx="7559673" cy="1825627"/>
          </a:xfrm>
        </p:spPr>
        <p:txBody>
          <a:bodyPr anchorCtr="1"/>
          <a:lstStyle>
            <a:lvl1pPr algn="ctr">
              <a:defRPr sz="2400"/>
            </a:lvl1pPr>
          </a:lstStyle>
          <a:p>
            <a:pPr lvl="0"/>
            <a:r>
              <a:rPr lang="en-US"/>
              <a:t>Click to edit Master subtitle style</a:t>
            </a:r>
          </a:p>
        </p:txBody>
      </p:sp>
      <p:sp>
        <p:nvSpPr>
          <p:cNvPr id="4" name="Date Placeholder 3"/>
          <p:cNvSpPr txBox="1">
            <a:spLocks noGrp="1"/>
          </p:cNvSpPr>
          <p:nvPr>
            <p:ph type="dt" sz="half" idx="7"/>
          </p:nvPr>
        </p:nvSpPr>
        <p:spPr/>
        <p:txBody>
          <a:bodyPr/>
          <a:lstStyle>
            <a:lvl1pPr>
              <a:defRPr/>
            </a:lvl1pPr>
          </a:lstStyle>
          <a:p>
            <a:pPr lvl="0"/>
            <a:endParaRPr lang="en-US"/>
          </a:p>
        </p:txBody>
      </p:sp>
      <p:sp>
        <p:nvSpPr>
          <p:cNvPr id="5" name="Footer Placeholder 4"/>
          <p:cNvSpPr txBox="1">
            <a:spLocks noGrp="1"/>
          </p:cNvSpPr>
          <p:nvPr>
            <p:ph type="ftr" sz="quarter" idx="9"/>
          </p:nvPr>
        </p:nvSpPr>
        <p:spPr/>
        <p:txBody>
          <a:bodyPr/>
          <a:lstStyle>
            <a:lvl1pPr>
              <a:defRPr/>
            </a:lvl1pPr>
          </a:lstStyle>
          <a:p>
            <a:pPr lvl="0"/>
            <a:endParaRPr lang="en-US"/>
          </a:p>
        </p:txBody>
      </p:sp>
      <p:sp>
        <p:nvSpPr>
          <p:cNvPr id="6" name="Slide Number Placeholder 5"/>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1862093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Vertical Text Placeholder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endParaRPr lang="en-US"/>
          </a:p>
        </p:txBody>
      </p:sp>
      <p:sp>
        <p:nvSpPr>
          <p:cNvPr id="5" name="Footer Placeholder 4"/>
          <p:cNvSpPr txBox="1">
            <a:spLocks noGrp="1"/>
          </p:cNvSpPr>
          <p:nvPr>
            <p:ph type="ftr" sz="quarter" idx="9"/>
          </p:nvPr>
        </p:nvSpPr>
        <p:spPr/>
        <p:txBody>
          <a:bodyPr/>
          <a:lstStyle>
            <a:lvl1pPr>
              <a:defRPr/>
            </a:lvl1pPr>
          </a:lstStyle>
          <a:p>
            <a:pPr lvl="0"/>
            <a:endParaRPr lang="en-US"/>
          </a:p>
        </p:txBody>
      </p:sp>
      <p:sp>
        <p:nvSpPr>
          <p:cNvPr id="6" name="Slide Number Placeholder 5"/>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2678901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txBox="1">
            <a:spLocks noGrp="1"/>
          </p:cNvSpPr>
          <p:nvPr>
            <p:ph type="title" orient="vert"/>
          </p:nvPr>
        </p:nvSpPr>
        <p:spPr>
          <a:xfrm>
            <a:off x="7110410" y="720720"/>
            <a:ext cx="2070101" cy="5759448"/>
          </a:xfrm>
        </p:spPr>
        <p:txBody>
          <a:bodyPr vert="eaVert"/>
          <a:lstStyle>
            <a:lvl1pPr>
              <a:defRPr/>
            </a:lvl1pPr>
          </a:lstStyle>
          <a:p>
            <a:pPr lvl="0"/>
            <a:r>
              <a:rPr lang="en-US"/>
              <a:t>Click to edit Master title style</a:t>
            </a:r>
          </a:p>
        </p:txBody>
      </p:sp>
      <p:sp>
        <p:nvSpPr>
          <p:cNvPr id="3" name="Vertical Text Placeholder 2"/>
          <p:cNvSpPr txBox="1">
            <a:spLocks noGrp="1"/>
          </p:cNvSpPr>
          <p:nvPr>
            <p:ph type="body" orient="vert" idx="1"/>
          </p:nvPr>
        </p:nvSpPr>
        <p:spPr>
          <a:xfrm>
            <a:off x="900117" y="720720"/>
            <a:ext cx="6057899" cy="5759448"/>
          </a:xfrm>
        </p:spPr>
        <p:txBody>
          <a:bodyPr vert="eaVert"/>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endParaRPr lang="en-US"/>
          </a:p>
        </p:txBody>
      </p:sp>
      <p:sp>
        <p:nvSpPr>
          <p:cNvPr id="5" name="Footer Placeholder 4"/>
          <p:cNvSpPr txBox="1">
            <a:spLocks noGrp="1"/>
          </p:cNvSpPr>
          <p:nvPr>
            <p:ph type="ftr" sz="quarter" idx="9"/>
          </p:nvPr>
        </p:nvSpPr>
        <p:spPr/>
        <p:txBody>
          <a:bodyPr/>
          <a:lstStyle>
            <a:lvl1pPr>
              <a:defRPr/>
            </a:lvl1pPr>
          </a:lstStyle>
          <a:p>
            <a:pPr lvl="0"/>
            <a:endParaRPr lang="en-US"/>
          </a:p>
        </p:txBody>
      </p:sp>
      <p:sp>
        <p:nvSpPr>
          <p:cNvPr id="6" name="Slide Number Placeholder 5"/>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31256483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txBox="1">
            <a:spLocks noGrp="1"/>
          </p:cNvSpPr>
          <p:nvPr>
            <p:ph type="ctrTitle"/>
          </p:nvPr>
        </p:nvSpPr>
        <p:spPr>
          <a:xfrm>
            <a:off x="1260472" y="1236661"/>
            <a:ext cx="7559673" cy="2632072"/>
          </a:xfrm>
        </p:spPr>
        <p:txBody>
          <a:bodyPr anchor="b"/>
          <a:lstStyle>
            <a:lvl1pPr>
              <a:defRPr lang="en-US" sz="6000"/>
            </a:lvl1pPr>
          </a:lstStyle>
          <a:p>
            <a:pPr lvl="0"/>
            <a:r>
              <a:rPr lang="en-US"/>
              <a:t>Click to edit Master title style</a:t>
            </a:r>
          </a:p>
        </p:txBody>
      </p:sp>
      <p:sp>
        <p:nvSpPr>
          <p:cNvPr id="3" name="Subtitle 2"/>
          <p:cNvSpPr txBox="1">
            <a:spLocks noGrp="1"/>
          </p:cNvSpPr>
          <p:nvPr>
            <p:ph type="subTitle" idx="1"/>
          </p:nvPr>
        </p:nvSpPr>
        <p:spPr>
          <a:xfrm>
            <a:off x="1260472" y="3970333"/>
            <a:ext cx="7559673" cy="1825627"/>
          </a:xfrm>
        </p:spPr>
        <p:txBody>
          <a:bodyPr anchorCtr="1"/>
          <a:lstStyle>
            <a:lvl1pPr algn="ctr">
              <a:defRPr sz="2400"/>
            </a:lvl1pPr>
          </a:lstStyle>
          <a:p>
            <a:pPr lvl="0"/>
            <a:r>
              <a:rPr lang="en-US"/>
              <a:t>Click to edit Master subtitle style</a:t>
            </a:r>
          </a:p>
        </p:txBody>
      </p:sp>
      <p:sp>
        <p:nvSpPr>
          <p:cNvPr id="4" name="Date Placeholder 3"/>
          <p:cNvSpPr txBox="1">
            <a:spLocks noGrp="1"/>
          </p:cNvSpPr>
          <p:nvPr>
            <p:ph type="dt" sz="half" idx="7"/>
          </p:nvPr>
        </p:nvSpPr>
        <p:spPr/>
        <p:txBody>
          <a:bodyPr/>
          <a:lstStyle>
            <a:lvl1pPr>
              <a:defRPr/>
            </a:lvl1pPr>
          </a:lstStyle>
          <a:p>
            <a:pPr lvl="0"/>
            <a:endParaRPr lang="de-DE"/>
          </a:p>
        </p:txBody>
      </p:sp>
      <p:sp>
        <p:nvSpPr>
          <p:cNvPr id="5" name="Footer Placeholder 4"/>
          <p:cNvSpPr txBox="1">
            <a:spLocks noGrp="1"/>
          </p:cNvSpPr>
          <p:nvPr>
            <p:ph type="ftr" sz="quarter" idx="9"/>
          </p:nvPr>
        </p:nvSpPr>
        <p:spPr/>
        <p:txBody>
          <a:bodyPr/>
          <a:lstStyle>
            <a:lvl1pPr>
              <a:defRPr/>
            </a:lvl1pPr>
          </a:lstStyle>
          <a:p>
            <a:pPr lvl="0"/>
            <a:endParaRPr lang="de-DE"/>
          </a:p>
        </p:txBody>
      </p:sp>
      <p:sp>
        <p:nvSpPr>
          <p:cNvPr id="6" name="Slide Number Placeholder 5"/>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35191564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lang="en-US"/>
            </a:lvl1pPr>
          </a:lstStyle>
          <a:p>
            <a:pPr lvl="0"/>
            <a:r>
              <a:rPr lang="en-US"/>
              <a:t>Click to edit Master title style</a:t>
            </a:r>
          </a:p>
        </p:txBody>
      </p:sp>
      <p:sp>
        <p:nvSpPr>
          <p:cNvPr id="3" name="Content Placeholder 2"/>
          <p:cNvSpPr txBox="1">
            <a:spLocks noGrp="1"/>
          </p:cNvSpPr>
          <p:nvPr>
            <p:ph idx="1"/>
          </p:nvPr>
        </p:nvSpPr>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endParaRPr lang="de-DE"/>
          </a:p>
        </p:txBody>
      </p:sp>
      <p:sp>
        <p:nvSpPr>
          <p:cNvPr id="5" name="Footer Placeholder 4"/>
          <p:cNvSpPr txBox="1">
            <a:spLocks noGrp="1"/>
          </p:cNvSpPr>
          <p:nvPr>
            <p:ph type="ftr" sz="quarter" idx="9"/>
          </p:nvPr>
        </p:nvSpPr>
        <p:spPr/>
        <p:txBody>
          <a:bodyPr/>
          <a:lstStyle>
            <a:lvl1pPr>
              <a:defRPr/>
            </a:lvl1pPr>
          </a:lstStyle>
          <a:p>
            <a:pPr lvl="0"/>
            <a:endParaRPr lang="de-DE"/>
          </a:p>
        </p:txBody>
      </p:sp>
      <p:sp>
        <p:nvSpPr>
          <p:cNvPr id="6" name="Slide Number Placeholder 5"/>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32134846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txBox="1">
            <a:spLocks noGrp="1"/>
          </p:cNvSpPr>
          <p:nvPr>
            <p:ph type="title"/>
          </p:nvPr>
        </p:nvSpPr>
        <p:spPr>
          <a:xfrm>
            <a:off x="687391" y="1884358"/>
            <a:ext cx="8694736" cy="3144841"/>
          </a:xfrm>
        </p:spPr>
        <p:txBody>
          <a:bodyPr anchor="b"/>
          <a:lstStyle>
            <a:lvl1pPr>
              <a:defRPr lang="en-US" sz="6000"/>
            </a:lvl1pPr>
          </a:lstStyle>
          <a:p>
            <a:pPr lvl="0"/>
            <a:r>
              <a:rPr lang="en-US"/>
              <a:t>Click to edit Master title style</a:t>
            </a:r>
          </a:p>
        </p:txBody>
      </p:sp>
      <p:sp>
        <p:nvSpPr>
          <p:cNvPr id="3" name="Text Placeholder 2"/>
          <p:cNvSpPr txBox="1">
            <a:spLocks noGrp="1"/>
          </p:cNvSpPr>
          <p:nvPr>
            <p:ph type="body" idx="1"/>
          </p:nvPr>
        </p:nvSpPr>
        <p:spPr>
          <a:xfrm>
            <a:off x="687391" y="5059366"/>
            <a:ext cx="8694736" cy="1652585"/>
          </a:xfrm>
        </p:spPr>
        <p:txBody>
          <a:bodyPr/>
          <a:lstStyle>
            <a:lvl1pPr>
              <a:defRPr sz="2400">
                <a:solidFill>
                  <a:srgbClr val="898989"/>
                </a:solidFill>
              </a:defRPr>
            </a:lvl1pPr>
          </a:lstStyle>
          <a:p>
            <a:pPr lvl="0"/>
            <a:r>
              <a:rPr lang="en-US"/>
              <a:t>Edit Master text styles</a:t>
            </a:r>
          </a:p>
        </p:txBody>
      </p:sp>
      <p:sp>
        <p:nvSpPr>
          <p:cNvPr id="4" name="Date Placeholder 3"/>
          <p:cNvSpPr txBox="1">
            <a:spLocks noGrp="1"/>
          </p:cNvSpPr>
          <p:nvPr>
            <p:ph type="dt" sz="half" idx="7"/>
          </p:nvPr>
        </p:nvSpPr>
        <p:spPr/>
        <p:txBody>
          <a:bodyPr/>
          <a:lstStyle>
            <a:lvl1pPr>
              <a:defRPr/>
            </a:lvl1pPr>
          </a:lstStyle>
          <a:p>
            <a:pPr lvl="0"/>
            <a:endParaRPr lang="de-DE"/>
          </a:p>
        </p:txBody>
      </p:sp>
      <p:sp>
        <p:nvSpPr>
          <p:cNvPr id="5" name="Footer Placeholder 4"/>
          <p:cNvSpPr txBox="1">
            <a:spLocks noGrp="1"/>
          </p:cNvSpPr>
          <p:nvPr>
            <p:ph type="ftr" sz="quarter" idx="9"/>
          </p:nvPr>
        </p:nvSpPr>
        <p:spPr/>
        <p:txBody>
          <a:bodyPr/>
          <a:lstStyle>
            <a:lvl1pPr>
              <a:defRPr/>
            </a:lvl1pPr>
          </a:lstStyle>
          <a:p>
            <a:pPr lvl="0"/>
            <a:endParaRPr lang="de-DE"/>
          </a:p>
        </p:txBody>
      </p:sp>
      <p:sp>
        <p:nvSpPr>
          <p:cNvPr id="6" name="Slide Number Placeholder 5"/>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9932386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lang="en-US"/>
            </a:lvl1pPr>
          </a:lstStyle>
          <a:p>
            <a:pPr lvl="0"/>
            <a:r>
              <a:rPr lang="en-US"/>
              <a:t>Click to edit Master title style</a:t>
            </a:r>
          </a:p>
        </p:txBody>
      </p:sp>
      <p:sp>
        <p:nvSpPr>
          <p:cNvPr id="3" name="Content Placeholder 2"/>
          <p:cNvSpPr txBox="1">
            <a:spLocks noGrp="1"/>
          </p:cNvSpPr>
          <p:nvPr>
            <p:ph idx="1"/>
          </p:nvPr>
        </p:nvSpPr>
        <p:spPr>
          <a:xfrm>
            <a:off x="720720" y="1949445"/>
            <a:ext cx="4351336" cy="3810003"/>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txBox="1">
            <a:spLocks noGrp="1"/>
          </p:cNvSpPr>
          <p:nvPr>
            <p:ph idx="2"/>
          </p:nvPr>
        </p:nvSpPr>
        <p:spPr>
          <a:xfrm>
            <a:off x="5224460" y="1949445"/>
            <a:ext cx="4351336" cy="3810003"/>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txBox="1">
            <a:spLocks noGrp="1"/>
          </p:cNvSpPr>
          <p:nvPr>
            <p:ph type="dt" sz="half" idx="7"/>
          </p:nvPr>
        </p:nvSpPr>
        <p:spPr/>
        <p:txBody>
          <a:bodyPr/>
          <a:lstStyle>
            <a:lvl1pPr>
              <a:defRPr/>
            </a:lvl1pPr>
          </a:lstStyle>
          <a:p>
            <a:pPr lvl="0"/>
            <a:endParaRPr lang="de-DE"/>
          </a:p>
        </p:txBody>
      </p:sp>
      <p:sp>
        <p:nvSpPr>
          <p:cNvPr id="6" name="Footer Placeholder 5"/>
          <p:cNvSpPr txBox="1">
            <a:spLocks noGrp="1"/>
          </p:cNvSpPr>
          <p:nvPr>
            <p:ph type="ftr" sz="quarter" idx="9"/>
          </p:nvPr>
        </p:nvSpPr>
        <p:spPr/>
        <p:txBody>
          <a:bodyPr/>
          <a:lstStyle>
            <a:lvl1pPr>
              <a:defRPr/>
            </a:lvl1pPr>
          </a:lstStyle>
          <a:p>
            <a:pPr lvl="0"/>
            <a:endParaRPr lang="de-DE"/>
          </a:p>
        </p:txBody>
      </p:sp>
      <p:sp>
        <p:nvSpPr>
          <p:cNvPr id="7" name="Slide Number Placeholder 6"/>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21362415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txBox="1">
            <a:spLocks noGrp="1"/>
          </p:cNvSpPr>
          <p:nvPr>
            <p:ph type="title"/>
          </p:nvPr>
        </p:nvSpPr>
        <p:spPr>
          <a:xfrm>
            <a:off x="693736" y="403222"/>
            <a:ext cx="8694736" cy="1460497"/>
          </a:xfrm>
        </p:spPr>
        <p:txBody>
          <a:bodyPr/>
          <a:lstStyle>
            <a:lvl1pPr>
              <a:defRPr lang="en-US"/>
            </a:lvl1pPr>
          </a:lstStyle>
          <a:p>
            <a:pPr lvl="0"/>
            <a:r>
              <a:rPr lang="en-US"/>
              <a:t>Click to edit Master title style</a:t>
            </a:r>
          </a:p>
        </p:txBody>
      </p:sp>
      <p:sp>
        <p:nvSpPr>
          <p:cNvPr id="3" name="Text Placeholder 2"/>
          <p:cNvSpPr txBox="1">
            <a:spLocks noGrp="1"/>
          </p:cNvSpPr>
          <p:nvPr>
            <p:ph type="body" idx="1"/>
          </p:nvPr>
        </p:nvSpPr>
        <p:spPr>
          <a:xfrm>
            <a:off x="693736" y="1852610"/>
            <a:ext cx="4265611" cy="908054"/>
          </a:xfrm>
        </p:spPr>
        <p:txBody>
          <a:bodyPr anchor="b"/>
          <a:lstStyle>
            <a:lvl1pPr>
              <a:defRPr sz="2400" b="1"/>
            </a:lvl1pPr>
          </a:lstStyle>
          <a:p>
            <a:pPr lvl="0"/>
            <a:r>
              <a:rPr lang="en-US"/>
              <a:t>Edit Master text styles</a:t>
            </a:r>
          </a:p>
        </p:txBody>
      </p:sp>
      <p:sp>
        <p:nvSpPr>
          <p:cNvPr id="4" name="Content Placeholder 3"/>
          <p:cNvSpPr txBox="1">
            <a:spLocks noGrp="1"/>
          </p:cNvSpPr>
          <p:nvPr>
            <p:ph idx="2"/>
          </p:nvPr>
        </p:nvSpPr>
        <p:spPr>
          <a:xfrm>
            <a:off x="693736" y="2760665"/>
            <a:ext cx="4265611" cy="4062414"/>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txBox="1">
            <a:spLocks noGrp="1"/>
          </p:cNvSpPr>
          <p:nvPr>
            <p:ph type="body" idx="3"/>
          </p:nvPr>
        </p:nvSpPr>
        <p:spPr>
          <a:xfrm>
            <a:off x="5103815" y="1852610"/>
            <a:ext cx="4284658" cy="908054"/>
          </a:xfrm>
        </p:spPr>
        <p:txBody>
          <a:bodyPr anchor="b"/>
          <a:lstStyle>
            <a:lvl1pPr>
              <a:defRPr sz="2400" b="1"/>
            </a:lvl1pPr>
          </a:lstStyle>
          <a:p>
            <a:pPr lvl="0"/>
            <a:r>
              <a:rPr lang="en-US"/>
              <a:t>Edit Master text styles</a:t>
            </a:r>
          </a:p>
        </p:txBody>
      </p:sp>
      <p:sp>
        <p:nvSpPr>
          <p:cNvPr id="6" name="Content Placeholder 5"/>
          <p:cNvSpPr txBox="1">
            <a:spLocks noGrp="1"/>
          </p:cNvSpPr>
          <p:nvPr>
            <p:ph idx="4"/>
          </p:nvPr>
        </p:nvSpPr>
        <p:spPr>
          <a:xfrm>
            <a:off x="5103815" y="2760665"/>
            <a:ext cx="4284658" cy="4062414"/>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txBox="1">
            <a:spLocks noGrp="1"/>
          </p:cNvSpPr>
          <p:nvPr>
            <p:ph type="dt" sz="half" idx="7"/>
          </p:nvPr>
        </p:nvSpPr>
        <p:spPr/>
        <p:txBody>
          <a:bodyPr/>
          <a:lstStyle>
            <a:lvl1pPr>
              <a:defRPr/>
            </a:lvl1pPr>
          </a:lstStyle>
          <a:p>
            <a:pPr lvl="0"/>
            <a:endParaRPr lang="de-DE"/>
          </a:p>
        </p:txBody>
      </p:sp>
      <p:sp>
        <p:nvSpPr>
          <p:cNvPr id="8" name="Footer Placeholder 7"/>
          <p:cNvSpPr txBox="1">
            <a:spLocks noGrp="1"/>
          </p:cNvSpPr>
          <p:nvPr>
            <p:ph type="ftr" sz="quarter" idx="9"/>
          </p:nvPr>
        </p:nvSpPr>
        <p:spPr/>
        <p:txBody>
          <a:bodyPr/>
          <a:lstStyle>
            <a:lvl1pPr>
              <a:defRPr/>
            </a:lvl1pPr>
          </a:lstStyle>
          <a:p>
            <a:pPr lvl="0"/>
            <a:endParaRPr lang="de-DE"/>
          </a:p>
        </p:txBody>
      </p:sp>
      <p:sp>
        <p:nvSpPr>
          <p:cNvPr id="9" name="Slide Number Placeholder 8"/>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1082318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lang="en-US"/>
            </a:lvl1pPr>
          </a:lstStyle>
          <a:p>
            <a:pPr lvl="0"/>
            <a:r>
              <a:rPr lang="en-US"/>
              <a:t>Click to edit Master title style</a:t>
            </a:r>
          </a:p>
        </p:txBody>
      </p:sp>
      <p:sp>
        <p:nvSpPr>
          <p:cNvPr id="3" name="Date Placeholder 2"/>
          <p:cNvSpPr txBox="1">
            <a:spLocks noGrp="1"/>
          </p:cNvSpPr>
          <p:nvPr>
            <p:ph type="dt" sz="half" idx="7"/>
          </p:nvPr>
        </p:nvSpPr>
        <p:spPr/>
        <p:txBody>
          <a:bodyPr/>
          <a:lstStyle>
            <a:lvl1pPr>
              <a:defRPr/>
            </a:lvl1pPr>
          </a:lstStyle>
          <a:p>
            <a:pPr lvl="0"/>
            <a:endParaRPr lang="de-DE"/>
          </a:p>
        </p:txBody>
      </p:sp>
      <p:sp>
        <p:nvSpPr>
          <p:cNvPr id="4" name="Footer Placeholder 3"/>
          <p:cNvSpPr txBox="1">
            <a:spLocks noGrp="1"/>
          </p:cNvSpPr>
          <p:nvPr>
            <p:ph type="ftr" sz="quarter" idx="9"/>
          </p:nvPr>
        </p:nvSpPr>
        <p:spPr/>
        <p:txBody>
          <a:bodyPr/>
          <a:lstStyle>
            <a:lvl1pPr>
              <a:defRPr/>
            </a:lvl1pPr>
          </a:lstStyle>
          <a:p>
            <a:pPr lvl="0"/>
            <a:endParaRPr lang="de-DE"/>
          </a:p>
        </p:txBody>
      </p:sp>
      <p:sp>
        <p:nvSpPr>
          <p:cNvPr id="5" name="Slide Number Placeholder 4"/>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26223787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txBox="1">
            <a:spLocks noGrp="1"/>
          </p:cNvSpPr>
          <p:nvPr>
            <p:ph type="dt" sz="half" idx="7"/>
          </p:nvPr>
        </p:nvSpPr>
        <p:spPr/>
        <p:txBody>
          <a:bodyPr/>
          <a:lstStyle>
            <a:lvl1pPr>
              <a:defRPr/>
            </a:lvl1pPr>
          </a:lstStyle>
          <a:p>
            <a:pPr lvl="0"/>
            <a:endParaRPr lang="de-DE"/>
          </a:p>
        </p:txBody>
      </p:sp>
      <p:sp>
        <p:nvSpPr>
          <p:cNvPr id="3" name="Footer Placeholder 2"/>
          <p:cNvSpPr txBox="1">
            <a:spLocks noGrp="1"/>
          </p:cNvSpPr>
          <p:nvPr>
            <p:ph type="ftr" sz="quarter" idx="9"/>
          </p:nvPr>
        </p:nvSpPr>
        <p:spPr/>
        <p:txBody>
          <a:bodyPr/>
          <a:lstStyle>
            <a:lvl1pPr>
              <a:defRPr/>
            </a:lvl1pPr>
          </a:lstStyle>
          <a:p>
            <a:pPr lvl="0"/>
            <a:endParaRPr lang="de-DE"/>
          </a:p>
        </p:txBody>
      </p:sp>
      <p:sp>
        <p:nvSpPr>
          <p:cNvPr id="4" name="Slide Number Placeholder 3"/>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3458540686"/>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693736" y="503240"/>
            <a:ext cx="3251204" cy="1765304"/>
          </a:xfrm>
        </p:spPr>
        <p:txBody>
          <a:bodyPr anchor="b"/>
          <a:lstStyle>
            <a:lvl1pPr>
              <a:defRPr lang="en-US" sz="3200"/>
            </a:lvl1pPr>
          </a:lstStyle>
          <a:p>
            <a:pPr lvl="0"/>
            <a:r>
              <a:rPr lang="en-US"/>
              <a:t>Click to edit Master title style</a:t>
            </a:r>
          </a:p>
        </p:txBody>
      </p:sp>
      <p:sp>
        <p:nvSpPr>
          <p:cNvPr id="3" name="Content Placeholder 2"/>
          <p:cNvSpPr txBox="1">
            <a:spLocks noGrp="1"/>
          </p:cNvSpPr>
          <p:nvPr>
            <p:ph idx="1"/>
          </p:nvPr>
        </p:nvSpPr>
        <p:spPr>
          <a:xfrm>
            <a:off x="4286249" y="1089022"/>
            <a:ext cx="5102223" cy="5372100"/>
          </a:xfrm>
        </p:spPr>
        <p:txBody>
          <a:bodyPr/>
          <a:lstStyle>
            <a:lvl1pPr>
              <a:defRPr/>
            </a:lvl1pPr>
            <a:lvl2pPr>
              <a:defRPr sz="2800"/>
            </a:lvl2pPr>
            <a:lvl3pPr>
              <a:defRPr sz="2400"/>
            </a:lvl3pPr>
            <a:lvl4pPr>
              <a:defRPr sz="2000"/>
            </a:lvl4pPr>
            <a:lvl5pPr>
              <a:defRPr sz="20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txBox="1">
            <a:spLocks noGrp="1"/>
          </p:cNvSpPr>
          <p:nvPr>
            <p:ph type="body" idx="2"/>
          </p:nvPr>
        </p:nvSpPr>
        <p:spPr>
          <a:xfrm>
            <a:off x="693736" y="2268534"/>
            <a:ext cx="3251204" cy="4200525"/>
          </a:xfrm>
        </p:spPr>
        <p:txBody>
          <a:bodyPr/>
          <a:lstStyle>
            <a:lvl1pPr>
              <a:defRPr sz="1600"/>
            </a:lvl1pPr>
          </a:lstStyle>
          <a:p>
            <a:pPr lvl="0"/>
            <a:r>
              <a:rPr lang="en-US"/>
              <a:t>Edit Master text styles</a:t>
            </a:r>
          </a:p>
        </p:txBody>
      </p:sp>
      <p:sp>
        <p:nvSpPr>
          <p:cNvPr id="5" name="Date Placeholder 4"/>
          <p:cNvSpPr txBox="1">
            <a:spLocks noGrp="1"/>
          </p:cNvSpPr>
          <p:nvPr>
            <p:ph type="dt" sz="half" idx="7"/>
          </p:nvPr>
        </p:nvSpPr>
        <p:spPr/>
        <p:txBody>
          <a:bodyPr/>
          <a:lstStyle>
            <a:lvl1pPr>
              <a:defRPr/>
            </a:lvl1pPr>
          </a:lstStyle>
          <a:p>
            <a:pPr lvl="0"/>
            <a:endParaRPr lang="de-DE"/>
          </a:p>
        </p:txBody>
      </p:sp>
      <p:sp>
        <p:nvSpPr>
          <p:cNvPr id="6" name="Footer Placeholder 5"/>
          <p:cNvSpPr txBox="1">
            <a:spLocks noGrp="1"/>
          </p:cNvSpPr>
          <p:nvPr>
            <p:ph type="ftr" sz="quarter" idx="9"/>
          </p:nvPr>
        </p:nvSpPr>
        <p:spPr/>
        <p:txBody>
          <a:bodyPr/>
          <a:lstStyle>
            <a:lvl1pPr>
              <a:defRPr/>
            </a:lvl1pPr>
          </a:lstStyle>
          <a:p>
            <a:pPr lvl="0"/>
            <a:endParaRPr lang="de-DE"/>
          </a:p>
        </p:txBody>
      </p:sp>
      <p:sp>
        <p:nvSpPr>
          <p:cNvPr id="7" name="Slide Number Placeholder 6"/>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3216163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Content Placeholder 2"/>
          <p:cNvSpPr txBox="1">
            <a:spLocks noGrp="1"/>
          </p:cNvSpPr>
          <p:nvPr>
            <p:ph idx="1"/>
          </p:nvPr>
        </p:nvSpPr>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endParaRPr lang="en-US"/>
          </a:p>
        </p:txBody>
      </p:sp>
      <p:sp>
        <p:nvSpPr>
          <p:cNvPr id="5" name="Footer Placeholder 4"/>
          <p:cNvSpPr txBox="1">
            <a:spLocks noGrp="1"/>
          </p:cNvSpPr>
          <p:nvPr>
            <p:ph type="ftr" sz="quarter" idx="9"/>
          </p:nvPr>
        </p:nvSpPr>
        <p:spPr/>
        <p:txBody>
          <a:bodyPr/>
          <a:lstStyle>
            <a:lvl1pPr>
              <a:defRPr/>
            </a:lvl1pPr>
          </a:lstStyle>
          <a:p>
            <a:pPr lvl="0"/>
            <a:endParaRPr lang="en-US"/>
          </a:p>
        </p:txBody>
      </p:sp>
      <p:sp>
        <p:nvSpPr>
          <p:cNvPr id="6" name="Slide Number Placeholder 5"/>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20652827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693736" y="503240"/>
            <a:ext cx="3251204" cy="1765304"/>
          </a:xfrm>
        </p:spPr>
        <p:txBody>
          <a:bodyPr anchor="b"/>
          <a:lstStyle>
            <a:lvl1pPr>
              <a:defRPr lang="en-US" sz="3200"/>
            </a:lvl1pPr>
          </a:lstStyle>
          <a:p>
            <a:pPr lvl="0"/>
            <a:r>
              <a:rPr lang="en-US"/>
              <a:t>Click to edit Master title style</a:t>
            </a:r>
          </a:p>
        </p:txBody>
      </p:sp>
      <p:sp>
        <p:nvSpPr>
          <p:cNvPr id="3" name="Picture Placeholder 2"/>
          <p:cNvSpPr txBox="1">
            <a:spLocks noGrp="1"/>
          </p:cNvSpPr>
          <p:nvPr>
            <p:ph type="pic" idx="1"/>
          </p:nvPr>
        </p:nvSpPr>
        <p:spPr>
          <a:xfrm>
            <a:off x="4286249" y="1089022"/>
            <a:ext cx="5102223" cy="5372100"/>
          </a:xfrm>
        </p:spPr>
        <p:txBody>
          <a:bodyPr/>
          <a:lstStyle>
            <a:lvl1pPr>
              <a:defRPr/>
            </a:lvl1pPr>
          </a:lstStyle>
          <a:p>
            <a:pPr lvl="0"/>
            <a:endParaRPr lang="en-US"/>
          </a:p>
        </p:txBody>
      </p:sp>
      <p:sp>
        <p:nvSpPr>
          <p:cNvPr id="4" name="Text Placeholder 3"/>
          <p:cNvSpPr txBox="1">
            <a:spLocks noGrp="1"/>
          </p:cNvSpPr>
          <p:nvPr>
            <p:ph type="body" idx="2"/>
          </p:nvPr>
        </p:nvSpPr>
        <p:spPr>
          <a:xfrm>
            <a:off x="693736" y="2268534"/>
            <a:ext cx="3251204" cy="4200525"/>
          </a:xfrm>
        </p:spPr>
        <p:txBody>
          <a:bodyPr/>
          <a:lstStyle>
            <a:lvl1pPr>
              <a:defRPr sz="1600"/>
            </a:lvl1pPr>
          </a:lstStyle>
          <a:p>
            <a:pPr lvl="0"/>
            <a:r>
              <a:rPr lang="en-US"/>
              <a:t>Edit Master text styles</a:t>
            </a:r>
          </a:p>
        </p:txBody>
      </p:sp>
      <p:sp>
        <p:nvSpPr>
          <p:cNvPr id="5" name="Date Placeholder 4"/>
          <p:cNvSpPr txBox="1">
            <a:spLocks noGrp="1"/>
          </p:cNvSpPr>
          <p:nvPr>
            <p:ph type="dt" sz="half" idx="7"/>
          </p:nvPr>
        </p:nvSpPr>
        <p:spPr/>
        <p:txBody>
          <a:bodyPr/>
          <a:lstStyle>
            <a:lvl1pPr>
              <a:defRPr/>
            </a:lvl1pPr>
          </a:lstStyle>
          <a:p>
            <a:pPr lvl="0"/>
            <a:endParaRPr lang="de-DE"/>
          </a:p>
        </p:txBody>
      </p:sp>
      <p:sp>
        <p:nvSpPr>
          <p:cNvPr id="6" name="Footer Placeholder 5"/>
          <p:cNvSpPr txBox="1">
            <a:spLocks noGrp="1"/>
          </p:cNvSpPr>
          <p:nvPr>
            <p:ph type="ftr" sz="quarter" idx="9"/>
          </p:nvPr>
        </p:nvSpPr>
        <p:spPr/>
        <p:txBody>
          <a:bodyPr/>
          <a:lstStyle>
            <a:lvl1pPr>
              <a:defRPr/>
            </a:lvl1pPr>
          </a:lstStyle>
          <a:p>
            <a:pPr lvl="0"/>
            <a:endParaRPr lang="de-DE"/>
          </a:p>
        </p:txBody>
      </p:sp>
      <p:sp>
        <p:nvSpPr>
          <p:cNvPr id="7" name="Slide Number Placeholder 6"/>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23573747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lang="en-US"/>
            </a:lvl1pPr>
          </a:lstStyle>
          <a:p>
            <a:pPr lvl="0"/>
            <a:r>
              <a:rPr lang="en-US"/>
              <a:t>Click to edit Master title style</a:t>
            </a:r>
          </a:p>
        </p:txBody>
      </p:sp>
      <p:sp>
        <p:nvSpPr>
          <p:cNvPr id="3" name="Vertical Text Placeholder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endParaRPr lang="de-DE"/>
          </a:p>
        </p:txBody>
      </p:sp>
      <p:sp>
        <p:nvSpPr>
          <p:cNvPr id="5" name="Footer Placeholder 4"/>
          <p:cNvSpPr txBox="1">
            <a:spLocks noGrp="1"/>
          </p:cNvSpPr>
          <p:nvPr>
            <p:ph type="ftr" sz="quarter" idx="9"/>
          </p:nvPr>
        </p:nvSpPr>
        <p:spPr/>
        <p:txBody>
          <a:bodyPr/>
          <a:lstStyle>
            <a:lvl1pPr>
              <a:defRPr/>
            </a:lvl1pPr>
          </a:lstStyle>
          <a:p>
            <a:pPr lvl="0"/>
            <a:endParaRPr lang="de-DE"/>
          </a:p>
        </p:txBody>
      </p:sp>
      <p:sp>
        <p:nvSpPr>
          <p:cNvPr id="6" name="Slide Number Placeholder 5"/>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20875350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txBox="1">
            <a:spLocks noGrp="1"/>
          </p:cNvSpPr>
          <p:nvPr>
            <p:ph type="title" orient="vert"/>
          </p:nvPr>
        </p:nvSpPr>
        <p:spPr>
          <a:xfrm>
            <a:off x="7362821" y="684208"/>
            <a:ext cx="2212976" cy="5075240"/>
          </a:xfrm>
        </p:spPr>
        <p:txBody>
          <a:bodyPr vert="eaVert"/>
          <a:lstStyle>
            <a:lvl1pPr>
              <a:defRPr lang="en-US"/>
            </a:lvl1pPr>
          </a:lstStyle>
          <a:p>
            <a:pPr lvl="0"/>
            <a:r>
              <a:rPr lang="en-US"/>
              <a:t>Click to edit Master title style</a:t>
            </a:r>
          </a:p>
        </p:txBody>
      </p:sp>
      <p:sp>
        <p:nvSpPr>
          <p:cNvPr id="3" name="Vertical Text Placeholder 2"/>
          <p:cNvSpPr txBox="1">
            <a:spLocks noGrp="1"/>
          </p:cNvSpPr>
          <p:nvPr>
            <p:ph type="body" orient="vert" idx="1"/>
          </p:nvPr>
        </p:nvSpPr>
        <p:spPr>
          <a:xfrm>
            <a:off x="720720" y="684208"/>
            <a:ext cx="6489697" cy="5075240"/>
          </a:xfrm>
        </p:spPr>
        <p:txBody>
          <a:bodyPr vert="eaVert"/>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endParaRPr lang="de-DE"/>
          </a:p>
        </p:txBody>
      </p:sp>
      <p:sp>
        <p:nvSpPr>
          <p:cNvPr id="5" name="Footer Placeholder 4"/>
          <p:cNvSpPr txBox="1">
            <a:spLocks noGrp="1"/>
          </p:cNvSpPr>
          <p:nvPr>
            <p:ph type="ftr" sz="quarter" idx="9"/>
          </p:nvPr>
        </p:nvSpPr>
        <p:spPr/>
        <p:txBody>
          <a:bodyPr/>
          <a:lstStyle>
            <a:lvl1pPr>
              <a:defRPr/>
            </a:lvl1pPr>
          </a:lstStyle>
          <a:p>
            <a:pPr lvl="0"/>
            <a:endParaRPr lang="de-DE"/>
          </a:p>
        </p:txBody>
      </p:sp>
      <p:sp>
        <p:nvSpPr>
          <p:cNvPr id="6" name="Slide Number Placeholder 5"/>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2014083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txBox="1">
            <a:spLocks noGrp="1"/>
          </p:cNvSpPr>
          <p:nvPr>
            <p:ph type="title"/>
          </p:nvPr>
        </p:nvSpPr>
        <p:spPr>
          <a:xfrm>
            <a:off x="687391" y="1884358"/>
            <a:ext cx="8694736" cy="3144841"/>
          </a:xfrm>
        </p:spPr>
        <p:txBody>
          <a:bodyPr anchor="b"/>
          <a:lstStyle>
            <a:lvl1pPr>
              <a:defRPr sz="6000"/>
            </a:lvl1pPr>
          </a:lstStyle>
          <a:p>
            <a:pPr lvl="0"/>
            <a:r>
              <a:rPr lang="en-US"/>
              <a:t>Click to edit Master title style</a:t>
            </a:r>
          </a:p>
        </p:txBody>
      </p:sp>
      <p:sp>
        <p:nvSpPr>
          <p:cNvPr id="3" name="Text Placeholder 2"/>
          <p:cNvSpPr txBox="1">
            <a:spLocks noGrp="1"/>
          </p:cNvSpPr>
          <p:nvPr>
            <p:ph type="body" idx="1"/>
          </p:nvPr>
        </p:nvSpPr>
        <p:spPr>
          <a:xfrm>
            <a:off x="687391" y="5059366"/>
            <a:ext cx="8694736" cy="1652585"/>
          </a:xfrm>
        </p:spPr>
        <p:txBody>
          <a:bodyPr/>
          <a:lstStyle>
            <a:lvl1pPr>
              <a:defRPr sz="2400">
                <a:solidFill>
                  <a:srgbClr val="898989"/>
                </a:solidFill>
              </a:defRPr>
            </a:lvl1pPr>
          </a:lstStyle>
          <a:p>
            <a:pPr lvl="0"/>
            <a:r>
              <a:rPr lang="en-US"/>
              <a:t>Edit Master text styles</a:t>
            </a:r>
          </a:p>
        </p:txBody>
      </p:sp>
      <p:sp>
        <p:nvSpPr>
          <p:cNvPr id="4" name="Date Placeholder 3"/>
          <p:cNvSpPr txBox="1">
            <a:spLocks noGrp="1"/>
          </p:cNvSpPr>
          <p:nvPr>
            <p:ph type="dt" sz="half" idx="7"/>
          </p:nvPr>
        </p:nvSpPr>
        <p:spPr/>
        <p:txBody>
          <a:bodyPr/>
          <a:lstStyle>
            <a:lvl1pPr>
              <a:defRPr/>
            </a:lvl1pPr>
          </a:lstStyle>
          <a:p>
            <a:pPr lvl="0"/>
            <a:endParaRPr lang="en-US"/>
          </a:p>
        </p:txBody>
      </p:sp>
      <p:sp>
        <p:nvSpPr>
          <p:cNvPr id="5" name="Footer Placeholder 4"/>
          <p:cNvSpPr txBox="1">
            <a:spLocks noGrp="1"/>
          </p:cNvSpPr>
          <p:nvPr>
            <p:ph type="ftr" sz="quarter" idx="9"/>
          </p:nvPr>
        </p:nvSpPr>
        <p:spPr/>
        <p:txBody>
          <a:bodyPr/>
          <a:lstStyle>
            <a:lvl1pPr>
              <a:defRPr/>
            </a:lvl1pPr>
          </a:lstStyle>
          <a:p>
            <a:pPr lvl="0"/>
            <a:endParaRPr lang="en-US"/>
          </a:p>
        </p:txBody>
      </p:sp>
      <p:sp>
        <p:nvSpPr>
          <p:cNvPr id="6" name="Slide Number Placeholder 5"/>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2397566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Content Placeholder 2"/>
          <p:cNvSpPr txBox="1">
            <a:spLocks noGrp="1"/>
          </p:cNvSpPr>
          <p:nvPr>
            <p:ph idx="1"/>
          </p:nvPr>
        </p:nvSpPr>
        <p:spPr>
          <a:xfrm>
            <a:off x="900117" y="1979611"/>
            <a:ext cx="4063995" cy="4500557"/>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txBox="1">
            <a:spLocks noGrp="1"/>
          </p:cNvSpPr>
          <p:nvPr>
            <p:ph idx="2"/>
          </p:nvPr>
        </p:nvSpPr>
        <p:spPr>
          <a:xfrm>
            <a:off x="5116516" y="1979611"/>
            <a:ext cx="4063995" cy="4500557"/>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txBox="1">
            <a:spLocks noGrp="1"/>
          </p:cNvSpPr>
          <p:nvPr>
            <p:ph type="dt" sz="half" idx="7"/>
          </p:nvPr>
        </p:nvSpPr>
        <p:spPr/>
        <p:txBody>
          <a:bodyPr/>
          <a:lstStyle>
            <a:lvl1pPr>
              <a:defRPr/>
            </a:lvl1pPr>
          </a:lstStyle>
          <a:p>
            <a:pPr lvl="0"/>
            <a:endParaRPr lang="en-US"/>
          </a:p>
        </p:txBody>
      </p:sp>
      <p:sp>
        <p:nvSpPr>
          <p:cNvPr id="6" name="Footer Placeholder 5"/>
          <p:cNvSpPr txBox="1">
            <a:spLocks noGrp="1"/>
          </p:cNvSpPr>
          <p:nvPr>
            <p:ph type="ftr" sz="quarter" idx="9"/>
          </p:nvPr>
        </p:nvSpPr>
        <p:spPr/>
        <p:txBody>
          <a:bodyPr/>
          <a:lstStyle>
            <a:lvl1pPr>
              <a:defRPr/>
            </a:lvl1pPr>
          </a:lstStyle>
          <a:p>
            <a:pPr lvl="0"/>
            <a:endParaRPr lang="en-US"/>
          </a:p>
        </p:txBody>
      </p:sp>
      <p:sp>
        <p:nvSpPr>
          <p:cNvPr id="7" name="Slide Number Placeholder 6"/>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4052067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txBox="1">
            <a:spLocks noGrp="1"/>
          </p:cNvSpPr>
          <p:nvPr>
            <p:ph type="title"/>
          </p:nvPr>
        </p:nvSpPr>
        <p:spPr>
          <a:xfrm>
            <a:off x="693736" y="403222"/>
            <a:ext cx="8694736" cy="1460497"/>
          </a:xfrm>
        </p:spPr>
        <p:txBody>
          <a:bodyPr/>
          <a:lstStyle>
            <a:lvl1pPr>
              <a:defRPr/>
            </a:lvl1pPr>
          </a:lstStyle>
          <a:p>
            <a:pPr lvl="0"/>
            <a:r>
              <a:rPr lang="en-US"/>
              <a:t>Click to edit Master title style</a:t>
            </a:r>
          </a:p>
        </p:txBody>
      </p:sp>
      <p:sp>
        <p:nvSpPr>
          <p:cNvPr id="3" name="Text Placeholder 2"/>
          <p:cNvSpPr txBox="1">
            <a:spLocks noGrp="1"/>
          </p:cNvSpPr>
          <p:nvPr>
            <p:ph type="body" idx="1"/>
          </p:nvPr>
        </p:nvSpPr>
        <p:spPr>
          <a:xfrm>
            <a:off x="693736" y="1852610"/>
            <a:ext cx="4265611" cy="908054"/>
          </a:xfrm>
        </p:spPr>
        <p:txBody>
          <a:bodyPr anchor="b"/>
          <a:lstStyle>
            <a:lvl1pPr>
              <a:defRPr sz="2400" b="1"/>
            </a:lvl1pPr>
          </a:lstStyle>
          <a:p>
            <a:pPr lvl="0"/>
            <a:r>
              <a:rPr lang="en-US"/>
              <a:t>Edit Master text styles</a:t>
            </a:r>
          </a:p>
        </p:txBody>
      </p:sp>
      <p:sp>
        <p:nvSpPr>
          <p:cNvPr id="4" name="Content Placeholder 3"/>
          <p:cNvSpPr txBox="1">
            <a:spLocks noGrp="1"/>
          </p:cNvSpPr>
          <p:nvPr>
            <p:ph idx="2"/>
          </p:nvPr>
        </p:nvSpPr>
        <p:spPr>
          <a:xfrm>
            <a:off x="693736" y="2760665"/>
            <a:ext cx="4265611" cy="4062414"/>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txBox="1">
            <a:spLocks noGrp="1"/>
          </p:cNvSpPr>
          <p:nvPr>
            <p:ph type="body" idx="3"/>
          </p:nvPr>
        </p:nvSpPr>
        <p:spPr>
          <a:xfrm>
            <a:off x="5103815" y="1852610"/>
            <a:ext cx="4284658" cy="908054"/>
          </a:xfrm>
        </p:spPr>
        <p:txBody>
          <a:bodyPr anchor="b"/>
          <a:lstStyle>
            <a:lvl1pPr>
              <a:defRPr sz="2400" b="1"/>
            </a:lvl1pPr>
          </a:lstStyle>
          <a:p>
            <a:pPr lvl="0"/>
            <a:r>
              <a:rPr lang="en-US"/>
              <a:t>Edit Master text styles</a:t>
            </a:r>
          </a:p>
        </p:txBody>
      </p:sp>
      <p:sp>
        <p:nvSpPr>
          <p:cNvPr id="6" name="Content Placeholder 5"/>
          <p:cNvSpPr txBox="1">
            <a:spLocks noGrp="1"/>
          </p:cNvSpPr>
          <p:nvPr>
            <p:ph idx="4"/>
          </p:nvPr>
        </p:nvSpPr>
        <p:spPr>
          <a:xfrm>
            <a:off x="5103815" y="2760665"/>
            <a:ext cx="4284658" cy="4062414"/>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txBox="1">
            <a:spLocks noGrp="1"/>
          </p:cNvSpPr>
          <p:nvPr>
            <p:ph type="dt" sz="half" idx="7"/>
          </p:nvPr>
        </p:nvSpPr>
        <p:spPr/>
        <p:txBody>
          <a:bodyPr/>
          <a:lstStyle>
            <a:lvl1pPr>
              <a:defRPr/>
            </a:lvl1pPr>
          </a:lstStyle>
          <a:p>
            <a:pPr lvl="0"/>
            <a:endParaRPr lang="en-US"/>
          </a:p>
        </p:txBody>
      </p:sp>
      <p:sp>
        <p:nvSpPr>
          <p:cNvPr id="8" name="Footer Placeholder 7"/>
          <p:cNvSpPr txBox="1">
            <a:spLocks noGrp="1"/>
          </p:cNvSpPr>
          <p:nvPr>
            <p:ph type="ftr" sz="quarter" idx="9"/>
          </p:nvPr>
        </p:nvSpPr>
        <p:spPr/>
        <p:txBody>
          <a:bodyPr/>
          <a:lstStyle>
            <a:lvl1pPr>
              <a:defRPr/>
            </a:lvl1pPr>
          </a:lstStyle>
          <a:p>
            <a:pPr lvl="0"/>
            <a:endParaRPr lang="en-US"/>
          </a:p>
        </p:txBody>
      </p:sp>
      <p:sp>
        <p:nvSpPr>
          <p:cNvPr id="9" name="Slide Number Placeholder 8"/>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2394414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Date Placeholder 2"/>
          <p:cNvSpPr txBox="1">
            <a:spLocks noGrp="1"/>
          </p:cNvSpPr>
          <p:nvPr>
            <p:ph type="dt" sz="half" idx="7"/>
          </p:nvPr>
        </p:nvSpPr>
        <p:spPr/>
        <p:txBody>
          <a:bodyPr/>
          <a:lstStyle>
            <a:lvl1pPr>
              <a:defRPr/>
            </a:lvl1pPr>
          </a:lstStyle>
          <a:p>
            <a:pPr lvl="0"/>
            <a:endParaRPr lang="en-US"/>
          </a:p>
        </p:txBody>
      </p:sp>
      <p:sp>
        <p:nvSpPr>
          <p:cNvPr id="4" name="Footer Placeholder 3"/>
          <p:cNvSpPr txBox="1">
            <a:spLocks noGrp="1"/>
          </p:cNvSpPr>
          <p:nvPr>
            <p:ph type="ftr" sz="quarter" idx="9"/>
          </p:nvPr>
        </p:nvSpPr>
        <p:spPr/>
        <p:txBody>
          <a:bodyPr/>
          <a:lstStyle>
            <a:lvl1pPr>
              <a:defRPr/>
            </a:lvl1pPr>
          </a:lstStyle>
          <a:p>
            <a:pPr lvl="0"/>
            <a:endParaRPr lang="en-US"/>
          </a:p>
        </p:txBody>
      </p:sp>
      <p:sp>
        <p:nvSpPr>
          <p:cNvPr id="5" name="Slide Number Placeholder 4"/>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828205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txBox="1">
            <a:spLocks noGrp="1"/>
          </p:cNvSpPr>
          <p:nvPr>
            <p:ph type="dt" sz="half" idx="7"/>
          </p:nvPr>
        </p:nvSpPr>
        <p:spPr/>
        <p:txBody>
          <a:bodyPr/>
          <a:lstStyle>
            <a:lvl1pPr>
              <a:defRPr/>
            </a:lvl1pPr>
          </a:lstStyle>
          <a:p>
            <a:pPr lvl="0"/>
            <a:endParaRPr lang="en-US"/>
          </a:p>
        </p:txBody>
      </p:sp>
      <p:sp>
        <p:nvSpPr>
          <p:cNvPr id="3" name="Footer Placeholder 2"/>
          <p:cNvSpPr txBox="1">
            <a:spLocks noGrp="1"/>
          </p:cNvSpPr>
          <p:nvPr>
            <p:ph type="ftr" sz="quarter" idx="9"/>
          </p:nvPr>
        </p:nvSpPr>
        <p:spPr/>
        <p:txBody>
          <a:bodyPr/>
          <a:lstStyle>
            <a:lvl1pPr>
              <a:defRPr/>
            </a:lvl1pPr>
          </a:lstStyle>
          <a:p>
            <a:pPr lvl="0"/>
            <a:endParaRPr lang="en-US"/>
          </a:p>
        </p:txBody>
      </p:sp>
      <p:sp>
        <p:nvSpPr>
          <p:cNvPr id="4" name="Slide Number Placeholder 3"/>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343694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693736" y="503240"/>
            <a:ext cx="3251204" cy="1765304"/>
          </a:xfrm>
        </p:spPr>
        <p:txBody>
          <a:bodyPr anchor="b"/>
          <a:lstStyle>
            <a:lvl1pPr>
              <a:defRPr sz="3200"/>
            </a:lvl1pPr>
          </a:lstStyle>
          <a:p>
            <a:pPr lvl="0"/>
            <a:r>
              <a:rPr lang="en-US"/>
              <a:t>Click to edit Master title style</a:t>
            </a:r>
          </a:p>
        </p:txBody>
      </p:sp>
      <p:sp>
        <p:nvSpPr>
          <p:cNvPr id="3" name="Content Placeholder 2"/>
          <p:cNvSpPr txBox="1">
            <a:spLocks noGrp="1"/>
          </p:cNvSpPr>
          <p:nvPr>
            <p:ph idx="1"/>
          </p:nvPr>
        </p:nvSpPr>
        <p:spPr>
          <a:xfrm>
            <a:off x="4286249" y="1089022"/>
            <a:ext cx="5102223" cy="5372100"/>
          </a:xfrm>
        </p:spPr>
        <p:txBody>
          <a:bodyPr/>
          <a:lstStyle>
            <a:lvl1pPr>
              <a:defRPr/>
            </a:lvl1pPr>
            <a:lvl2pPr>
              <a:defRPr sz="2800"/>
            </a:lvl2pPr>
            <a:lvl3pPr>
              <a:defRPr sz="2400"/>
            </a:lvl3pPr>
            <a:lvl4pPr>
              <a:defRPr sz="2000"/>
            </a:lvl4pPr>
            <a:lvl5pPr>
              <a:defRPr sz="20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txBox="1">
            <a:spLocks noGrp="1"/>
          </p:cNvSpPr>
          <p:nvPr>
            <p:ph type="body" idx="2"/>
          </p:nvPr>
        </p:nvSpPr>
        <p:spPr>
          <a:xfrm>
            <a:off x="693736" y="2268534"/>
            <a:ext cx="3251204" cy="4200525"/>
          </a:xfrm>
        </p:spPr>
        <p:txBody>
          <a:bodyPr/>
          <a:lstStyle>
            <a:lvl1pPr>
              <a:defRPr sz="1600"/>
            </a:lvl1pPr>
          </a:lstStyle>
          <a:p>
            <a:pPr lvl="0"/>
            <a:r>
              <a:rPr lang="en-US"/>
              <a:t>Edit Master text styles</a:t>
            </a:r>
          </a:p>
        </p:txBody>
      </p:sp>
      <p:sp>
        <p:nvSpPr>
          <p:cNvPr id="5" name="Date Placeholder 4"/>
          <p:cNvSpPr txBox="1">
            <a:spLocks noGrp="1"/>
          </p:cNvSpPr>
          <p:nvPr>
            <p:ph type="dt" sz="half" idx="7"/>
          </p:nvPr>
        </p:nvSpPr>
        <p:spPr/>
        <p:txBody>
          <a:bodyPr/>
          <a:lstStyle>
            <a:lvl1pPr>
              <a:defRPr/>
            </a:lvl1pPr>
          </a:lstStyle>
          <a:p>
            <a:pPr lvl="0"/>
            <a:endParaRPr lang="en-US"/>
          </a:p>
        </p:txBody>
      </p:sp>
      <p:sp>
        <p:nvSpPr>
          <p:cNvPr id="6" name="Footer Placeholder 5"/>
          <p:cNvSpPr txBox="1">
            <a:spLocks noGrp="1"/>
          </p:cNvSpPr>
          <p:nvPr>
            <p:ph type="ftr" sz="quarter" idx="9"/>
          </p:nvPr>
        </p:nvSpPr>
        <p:spPr/>
        <p:txBody>
          <a:bodyPr/>
          <a:lstStyle>
            <a:lvl1pPr>
              <a:defRPr/>
            </a:lvl1pPr>
          </a:lstStyle>
          <a:p>
            <a:pPr lvl="0"/>
            <a:endParaRPr lang="en-US"/>
          </a:p>
        </p:txBody>
      </p:sp>
      <p:sp>
        <p:nvSpPr>
          <p:cNvPr id="7" name="Slide Number Placeholder 6"/>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2209037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693736" y="503240"/>
            <a:ext cx="3251204" cy="1765304"/>
          </a:xfrm>
        </p:spPr>
        <p:txBody>
          <a:bodyPr anchor="b"/>
          <a:lstStyle>
            <a:lvl1pPr>
              <a:defRPr sz="3200"/>
            </a:lvl1pPr>
          </a:lstStyle>
          <a:p>
            <a:pPr lvl="0"/>
            <a:r>
              <a:rPr lang="en-US"/>
              <a:t>Click to edit Master title style</a:t>
            </a:r>
          </a:p>
        </p:txBody>
      </p:sp>
      <p:sp>
        <p:nvSpPr>
          <p:cNvPr id="3" name="Picture Placeholder 2"/>
          <p:cNvSpPr txBox="1">
            <a:spLocks noGrp="1"/>
          </p:cNvSpPr>
          <p:nvPr>
            <p:ph type="pic" idx="1"/>
          </p:nvPr>
        </p:nvSpPr>
        <p:spPr>
          <a:xfrm>
            <a:off x="4286249" y="1089022"/>
            <a:ext cx="5102223" cy="5372100"/>
          </a:xfrm>
        </p:spPr>
        <p:txBody>
          <a:bodyPr/>
          <a:lstStyle>
            <a:lvl1pPr>
              <a:defRPr/>
            </a:lvl1pPr>
          </a:lstStyle>
          <a:p>
            <a:pPr lvl="0"/>
            <a:endParaRPr lang="en-US"/>
          </a:p>
        </p:txBody>
      </p:sp>
      <p:sp>
        <p:nvSpPr>
          <p:cNvPr id="4" name="Text Placeholder 3"/>
          <p:cNvSpPr txBox="1">
            <a:spLocks noGrp="1"/>
          </p:cNvSpPr>
          <p:nvPr>
            <p:ph type="body" idx="2"/>
          </p:nvPr>
        </p:nvSpPr>
        <p:spPr>
          <a:xfrm>
            <a:off x="693736" y="2268534"/>
            <a:ext cx="3251204" cy="4200525"/>
          </a:xfrm>
        </p:spPr>
        <p:txBody>
          <a:bodyPr/>
          <a:lstStyle>
            <a:lvl1pPr>
              <a:defRPr sz="1600"/>
            </a:lvl1pPr>
          </a:lstStyle>
          <a:p>
            <a:pPr lvl="0"/>
            <a:r>
              <a:rPr lang="en-US"/>
              <a:t>Edit Master text styles</a:t>
            </a:r>
          </a:p>
        </p:txBody>
      </p:sp>
      <p:sp>
        <p:nvSpPr>
          <p:cNvPr id="5" name="Date Placeholder 4"/>
          <p:cNvSpPr txBox="1">
            <a:spLocks noGrp="1"/>
          </p:cNvSpPr>
          <p:nvPr>
            <p:ph type="dt" sz="half" idx="7"/>
          </p:nvPr>
        </p:nvSpPr>
        <p:spPr/>
        <p:txBody>
          <a:bodyPr/>
          <a:lstStyle>
            <a:lvl1pPr>
              <a:defRPr/>
            </a:lvl1pPr>
          </a:lstStyle>
          <a:p>
            <a:pPr lvl="0"/>
            <a:endParaRPr lang="en-US"/>
          </a:p>
        </p:txBody>
      </p:sp>
      <p:sp>
        <p:nvSpPr>
          <p:cNvPr id="6" name="Footer Placeholder 5"/>
          <p:cNvSpPr txBox="1">
            <a:spLocks noGrp="1"/>
          </p:cNvSpPr>
          <p:nvPr>
            <p:ph type="ftr" sz="quarter" idx="9"/>
          </p:nvPr>
        </p:nvSpPr>
        <p:spPr/>
        <p:txBody>
          <a:bodyPr/>
          <a:lstStyle>
            <a:lvl1pPr>
              <a:defRPr/>
            </a:lvl1pPr>
          </a:lstStyle>
          <a:p>
            <a:pPr lvl="0"/>
            <a:endParaRPr lang="en-US"/>
          </a:p>
        </p:txBody>
      </p:sp>
      <p:sp>
        <p:nvSpPr>
          <p:cNvPr id="7" name="Slide Number Placeholder 6"/>
          <p:cNvSpPr txBox="1">
            <a:spLocks noGrp="1"/>
          </p:cNvSpPr>
          <p:nvPr>
            <p:ph type="sldNum" sz="quarter" idx="8"/>
          </p:nvPr>
        </p:nvSpPr>
        <p:spPr/>
        <p:txBody>
          <a:bodyPr/>
          <a:lstStyle>
            <a:lvl1pPr>
              <a:defRPr/>
            </a:lvl1pPr>
          </a:lstStyle>
          <a:p>
            <a:pPr lvl="0"/>
            <a:endParaRPr lang="en-US"/>
          </a:p>
        </p:txBody>
      </p:sp>
    </p:spTree>
    <p:extLst>
      <p:ext uri="{BB962C8B-B14F-4D97-AF65-F5344CB8AC3E}">
        <p14:creationId xmlns:p14="http://schemas.microsoft.com/office/powerpoint/2010/main" val="2052410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a:stretch>
            <a:fillRect/>
          </a:stretch>
        </a:blip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899998" y="719998"/>
            <a:ext cx="8280001" cy="1079997"/>
          </a:xfrm>
          <a:prstGeom prst="rect">
            <a:avLst/>
          </a:prstGeom>
          <a:noFill/>
          <a:ln>
            <a:noFill/>
          </a:ln>
        </p:spPr>
        <p:txBody>
          <a:bodyPr vert="horz" wrap="square" lIns="0" tIns="0" rIns="0" bIns="0" anchor="ctr" anchorCtr="1" compatLnSpc="1">
            <a:noAutofit/>
          </a:bodyPr>
          <a:lstStyle/>
          <a:p>
            <a:pPr lvl="0"/>
            <a:endParaRPr lang="en-US"/>
          </a:p>
        </p:txBody>
      </p:sp>
      <p:sp>
        <p:nvSpPr>
          <p:cNvPr id="3" name="Text Placeholder 2"/>
          <p:cNvSpPr txBox="1">
            <a:spLocks noGrp="1"/>
          </p:cNvSpPr>
          <p:nvPr>
            <p:ph type="body" idx="1"/>
          </p:nvPr>
        </p:nvSpPr>
        <p:spPr>
          <a:xfrm>
            <a:off x="899998" y="1979996"/>
            <a:ext cx="8280001" cy="4500000"/>
          </a:xfrm>
          <a:prstGeom prst="rect">
            <a:avLst/>
          </a:prstGeom>
          <a:noFill/>
          <a:ln>
            <a:noFill/>
          </a:ln>
        </p:spPr>
        <p:txBody>
          <a:bodyPr vert="horz" wrap="square" lIns="0" tIns="0" rIns="0" bIns="0" anchor="t" anchorCtr="0" compatLnSpc="1">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2"/>
          </p:nvPr>
        </p:nvSpPr>
        <p:spPr>
          <a:xfrm>
            <a:off x="503998" y="6887160"/>
            <a:ext cx="2348279" cy="521281"/>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
        <p:nvSpPr>
          <p:cNvPr id="5" name="Footer Placeholder 4"/>
          <p:cNvSpPr txBox="1">
            <a:spLocks noGrp="1"/>
          </p:cNvSpPr>
          <p:nvPr>
            <p:ph type="ftr" sz="quarter" idx="3"/>
          </p:nvPr>
        </p:nvSpPr>
        <p:spPr>
          <a:xfrm>
            <a:off x="3447361" y="6887160"/>
            <a:ext cx="3194995" cy="521281"/>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
        <p:nvSpPr>
          <p:cNvPr id="6" name="Slide Number Placeholder 5"/>
          <p:cNvSpPr txBox="1">
            <a:spLocks noGrp="1"/>
          </p:cNvSpPr>
          <p:nvPr>
            <p:ph type="sldNum" sz="quarter" idx="4"/>
          </p:nvPr>
        </p:nvSpPr>
        <p:spPr>
          <a:xfrm>
            <a:off x="7227362" y="6887160"/>
            <a:ext cx="2348279" cy="521281"/>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lvl="0" indent="0" algn="ctr" defTabSz="914400" rtl="0" fontAlgn="auto" hangingPunct="0">
        <a:lnSpc>
          <a:spcPct val="100000"/>
        </a:lnSpc>
        <a:spcBef>
          <a:spcPts val="0"/>
        </a:spcBef>
        <a:spcAft>
          <a:spcPts val="0"/>
        </a:spcAft>
        <a:buNone/>
        <a:tabLst/>
        <a:defRPr lang="en-US" sz="4400" b="0" i="0" u="none" strike="noStrike" kern="1200" cap="none" spc="0" baseline="0">
          <a:solidFill>
            <a:srgbClr val="000000"/>
          </a:solidFill>
          <a:uFillTx/>
          <a:latin typeface="Arial" pitchFamily="18"/>
          <a:ea typeface="Arial Unicode MS" pitchFamily="2"/>
          <a:cs typeface="Tahoma" pitchFamily="2"/>
        </a:defRPr>
      </a:lvl1pPr>
    </p:titleStyle>
    <p:bodyStyle>
      <a:lvl1pPr marL="0" marR="0" lvl="0" indent="0" defTabSz="914400" rtl="0" fontAlgn="auto" hangingPunct="0">
        <a:lnSpc>
          <a:spcPct val="100000"/>
        </a:lnSpc>
        <a:spcBef>
          <a:spcPts val="0"/>
        </a:spcBef>
        <a:spcAft>
          <a:spcPts val="1415"/>
        </a:spcAft>
        <a:buNone/>
        <a:tabLst/>
        <a:defRPr lang="en-US" sz="3200" b="0" i="0" u="none" strike="noStrike" kern="1200" cap="none" spc="0" baseline="0">
          <a:solidFill>
            <a:srgbClr val="000000"/>
          </a:solidFill>
          <a:uFillTx/>
          <a:latin typeface="Arial" pitchFamily="18"/>
          <a:ea typeface="Arial Unicode MS" pitchFamily="2"/>
          <a:cs typeface="Tahoma" pitchFamily="2"/>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n-US"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3"/>
          <a:stretch>
            <a:fillRect/>
          </a:stretch>
        </a:blip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719998" y="683998"/>
            <a:ext cx="8460001" cy="1023478"/>
          </a:xfrm>
          <a:prstGeom prst="rect">
            <a:avLst/>
          </a:prstGeom>
          <a:noFill/>
          <a:ln>
            <a:noFill/>
          </a:ln>
        </p:spPr>
        <p:txBody>
          <a:bodyPr vert="horz" wrap="square" lIns="0" tIns="0" rIns="0" bIns="0" anchor="ctr" anchorCtr="1" compatLnSpc="1">
            <a:noAutofit/>
          </a:bodyPr>
          <a:lstStyle/>
          <a:p>
            <a:pPr lvl="0"/>
            <a:endParaRPr lang="de-DE"/>
          </a:p>
        </p:txBody>
      </p:sp>
      <p:sp>
        <p:nvSpPr>
          <p:cNvPr id="3" name="Text Placeholder 2"/>
          <p:cNvSpPr txBox="1">
            <a:spLocks noGrp="1"/>
          </p:cNvSpPr>
          <p:nvPr>
            <p:ph type="body" idx="1"/>
          </p:nvPr>
        </p:nvSpPr>
        <p:spPr>
          <a:xfrm>
            <a:off x="719998" y="1949043"/>
            <a:ext cx="8855643" cy="3810963"/>
          </a:xfrm>
          <a:prstGeom prst="rect">
            <a:avLst/>
          </a:prstGeom>
          <a:noFill/>
          <a:ln>
            <a:noFill/>
          </a:ln>
        </p:spPr>
        <p:txBody>
          <a:bodyPr vert="horz" wrap="square" lIns="0" tIns="0" rIns="0" bIns="0" anchor="t" anchorCtr="0" compatLnSpc="1">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p:cNvSpPr txBox="1">
            <a:spLocks noGrp="1"/>
          </p:cNvSpPr>
          <p:nvPr>
            <p:ph type="dt" sz="half" idx="2"/>
          </p:nvPr>
        </p:nvSpPr>
        <p:spPr>
          <a:xfrm>
            <a:off x="539998" y="6318723"/>
            <a:ext cx="2348279" cy="521281"/>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de-DE"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de-DE"/>
          </a:p>
        </p:txBody>
      </p:sp>
      <p:sp>
        <p:nvSpPr>
          <p:cNvPr id="5" name="Footer Placeholder 4"/>
          <p:cNvSpPr txBox="1">
            <a:spLocks noGrp="1"/>
          </p:cNvSpPr>
          <p:nvPr>
            <p:ph type="ftr" sz="quarter" idx="3"/>
          </p:nvPr>
        </p:nvSpPr>
        <p:spPr>
          <a:xfrm>
            <a:off x="3267361" y="6347161"/>
            <a:ext cx="3194995" cy="521281"/>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de-DE"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de-DE"/>
          </a:p>
        </p:txBody>
      </p:sp>
      <p:sp>
        <p:nvSpPr>
          <p:cNvPr id="6" name="Slide Number Placeholder 5"/>
          <p:cNvSpPr txBox="1">
            <a:spLocks noGrp="1"/>
          </p:cNvSpPr>
          <p:nvPr>
            <p:ph type="sldNum" sz="quarter" idx="4"/>
          </p:nvPr>
        </p:nvSpPr>
        <p:spPr>
          <a:xfrm>
            <a:off x="6831363" y="6347161"/>
            <a:ext cx="2348279" cy="521281"/>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de-DE"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de-D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0" marR="0" lvl="0" indent="0" algn="ctr" defTabSz="914400" rtl="0" fontAlgn="auto" hangingPunct="0">
        <a:lnSpc>
          <a:spcPct val="100000"/>
        </a:lnSpc>
        <a:spcBef>
          <a:spcPts val="0"/>
        </a:spcBef>
        <a:spcAft>
          <a:spcPts val="0"/>
        </a:spcAft>
        <a:buNone/>
        <a:tabLst/>
        <a:defRPr lang="de-DE" sz="4400" b="0" i="0" u="none" strike="noStrike" kern="0" cap="none" spc="0" baseline="0">
          <a:solidFill>
            <a:srgbClr val="000000"/>
          </a:solidFill>
          <a:uFillTx/>
          <a:latin typeface="Albany" pitchFamily="18"/>
          <a:cs typeface="Tahoma" pitchFamily="2"/>
        </a:defRPr>
      </a:lvl1pPr>
    </p:titleStyle>
    <p:bodyStyle>
      <a:lvl1pPr marL="0" marR="0" lvl="0" indent="0" defTabSz="914400" rtl="0" fontAlgn="auto" hangingPunct="0">
        <a:lnSpc>
          <a:spcPct val="100000"/>
        </a:lnSpc>
        <a:spcBef>
          <a:spcPts val="0"/>
        </a:spcBef>
        <a:spcAft>
          <a:spcPts val="1415"/>
        </a:spcAft>
        <a:buNone/>
        <a:tabLst/>
        <a:defRPr lang="en-US" sz="3200" b="0" i="0" u="none" strike="noStrike" kern="0" cap="none" spc="0" baseline="0">
          <a:solidFill>
            <a:srgbClr val="000000"/>
          </a:solidFill>
          <a:uFillTx/>
          <a:latin typeface="Albany" pitchFamily="18"/>
          <a:cs typeface="Tahoma" pitchFamily="2"/>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n-US"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Text Placeholder 1"/>
          <p:cNvSpPr txBox="1">
            <a:spLocks noGrp="1"/>
          </p:cNvSpPr>
          <p:nvPr>
            <p:ph type="body" idx="4294967295"/>
          </p:nvPr>
        </p:nvSpPr>
        <p:spPr>
          <a:xfrm>
            <a:off x="719998" y="1445035"/>
            <a:ext cx="8855643" cy="5509200"/>
          </a:xfrm>
        </p:spPr>
        <p:txBody>
          <a:bodyPr>
            <a:spAutoFit/>
          </a:bodyPr>
          <a:lstStyle/>
          <a:p>
            <a:pPr lvl="0" algn="ctr"/>
            <a:endParaRPr lang="de-DE" sz="3600" b="1" dirty="0">
              <a:solidFill>
                <a:srgbClr val="000080"/>
              </a:solidFill>
              <a:latin typeface="Arial" panose="020B0604020202020204" pitchFamily="34" charset="0"/>
              <a:cs typeface="Arial" panose="020B0604020202020204" pitchFamily="34" charset="0"/>
            </a:endParaRPr>
          </a:p>
          <a:p>
            <a:pPr lvl="0" algn="ctr"/>
            <a:r>
              <a:rPr lang="de-DE" sz="3600" b="1" dirty="0">
                <a:solidFill>
                  <a:srgbClr val="000080"/>
                </a:solidFill>
                <a:latin typeface="Arial" panose="020B0604020202020204" pitchFamily="34" charset="0"/>
                <a:cs typeface="Arial" panose="020B0604020202020204" pitchFamily="34" charset="0"/>
              </a:rPr>
              <a:t>CMPT 225</a:t>
            </a:r>
          </a:p>
          <a:p>
            <a:pPr lvl="0" algn="ctr"/>
            <a:br>
              <a:rPr lang="de-DE" sz="3600" b="1" dirty="0">
                <a:solidFill>
                  <a:srgbClr val="000080"/>
                </a:solidFill>
                <a:latin typeface="Arial" panose="020B0604020202020204" pitchFamily="34" charset="0"/>
                <a:cs typeface="Arial" panose="020B0604020202020204" pitchFamily="34" charset="0"/>
              </a:rPr>
            </a:br>
            <a:r>
              <a:rPr lang="de-DE" sz="3600" b="1" dirty="0">
                <a:solidFill>
                  <a:srgbClr val="000080"/>
                </a:solidFill>
                <a:latin typeface="Arial" panose="020B0604020202020204" pitchFamily="34" charset="0"/>
                <a:cs typeface="Arial" panose="020B0604020202020204" pitchFamily="34" charset="0"/>
              </a:rPr>
              <a:t>Data Structures and Programming</a:t>
            </a:r>
          </a:p>
          <a:p>
            <a:pPr lvl="0" algn="ctr"/>
            <a:endParaRPr lang="de-DE" sz="3600" b="1" dirty="0">
              <a:solidFill>
                <a:srgbClr val="000080"/>
              </a:solidFill>
              <a:latin typeface="Arial" panose="020B0604020202020204" pitchFamily="34" charset="0"/>
              <a:cs typeface="Arial" panose="020B0604020202020204" pitchFamily="34" charset="0"/>
            </a:endParaRPr>
          </a:p>
          <a:p>
            <a:pPr lvl="0" algn="ctr"/>
            <a:r>
              <a:rPr lang="de-DE" sz="3600" b="1" dirty="0">
                <a:solidFill>
                  <a:srgbClr val="000080"/>
                </a:solidFill>
                <a:latin typeface="Arial" panose="020B0604020202020204" pitchFamily="34" charset="0"/>
                <a:cs typeface="Arial" panose="020B0604020202020204" pitchFamily="34" charset="0"/>
              </a:rPr>
              <a:t>March 24, 2021</a:t>
            </a:r>
          </a:p>
          <a:p>
            <a:pPr lvl="0" algn="ctr"/>
            <a:endParaRPr lang="de-DE" sz="3600" b="1" dirty="0">
              <a:solidFill>
                <a:srgbClr val="0000FF"/>
              </a:solidFill>
              <a:latin typeface="Arial" panose="020B0604020202020204" pitchFamily="34" charset="0"/>
              <a:cs typeface="Arial" panose="020B0604020202020204" pitchFamily="34" charset="0"/>
            </a:endParaRPr>
          </a:p>
          <a:p>
            <a:pPr lvl="0"/>
            <a:endParaRPr lang="de-DE" sz="3600" dirty="0">
              <a:solidFill>
                <a:srgbClr val="993366"/>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contains(element)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a:t>
            </a:r>
            <a:r>
              <a:rPr lang="en-US" sz="2200" dirty="0">
                <a:latin typeface="Albany"/>
              </a:rPr>
              <a:t> &amp;&amp; !(table[index].equals(element)) )</a:t>
            </a:r>
          </a:p>
          <a:p>
            <a:pPr lvl="1" indent="0">
              <a:buNone/>
              <a:defRPr/>
            </a:pPr>
            <a:r>
              <a:rPr lang="en-US" sz="2200" dirty="0">
                <a:latin typeface="Albany"/>
              </a:rPr>
              <a:t>2.1 index = index+1 (mod </a:t>
            </a:r>
            <a:r>
              <a:rPr lang="en-US" sz="2200" dirty="0" err="1">
                <a:latin typeface="Albany"/>
              </a:rPr>
              <a:t>table.length</a:t>
            </a:r>
            <a:r>
              <a:rPr lang="en-US" sz="2200" dirty="0">
                <a:latin typeface="Albany"/>
              </a:rPr>
              <a:t>)</a:t>
            </a:r>
            <a:br>
              <a:rPr lang="en-US" sz="2200" dirty="0">
                <a:latin typeface="Albany"/>
              </a:rPr>
            </a:br>
            <a:endParaRPr lang="en-US" sz="2200" dirty="0">
              <a:latin typeface="Albany"/>
            </a:endParaRPr>
          </a:p>
          <a:p>
            <a:pPr marL="457200" indent="-457200">
              <a:buAutoNum type="arabicPeriod"/>
              <a:defRPr/>
            </a:pPr>
            <a:r>
              <a:rPr lang="en-US" sz="2200" dirty="0">
                <a:solidFill>
                  <a:srgbClr val="C00000"/>
                </a:solidFill>
                <a:latin typeface="Albany"/>
              </a:rPr>
              <a:t>return</a:t>
            </a:r>
            <a:r>
              <a:rPr lang="en-US" sz="2200" dirty="0">
                <a:latin typeface="Albany"/>
              </a:rPr>
              <a:t> (table[index] != </a:t>
            </a:r>
            <a:r>
              <a:rPr lang="en-US" sz="2200" dirty="0">
                <a:solidFill>
                  <a:srgbClr val="C00000"/>
                </a:solidFill>
                <a:latin typeface="Albany"/>
              </a:rPr>
              <a:t>null</a:t>
            </a:r>
            <a:r>
              <a:rPr lang="en-US" sz="2200" dirty="0">
                <a:latin typeface="Albany"/>
              </a:rPr>
              <a:t>)</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1192645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contains(element)</a:t>
            </a:r>
          </a:p>
          <a:p>
            <a:pPr lvl="1" indent="0">
              <a:buNone/>
              <a:defRPr/>
            </a:pPr>
            <a:endParaRPr lang="en-US" sz="2200" dirty="0">
              <a:latin typeface="Albany"/>
            </a:endParaRPr>
          </a:p>
          <a:p>
            <a:pPr>
              <a:defRPr/>
            </a:pPr>
            <a:endParaRPr lang="en-US" sz="2200" dirty="0">
              <a:latin typeface="Albany"/>
            </a:endParaRPr>
          </a:p>
        </p:txBody>
      </p:sp>
      <p:graphicFrame>
        <p:nvGraphicFramePr>
          <p:cNvPr id="10" name="Table 4">
            <a:extLst>
              <a:ext uri="{FF2B5EF4-FFF2-40B4-BE49-F238E27FC236}">
                <a16:creationId xmlns:a16="http://schemas.microsoft.com/office/drawing/2014/main" id="{4E214510-2126-4CC8-A230-B9ED90B14E6D}"/>
              </a:ext>
            </a:extLst>
          </p:cNvPr>
          <p:cNvGraphicFramePr>
            <a:graphicFrameLocks noGrp="1"/>
          </p:cNvGraphicFramePr>
          <p:nvPr>
            <p:extLst>
              <p:ext uri="{D42A27DB-BD31-4B8C-83A1-F6EECF244321}">
                <p14:modId xmlns:p14="http://schemas.microsoft.com/office/powerpoint/2010/main" val="1877047728"/>
              </p:ext>
            </p:extLst>
          </p:nvPr>
        </p:nvGraphicFramePr>
        <p:xfrm>
          <a:off x="1862770" y="3545617"/>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Q</a:t>
                      </a:r>
                      <a:endParaRPr lang="en-CA" dirty="0">
                        <a:solidFill>
                          <a:schemeClr val="tx1"/>
                        </a:solidFill>
                      </a:endParaRPr>
                    </a:p>
                  </a:txBody>
                  <a:tcPr/>
                </a:tc>
                <a:tc>
                  <a:txBody>
                    <a:bodyPr/>
                    <a:lstStyle/>
                    <a:p>
                      <a:pPr algn="ctr"/>
                      <a:r>
                        <a:rPr lang="en-US" dirty="0">
                          <a:solidFill>
                            <a:schemeClr val="tx1"/>
                          </a:solidFill>
                        </a:rPr>
                        <a:t>S</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11" name="Arrow: Right 10">
            <a:extLst>
              <a:ext uri="{FF2B5EF4-FFF2-40B4-BE49-F238E27FC236}">
                <a16:creationId xmlns:a16="http://schemas.microsoft.com/office/drawing/2014/main" id="{E1AABF2A-E9E1-4E9A-9570-0B3F54253CC6}"/>
              </a:ext>
            </a:extLst>
          </p:cNvPr>
          <p:cNvSpPr/>
          <p:nvPr/>
        </p:nvSpPr>
        <p:spPr>
          <a:xfrm rot="18867650">
            <a:off x="4748722" y="4222113"/>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Contains(R)</a:t>
            </a:r>
            <a:endParaRPr lang="en-CA" b="1" dirty="0">
              <a:solidFill>
                <a:schemeClr val="tx1"/>
              </a:solidFill>
            </a:endParaRPr>
          </a:p>
        </p:txBody>
      </p:sp>
      <p:sp>
        <p:nvSpPr>
          <p:cNvPr id="12" name="Arrow: Right 11">
            <a:extLst>
              <a:ext uri="{FF2B5EF4-FFF2-40B4-BE49-F238E27FC236}">
                <a16:creationId xmlns:a16="http://schemas.microsoft.com/office/drawing/2014/main" id="{FE8ABB07-70BE-4E66-B903-EE995632944D}"/>
              </a:ext>
            </a:extLst>
          </p:cNvPr>
          <p:cNvSpPr/>
          <p:nvPr/>
        </p:nvSpPr>
        <p:spPr>
          <a:xfrm rot="18867650">
            <a:off x="6303749" y="4166496"/>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Contains(M)</a:t>
            </a:r>
            <a:endParaRPr lang="en-CA" b="1" dirty="0">
              <a:solidFill>
                <a:schemeClr val="tx1"/>
              </a:solidFill>
            </a:endParaRPr>
          </a:p>
        </p:txBody>
      </p:sp>
      <p:sp>
        <p:nvSpPr>
          <p:cNvPr id="13" name="Arrow: Right 12">
            <a:extLst>
              <a:ext uri="{FF2B5EF4-FFF2-40B4-BE49-F238E27FC236}">
                <a16:creationId xmlns:a16="http://schemas.microsoft.com/office/drawing/2014/main" id="{84014B3B-519C-4AE7-9AB9-B7AE55818684}"/>
              </a:ext>
            </a:extLst>
          </p:cNvPr>
          <p:cNvSpPr/>
          <p:nvPr/>
        </p:nvSpPr>
        <p:spPr>
          <a:xfrm rot="18867650">
            <a:off x="2742792" y="4222111"/>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Contains(S)</a:t>
            </a:r>
            <a:endParaRPr lang="en-CA" b="1" dirty="0">
              <a:solidFill>
                <a:schemeClr val="tx1"/>
              </a:solidFill>
            </a:endParaRPr>
          </a:p>
        </p:txBody>
      </p:sp>
      <p:sp>
        <p:nvSpPr>
          <p:cNvPr id="14" name="Arrow: Right 13">
            <a:extLst>
              <a:ext uri="{FF2B5EF4-FFF2-40B4-BE49-F238E27FC236}">
                <a16:creationId xmlns:a16="http://schemas.microsoft.com/office/drawing/2014/main" id="{EE83A5E2-4311-4357-B1C6-08182B3BEA7D}"/>
              </a:ext>
            </a:extLst>
          </p:cNvPr>
          <p:cNvSpPr/>
          <p:nvPr/>
        </p:nvSpPr>
        <p:spPr>
          <a:xfrm rot="18867650">
            <a:off x="5233838" y="4222110"/>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Contains(C)</a:t>
            </a:r>
            <a:endParaRPr lang="en-CA" b="1" dirty="0">
              <a:solidFill>
                <a:schemeClr val="tx1"/>
              </a:solidFill>
            </a:endParaRPr>
          </a:p>
        </p:txBody>
      </p:sp>
    </p:spTree>
    <p:extLst>
      <p:ext uri="{BB962C8B-B14F-4D97-AF65-F5344CB8AC3E}">
        <p14:creationId xmlns:p14="http://schemas.microsoft.com/office/powerpoint/2010/main" val="3006515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1"/>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2" nodeType="clickEffect">
                                  <p:stCondLst>
                                    <p:cond delay="0"/>
                                  </p:stCondLst>
                                  <p:childTnLst>
                                    <p:animMotion origin="layout" path="M -2.91339E-6 2.15876E-6 L 0.05748 -0.00021 " pathEditMode="relative" rAng="0" ptsTypes="AA">
                                      <p:cBhvr>
                                        <p:cTn id="30" dur="2000" fill="hold"/>
                                        <p:tgtEl>
                                          <p:spTgt spid="13"/>
                                        </p:tgtEl>
                                        <p:attrNameLst>
                                          <p:attrName>ppt_x</p:attrName>
                                          <p:attrName>ppt_y</p:attrName>
                                        </p:attrNameLst>
                                      </p:cBhvr>
                                      <p:rCtr x="2866" y="-21"/>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3" nodeType="clickEffect">
                                  <p:stCondLst>
                                    <p:cond delay="0"/>
                                  </p:stCondLst>
                                  <p:childTnLst>
                                    <p:animMotion origin="layout" path="M 0.05748 -0.00021 L 0.10016 -0.00168 " pathEditMode="relative" rAng="0" ptsTypes="AA">
                                      <p:cBhvr>
                                        <p:cTn id="34" dur="2000" fill="hold"/>
                                        <p:tgtEl>
                                          <p:spTgt spid="13"/>
                                        </p:tgtEl>
                                        <p:attrNameLst>
                                          <p:attrName>ppt_x</p:attrName>
                                          <p:attrName>ppt_y</p:attrName>
                                        </p:attrNameLst>
                                      </p:cBhvr>
                                      <p:rCtr x="2126" y="0"/>
                                    </p:animMotion>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13"/>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2" nodeType="clickEffect">
                                  <p:stCondLst>
                                    <p:cond delay="0"/>
                                  </p:stCondLst>
                                  <p:childTnLst>
                                    <p:animMotion origin="layout" path="M 4.72441E-7 2.15876E-6 L 0.05748 -0.00021 " pathEditMode="relative" rAng="0" ptsTypes="AA">
                                      <p:cBhvr>
                                        <p:cTn id="46" dur="2000" fill="hold"/>
                                        <p:tgtEl>
                                          <p:spTgt spid="14"/>
                                        </p:tgtEl>
                                        <p:attrNameLst>
                                          <p:attrName>ppt_x</p:attrName>
                                          <p:attrName>ppt_y</p:attrName>
                                        </p:attrNameLst>
                                      </p:cBhvr>
                                      <p:rCtr x="2866" y="-21"/>
                                    </p:animMotion>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0"/>
                                  </p:stCondLst>
                                  <p:childTnLst>
                                    <p:set>
                                      <p:cBhvr>
                                        <p:cTn id="50"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P spid="13" grpId="2" animBg="1"/>
      <p:bldP spid="13" grpId="3" animBg="1"/>
      <p:bldP spid="14" grpId="0" animBg="1"/>
      <p:bldP spid="14" grpId="1" animBg="1"/>
      <p:bldP spid="14" grpId="2"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Idea</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remove(element)</a:t>
            </a:r>
          </a:p>
          <a:p>
            <a:pPr marL="457200" indent="-457200">
              <a:buAutoNum type="arabicPeriod"/>
              <a:defRPr/>
            </a:pPr>
            <a:r>
              <a:rPr lang="en-US" sz="2200" dirty="0">
                <a:latin typeface="Albany"/>
              </a:rPr>
              <a:t>How should we handle removals?</a:t>
            </a:r>
          </a:p>
          <a:p>
            <a:pPr marL="457200" indent="-457200">
              <a:buAutoNum type="arabicPeriod"/>
              <a:defRPr/>
            </a:pPr>
            <a:r>
              <a:rPr lang="en-US" sz="2200" dirty="0">
                <a:latin typeface="Albany"/>
              </a:rPr>
              <a:t>Let’s say we went to remove from table[</a:t>
            </a:r>
            <a:r>
              <a:rPr lang="en-US" sz="2200" dirty="0" err="1">
                <a:latin typeface="Albany"/>
              </a:rPr>
              <a:t>i</a:t>
            </a:r>
            <a:r>
              <a:rPr lang="en-US" sz="2200" dirty="0">
                <a:latin typeface="Albany"/>
              </a:rPr>
              <a:t>], but there is another element with same hash, that we added to table[i+1].</a:t>
            </a:r>
            <a:br>
              <a:rPr lang="en-US" sz="2200" dirty="0">
                <a:latin typeface="Albany"/>
              </a:rPr>
            </a:br>
            <a:r>
              <a:rPr lang="en-US" sz="2200" dirty="0">
                <a:latin typeface="Albany"/>
              </a:rPr>
              <a:t>What should we do?</a:t>
            </a:r>
          </a:p>
          <a:p>
            <a:pPr marL="457200" indent="-457200">
              <a:buFontTx/>
              <a:buAutoNum type="arabicPeriod"/>
              <a:defRPr/>
            </a:pPr>
            <a:r>
              <a:rPr lang="en-US" sz="2200" dirty="0">
                <a:latin typeface="Albany"/>
              </a:rPr>
              <a:t>Or that element was added to table[i+3] because table[i,i+1,i+2] were taken.</a:t>
            </a:r>
          </a:p>
          <a:p>
            <a:pPr>
              <a:defRPr/>
            </a:pPr>
            <a:r>
              <a:rPr lang="en-US" sz="2200" dirty="0">
                <a:latin typeface="Albany"/>
              </a:rPr>
              <a:t>What should we do?</a:t>
            </a:r>
          </a:p>
        </p:txBody>
      </p:sp>
    </p:spTree>
    <p:extLst>
      <p:ext uri="{BB962C8B-B14F-4D97-AF65-F5344CB8AC3E}">
        <p14:creationId xmlns:p14="http://schemas.microsoft.com/office/powerpoint/2010/main" val="1552360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Idea</a:t>
            </a:r>
            <a:r>
              <a:rPr lang="en-US" sz="2200" dirty="0">
                <a:latin typeface="Albany"/>
              </a:rPr>
              <a:t>: when insertion causes collision, check if the next entry is empty, and put the element there. If not go to the right one more…</a:t>
            </a:r>
          </a:p>
          <a:p>
            <a:pPr>
              <a:defRPr/>
            </a:pPr>
            <a:r>
              <a:rPr lang="en-US" sz="2200" dirty="0">
                <a:latin typeface="Albany"/>
              </a:rPr>
              <a:t>When removing mark that location as “deleted”</a:t>
            </a:r>
          </a:p>
          <a:p>
            <a:pPr>
              <a:defRPr/>
            </a:pPr>
            <a:r>
              <a:rPr lang="en-US" sz="2200" u="sng" dirty="0">
                <a:latin typeface="Albany"/>
              </a:rPr>
              <a:t>remove(element)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 </a:t>
            </a:r>
          </a:p>
          <a:p>
            <a:pPr marL="457200" indent="-457200">
              <a:buAutoNum type="arabicPeriod"/>
              <a:defRPr/>
            </a:pPr>
            <a:r>
              <a:rPr lang="en-US" sz="2200" dirty="0">
                <a:latin typeface="Albany"/>
              </a:rPr>
              <a:t>table[index] = deleted</a:t>
            </a:r>
          </a:p>
          <a:p>
            <a:pPr>
              <a:defRPr/>
            </a:pPr>
            <a:r>
              <a:rPr lang="en-US" sz="2200" dirty="0">
                <a:latin typeface="Albany"/>
              </a:rPr>
              <a:t>Here deleted is a special object used by our Hash, e.g.</a:t>
            </a:r>
          </a:p>
          <a:p>
            <a:pPr>
              <a:defRPr/>
            </a:pPr>
            <a:r>
              <a:rPr lang="en-US" sz="1800" b="1" dirty="0">
                <a:solidFill>
                  <a:srgbClr val="7F0055"/>
                </a:solidFill>
                <a:latin typeface="Consolas" panose="020B0609020204030204" pitchFamily="49" charset="0"/>
              </a:rPr>
              <a:t>	private</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static</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final</a:t>
            </a:r>
            <a:r>
              <a:rPr lang="en-US" sz="1800" b="1" dirty="0">
                <a:latin typeface="Consolas" panose="020B0609020204030204" pitchFamily="49" charset="0"/>
              </a:rPr>
              <a:t> Object </a:t>
            </a:r>
            <a:r>
              <a:rPr lang="en-US" sz="1800" b="1" i="1" dirty="0">
                <a:solidFill>
                  <a:srgbClr val="0000C0"/>
                </a:solidFill>
                <a:latin typeface="Consolas" panose="020B0609020204030204" pitchFamily="49" charset="0"/>
              </a:rPr>
              <a:t>deleted</a:t>
            </a:r>
            <a:r>
              <a:rPr lang="en-US" sz="1800" b="1" i="1" dirty="0">
                <a:latin typeface="Consolas" panose="020B0609020204030204" pitchFamily="49" charset="0"/>
              </a:rPr>
              <a:t> = </a:t>
            </a:r>
            <a:r>
              <a:rPr lang="en-US" sz="1800" b="1" i="1" dirty="0">
                <a:solidFill>
                  <a:srgbClr val="7F0055"/>
                </a:solidFill>
                <a:latin typeface="Consolas" panose="020B0609020204030204" pitchFamily="49" charset="0"/>
              </a:rPr>
              <a:t>new</a:t>
            </a:r>
            <a:r>
              <a:rPr lang="en-US" sz="1800" b="1" i="1" dirty="0">
                <a:latin typeface="Consolas" panose="020B0609020204030204" pitchFamily="49" charset="0"/>
              </a:rPr>
              <a:t> Object();</a:t>
            </a:r>
          </a:p>
          <a:p>
            <a:pPr>
              <a:defRPr/>
            </a:pPr>
            <a:r>
              <a:rPr lang="en-US" sz="2200" dirty="0">
                <a:latin typeface="Albany"/>
              </a:rPr>
              <a:t>This will require us to revise our insert and contains() methods.</a:t>
            </a:r>
          </a:p>
          <a:p>
            <a:pPr>
              <a:defRPr/>
            </a:pPr>
            <a:endParaRPr lang="en-US" sz="2200" dirty="0">
              <a:latin typeface="Albany"/>
            </a:endParaRPr>
          </a:p>
        </p:txBody>
      </p:sp>
    </p:spTree>
    <p:extLst>
      <p:ext uri="{BB962C8B-B14F-4D97-AF65-F5344CB8AC3E}">
        <p14:creationId xmlns:p14="http://schemas.microsoft.com/office/powerpoint/2010/main" val="1275333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lvl="0">
              <a:defRPr/>
            </a:pPr>
            <a:r>
              <a:rPr lang="en-US" sz="2200" dirty="0">
                <a:latin typeface="Albany"/>
              </a:rPr>
              <a:t>We have a special object </a:t>
            </a:r>
            <a:r>
              <a:rPr lang="en-US" sz="2200" i="1" dirty="0">
                <a:solidFill>
                  <a:srgbClr val="0070C0"/>
                </a:solidFill>
                <a:latin typeface="Albany"/>
              </a:rPr>
              <a:t>deleted</a:t>
            </a:r>
          </a:p>
          <a:p>
            <a:pPr lvl="0">
              <a:defRPr/>
            </a:pPr>
            <a:r>
              <a:rPr lang="en-US" sz="2200" dirty="0">
                <a:latin typeface="Albany"/>
              </a:rPr>
              <a:t> </a:t>
            </a:r>
            <a:r>
              <a:rPr lang="en-US" sz="1800" b="1" dirty="0">
                <a:solidFill>
                  <a:srgbClr val="7F0055"/>
                </a:solidFill>
                <a:latin typeface="Consolas" panose="020B0609020204030204" pitchFamily="49" charset="0"/>
              </a:rPr>
              <a:t>	private</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static</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final</a:t>
            </a:r>
            <a:r>
              <a:rPr lang="en-US" sz="1800" b="1" dirty="0">
                <a:latin typeface="Consolas" panose="020B0609020204030204" pitchFamily="49" charset="0"/>
              </a:rPr>
              <a:t> Object </a:t>
            </a:r>
            <a:r>
              <a:rPr lang="en-US" sz="1800" b="1" i="1" dirty="0">
                <a:solidFill>
                  <a:srgbClr val="0000C0"/>
                </a:solidFill>
                <a:latin typeface="Consolas" panose="020B0609020204030204" pitchFamily="49" charset="0"/>
              </a:rPr>
              <a:t>deleted</a:t>
            </a:r>
            <a:r>
              <a:rPr lang="en-US" sz="1800" b="1" i="1" dirty="0">
                <a:latin typeface="Consolas" panose="020B0609020204030204" pitchFamily="49" charset="0"/>
              </a:rPr>
              <a:t> = </a:t>
            </a:r>
            <a:r>
              <a:rPr lang="en-US" sz="1800" b="1" i="1" dirty="0">
                <a:solidFill>
                  <a:srgbClr val="7F0055"/>
                </a:solidFill>
                <a:latin typeface="Consolas" panose="020B0609020204030204" pitchFamily="49" charset="0"/>
              </a:rPr>
              <a:t>new</a:t>
            </a:r>
            <a:r>
              <a:rPr lang="en-US" sz="1800" b="1" i="1" dirty="0">
                <a:latin typeface="Consolas" panose="020B0609020204030204" pitchFamily="49" charset="0"/>
              </a:rPr>
              <a:t> Object();</a:t>
            </a:r>
          </a:p>
          <a:p>
            <a:pPr>
              <a:defRPr/>
            </a:pPr>
            <a:r>
              <a:rPr lang="en-US" sz="2200" u="sng" dirty="0">
                <a:latin typeface="Albany"/>
              </a:rPr>
              <a:t>add(element)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 </a:t>
            </a:r>
            <a:r>
              <a:rPr lang="en-US" sz="2200" dirty="0">
                <a:latin typeface="Albany"/>
              </a:rPr>
              <a:t>&amp;&amp; table[index] != </a:t>
            </a:r>
            <a:r>
              <a:rPr lang="en-US" sz="2200" dirty="0">
                <a:solidFill>
                  <a:srgbClr val="0070C0"/>
                </a:solidFill>
                <a:latin typeface="Albany"/>
              </a:rPr>
              <a:t>deleted</a:t>
            </a:r>
            <a:r>
              <a:rPr lang="en-US" sz="2200" dirty="0">
                <a:solidFill>
                  <a:srgbClr val="C00000"/>
                </a:solidFill>
                <a:latin typeface="Albany"/>
              </a:rPr>
              <a:t> </a:t>
            </a:r>
            <a:r>
              <a:rPr lang="en-US" sz="2200" dirty="0">
                <a:latin typeface="Albany"/>
              </a:rPr>
              <a:t>)</a:t>
            </a:r>
          </a:p>
          <a:p>
            <a:pPr lvl="1" indent="0">
              <a:buNone/>
              <a:defRPr/>
            </a:pPr>
            <a:r>
              <a:rPr lang="en-US" sz="2200" dirty="0">
                <a:latin typeface="Albany"/>
              </a:rPr>
              <a:t>2.1 index = index+1 (mod </a:t>
            </a:r>
            <a:r>
              <a:rPr lang="en-US" sz="2200" dirty="0" err="1">
                <a:latin typeface="Albany"/>
              </a:rPr>
              <a:t>table.length</a:t>
            </a:r>
            <a:r>
              <a:rPr lang="en-US" sz="2200" dirty="0">
                <a:latin typeface="Albany"/>
              </a:rPr>
              <a:t>)</a:t>
            </a:r>
            <a:br>
              <a:rPr lang="en-US" sz="2200" dirty="0">
                <a:latin typeface="Albany"/>
              </a:rPr>
            </a:br>
            <a:endParaRPr lang="en-US" sz="2200" dirty="0">
              <a:latin typeface="Albany"/>
            </a:endParaRPr>
          </a:p>
          <a:p>
            <a:pPr marL="457200" indent="-457200">
              <a:buAutoNum type="arabicPeriod"/>
              <a:defRPr/>
            </a:pPr>
            <a:r>
              <a:rPr lang="en-US" sz="2200" dirty="0">
                <a:latin typeface="Albany"/>
              </a:rPr>
              <a:t>table[index] = element</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820580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add(element)</a:t>
            </a:r>
          </a:p>
        </p:txBody>
      </p:sp>
      <p:graphicFrame>
        <p:nvGraphicFramePr>
          <p:cNvPr id="4" name="Table 4">
            <a:extLst>
              <a:ext uri="{FF2B5EF4-FFF2-40B4-BE49-F238E27FC236}">
                <a16:creationId xmlns:a16="http://schemas.microsoft.com/office/drawing/2014/main" id="{8CC1E5E3-4FEB-4F09-9F67-C27800FF382F}"/>
              </a:ext>
            </a:extLst>
          </p:cNvPr>
          <p:cNvGraphicFramePr>
            <a:graphicFrameLocks noGrp="1"/>
          </p:cNvGraphicFramePr>
          <p:nvPr>
            <p:extLst>
              <p:ext uri="{D42A27DB-BD31-4B8C-83A1-F6EECF244321}">
                <p14:modId xmlns:p14="http://schemas.microsoft.com/office/powerpoint/2010/main" val="4133773134"/>
              </p:ext>
            </p:extLst>
          </p:nvPr>
        </p:nvGraphicFramePr>
        <p:xfrm>
          <a:off x="2821773" y="5121121"/>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rgbClr val="FF0000"/>
                          </a:solidFill>
                        </a:rPr>
                        <a:t>R</a:t>
                      </a:r>
                      <a:endParaRPr lang="en-CA" dirty="0">
                        <a:solidFill>
                          <a:srgbClr val="FF0000"/>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graphicFrame>
        <p:nvGraphicFramePr>
          <p:cNvPr id="5" name="Table 4">
            <a:extLst>
              <a:ext uri="{FF2B5EF4-FFF2-40B4-BE49-F238E27FC236}">
                <a16:creationId xmlns:a16="http://schemas.microsoft.com/office/drawing/2014/main" id="{C8A4F5E4-760A-4C48-80BE-891A52B3D9D7}"/>
              </a:ext>
            </a:extLst>
          </p:cNvPr>
          <p:cNvGraphicFramePr>
            <a:graphicFrameLocks noGrp="1"/>
          </p:cNvGraphicFramePr>
          <p:nvPr>
            <p:extLst>
              <p:ext uri="{D42A27DB-BD31-4B8C-83A1-F6EECF244321}">
                <p14:modId xmlns:p14="http://schemas.microsoft.com/office/powerpoint/2010/main" val="2020602793"/>
              </p:ext>
            </p:extLst>
          </p:nvPr>
        </p:nvGraphicFramePr>
        <p:xfrm>
          <a:off x="2821772" y="6489536"/>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rgbClr val="FF0000"/>
                          </a:solidFill>
                        </a:rPr>
                        <a:t>S</a:t>
                      </a:r>
                      <a:endParaRPr lang="en-CA" dirty="0">
                        <a:solidFill>
                          <a:srgbClr val="FF0000"/>
                        </a:solidFill>
                      </a:endParaRPr>
                    </a:p>
                  </a:txBody>
                  <a:tcPr/>
                </a:tc>
                <a:tc>
                  <a:txBody>
                    <a:bodyPr/>
                    <a:lstStyle/>
                    <a:p>
                      <a:pPr algn="ctr"/>
                      <a:endParaRPr lang="en-CA" dirty="0">
                        <a:solidFill>
                          <a:srgbClr val="FF0000"/>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6" name="Arrow: Right 5">
            <a:extLst>
              <a:ext uri="{FF2B5EF4-FFF2-40B4-BE49-F238E27FC236}">
                <a16:creationId xmlns:a16="http://schemas.microsoft.com/office/drawing/2014/main" id="{3C0CF39C-F855-4FCF-B300-4D79749732AB}"/>
              </a:ext>
            </a:extLst>
          </p:cNvPr>
          <p:cNvSpPr/>
          <p:nvPr/>
        </p:nvSpPr>
        <p:spPr>
          <a:xfrm rot="19495551">
            <a:off x="4140282" y="5526999"/>
            <a:ext cx="1067338" cy="6124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 S</a:t>
            </a:r>
            <a:endParaRPr lang="en-CA" b="1" dirty="0">
              <a:solidFill>
                <a:schemeClr val="tx1"/>
              </a:solidFill>
            </a:endParaRPr>
          </a:p>
        </p:txBody>
      </p:sp>
      <p:graphicFrame>
        <p:nvGraphicFramePr>
          <p:cNvPr id="7" name="Table 4">
            <a:extLst>
              <a:ext uri="{FF2B5EF4-FFF2-40B4-BE49-F238E27FC236}">
                <a16:creationId xmlns:a16="http://schemas.microsoft.com/office/drawing/2014/main" id="{A73FED97-916E-4C7E-87A3-B3EF1868E3A8}"/>
              </a:ext>
            </a:extLst>
          </p:cNvPr>
          <p:cNvGraphicFramePr>
            <a:graphicFrameLocks noGrp="1"/>
          </p:cNvGraphicFramePr>
          <p:nvPr>
            <p:extLst>
              <p:ext uri="{D42A27DB-BD31-4B8C-83A1-F6EECF244321}">
                <p14:modId xmlns:p14="http://schemas.microsoft.com/office/powerpoint/2010/main" val="1108583884"/>
              </p:ext>
            </p:extLst>
          </p:nvPr>
        </p:nvGraphicFramePr>
        <p:xfrm>
          <a:off x="2821775" y="3731463"/>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8" name="Arrow: Right 7">
            <a:extLst>
              <a:ext uri="{FF2B5EF4-FFF2-40B4-BE49-F238E27FC236}">
                <a16:creationId xmlns:a16="http://schemas.microsoft.com/office/drawing/2014/main" id="{38613B0D-9DF0-46EC-8D8E-AAF11BD05E8E}"/>
              </a:ext>
            </a:extLst>
          </p:cNvPr>
          <p:cNvSpPr/>
          <p:nvPr/>
        </p:nvSpPr>
        <p:spPr>
          <a:xfrm rot="19495551">
            <a:off x="6261047" y="4236629"/>
            <a:ext cx="1067338" cy="6124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 R</a:t>
            </a:r>
            <a:endParaRPr lang="en-CA" b="1" dirty="0">
              <a:solidFill>
                <a:schemeClr val="tx1"/>
              </a:solidFill>
            </a:endParaRPr>
          </a:p>
        </p:txBody>
      </p:sp>
    </p:spTree>
    <p:extLst>
      <p:ext uri="{BB962C8B-B14F-4D97-AF65-F5344CB8AC3E}">
        <p14:creationId xmlns:p14="http://schemas.microsoft.com/office/powerpoint/2010/main" val="3380053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contains(element)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a:t>
            </a:r>
            <a:r>
              <a:rPr lang="en-US" sz="2200" dirty="0">
                <a:latin typeface="Albany"/>
              </a:rPr>
              <a:t> &amp;&amp; ! </a:t>
            </a:r>
            <a:r>
              <a:rPr lang="en-US" sz="2200" dirty="0" err="1">
                <a:latin typeface="Albany"/>
              </a:rPr>
              <a:t>element.equals</a:t>
            </a:r>
            <a:r>
              <a:rPr lang="en-US" sz="2200" dirty="0">
                <a:latin typeface="Albany"/>
              </a:rPr>
              <a:t>(table[index]))</a:t>
            </a:r>
          </a:p>
          <a:p>
            <a:pPr lvl="1" indent="0">
              <a:buNone/>
              <a:defRPr/>
            </a:pPr>
            <a:r>
              <a:rPr lang="en-US" sz="2200" dirty="0">
                <a:latin typeface="Albany"/>
              </a:rPr>
              <a:t>2.1 index = index+1 (mod </a:t>
            </a:r>
            <a:r>
              <a:rPr lang="en-US" sz="2200" dirty="0" err="1">
                <a:latin typeface="Albany"/>
              </a:rPr>
              <a:t>table.length</a:t>
            </a:r>
            <a:r>
              <a:rPr lang="en-US" sz="2200" dirty="0">
                <a:latin typeface="Albany"/>
              </a:rPr>
              <a:t>)</a:t>
            </a:r>
            <a:br>
              <a:rPr lang="en-US" sz="2200" dirty="0">
                <a:latin typeface="Albany"/>
              </a:rPr>
            </a:br>
            <a:endParaRPr lang="en-US" sz="2200" dirty="0">
              <a:latin typeface="Albany"/>
            </a:endParaRPr>
          </a:p>
          <a:p>
            <a:pPr marL="457200" indent="-457200">
              <a:buAutoNum type="arabicPeriod"/>
              <a:defRPr/>
            </a:pPr>
            <a:r>
              <a:rPr lang="en-US" sz="2200" dirty="0">
                <a:solidFill>
                  <a:srgbClr val="C00000"/>
                </a:solidFill>
                <a:latin typeface="Albany"/>
              </a:rPr>
              <a:t>return</a:t>
            </a:r>
            <a:r>
              <a:rPr lang="en-US" sz="2200" dirty="0">
                <a:latin typeface="Albany"/>
              </a:rPr>
              <a:t> (</a:t>
            </a:r>
            <a:r>
              <a:rPr lang="en-US" sz="2200" dirty="0" err="1">
                <a:latin typeface="Albany"/>
              </a:rPr>
              <a:t>element.equals</a:t>
            </a:r>
            <a:r>
              <a:rPr lang="en-US" sz="2200" dirty="0">
                <a:latin typeface="Albany"/>
              </a:rPr>
              <a:t>(table[index]))</a:t>
            </a:r>
          </a:p>
          <a:p>
            <a:pPr>
              <a:defRPr/>
            </a:pPr>
            <a:endParaRPr lang="en-US" sz="2200" dirty="0">
              <a:latin typeface="Albany"/>
            </a:endParaRPr>
          </a:p>
        </p:txBody>
      </p:sp>
    </p:spTree>
    <p:extLst>
      <p:ext uri="{BB962C8B-B14F-4D97-AF65-F5344CB8AC3E}">
        <p14:creationId xmlns:p14="http://schemas.microsoft.com/office/powerpoint/2010/main" val="2483258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contains(element)</a:t>
            </a:r>
          </a:p>
          <a:p>
            <a:pPr lvl="1" indent="0">
              <a:buNone/>
              <a:defRPr/>
            </a:pPr>
            <a:endParaRPr lang="en-US" sz="2200" dirty="0">
              <a:latin typeface="Albany"/>
            </a:endParaRPr>
          </a:p>
          <a:p>
            <a:pPr>
              <a:defRPr/>
            </a:pPr>
            <a:endParaRPr lang="en-US" sz="2200" dirty="0">
              <a:latin typeface="Albany"/>
            </a:endParaRPr>
          </a:p>
        </p:txBody>
      </p:sp>
      <p:graphicFrame>
        <p:nvGraphicFramePr>
          <p:cNvPr id="10" name="Table 4">
            <a:extLst>
              <a:ext uri="{FF2B5EF4-FFF2-40B4-BE49-F238E27FC236}">
                <a16:creationId xmlns:a16="http://schemas.microsoft.com/office/drawing/2014/main" id="{4E214510-2126-4CC8-A230-B9ED90B14E6D}"/>
              </a:ext>
            </a:extLst>
          </p:cNvPr>
          <p:cNvGraphicFramePr>
            <a:graphicFrameLocks noGrp="1"/>
          </p:cNvGraphicFramePr>
          <p:nvPr>
            <p:extLst>
              <p:ext uri="{D42A27DB-BD31-4B8C-83A1-F6EECF244321}">
                <p14:modId xmlns:p14="http://schemas.microsoft.com/office/powerpoint/2010/main" val="1227081987"/>
              </p:ext>
            </p:extLst>
          </p:nvPr>
        </p:nvGraphicFramePr>
        <p:xfrm>
          <a:off x="1862770" y="3545617"/>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r>
                        <a:rPr lang="en-US" dirty="0">
                          <a:solidFill>
                            <a:schemeClr val="tx1"/>
                          </a:solidFill>
                        </a:rPr>
                        <a:t>S</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11" name="Arrow: Right 10">
            <a:extLst>
              <a:ext uri="{FF2B5EF4-FFF2-40B4-BE49-F238E27FC236}">
                <a16:creationId xmlns:a16="http://schemas.microsoft.com/office/drawing/2014/main" id="{E1AABF2A-E9E1-4E9A-9570-0B3F54253CC6}"/>
              </a:ext>
            </a:extLst>
          </p:cNvPr>
          <p:cNvSpPr/>
          <p:nvPr/>
        </p:nvSpPr>
        <p:spPr>
          <a:xfrm rot="18867650">
            <a:off x="4748722" y="4222113"/>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Contains(R)</a:t>
            </a:r>
            <a:endParaRPr lang="en-CA" b="1" dirty="0">
              <a:solidFill>
                <a:schemeClr val="tx1"/>
              </a:solidFill>
            </a:endParaRPr>
          </a:p>
        </p:txBody>
      </p:sp>
      <p:sp>
        <p:nvSpPr>
          <p:cNvPr id="12" name="Arrow: Right 11">
            <a:extLst>
              <a:ext uri="{FF2B5EF4-FFF2-40B4-BE49-F238E27FC236}">
                <a16:creationId xmlns:a16="http://schemas.microsoft.com/office/drawing/2014/main" id="{FE8ABB07-70BE-4E66-B903-EE995632944D}"/>
              </a:ext>
            </a:extLst>
          </p:cNvPr>
          <p:cNvSpPr/>
          <p:nvPr/>
        </p:nvSpPr>
        <p:spPr>
          <a:xfrm rot="18867650">
            <a:off x="6303749" y="4166496"/>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Contains(M)</a:t>
            </a:r>
            <a:endParaRPr lang="en-CA" b="1" dirty="0">
              <a:solidFill>
                <a:schemeClr val="tx1"/>
              </a:solidFill>
            </a:endParaRPr>
          </a:p>
        </p:txBody>
      </p:sp>
      <p:sp>
        <p:nvSpPr>
          <p:cNvPr id="13" name="Arrow: Right 12">
            <a:extLst>
              <a:ext uri="{FF2B5EF4-FFF2-40B4-BE49-F238E27FC236}">
                <a16:creationId xmlns:a16="http://schemas.microsoft.com/office/drawing/2014/main" id="{84014B3B-519C-4AE7-9AB9-B7AE55818684}"/>
              </a:ext>
            </a:extLst>
          </p:cNvPr>
          <p:cNvSpPr/>
          <p:nvPr/>
        </p:nvSpPr>
        <p:spPr>
          <a:xfrm rot="18867650">
            <a:off x="2742792" y="4222111"/>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Contains(S)</a:t>
            </a:r>
            <a:endParaRPr lang="en-CA" b="1" dirty="0">
              <a:solidFill>
                <a:schemeClr val="tx1"/>
              </a:solidFill>
            </a:endParaRPr>
          </a:p>
        </p:txBody>
      </p:sp>
      <p:sp>
        <p:nvSpPr>
          <p:cNvPr id="14" name="Arrow: Right 13">
            <a:extLst>
              <a:ext uri="{FF2B5EF4-FFF2-40B4-BE49-F238E27FC236}">
                <a16:creationId xmlns:a16="http://schemas.microsoft.com/office/drawing/2014/main" id="{EE83A5E2-4311-4357-B1C6-08182B3BEA7D}"/>
              </a:ext>
            </a:extLst>
          </p:cNvPr>
          <p:cNvSpPr/>
          <p:nvPr/>
        </p:nvSpPr>
        <p:spPr>
          <a:xfrm rot="18867650">
            <a:off x="5233838" y="4222110"/>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Contains(C)</a:t>
            </a:r>
            <a:endParaRPr lang="en-CA" b="1" dirty="0">
              <a:solidFill>
                <a:schemeClr val="tx1"/>
              </a:solidFill>
            </a:endParaRPr>
          </a:p>
        </p:txBody>
      </p:sp>
    </p:spTree>
    <p:extLst>
      <p:ext uri="{BB962C8B-B14F-4D97-AF65-F5344CB8AC3E}">
        <p14:creationId xmlns:p14="http://schemas.microsoft.com/office/powerpoint/2010/main" val="1315985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1"/>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2" nodeType="clickEffect">
                                  <p:stCondLst>
                                    <p:cond delay="0"/>
                                  </p:stCondLst>
                                  <p:childTnLst>
                                    <p:animMotion origin="layout" path="M -2.91339E-6 2.15876E-6 L 0.05748 -0.00021 " pathEditMode="relative" rAng="0" ptsTypes="AA">
                                      <p:cBhvr>
                                        <p:cTn id="30" dur="2000" fill="hold"/>
                                        <p:tgtEl>
                                          <p:spTgt spid="13"/>
                                        </p:tgtEl>
                                        <p:attrNameLst>
                                          <p:attrName>ppt_x</p:attrName>
                                          <p:attrName>ppt_y</p:attrName>
                                        </p:attrNameLst>
                                      </p:cBhvr>
                                      <p:rCtr x="2866" y="-21"/>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3" nodeType="clickEffect">
                                  <p:stCondLst>
                                    <p:cond delay="0"/>
                                  </p:stCondLst>
                                  <p:childTnLst>
                                    <p:animMotion origin="layout" path="M 0.05748 -0.00021 L 0.10016 -0.00168 " pathEditMode="relative" rAng="0" ptsTypes="AA">
                                      <p:cBhvr>
                                        <p:cTn id="34" dur="2000" fill="hold"/>
                                        <p:tgtEl>
                                          <p:spTgt spid="13"/>
                                        </p:tgtEl>
                                        <p:attrNameLst>
                                          <p:attrName>ppt_x</p:attrName>
                                          <p:attrName>ppt_y</p:attrName>
                                        </p:attrNameLst>
                                      </p:cBhvr>
                                      <p:rCtr x="2126" y="0"/>
                                    </p:animMotion>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13"/>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2" nodeType="clickEffect">
                                  <p:stCondLst>
                                    <p:cond delay="0"/>
                                  </p:stCondLst>
                                  <p:childTnLst>
                                    <p:animMotion origin="layout" path="M 4.72441E-7 2.15876E-6 L 0.05748 -0.00021 " pathEditMode="relative" rAng="0" ptsTypes="AA">
                                      <p:cBhvr>
                                        <p:cTn id="46" dur="2000" fill="hold"/>
                                        <p:tgtEl>
                                          <p:spTgt spid="14"/>
                                        </p:tgtEl>
                                        <p:attrNameLst>
                                          <p:attrName>ppt_x</p:attrName>
                                          <p:attrName>ppt_y</p:attrName>
                                        </p:attrNameLst>
                                      </p:cBhvr>
                                      <p:rCtr x="2866" y="-21"/>
                                    </p:animMotion>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grpId="3" nodeType="clickEffect">
                                  <p:stCondLst>
                                    <p:cond delay="0"/>
                                  </p:stCondLst>
                                  <p:childTnLst>
                                    <p:animMotion origin="layout" path="M 0.05748 -0.00021 L 0.10425 -0.00609 " pathEditMode="relative" rAng="0" ptsTypes="AA">
                                      <p:cBhvr>
                                        <p:cTn id="50" dur="2000" fill="hold"/>
                                        <p:tgtEl>
                                          <p:spTgt spid="14"/>
                                        </p:tgtEl>
                                        <p:attrNameLst>
                                          <p:attrName>ppt_x</p:attrName>
                                          <p:attrName>ppt_y</p:attrName>
                                        </p:attrNameLst>
                                      </p:cBhvr>
                                      <p:rCtr x="2331" y="-294"/>
                                    </p:animMotion>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1" nodeType="clickEffect">
                                  <p:stCondLst>
                                    <p:cond delay="0"/>
                                  </p:stCondLst>
                                  <p:childTnLst>
                                    <p:set>
                                      <p:cBhvr>
                                        <p:cTn id="54"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P spid="13" grpId="2" animBg="1"/>
      <p:bldP spid="13" grpId="3" animBg="1"/>
      <p:bldP spid="14" grpId="0" animBg="1"/>
      <p:bldP spid="14" grpId="1" animBg="1"/>
      <p:bldP spid="14" grpId="2" animBg="1"/>
      <p:bldP spid="14" grpId="3"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lvl="0">
              <a:defRPr/>
            </a:pPr>
            <a:r>
              <a:rPr lang="en-US" sz="2200" dirty="0">
                <a:latin typeface="Albany"/>
              </a:rPr>
              <a:t>We have a special object </a:t>
            </a:r>
            <a:r>
              <a:rPr lang="en-US" sz="2200" i="1" dirty="0">
                <a:solidFill>
                  <a:srgbClr val="0070C0"/>
                </a:solidFill>
                <a:latin typeface="Albany"/>
              </a:rPr>
              <a:t>deleted</a:t>
            </a:r>
          </a:p>
          <a:p>
            <a:pPr lvl="0">
              <a:defRPr/>
            </a:pPr>
            <a:r>
              <a:rPr lang="en-US" sz="2200" dirty="0">
                <a:latin typeface="Albany"/>
              </a:rPr>
              <a:t> </a:t>
            </a:r>
            <a:r>
              <a:rPr lang="en-US" sz="1800" b="1" dirty="0">
                <a:solidFill>
                  <a:srgbClr val="7F0055"/>
                </a:solidFill>
                <a:latin typeface="Consolas" panose="020B0609020204030204" pitchFamily="49" charset="0"/>
              </a:rPr>
              <a:t>	private</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static</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final</a:t>
            </a:r>
            <a:r>
              <a:rPr lang="en-US" sz="1800" b="1" dirty="0">
                <a:latin typeface="Consolas" panose="020B0609020204030204" pitchFamily="49" charset="0"/>
              </a:rPr>
              <a:t> Object </a:t>
            </a:r>
            <a:r>
              <a:rPr lang="en-US" sz="1800" b="1" i="1" dirty="0">
                <a:solidFill>
                  <a:srgbClr val="0000C0"/>
                </a:solidFill>
                <a:latin typeface="Consolas" panose="020B0609020204030204" pitchFamily="49" charset="0"/>
              </a:rPr>
              <a:t>deleted</a:t>
            </a:r>
            <a:r>
              <a:rPr lang="en-US" sz="1800" b="1" i="1" dirty="0">
                <a:latin typeface="Consolas" panose="020B0609020204030204" pitchFamily="49" charset="0"/>
              </a:rPr>
              <a:t> = </a:t>
            </a:r>
            <a:r>
              <a:rPr lang="en-US" sz="1800" b="1" i="1" dirty="0">
                <a:solidFill>
                  <a:srgbClr val="7F0055"/>
                </a:solidFill>
                <a:latin typeface="Consolas" panose="020B0609020204030204" pitchFamily="49" charset="0"/>
              </a:rPr>
              <a:t>new</a:t>
            </a:r>
            <a:r>
              <a:rPr lang="en-US" sz="1800" b="1" i="1" dirty="0">
                <a:latin typeface="Consolas" panose="020B0609020204030204" pitchFamily="49" charset="0"/>
              </a:rPr>
              <a:t> Object();</a:t>
            </a:r>
          </a:p>
          <a:p>
            <a:pPr>
              <a:defRPr/>
            </a:pPr>
            <a:r>
              <a:rPr lang="en-US" sz="2200" u="sng" dirty="0">
                <a:latin typeface="Albany"/>
              </a:rPr>
              <a:t>remove(element)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 </a:t>
            </a:r>
            <a:r>
              <a:rPr lang="en-US" sz="2200" dirty="0">
                <a:latin typeface="Albany"/>
              </a:rPr>
              <a:t>&amp;&amp; !</a:t>
            </a:r>
            <a:r>
              <a:rPr lang="en-US" sz="2200" dirty="0" err="1">
                <a:latin typeface="Albany"/>
              </a:rPr>
              <a:t>element.equals</a:t>
            </a:r>
            <a:r>
              <a:rPr lang="en-US" sz="2200" dirty="0">
                <a:latin typeface="Albany"/>
              </a:rPr>
              <a:t>(table[index]) )</a:t>
            </a:r>
          </a:p>
          <a:p>
            <a:pPr lvl="1" indent="0">
              <a:buNone/>
              <a:defRPr/>
            </a:pPr>
            <a:r>
              <a:rPr lang="en-US" sz="2200" dirty="0">
                <a:latin typeface="Albany"/>
              </a:rPr>
              <a:t>2.1 index = index+1 (mod </a:t>
            </a:r>
            <a:r>
              <a:rPr lang="en-US" sz="2200" dirty="0" err="1">
                <a:latin typeface="Albany"/>
              </a:rPr>
              <a:t>table.length</a:t>
            </a:r>
            <a:r>
              <a:rPr lang="en-US" sz="2200" dirty="0">
                <a:latin typeface="Albany"/>
              </a:rPr>
              <a:t>)</a:t>
            </a:r>
            <a:br>
              <a:rPr lang="en-US" sz="2200" dirty="0">
                <a:latin typeface="Albany"/>
              </a:rPr>
            </a:br>
            <a:endParaRPr lang="en-US" sz="2200" dirty="0">
              <a:latin typeface="Albany"/>
            </a:endParaRPr>
          </a:p>
          <a:p>
            <a:pPr marL="457200" indent="-457200">
              <a:buFontTx/>
              <a:buAutoNum type="arabicPeriod"/>
              <a:defRPr/>
            </a:pPr>
            <a:r>
              <a:rPr lang="en-US" sz="2200" dirty="0">
                <a:solidFill>
                  <a:srgbClr val="C00000"/>
                </a:solidFill>
                <a:latin typeface="Albany"/>
              </a:rPr>
              <a:t>if</a:t>
            </a:r>
            <a:r>
              <a:rPr lang="en-US" sz="2200" dirty="0">
                <a:latin typeface="Albany"/>
              </a:rPr>
              <a:t> (table[index] != </a:t>
            </a:r>
            <a:r>
              <a:rPr lang="en-US" sz="2200" dirty="0">
                <a:solidFill>
                  <a:srgbClr val="C00000"/>
                </a:solidFill>
                <a:latin typeface="Albany"/>
              </a:rPr>
              <a:t>null</a:t>
            </a:r>
            <a:r>
              <a:rPr lang="en-US" sz="2200" dirty="0">
                <a:latin typeface="Albany"/>
              </a:rPr>
              <a:t>)</a:t>
            </a:r>
          </a:p>
          <a:p>
            <a:pPr lvl="1" indent="0">
              <a:buNone/>
              <a:defRPr/>
            </a:pPr>
            <a:r>
              <a:rPr lang="en-US" sz="2200" dirty="0">
                <a:latin typeface="Albany"/>
              </a:rPr>
              <a:t>3.1 table[index] = deleted</a:t>
            </a:r>
            <a:br>
              <a:rPr lang="en-US" sz="2200" dirty="0">
                <a:latin typeface="Albany"/>
              </a:rPr>
            </a:br>
            <a:endParaRPr lang="en-US" sz="2200" dirty="0">
              <a:latin typeface="Albany"/>
            </a:endParaRP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870138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delete (element)</a:t>
            </a:r>
          </a:p>
          <a:p>
            <a:pPr lvl="1" indent="0">
              <a:buNone/>
              <a:defRPr/>
            </a:pPr>
            <a:endParaRPr lang="en-US" sz="2200" dirty="0">
              <a:latin typeface="Albany"/>
            </a:endParaRPr>
          </a:p>
          <a:p>
            <a:pPr>
              <a:defRPr/>
            </a:pPr>
            <a:endParaRPr lang="en-US" sz="2200" dirty="0">
              <a:latin typeface="Albany"/>
            </a:endParaRPr>
          </a:p>
        </p:txBody>
      </p:sp>
      <p:graphicFrame>
        <p:nvGraphicFramePr>
          <p:cNvPr id="10" name="Table 4">
            <a:extLst>
              <a:ext uri="{FF2B5EF4-FFF2-40B4-BE49-F238E27FC236}">
                <a16:creationId xmlns:a16="http://schemas.microsoft.com/office/drawing/2014/main" id="{4E214510-2126-4CC8-A230-B9ED90B14E6D}"/>
              </a:ext>
            </a:extLst>
          </p:cNvPr>
          <p:cNvGraphicFramePr>
            <a:graphicFrameLocks noGrp="1"/>
          </p:cNvGraphicFramePr>
          <p:nvPr/>
        </p:nvGraphicFramePr>
        <p:xfrm>
          <a:off x="1862770" y="3545617"/>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r>
                        <a:rPr lang="en-US" dirty="0">
                          <a:solidFill>
                            <a:schemeClr val="tx1"/>
                          </a:solidFill>
                        </a:rPr>
                        <a:t>S</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13" name="Arrow: Right 12">
            <a:extLst>
              <a:ext uri="{FF2B5EF4-FFF2-40B4-BE49-F238E27FC236}">
                <a16:creationId xmlns:a16="http://schemas.microsoft.com/office/drawing/2014/main" id="{84014B3B-519C-4AE7-9AB9-B7AE55818684}"/>
              </a:ext>
            </a:extLst>
          </p:cNvPr>
          <p:cNvSpPr/>
          <p:nvPr/>
        </p:nvSpPr>
        <p:spPr>
          <a:xfrm rot="18867650">
            <a:off x="2742792" y="4222111"/>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delete(S)</a:t>
            </a:r>
            <a:endParaRPr lang="en-CA" b="1" dirty="0">
              <a:solidFill>
                <a:schemeClr val="tx1"/>
              </a:solidFill>
            </a:endParaRPr>
          </a:p>
        </p:txBody>
      </p:sp>
      <p:graphicFrame>
        <p:nvGraphicFramePr>
          <p:cNvPr id="9" name="Table 4">
            <a:extLst>
              <a:ext uri="{FF2B5EF4-FFF2-40B4-BE49-F238E27FC236}">
                <a16:creationId xmlns:a16="http://schemas.microsoft.com/office/drawing/2014/main" id="{E9997924-A196-4659-AED3-888C9BC8D63E}"/>
              </a:ext>
            </a:extLst>
          </p:cNvPr>
          <p:cNvGraphicFramePr>
            <a:graphicFrameLocks noGrp="1"/>
          </p:cNvGraphicFramePr>
          <p:nvPr>
            <p:extLst>
              <p:ext uri="{D42A27DB-BD31-4B8C-83A1-F6EECF244321}">
                <p14:modId xmlns:p14="http://schemas.microsoft.com/office/powerpoint/2010/main" val="3929864109"/>
              </p:ext>
            </p:extLst>
          </p:nvPr>
        </p:nvGraphicFramePr>
        <p:xfrm>
          <a:off x="1862769" y="5532645"/>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Tree>
    <p:extLst>
      <p:ext uri="{BB962C8B-B14F-4D97-AF65-F5344CB8AC3E}">
        <p14:creationId xmlns:p14="http://schemas.microsoft.com/office/powerpoint/2010/main" val="964245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2" nodeType="clickEffect">
                                  <p:stCondLst>
                                    <p:cond delay="0"/>
                                  </p:stCondLst>
                                  <p:childTnLst>
                                    <p:animMotion origin="layout" path="M -2.91339E-6 2.15876E-6 L 0.05748 -0.00021 " pathEditMode="relative" rAng="0" ptsTypes="AA">
                                      <p:cBhvr>
                                        <p:cTn id="14" dur="2000" fill="hold"/>
                                        <p:tgtEl>
                                          <p:spTgt spid="13"/>
                                        </p:tgtEl>
                                        <p:attrNameLst>
                                          <p:attrName>ppt_x</p:attrName>
                                          <p:attrName>ppt_y</p:attrName>
                                        </p:attrNameLst>
                                      </p:cBhvr>
                                      <p:rCtr x="2866" y="-21"/>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3" nodeType="clickEffect">
                                  <p:stCondLst>
                                    <p:cond delay="0"/>
                                  </p:stCondLst>
                                  <p:childTnLst>
                                    <p:animMotion origin="layout" path="M 0.05748 -0.00021 L 0.10016 -0.00168 " pathEditMode="relative" rAng="0" ptsTypes="AA">
                                      <p:cBhvr>
                                        <p:cTn id="18" dur="2000" fill="hold"/>
                                        <p:tgtEl>
                                          <p:spTgt spid="13"/>
                                        </p:tgtEl>
                                        <p:attrNameLst>
                                          <p:attrName>ppt_x</p:attrName>
                                          <p:attrName>ppt_y</p:attrName>
                                        </p:attrNameLst>
                                      </p:cBhvr>
                                      <p:rCtr x="2126" y="0"/>
                                    </p:animMotion>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2" animBg="1"/>
      <p:bldP spid="13" grpId="3"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763155"/>
          </a:xfrm>
        </p:spPr>
        <p:txBody>
          <a:bodyPr/>
          <a:lstStyle/>
          <a:p>
            <a:pPr lvl="0" algn="ctr"/>
            <a:br>
              <a:rPr lang="de-DE" sz="6000" dirty="0">
                <a:latin typeface="Arial" panose="020B0604020202020204" pitchFamily="34" charset="0"/>
                <a:cs typeface="Arial" panose="020B0604020202020204" pitchFamily="34" charset="0"/>
              </a:rPr>
            </a:br>
            <a:r>
              <a:rPr lang="en-CA" sz="6000" dirty="0"/>
              <a:t>Hashing</a:t>
            </a:r>
            <a:br>
              <a:rPr lang="en-CA" sz="6000" dirty="0"/>
            </a:br>
            <a:r>
              <a:rPr lang="en-CA" sz="6000" dirty="0"/>
              <a:t>and</a:t>
            </a:r>
            <a:br>
              <a:rPr lang="en-CA" sz="6000" dirty="0"/>
            </a:br>
            <a:r>
              <a:rPr lang="en-CA" sz="6000" dirty="0"/>
              <a:t>Hash Tables</a:t>
            </a:r>
            <a:endParaRPr lang="de-DE"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10839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Linear probing - clustering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Cluster</a:t>
            </a:r>
            <a:r>
              <a:rPr lang="en-US" sz="2200" dirty="0">
                <a:latin typeface="Albany"/>
              </a:rPr>
              <a:t>: A consecutive block of keys</a:t>
            </a:r>
          </a:p>
          <a:p>
            <a:pPr>
              <a:defRPr/>
            </a:pPr>
            <a:endParaRPr lang="en-US" sz="2200" dirty="0">
              <a:latin typeface="Albany"/>
            </a:endParaRPr>
          </a:p>
          <a:p>
            <a:pPr>
              <a:defRPr/>
            </a:pPr>
            <a:r>
              <a:rPr lang="en-US" sz="2200" u="sng" dirty="0">
                <a:latin typeface="Albany"/>
              </a:rPr>
              <a:t>Problem</a:t>
            </a:r>
            <a:r>
              <a:rPr lang="en-US" sz="2200" dirty="0">
                <a:latin typeface="Albany"/>
              </a:rPr>
              <a:t>: New keys disproportionately likely to hash into big clusters.</a:t>
            </a:r>
          </a:p>
          <a:p>
            <a:pPr>
              <a:defRPr/>
            </a:pPr>
            <a:r>
              <a:rPr lang="en-US" sz="2200" dirty="0">
                <a:latin typeface="Albany"/>
              </a:rPr>
              <a:t>This causes long insertions, </a:t>
            </a:r>
          </a:p>
          <a:p>
            <a:pPr>
              <a:defRPr/>
            </a:pPr>
            <a:r>
              <a:rPr lang="en-US" sz="2200" u="sng" dirty="0">
                <a:latin typeface="Albany"/>
              </a:rPr>
              <a:t>Solution</a:t>
            </a:r>
            <a:r>
              <a:rPr lang="en-US" sz="2200" dirty="0">
                <a:latin typeface="Albany"/>
              </a:rPr>
              <a:t>: resize the table to reduce the load factor.</a:t>
            </a:r>
          </a:p>
          <a:p>
            <a:pPr>
              <a:defRPr/>
            </a:pPr>
            <a:r>
              <a:rPr lang="en-US" sz="2200" u="sng" dirty="0">
                <a:latin typeface="Albany"/>
              </a:rPr>
              <a:t>For example</a:t>
            </a:r>
            <a:r>
              <a:rPr lang="en-US" sz="2200" dirty="0">
                <a:latin typeface="Albany"/>
              </a:rPr>
              <a:t>:</a:t>
            </a:r>
          </a:p>
          <a:p>
            <a:pPr marL="342900" indent="-342900">
              <a:buFont typeface="Arial" panose="020B0604020202020204" pitchFamily="34" charset="0"/>
              <a:buChar char="•"/>
              <a:defRPr/>
            </a:pPr>
            <a:r>
              <a:rPr lang="en-US" sz="2200" dirty="0">
                <a:latin typeface="Albany"/>
              </a:rPr>
              <a:t>if load factor &gt; ½, double the length</a:t>
            </a:r>
          </a:p>
          <a:p>
            <a:pPr marL="342900" indent="-342900">
              <a:buFont typeface="Arial" panose="020B0604020202020204" pitchFamily="34" charset="0"/>
              <a:buChar char="•"/>
              <a:defRPr/>
            </a:pPr>
            <a:r>
              <a:rPr lang="en-US" sz="2200" dirty="0">
                <a:latin typeface="Albany"/>
              </a:rPr>
              <a:t>if load factor &lt; ¼ , halve the length</a:t>
            </a:r>
          </a:p>
          <a:p>
            <a:pPr>
              <a:defRPr/>
            </a:pPr>
            <a:r>
              <a:rPr lang="en-US" sz="2200" u="sng" dirty="0">
                <a:latin typeface="Albany"/>
              </a:rPr>
              <a:t>Remember</a:t>
            </a:r>
            <a:r>
              <a:rPr lang="en-US" sz="2200" dirty="0">
                <a:latin typeface="Albany"/>
              </a:rPr>
              <a:t>: when resizing we rehash all keys, which takes long time.</a:t>
            </a:r>
          </a:p>
          <a:p>
            <a:pPr>
              <a:defRPr/>
            </a:pPr>
            <a:endParaRPr lang="en-US" sz="2200" dirty="0">
              <a:latin typeface="Albany"/>
            </a:endParaRPr>
          </a:p>
        </p:txBody>
      </p:sp>
      <p:graphicFrame>
        <p:nvGraphicFramePr>
          <p:cNvPr id="4" name="Table 4">
            <a:extLst>
              <a:ext uri="{FF2B5EF4-FFF2-40B4-BE49-F238E27FC236}">
                <a16:creationId xmlns:a16="http://schemas.microsoft.com/office/drawing/2014/main" id="{850E330A-704C-45D8-864D-338CB1BF3D00}"/>
              </a:ext>
            </a:extLst>
          </p:cNvPr>
          <p:cNvGraphicFramePr>
            <a:graphicFrameLocks noGrp="1"/>
          </p:cNvGraphicFramePr>
          <p:nvPr>
            <p:extLst>
              <p:ext uri="{D42A27DB-BD31-4B8C-83A1-F6EECF244321}">
                <p14:modId xmlns:p14="http://schemas.microsoft.com/office/powerpoint/2010/main" val="2380536241"/>
              </p:ext>
            </p:extLst>
          </p:nvPr>
        </p:nvGraphicFramePr>
        <p:xfrm>
          <a:off x="719998" y="2542013"/>
          <a:ext cx="8855637" cy="370840"/>
        </p:xfrm>
        <a:graphic>
          <a:graphicData uri="http://schemas.openxmlformats.org/drawingml/2006/table">
            <a:tbl>
              <a:tblPr firstRow="1" bandRow="1">
                <a:tableStyleId>{00A15C55-8517-42AA-B614-E9B94910E393}</a:tableStyleId>
              </a:tblPr>
              <a:tblGrid>
                <a:gridCol w="421697">
                  <a:extLst>
                    <a:ext uri="{9D8B030D-6E8A-4147-A177-3AD203B41FA5}">
                      <a16:colId xmlns:a16="http://schemas.microsoft.com/office/drawing/2014/main" val="3660130313"/>
                    </a:ext>
                  </a:extLst>
                </a:gridCol>
                <a:gridCol w="421697">
                  <a:extLst>
                    <a:ext uri="{9D8B030D-6E8A-4147-A177-3AD203B41FA5}">
                      <a16:colId xmlns:a16="http://schemas.microsoft.com/office/drawing/2014/main" val="1132233767"/>
                    </a:ext>
                  </a:extLst>
                </a:gridCol>
                <a:gridCol w="421697">
                  <a:extLst>
                    <a:ext uri="{9D8B030D-6E8A-4147-A177-3AD203B41FA5}">
                      <a16:colId xmlns:a16="http://schemas.microsoft.com/office/drawing/2014/main" val="741796479"/>
                    </a:ext>
                  </a:extLst>
                </a:gridCol>
                <a:gridCol w="421697">
                  <a:extLst>
                    <a:ext uri="{9D8B030D-6E8A-4147-A177-3AD203B41FA5}">
                      <a16:colId xmlns:a16="http://schemas.microsoft.com/office/drawing/2014/main" val="3425655172"/>
                    </a:ext>
                  </a:extLst>
                </a:gridCol>
                <a:gridCol w="421697">
                  <a:extLst>
                    <a:ext uri="{9D8B030D-6E8A-4147-A177-3AD203B41FA5}">
                      <a16:colId xmlns:a16="http://schemas.microsoft.com/office/drawing/2014/main" val="1355331730"/>
                    </a:ext>
                  </a:extLst>
                </a:gridCol>
                <a:gridCol w="421697">
                  <a:extLst>
                    <a:ext uri="{9D8B030D-6E8A-4147-A177-3AD203B41FA5}">
                      <a16:colId xmlns:a16="http://schemas.microsoft.com/office/drawing/2014/main" val="1269644219"/>
                    </a:ext>
                  </a:extLst>
                </a:gridCol>
                <a:gridCol w="421697">
                  <a:extLst>
                    <a:ext uri="{9D8B030D-6E8A-4147-A177-3AD203B41FA5}">
                      <a16:colId xmlns:a16="http://schemas.microsoft.com/office/drawing/2014/main" val="2211194011"/>
                    </a:ext>
                  </a:extLst>
                </a:gridCol>
                <a:gridCol w="421697">
                  <a:extLst>
                    <a:ext uri="{9D8B030D-6E8A-4147-A177-3AD203B41FA5}">
                      <a16:colId xmlns:a16="http://schemas.microsoft.com/office/drawing/2014/main" val="1020435006"/>
                    </a:ext>
                  </a:extLst>
                </a:gridCol>
                <a:gridCol w="421697">
                  <a:extLst>
                    <a:ext uri="{9D8B030D-6E8A-4147-A177-3AD203B41FA5}">
                      <a16:colId xmlns:a16="http://schemas.microsoft.com/office/drawing/2014/main" val="1683037578"/>
                    </a:ext>
                  </a:extLst>
                </a:gridCol>
                <a:gridCol w="421697">
                  <a:extLst>
                    <a:ext uri="{9D8B030D-6E8A-4147-A177-3AD203B41FA5}">
                      <a16:colId xmlns:a16="http://schemas.microsoft.com/office/drawing/2014/main" val="3427829804"/>
                    </a:ext>
                  </a:extLst>
                </a:gridCol>
                <a:gridCol w="421697">
                  <a:extLst>
                    <a:ext uri="{9D8B030D-6E8A-4147-A177-3AD203B41FA5}">
                      <a16:colId xmlns:a16="http://schemas.microsoft.com/office/drawing/2014/main" val="2305321440"/>
                    </a:ext>
                  </a:extLst>
                </a:gridCol>
                <a:gridCol w="421697">
                  <a:extLst>
                    <a:ext uri="{9D8B030D-6E8A-4147-A177-3AD203B41FA5}">
                      <a16:colId xmlns:a16="http://schemas.microsoft.com/office/drawing/2014/main" val="2616009928"/>
                    </a:ext>
                  </a:extLst>
                </a:gridCol>
                <a:gridCol w="397414">
                  <a:extLst>
                    <a:ext uri="{9D8B030D-6E8A-4147-A177-3AD203B41FA5}">
                      <a16:colId xmlns:a16="http://schemas.microsoft.com/office/drawing/2014/main" val="3834945041"/>
                    </a:ext>
                  </a:extLst>
                </a:gridCol>
                <a:gridCol w="557561">
                  <a:extLst>
                    <a:ext uri="{9D8B030D-6E8A-4147-A177-3AD203B41FA5}">
                      <a16:colId xmlns:a16="http://schemas.microsoft.com/office/drawing/2014/main" val="3886823492"/>
                    </a:ext>
                  </a:extLst>
                </a:gridCol>
                <a:gridCol w="310116">
                  <a:extLst>
                    <a:ext uri="{9D8B030D-6E8A-4147-A177-3AD203B41FA5}">
                      <a16:colId xmlns:a16="http://schemas.microsoft.com/office/drawing/2014/main" val="4059795710"/>
                    </a:ext>
                  </a:extLst>
                </a:gridCol>
                <a:gridCol w="421697">
                  <a:extLst>
                    <a:ext uri="{9D8B030D-6E8A-4147-A177-3AD203B41FA5}">
                      <a16:colId xmlns:a16="http://schemas.microsoft.com/office/drawing/2014/main" val="1140496977"/>
                    </a:ext>
                  </a:extLst>
                </a:gridCol>
                <a:gridCol w="421697">
                  <a:extLst>
                    <a:ext uri="{9D8B030D-6E8A-4147-A177-3AD203B41FA5}">
                      <a16:colId xmlns:a16="http://schemas.microsoft.com/office/drawing/2014/main" val="2372298146"/>
                    </a:ext>
                  </a:extLst>
                </a:gridCol>
                <a:gridCol w="421697">
                  <a:extLst>
                    <a:ext uri="{9D8B030D-6E8A-4147-A177-3AD203B41FA5}">
                      <a16:colId xmlns:a16="http://schemas.microsoft.com/office/drawing/2014/main" val="4061892609"/>
                    </a:ext>
                  </a:extLst>
                </a:gridCol>
                <a:gridCol w="554676">
                  <a:extLst>
                    <a:ext uri="{9D8B030D-6E8A-4147-A177-3AD203B41FA5}">
                      <a16:colId xmlns:a16="http://schemas.microsoft.com/office/drawing/2014/main" val="219844114"/>
                    </a:ext>
                  </a:extLst>
                </a:gridCol>
                <a:gridCol w="288718">
                  <a:extLst>
                    <a:ext uri="{9D8B030D-6E8A-4147-A177-3AD203B41FA5}">
                      <a16:colId xmlns:a16="http://schemas.microsoft.com/office/drawing/2014/main" val="3256478488"/>
                    </a:ext>
                  </a:extLst>
                </a:gridCol>
                <a:gridCol w="421697">
                  <a:extLst>
                    <a:ext uri="{9D8B030D-6E8A-4147-A177-3AD203B41FA5}">
                      <a16:colId xmlns:a16="http://schemas.microsoft.com/office/drawing/2014/main" val="577171103"/>
                    </a:ext>
                  </a:extLst>
                </a:gridCol>
              </a:tblGrid>
              <a:tr h="370840">
                <a:tc>
                  <a:txBody>
                    <a:bodyPr/>
                    <a:lstStyle/>
                    <a:p>
                      <a:pPr algn="ctr"/>
                      <a:r>
                        <a:rPr lang="en-US" dirty="0">
                          <a:solidFill>
                            <a:schemeClr val="tx1"/>
                          </a:solidFill>
                        </a:rPr>
                        <a:t>W</a:t>
                      </a: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F</a:t>
                      </a:r>
                      <a:endParaRPr lang="en-CA" dirty="0">
                        <a:solidFill>
                          <a:schemeClr val="tx1"/>
                        </a:solidFill>
                      </a:endParaRPr>
                    </a:p>
                  </a:txBody>
                  <a:tcPr/>
                </a:tc>
                <a:tc>
                  <a:txBody>
                    <a:bodyPr/>
                    <a:lstStyle/>
                    <a:p>
                      <a:pPr algn="ctr"/>
                      <a:r>
                        <a:rPr lang="en-US" dirty="0">
                          <a:solidFill>
                            <a:schemeClr val="tx1"/>
                          </a:solidFill>
                        </a:rPr>
                        <a:t>N</a:t>
                      </a:r>
                      <a:endParaRPr lang="en-CA" dirty="0">
                        <a:solidFill>
                          <a:schemeClr val="tx1"/>
                        </a:solidFill>
                      </a:endParaRPr>
                    </a:p>
                  </a:txBody>
                  <a:tcPr/>
                </a:tc>
                <a:tc>
                  <a:txBody>
                    <a:bodyPr/>
                    <a:lstStyle/>
                    <a:p>
                      <a:pPr algn="ctr"/>
                      <a:r>
                        <a:rPr lang="en-US" dirty="0">
                          <a:solidFill>
                            <a:schemeClr val="tx1"/>
                          </a:solidFill>
                        </a:rPr>
                        <a:t>X</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r>
                        <a:rPr lang="en-US" dirty="0">
                          <a:solidFill>
                            <a:schemeClr val="tx1"/>
                          </a:solidFill>
                        </a:rPr>
                        <a:t>S</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r>
                        <a:rPr lang="en-US" dirty="0">
                          <a:solidFill>
                            <a:schemeClr val="tx1"/>
                          </a:solidFill>
                        </a:rPr>
                        <a:t>Z</a:t>
                      </a: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Tree>
    <p:extLst>
      <p:ext uri="{BB962C8B-B14F-4D97-AF65-F5344CB8AC3E}">
        <p14:creationId xmlns:p14="http://schemas.microsoft.com/office/powerpoint/2010/main" val="2818903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763155"/>
          </a:xfrm>
        </p:spPr>
        <p:txBody>
          <a:bodyPr/>
          <a:lstStyle/>
          <a:p>
            <a:pPr lvl="0" algn="ctr"/>
            <a:br>
              <a:rPr lang="de-DE" sz="6000" dirty="0">
                <a:latin typeface="Arial" panose="020B0604020202020204" pitchFamily="34" charset="0"/>
                <a:cs typeface="Arial" panose="020B0604020202020204" pitchFamily="34" charset="0"/>
              </a:rPr>
            </a:br>
            <a:r>
              <a:rPr lang="en-CA" sz="6000" dirty="0"/>
              <a:t>Open Addressing </a:t>
            </a:r>
            <a:br>
              <a:rPr lang="en-CA" sz="6000" dirty="0"/>
            </a:br>
            <a:r>
              <a:rPr lang="en-CA" sz="6000" dirty="0"/>
              <a:t>variants</a:t>
            </a:r>
            <a:endParaRPr lang="de-DE"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85569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variants</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Quadratic probing</a:t>
            </a:r>
            <a:r>
              <a:rPr lang="en-US" sz="2200" dirty="0">
                <a:latin typeface="Albany"/>
              </a:rPr>
              <a:t>:</a:t>
            </a:r>
          </a:p>
          <a:p>
            <a:pPr>
              <a:defRPr/>
            </a:pPr>
            <a:endParaRPr lang="en-US" sz="2200" dirty="0">
              <a:latin typeface="Albany"/>
            </a:endParaRPr>
          </a:p>
          <a:p>
            <a:pPr>
              <a:defRPr/>
            </a:pPr>
            <a:r>
              <a:rPr lang="en-US" sz="2200" u="sng" dirty="0">
                <a:latin typeface="Albany"/>
              </a:rPr>
              <a:t>add(element)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AutoNum type="arabicPeriod"/>
              <a:defRPr/>
            </a:pPr>
            <a:r>
              <a:rPr lang="en-US" sz="2200" dirty="0" err="1">
                <a:latin typeface="Albany"/>
              </a:rPr>
              <a:t>i</a:t>
            </a:r>
            <a:r>
              <a:rPr lang="en-US" sz="2200" dirty="0">
                <a:latin typeface="Albany"/>
              </a:rPr>
              <a:t>=0</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FF0000"/>
                </a:solidFill>
                <a:latin typeface="Albany"/>
              </a:rPr>
              <a:t>i</a:t>
            </a:r>
            <a:r>
              <a:rPr lang="en-US" sz="2200" baseline="30000" dirty="0">
                <a:solidFill>
                  <a:srgbClr val="FF0000"/>
                </a:solidFill>
                <a:latin typeface="Albany"/>
              </a:rPr>
              <a:t>2</a:t>
            </a:r>
            <a:r>
              <a:rPr lang="en-US" sz="2200" dirty="0">
                <a:latin typeface="Albany"/>
              </a:rPr>
              <a:t>] != </a:t>
            </a:r>
            <a:r>
              <a:rPr lang="en-US" sz="2200" dirty="0">
                <a:solidFill>
                  <a:srgbClr val="C00000"/>
                </a:solidFill>
                <a:latin typeface="Albany"/>
              </a:rPr>
              <a:t>null</a:t>
            </a:r>
            <a:r>
              <a:rPr lang="en-US" sz="2200" dirty="0">
                <a:latin typeface="Albany"/>
              </a:rPr>
              <a:t>)</a:t>
            </a:r>
          </a:p>
          <a:p>
            <a:pPr lvl="1" indent="0">
              <a:buNone/>
              <a:defRPr/>
            </a:pPr>
            <a:r>
              <a:rPr lang="en-US" sz="2200" dirty="0">
                <a:latin typeface="Albany"/>
              </a:rPr>
              <a:t>2.1 </a:t>
            </a:r>
            <a:r>
              <a:rPr lang="en-US" sz="2200" dirty="0" err="1">
                <a:latin typeface="Albany"/>
              </a:rPr>
              <a:t>i</a:t>
            </a:r>
            <a:r>
              <a:rPr lang="en-US" sz="2200" dirty="0">
                <a:latin typeface="Albany"/>
              </a:rPr>
              <a:t>++</a:t>
            </a:r>
            <a:br>
              <a:rPr lang="en-US" sz="2200" dirty="0">
                <a:latin typeface="Albany"/>
              </a:rPr>
            </a:br>
            <a:endParaRPr lang="en-US" sz="2200" dirty="0">
              <a:latin typeface="Albany"/>
            </a:endParaRPr>
          </a:p>
          <a:p>
            <a:pPr marL="457200" indent="-457200">
              <a:buAutoNum type="arabicPeriod"/>
              <a:defRPr/>
            </a:pPr>
            <a:r>
              <a:rPr lang="en-US" sz="2200" dirty="0">
                <a:latin typeface="Albany"/>
              </a:rPr>
              <a:t>table[index + </a:t>
            </a:r>
            <a:r>
              <a:rPr lang="en-US" sz="2200" dirty="0">
                <a:solidFill>
                  <a:srgbClr val="FF0000"/>
                </a:solidFill>
                <a:latin typeface="Albany"/>
              </a:rPr>
              <a:t>i</a:t>
            </a:r>
            <a:r>
              <a:rPr lang="en-US" sz="2200" baseline="30000" dirty="0">
                <a:solidFill>
                  <a:srgbClr val="FF0000"/>
                </a:solidFill>
                <a:latin typeface="Albany"/>
              </a:rPr>
              <a:t>2</a:t>
            </a:r>
            <a:r>
              <a:rPr lang="en-US" sz="2200" dirty="0">
                <a:latin typeface="Albany"/>
              </a:rPr>
              <a:t>] = element</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1345889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variants:</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Quadratic probing</a:t>
            </a:r>
            <a:r>
              <a:rPr lang="en-US" sz="2200" dirty="0">
                <a:latin typeface="Albany"/>
              </a:rPr>
              <a:t>: </a:t>
            </a:r>
            <a:br>
              <a:rPr lang="en-US" sz="2200" dirty="0">
                <a:latin typeface="Albany"/>
              </a:rPr>
            </a:br>
            <a:endParaRPr lang="en-US" sz="2200" dirty="0">
              <a:latin typeface="Albany"/>
            </a:endParaRPr>
          </a:p>
          <a:p>
            <a:pPr>
              <a:defRPr/>
            </a:pPr>
            <a:r>
              <a:rPr lang="en-US" sz="2200" u="sng" dirty="0">
                <a:latin typeface="Albany"/>
              </a:rPr>
              <a:t>contains(element)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AutoNum type="arabicPeriod"/>
              <a:defRPr/>
            </a:pPr>
            <a:r>
              <a:rPr lang="en-US" sz="2200" dirty="0" err="1">
                <a:latin typeface="Albany"/>
              </a:rPr>
              <a:t>i</a:t>
            </a:r>
            <a:r>
              <a:rPr lang="en-US" sz="2200" dirty="0">
                <a:latin typeface="Albany"/>
              </a:rPr>
              <a:t>=0</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FF0000"/>
                </a:solidFill>
                <a:latin typeface="Albany"/>
              </a:rPr>
              <a:t>i</a:t>
            </a:r>
            <a:r>
              <a:rPr lang="en-US" sz="2200" baseline="30000" dirty="0">
                <a:solidFill>
                  <a:srgbClr val="FF0000"/>
                </a:solidFill>
                <a:latin typeface="Albany"/>
              </a:rPr>
              <a:t>2</a:t>
            </a:r>
            <a:r>
              <a:rPr lang="en-US" sz="2200" dirty="0">
                <a:latin typeface="Albany"/>
              </a:rPr>
              <a:t>] != </a:t>
            </a:r>
            <a:r>
              <a:rPr lang="en-US" sz="2200" dirty="0">
                <a:solidFill>
                  <a:srgbClr val="C00000"/>
                </a:solidFill>
                <a:latin typeface="Albany"/>
              </a:rPr>
              <a:t>null</a:t>
            </a:r>
            <a:r>
              <a:rPr lang="en-US" sz="2200" dirty="0">
                <a:latin typeface="Albany"/>
              </a:rPr>
              <a:t> &amp;&amp; table[</a:t>
            </a:r>
            <a:r>
              <a:rPr lang="en-US" sz="2200" dirty="0" err="1">
                <a:latin typeface="Albany"/>
              </a:rPr>
              <a:t>index+i</a:t>
            </a:r>
            <a:r>
              <a:rPr lang="en-US" sz="2200" dirty="0">
                <a:latin typeface="Albany"/>
              </a:rPr>
              <a:t>*</a:t>
            </a:r>
            <a:r>
              <a:rPr lang="en-US" sz="2200" dirty="0" err="1">
                <a:latin typeface="Albany"/>
              </a:rPr>
              <a:t>i</a:t>
            </a:r>
            <a:r>
              <a:rPr lang="en-US" sz="2200" dirty="0">
                <a:latin typeface="Albany"/>
              </a:rPr>
              <a:t>].equals(element)))</a:t>
            </a:r>
          </a:p>
          <a:p>
            <a:pPr lvl="1" indent="0">
              <a:buNone/>
              <a:defRPr/>
            </a:pPr>
            <a:r>
              <a:rPr lang="en-US" sz="2200" dirty="0">
                <a:latin typeface="Albany"/>
              </a:rPr>
              <a:t>2.1 </a:t>
            </a:r>
            <a:r>
              <a:rPr lang="en-US" sz="2200" dirty="0" err="1">
                <a:latin typeface="Albany"/>
              </a:rPr>
              <a:t>i</a:t>
            </a:r>
            <a:r>
              <a:rPr lang="en-US" sz="2200" dirty="0">
                <a:latin typeface="Albany"/>
              </a:rPr>
              <a:t>++</a:t>
            </a:r>
            <a:br>
              <a:rPr lang="en-US" sz="2200" dirty="0">
                <a:latin typeface="Albany"/>
              </a:rPr>
            </a:br>
            <a:endParaRPr lang="en-US" sz="2200" dirty="0">
              <a:latin typeface="Albany"/>
            </a:endParaRPr>
          </a:p>
          <a:p>
            <a:pPr marL="457200" indent="-457200">
              <a:buAutoNum type="arabicPeriod"/>
              <a:defRPr/>
            </a:pPr>
            <a:r>
              <a:rPr lang="en-US" sz="2200" dirty="0">
                <a:solidFill>
                  <a:srgbClr val="C00000"/>
                </a:solidFill>
                <a:latin typeface="Albany"/>
              </a:rPr>
              <a:t>return</a:t>
            </a:r>
            <a:r>
              <a:rPr lang="en-US" sz="2200" dirty="0">
                <a:latin typeface="Albany"/>
              </a:rPr>
              <a:t> (table[index + </a:t>
            </a:r>
            <a:r>
              <a:rPr lang="en-US" sz="2200" dirty="0">
                <a:solidFill>
                  <a:srgbClr val="FF0000"/>
                </a:solidFill>
                <a:latin typeface="Albany"/>
              </a:rPr>
              <a:t>i</a:t>
            </a:r>
            <a:r>
              <a:rPr lang="en-US" sz="2200" baseline="30000" dirty="0">
                <a:solidFill>
                  <a:srgbClr val="FF0000"/>
                </a:solidFill>
                <a:latin typeface="Albany"/>
              </a:rPr>
              <a:t>2</a:t>
            </a:r>
            <a:r>
              <a:rPr lang="en-US" sz="2200" dirty="0">
                <a:latin typeface="Albany"/>
              </a:rPr>
              <a:t>] != </a:t>
            </a:r>
            <a:r>
              <a:rPr lang="en-US" sz="2200" dirty="0">
                <a:solidFill>
                  <a:srgbClr val="C00000"/>
                </a:solidFill>
                <a:latin typeface="Albany"/>
              </a:rPr>
              <a:t>null</a:t>
            </a:r>
            <a:r>
              <a:rPr lang="en-US" sz="2200" dirty="0">
                <a:latin typeface="Albany"/>
              </a:rPr>
              <a:t>) </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406773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variants:</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Double hashing</a:t>
            </a:r>
            <a:r>
              <a:rPr lang="en-US" sz="2200" dirty="0">
                <a:latin typeface="Albany"/>
              </a:rPr>
              <a:t>: have two hash functions</a:t>
            </a:r>
            <a:br>
              <a:rPr lang="en-US" sz="2200" dirty="0">
                <a:latin typeface="Albany"/>
              </a:rPr>
            </a:br>
            <a:endParaRPr lang="en-US" sz="2200" dirty="0">
              <a:latin typeface="Albany"/>
            </a:endParaRPr>
          </a:p>
          <a:p>
            <a:pPr>
              <a:defRPr/>
            </a:pPr>
            <a:r>
              <a:rPr lang="en-US" sz="2200" u="sng" dirty="0">
                <a:latin typeface="Albany"/>
              </a:rPr>
              <a:t>contains(element)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AutoNum type="arabicPeriod"/>
              <a:defRPr/>
            </a:pPr>
            <a:r>
              <a:rPr lang="en-US" sz="2200" dirty="0" err="1">
                <a:latin typeface="Albany"/>
              </a:rPr>
              <a:t>i</a:t>
            </a:r>
            <a:r>
              <a:rPr lang="en-US" sz="2200" dirty="0">
                <a:latin typeface="Albany"/>
              </a:rPr>
              <a:t>=0</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err="1">
                <a:solidFill>
                  <a:srgbClr val="FF0000"/>
                </a:solidFill>
                <a:latin typeface="Albany"/>
              </a:rPr>
              <a:t>i</a:t>
            </a:r>
            <a:r>
              <a:rPr lang="en-US" sz="2200" baseline="30000" dirty="0">
                <a:solidFill>
                  <a:srgbClr val="FF0000"/>
                </a:solidFill>
                <a:latin typeface="Albany"/>
              </a:rPr>
              <a:t>*</a:t>
            </a:r>
            <a:r>
              <a:rPr lang="en-US" sz="2200" dirty="0">
                <a:solidFill>
                  <a:srgbClr val="FF0000"/>
                </a:solidFill>
                <a:latin typeface="Albany"/>
              </a:rPr>
              <a:t>hash</a:t>
            </a:r>
            <a:r>
              <a:rPr lang="en-US" sz="2200" baseline="-25000" dirty="0">
                <a:solidFill>
                  <a:srgbClr val="FF0000"/>
                </a:solidFill>
                <a:latin typeface="Albany"/>
              </a:rPr>
              <a:t>2</a:t>
            </a:r>
            <a:r>
              <a:rPr lang="en-US" sz="2200" dirty="0">
                <a:solidFill>
                  <a:srgbClr val="FF0000"/>
                </a:solidFill>
                <a:latin typeface="Albany"/>
              </a:rPr>
              <a:t>(element)</a:t>
            </a:r>
            <a:r>
              <a:rPr lang="en-US" sz="2200" dirty="0">
                <a:latin typeface="Albany"/>
              </a:rPr>
              <a:t>] != </a:t>
            </a:r>
            <a:r>
              <a:rPr lang="en-US" sz="2200" dirty="0">
                <a:solidFill>
                  <a:srgbClr val="C00000"/>
                </a:solidFill>
                <a:latin typeface="Albany"/>
              </a:rPr>
              <a:t>null</a:t>
            </a:r>
            <a:r>
              <a:rPr lang="en-US" sz="2200" dirty="0">
                <a:latin typeface="Albany"/>
              </a:rPr>
              <a:t> &amp;&amp; table[</a:t>
            </a:r>
            <a:r>
              <a:rPr lang="en-US" sz="2200" dirty="0" err="1">
                <a:latin typeface="Albany"/>
              </a:rPr>
              <a:t>index+i</a:t>
            </a:r>
            <a:r>
              <a:rPr lang="en-US" sz="2200" dirty="0">
                <a:latin typeface="Albany"/>
              </a:rPr>
              <a:t>*</a:t>
            </a:r>
            <a:r>
              <a:rPr lang="en-US" sz="2200" dirty="0" err="1">
                <a:latin typeface="Albany"/>
              </a:rPr>
              <a:t>i</a:t>
            </a:r>
            <a:r>
              <a:rPr lang="en-US" sz="2200" dirty="0">
                <a:latin typeface="Albany"/>
              </a:rPr>
              <a:t>].equals(element)))</a:t>
            </a:r>
          </a:p>
          <a:p>
            <a:pPr lvl="1" indent="0">
              <a:buNone/>
              <a:defRPr/>
            </a:pPr>
            <a:r>
              <a:rPr lang="en-US" sz="2200" dirty="0">
                <a:latin typeface="Albany"/>
              </a:rPr>
              <a:t>2.1 </a:t>
            </a:r>
            <a:r>
              <a:rPr lang="en-US" sz="2200" dirty="0" err="1">
                <a:latin typeface="Albany"/>
              </a:rPr>
              <a:t>i</a:t>
            </a:r>
            <a:r>
              <a:rPr lang="en-US" sz="2200" dirty="0">
                <a:latin typeface="Albany"/>
              </a:rPr>
              <a:t>++</a:t>
            </a:r>
            <a:br>
              <a:rPr lang="en-US" sz="2200" dirty="0">
                <a:latin typeface="Albany"/>
              </a:rPr>
            </a:br>
            <a:endParaRPr lang="en-US" sz="2200" dirty="0">
              <a:latin typeface="Albany"/>
            </a:endParaRPr>
          </a:p>
          <a:p>
            <a:pPr marL="457200" indent="-457200">
              <a:buAutoNum type="arabicPeriod"/>
              <a:defRPr/>
            </a:pPr>
            <a:r>
              <a:rPr lang="en-US" sz="2200" dirty="0">
                <a:solidFill>
                  <a:srgbClr val="C00000"/>
                </a:solidFill>
                <a:latin typeface="Albany"/>
              </a:rPr>
              <a:t>return</a:t>
            </a:r>
            <a:r>
              <a:rPr lang="en-US" sz="2200" dirty="0">
                <a:latin typeface="Albany"/>
              </a:rPr>
              <a:t> (table[index + </a:t>
            </a:r>
            <a:r>
              <a:rPr lang="en-US" sz="2200" dirty="0" err="1">
                <a:solidFill>
                  <a:srgbClr val="FF0000"/>
                </a:solidFill>
                <a:latin typeface="Albany"/>
              </a:rPr>
              <a:t>i</a:t>
            </a:r>
            <a:r>
              <a:rPr lang="en-US" sz="2200" dirty="0">
                <a:solidFill>
                  <a:srgbClr val="FF0000"/>
                </a:solidFill>
                <a:latin typeface="Albany"/>
              </a:rPr>
              <a:t>*hash</a:t>
            </a:r>
            <a:r>
              <a:rPr lang="en-US" sz="2200" baseline="-25000" dirty="0">
                <a:solidFill>
                  <a:srgbClr val="FF0000"/>
                </a:solidFill>
                <a:latin typeface="Albany"/>
              </a:rPr>
              <a:t>2</a:t>
            </a:r>
            <a:r>
              <a:rPr lang="en-US" sz="2200" dirty="0">
                <a:solidFill>
                  <a:srgbClr val="FF0000"/>
                </a:solidFill>
                <a:latin typeface="Albany"/>
              </a:rPr>
              <a:t>(element)</a:t>
            </a:r>
            <a:r>
              <a:rPr lang="en-US" sz="2200" dirty="0">
                <a:latin typeface="Albany"/>
              </a:rPr>
              <a:t>] != </a:t>
            </a:r>
            <a:r>
              <a:rPr lang="en-US" sz="2200" dirty="0">
                <a:solidFill>
                  <a:srgbClr val="C00000"/>
                </a:solidFill>
                <a:latin typeface="Albany"/>
              </a:rPr>
              <a:t>null</a:t>
            </a:r>
            <a:r>
              <a:rPr lang="en-US" sz="2200" dirty="0">
                <a:latin typeface="Albany"/>
              </a:rPr>
              <a:t>) </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536082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Linear hashing – variant:</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Back to Linear Hashing</a:t>
            </a:r>
            <a:r>
              <a:rPr lang="en-US" sz="2200" dirty="0">
                <a:latin typeface="Albany"/>
              </a:rPr>
              <a:t>: when removing elements, we can set it to null instead of marking it at deleted. But this requires looking forward at the block, and see if we some elements need to be moved</a:t>
            </a:r>
          </a:p>
          <a:p>
            <a:pPr>
              <a:defRPr/>
            </a:pPr>
            <a:endParaRPr lang="en-US" sz="2200" dirty="0">
              <a:latin typeface="Albany"/>
            </a:endParaRPr>
          </a:p>
        </p:txBody>
      </p:sp>
      <p:graphicFrame>
        <p:nvGraphicFramePr>
          <p:cNvPr id="4" name="Table 4">
            <a:extLst>
              <a:ext uri="{FF2B5EF4-FFF2-40B4-BE49-F238E27FC236}">
                <a16:creationId xmlns:a16="http://schemas.microsoft.com/office/drawing/2014/main" id="{45157F09-78CB-494F-9760-F5855A988025}"/>
              </a:ext>
            </a:extLst>
          </p:cNvPr>
          <p:cNvGraphicFramePr>
            <a:graphicFrameLocks noGrp="1"/>
          </p:cNvGraphicFramePr>
          <p:nvPr>
            <p:extLst>
              <p:ext uri="{D42A27DB-BD31-4B8C-83A1-F6EECF244321}">
                <p14:modId xmlns:p14="http://schemas.microsoft.com/office/powerpoint/2010/main" val="749745306"/>
              </p:ext>
            </p:extLst>
          </p:nvPr>
        </p:nvGraphicFramePr>
        <p:xfrm>
          <a:off x="1862770" y="3088416"/>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M</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T</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5" name="Arrow: Right 4">
            <a:extLst>
              <a:ext uri="{FF2B5EF4-FFF2-40B4-BE49-F238E27FC236}">
                <a16:creationId xmlns:a16="http://schemas.microsoft.com/office/drawing/2014/main" id="{27484452-A6F4-42B2-8B47-4E70E41CA259}"/>
              </a:ext>
            </a:extLst>
          </p:cNvPr>
          <p:cNvSpPr/>
          <p:nvPr/>
        </p:nvSpPr>
        <p:spPr>
          <a:xfrm rot="18867650">
            <a:off x="2975312" y="3667313"/>
            <a:ext cx="1432516"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add(S)</a:t>
            </a:r>
            <a:endParaRPr lang="en-CA" b="1" dirty="0">
              <a:solidFill>
                <a:schemeClr val="tx1"/>
              </a:solidFill>
            </a:endParaRPr>
          </a:p>
        </p:txBody>
      </p:sp>
      <p:graphicFrame>
        <p:nvGraphicFramePr>
          <p:cNvPr id="6" name="Table 4">
            <a:extLst>
              <a:ext uri="{FF2B5EF4-FFF2-40B4-BE49-F238E27FC236}">
                <a16:creationId xmlns:a16="http://schemas.microsoft.com/office/drawing/2014/main" id="{C05E441A-E6CE-478C-887C-F1985CEB4801}"/>
              </a:ext>
            </a:extLst>
          </p:cNvPr>
          <p:cNvGraphicFramePr>
            <a:graphicFrameLocks noGrp="1"/>
          </p:cNvGraphicFramePr>
          <p:nvPr>
            <p:extLst>
              <p:ext uri="{D42A27DB-BD31-4B8C-83A1-F6EECF244321}">
                <p14:modId xmlns:p14="http://schemas.microsoft.com/office/powerpoint/2010/main" val="2165414041"/>
              </p:ext>
            </p:extLst>
          </p:nvPr>
        </p:nvGraphicFramePr>
        <p:xfrm>
          <a:off x="1862769" y="4830122"/>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M</a:t>
                      </a:r>
                      <a:endParaRPr lang="en-CA" dirty="0">
                        <a:solidFill>
                          <a:schemeClr val="tx1"/>
                        </a:solidFill>
                      </a:endParaRPr>
                    </a:p>
                  </a:txBody>
                  <a:tcPr/>
                </a:tc>
                <a:tc>
                  <a:txBody>
                    <a:bodyPr/>
                    <a:lstStyle/>
                    <a:p>
                      <a:pPr algn="ctr"/>
                      <a:r>
                        <a:rPr lang="en-US" dirty="0">
                          <a:solidFill>
                            <a:srgbClr val="FF0000"/>
                          </a:solidFill>
                        </a:rPr>
                        <a:t>S</a:t>
                      </a:r>
                      <a:endParaRPr lang="en-CA" dirty="0">
                        <a:solidFill>
                          <a:srgbClr val="FF0000"/>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T</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8" name="Arrow: Right 7">
            <a:extLst>
              <a:ext uri="{FF2B5EF4-FFF2-40B4-BE49-F238E27FC236}">
                <a16:creationId xmlns:a16="http://schemas.microsoft.com/office/drawing/2014/main" id="{BC2EA0E4-F0A4-40FE-8324-19FC3EB5C83D}"/>
              </a:ext>
            </a:extLst>
          </p:cNvPr>
          <p:cNvSpPr/>
          <p:nvPr/>
        </p:nvSpPr>
        <p:spPr>
          <a:xfrm rot="18867650">
            <a:off x="2941479" y="5496045"/>
            <a:ext cx="1472311"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delete(L)</a:t>
            </a:r>
            <a:endParaRPr lang="en-CA" b="1" dirty="0">
              <a:solidFill>
                <a:schemeClr val="tx1"/>
              </a:solidFill>
            </a:endParaRPr>
          </a:p>
        </p:txBody>
      </p:sp>
      <p:graphicFrame>
        <p:nvGraphicFramePr>
          <p:cNvPr id="9" name="Table 4">
            <a:extLst>
              <a:ext uri="{FF2B5EF4-FFF2-40B4-BE49-F238E27FC236}">
                <a16:creationId xmlns:a16="http://schemas.microsoft.com/office/drawing/2014/main" id="{1BCFDB64-223C-4B04-B3A4-F2B4044EB570}"/>
              </a:ext>
            </a:extLst>
          </p:cNvPr>
          <p:cNvGraphicFramePr>
            <a:graphicFrameLocks noGrp="1"/>
          </p:cNvGraphicFramePr>
          <p:nvPr>
            <p:extLst>
              <p:ext uri="{D42A27DB-BD31-4B8C-83A1-F6EECF244321}">
                <p14:modId xmlns:p14="http://schemas.microsoft.com/office/powerpoint/2010/main" val="3936434725"/>
              </p:ext>
            </p:extLst>
          </p:nvPr>
        </p:nvGraphicFramePr>
        <p:xfrm>
          <a:off x="1862768" y="6677324"/>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rgbClr val="FF0000"/>
                          </a:solidFill>
                        </a:rPr>
                        <a:t>S</a:t>
                      </a:r>
                      <a:endParaRPr lang="en-CA" dirty="0">
                        <a:solidFill>
                          <a:srgbClr val="FF0000"/>
                        </a:solidFill>
                      </a:endParaRPr>
                    </a:p>
                  </a:txBody>
                  <a:tcPr/>
                </a:tc>
                <a:tc>
                  <a:txBody>
                    <a:bodyPr/>
                    <a:lstStyle/>
                    <a:p>
                      <a:pPr algn="ctr"/>
                      <a:r>
                        <a:rPr lang="en-US" dirty="0">
                          <a:solidFill>
                            <a:schemeClr val="tx1"/>
                          </a:solidFill>
                        </a:rPr>
                        <a:t>M</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T</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Tree>
    <p:extLst>
      <p:ext uri="{BB962C8B-B14F-4D97-AF65-F5344CB8AC3E}">
        <p14:creationId xmlns:p14="http://schemas.microsoft.com/office/powerpoint/2010/main" val="2742048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1" nodeType="clickEffect">
                                  <p:stCondLst>
                                    <p:cond delay="0"/>
                                  </p:stCondLst>
                                  <p:childTnLst>
                                    <p:animMotion origin="layout" path="M -1.73228E-6 6.88786E-7 L 0.05748 -0.00021 " pathEditMode="relative" rAng="0" ptsTypes="AA">
                                      <p:cBhvr>
                                        <p:cTn id="18" dur="2000" fill="hold"/>
                                        <p:tgtEl>
                                          <p:spTgt spid="5"/>
                                        </p:tgtEl>
                                        <p:attrNameLst>
                                          <p:attrName>ppt_x</p:attrName>
                                          <p:attrName>ppt_y</p:attrName>
                                        </p:attrNameLst>
                                      </p:cBhvr>
                                      <p:rCtr x="2866" y="-21"/>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2" nodeType="clickEffect">
                                  <p:stCondLst>
                                    <p:cond delay="0"/>
                                  </p:stCondLst>
                                  <p:childTnLst>
                                    <p:animMotion origin="layout" path="M 0.05748 -0.00021 L 0.10016 -0.00168 " pathEditMode="relative" rAng="0" ptsTypes="AA">
                                      <p:cBhvr>
                                        <p:cTn id="22" dur="2000" fill="hold"/>
                                        <p:tgtEl>
                                          <p:spTgt spid="5"/>
                                        </p:tgtEl>
                                        <p:attrNameLst>
                                          <p:attrName>ppt_x</p:attrName>
                                          <p:attrName>ppt_y</p:attrName>
                                        </p:attrNameLst>
                                      </p:cBhvr>
                                      <p:rCtr x="2126" y="-84"/>
                                    </p:animMotion>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1" nodeType="clickEffect">
                                  <p:stCondLst>
                                    <p:cond delay="0"/>
                                  </p:stCondLst>
                                  <p:childTnLst>
                                    <p:animMotion origin="layout" path="M -4.40945E-6 -4.47291E-6 L 0.05748 -0.00021 " pathEditMode="relative" rAng="0" ptsTypes="AA">
                                      <p:cBhvr>
                                        <p:cTn id="34" dur="2000" fill="hold"/>
                                        <p:tgtEl>
                                          <p:spTgt spid="8"/>
                                        </p:tgtEl>
                                        <p:attrNameLst>
                                          <p:attrName>ppt_x</p:attrName>
                                          <p:attrName>ppt_y</p:attrName>
                                        </p:attrNameLst>
                                      </p:cBhvr>
                                      <p:rCtr x="2866" y="-21"/>
                                    </p:animMotion>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grpId="2" nodeType="clickEffect">
                                  <p:stCondLst>
                                    <p:cond delay="0"/>
                                  </p:stCondLst>
                                  <p:childTnLst>
                                    <p:animMotion origin="layout" path="M 0.05748 -0.00021 L 0.10016 -0.00168 " pathEditMode="relative" rAng="0" ptsTypes="AA">
                                      <p:cBhvr>
                                        <p:cTn id="38" dur="2000" fill="hold"/>
                                        <p:tgtEl>
                                          <p:spTgt spid="8"/>
                                        </p:tgtEl>
                                        <p:attrNameLst>
                                          <p:attrName>ppt_x</p:attrName>
                                          <p:attrName>ppt_y</p:attrName>
                                        </p:attrNameLst>
                                      </p:cBhvr>
                                      <p:rCtr x="2126" y="-84"/>
                                    </p:animMotion>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8" grpId="0" animBg="1"/>
      <p:bldP spid="8" grpId="1" animBg="1"/>
      <p:bldP spid="8" grpId="2"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763155"/>
          </a:xfrm>
        </p:spPr>
        <p:txBody>
          <a:bodyPr/>
          <a:lstStyle/>
          <a:p>
            <a:pPr lvl="0" algn="ctr"/>
            <a:br>
              <a:rPr lang="de-DE" sz="6000" dirty="0">
                <a:latin typeface="Arial" panose="020B0604020202020204" pitchFamily="34" charset="0"/>
                <a:cs typeface="Arial" panose="020B0604020202020204" pitchFamily="34" charset="0"/>
              </a:rPr>
            </a:br>
            <a:r>
              <a:rPr lang="de-DE" sz="6000" dirty="0">
                <a:latin typeface="Arial" panose="020B0604020202020204" pitchFamily="34" charset="0"/>
                <a:cs typeface="Arial" panose="020B0604020202020204" pitchFamily="34" charset="0"/>
              </a:rPr>
              <a:t>Application</a:t>
            </a:r>
            <a:r>
              <a:rPr lang="en-CA" sz="6000" dirty="0"/>
              <a:t>: 3-</a:t>
            </a:r>
            <a:r>
              <a:rPr lang="de-DE" altLang="en-US" sz="6000" dirty="0"/>
              <a:t>SUM</a:t>
            </a:r>
            <a:endParaRPr lang="de-DE"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56177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3-SUM</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Input</a:t>
            </a:r>
            <a:r>
              <a:rPr lang="en-US" sz="2200" dirty="0">
                <a:latin typeface="Albany"/>
              </a:rPr>
              <a:t>: an array A[0…n-1] of </a:t>
            </a:r>
            <a:r>
              <a:rPr lang="en-US" sz="2200" dirty="0" err="1">
                <a:latin typeface="Albany"/>
              </a:rPr>
              <a:t>ints</a:t>
            </a:r>
            <a:endParaRPr lang="en-US" sz="2200" dirty="0">
              <a:latin typeface="Albany"/>
            </a:endParaRPr>
          </a:p>
          <a:p>
            <a:pPr>
              <a:defRPr/>
            </a:pPr>
            <a:r>
              <a:rPr lang="en-US" sz="2200" u="sng" dirty="0">
                <a:latin typeface="Albany"/>
              </a:rPr>
              <a:t>Goal</a:t>
            </a:r>
            <a:r>
              <a:rPr lang="en-US" sz="2200" dirty="0">
                <a:latin typeface="Albany"/>
              </a:rPr>
              <a:t>: find </a:t>
            </a:r>
            <a:r>
              <a:rPr lang="en-US" sz="2200" dirty="0" err="1">
                <a:latin typeface="Albany"/>
              </a:rPr>
              <a:t>i,j,k</a:t>
            </a:r>
            <a:r>
              <a:rPr lang="en-US" sz="2200" dirty="0">
                <a:latin typeface="Albany"/>
              </a:rPr>
              <a:t> such that A[</a:t>
            </a:r>
            <a:r>
              <a:rPr lang="en-US" sz="2200" dirty="0" err="1">
                <a:latin typeface="Albany"/>
              </a:rPr>
              <a:t>i</a:t>
            </a:r>
            <a:r>
              <a:rPr lang="en-US" sz="2200" dirty="0">
                <a:latin typeface="Albany"/>
              </a:rPr>
              <a:t>] + A[j] = A[k].</a:t>
            </a:r>
          </a:p>
          <a:p>
            <a:pPr>
              <a:defRPr/>
            </a:pPr>
            <a:r>
              <a:rPr lang="en-US" sz="2200" dirty="0">
                <a:latin typeface="Albany"/>
              </a:rPr>
              <a:t>The indices don’t have to be all different</a:t>
            </a:r>
          </a:p>
          <a:p>
            <a:pPr>
              <a:defRPr/>
            </a:pPr>
            <a:r>
              <a:rPr lang="en-US" sz="2200" u="sng" dirty="0">
                <a:latin typeface="Albany"/>
              </a:rPr>
              <a:t>Solution in O(n</a:t>
            </a:r>
            <a:r>
              <a:rPr lang="en-US" sz="2200" u="sng" baseline="30000" dirty="0">
                <a:latin typeface="Albany"/>
              </a:rPr>
              <a:t>2</a:t>
            </a:r>
            <a:r>
              <a:rPr lang="en-US" sz="2200" u="sng" dirty="0">
                <a:latin typeface="Albany"/>
              </a:rPr>
              <a:t> log(n)) time</a:t>
            </a:r>
            <a:r>
              <a:rPr lang="en-US" sz="2200" dirty="0">
                <a:latin typeface="Albany"/>
              </a:rPr>
              <a:t>:</a:t>
            </a:r>
          </a:p>
          <a:p>
            <a:pPr marL="457200" indent="-457200">
              <a:buFont typeface="+mj-lt"/>
              <a:buAutoNum type="arabicPeriod"/>
              <a:defRPr/>
            </a:pPr>
            <a:r>
              <a:rPr lang="en-US" sz="2200" dirty="0">
                <a:latin typeface="Albany"/>
              </a:rPr>
              <a:t>Sort the array A, and remember for each value its index in A</a:t>
            </a:r>
          </a:p>
          <a:p>
            <a:pPr marL="457200" indent="-457200">
              <a:buFont typeface="+mj-lt"/>
              <a:buAutoNum type="arabicPeriod"/>
              <a:defRPr/>
            </a:pPr>
            <a:r>
              <a:rPr lang="en-US" sz="2200" dirty="0">
                <a:latin typeface="Albany"/>
              </a:rPr>
              <a:t>For </a:t>
            </a:r>
            <a:r>
              <a:rPr lang="en-US" sz="2200" dirty="0" err="1">
                <a:latin typeface="Albany"/>
              </a:rPr>
              <a:t>i</a:t>
            </a:r>
            <a:r>
              <a:rPr lang="en-US" sz="2200" dirty="0">
                <a:latin typeface="Albany"/>
              </a:rPr>
              <a:t>=0…n-1</a:t>
            </a:r>
          </a:p>
          <a:p>
            <a:pPr>
              <a:defRPr/>
            </a:pPr>
            <a:r>
              <a:rPr lang="en-US" sz="2200" dirty="0">
                <a:latin typeface="Albany"/>
              </a:rPr>
              <a:t>	For j=0…n-2</a:t>
            </a:r>
          </a:p>
          <a:p>
            <a:pPr>
              <a:defRPr/>
            </a:pPr>
            <a:r>
              <a:rPr lang="en-US" sz="2200" dirty="0">
                <a:latin typeface="Albany"/>
              </a:rPr>
              <a:t>		Use binary search to find A[</a:t>
            </a:r>
            <a:r>
              <a:rPr lang="en-US" sz="2200" dirty="0" err="1">
                <a:latin typeface="Albany"/>
              </a:rPr>
              <a:t>i</a:t>
            </a:r>
            <a:r>
              <a:rPr lang="en-US" sz="2200" dirty="0">
                <a:latin typeface="Albany"/>
              </a:rPr>
              <a:t>]+A[j] in the sorted array.</a:t>
            </a:r>
          </a:p>
          <a:p>
            <a:pPr>
              <a:defRPr/>
            </a:pPr>
            <a:r>
              <a:rPr lang="en-US" sz="2200" dirty="0">
                <a:latin typeface="Albany"/>
              </a:rPr>
              <a:t>		If found, return </a:t>
            </a:r>
            <a:r>
              <a:rPr lang="en-US" sz="2200" dirty="0" err="1">
                <a:latin typeface="Albany"/>
              </a:rPr>
              <a:t>i,j</a:t>
            </a:r>
            <a:r>
              <a:rPr lang="en-US" sz="2200" dirty="0">
                <a:latin typeface="Albany"/>
              </a:rPr>
              <a:t>, and the index of the value in the array</a:t>
            </a:r>
          </a:p>
        </p:txBody>
      </p:sp>
    </p:spTree>
    <p:extLst>
      <p:ext uri="{BB962C8B-B14F-4D97-AF65-F5344CB8AC3E}">
        <p14:creationId xmlns:p14="http://schemas.microsoft.com/office/powerpoint/2010/main" val="3963030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3-SUM</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Input</a:t>
            </a:r>
            <a:r>
              <a:rPr lang="en-US" sz="2200" dirty="0">
                <a:latin typeface="Albany"/>
              </a:rPr>
              <a:t>: an array A[0…n-1] of </a:t>
            </a:r>
            <a:r>
              <a:rPr lang="en-US" sz="2200" dirty="0" err="1">
                <a:latin typeface="Albany"/>
              </a:rPr>
              <a:t>ints</a:t>
            </a:r>
            <a:endParaRPr lang="en-US" sz="2200" dirty="0">
              <a:latin typeface="Albany"/>
            </a:endParaRPr>
          </a:p>
          <a:p>
            <a:pPr>
              <a:defRPr/>
            </a:pPr>
            <a:r>
              <a:rPr lang="en-US" sz="2200" u="sng" dirty="0">
                <a:latin typeface="Albany"/>
              </a:rPr>
              <a:t>Goal</a:t>
            </a:r>
            <a:r>
              <a:rPr lang="en-US" sz="2200" dirty="0">
                <a:latin typeface="Albany"/>
              </a:rPr>
              <a:t>: find </a:t>
            </a:r>
            <a:r>
              <a:rPr lang="en-US" sz="2200" dirty="0" err="1">
                <a:latin typeface="Albany"/>
              </a:rPr>
              <a:t>i,j,k</a:t>
            </a:r>
            <a:r>
              <a:rPr lang="en-US" sz="2200" dirty="0">
                <a:latin typeface="Albany"/>
              </a:rPr>
              <a:t> such that A[</a:t>
            </a:r>
            <a:r>
              <a:rPr lang="en-US" sz="2200" dirty="0" err="1">
                <a:latin typeface="Albany"/>
              </a:rPr>
              <a:t>i</a:t>
            </a:r>
            <a:r>
              <a:rPr lang="en-US" sz="2200" dirty="0">
                <a:latin typeface="Albany"/>
              </a:rPr>
              <a:t>] + A[j] = A[k].</a:t>
            </a:r>
          </a:p>
          <a:p>
            <a:pPr>
              <a:defRPr/>
            </a:pPr>
            <a:r>
              <a:rPr lang="en-US" sz="2200" dirty="0">
                <a:latin typeface="Albany"/>
              </a:rPr>
              <a:t>The indices don’t have to be all different</a:t>
            </a:r>
          </a:p>
          <a:p>
            <a:pPr>
              <a:defRPr/>
            </a:pPr>
            <a:r>
              <a:rPr lang="en-US" sz="2200" u="sng" dirty="0">
                <a:latin typeface="Albany"/>
              </a:rPr>
              <a:t>Solution in O(n</a:t>
            </a:r>
            <a:r>
              <a:rPr lang="en-US" sz="2200" u="sng" baseline="30000" dirty="0">
                <a:latin typeface="Albany"/>
              </a:rPr>
              <a:t>2</a:t>
            </a:r>
            <a:r>
              <a:rPr lang="en-US" sz="2200" u="sng" dirty="0">
                <a:latin typeface="Albany"/>
              </a:rPr>
              <a:t>) time (on average)</a:t>
            </a:r>
            <a:r>
              <a:rPr lang="en-US" sz="2200" dirty="0">
                <a:latin typeface="Albany"/>
              </a:rPr>
              <a:t>:</a:t>
            </a:r>
          </a:p>
          <a:p>
            <a:pPr marL="457200" indent="-457200">
              <a:buFont typeface="+mj-lt"/>
              <a:buAutoNum type="arabicPeriod"/>
              <a:defRPr/>
            </a:pPr>
            <a:r>
              <a:rPr lang="en-US" sz="2200" dirty="0">
                <a:latin typeface="Albany"/>
              </a:rPr>
              <a:t>Store all elements of A in a hash table of size O(n)</a:t>
            </a:r>
          </a:p>
          <a:p>
            <a:pPr marL="457200" indent="-457200">
              <a:buFont typeface="+mj-lt"/>
              <a:buAutoNum type="arabicPeriod"/>
              <a:defRPr/>
            </a:pPr>
            <a:r>
              <a:rPr lang="en-US" sz="2200" dirty="0">
                <a:latin typeface="Albany"/>
              </a:rPr>
              <a:t>For </a:t>
            </a:r>
            <a:r>
              <a:rPr lang="en-US" sz="2200" dirty="0" err="1">
                <a:latin typeface="Albany"/>
              </a:rPr>
              <a:t>i</a:t>
            </a:r>
            <a:r>
              <a:rPr lang="en-US" sz="2200" dirty="0">
                <a:latin typeface="Albany"/>
              </a:rPr>
              <a:t>=0…n-1</a:t>
            </a:r>
          </a:p>
          <a:p>
            <a:pPr>
              <a:defRPr/>
            </a:pPr>
            <a:r>
              <a:rPr lang="en-US" sz="2200" dirty="0">
                <a:latin typeface="Albany"/>
              </a:rPr>
              <a:t>	For j=0…n-2</a:t>
            </a:r>
          </a:p>
          <a:p>
            <a:pPr>
              <a:defRPr/>
            </a:pPr>
            <a:r>
              <a:rPr lang="en-US" sz="2200" dirty="0">
                <a:latin typeface="Albany"/>
              </a:rPr>
              <a:t>		If A[</a:t>
            </a:r>
            <a:r>
              <a:rPr lang="en-US" sz="2200" dirty="0" err="1">
                <a:latin typeface="Albany"/>
              </a:rPr>
              <a:t>i</a:t>
            </a:r>
            <a:r>
              <a:rPr lang="en-US" sz="2200" dirty="0">
                <a:latin typeface="Albany"/>
              </a:rPr>
              <a:t>]+A[j] is in the hash table,</a:t>
            </a:r>
          </a:p>
          <a:p>
            <a:pPr>
              <a:defRPr/>
            </a:pPr>
            <a:r>
              <a:rPr lang="en-US" sz="2200" dirty="0">
                <a:latin typeface="Albany"/>
              </a:rPr>
              <a:t>			return </a:t>
            </a:r>
            <a:r>
              <a:rPr lang="en-US" sz="2200" dirty="0" err="1">
                <a:latin typeface="Albany"/>
              </a:rPr>
              <a:t>i,j</a:t>
            </a:r>
            <a:r>
              <a:rPr lang="en-US" sz="2200" dirty="0">
                <a:latin typeface="Albany"/>
              </a:rPr>
              <a:t>, and the index of the value in the array</a:t>
            </a:r>
          </a:p>
        </p:txBody>
      </p:sp>
      <p:sp>
        <p:nvSpPr>
          <p:cNvPr id="4" name="Rectangle 3">
            <a:extLst>
              <a:ext uri="{FF2B5EF4-FFF2-40B4-BE49-F238E27FC236}">
                <a16:creationId xmlns:a16="http://schemas.microsoft.com/office/drawing/2014/main" id="{A446BFC1-A052-4FF9-BCE3-7B12D884EE99}"/>
              </a:ext>
            </a:extLst>
          </p:cNvPr>
          <p:cNvSpPr>
            <a:spLocks noChangeArrowheads="1"/>
          </p:cNvSpPr>
          <p:nvPr/>
        </p:nvSpPr>
        <p:spPr bwMode="auto">
          <a:xfrm>
            <a:off x="4575142" y="4364058"/>
            <a:ext cx="5000499" cy="1042509"/>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u="sng" dirty="0"/>
              <a:t>Open problem</a:t>
            </a:r>
            <a:r>
              <a:rPr lang="en-US" altLang="en-US" sz="2200" dirty="0"/>
              <a:t>: Is there an</a:t>
            </a:r>
          </a:p>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algorithm for 3-SUM in time O(n</a:t>
            </a:r>
            <a:r>
              <a:rPr lang="en-US" altLang="en-US" sz="2200" baseline="30000" dirty="0"/>
              <a:t>1.99</a:t>
            </a:r>
            <a:r>
              <a:rPr lang="en-US" altLang="en-US" sz="2200" dirty="0"/>
              <a:t>)?</a:t>
            </a:r>
          </a:p>
        </p:txBody>
      </p:sp>
    </p:spTree>
    <p:extLst>
      <p:ext uri="{BB962C8B-B14F-4D97-AF65-F5344CB8AC3E}">
        <p14:creationId xmlns:p14="http://schemas.microsoft.com/office/powerpoint/2010/main" val="180848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page79">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808162"/>
          </a:xfrm>
        </p:spPr>
        <p:txBody>
          <a:bodyPr anchorCtr="1"/>
          <a:lstStyle/>
          <a:p>
            <a:pPr lvl="0" algn="ctr"/>
            <a:r>
              <a:rPr lang="de-DE" sz="6000" dirty="0">
                <a:solidFill>
                  <a:srgbClr val="0000CC"/>
                </a:solidFill>
                <a:latin typeface="Arial" panose="020B0604020202020204" pitchFamily="34" charset="0"/>
                <a:cs typeface="Arial" panose="020B0604020202020204" pitchFamily="34" charset="0"/>
              </a:rPr>
              <a:t>Questions?</a:t>
            </a:r>
          </a:p>
          <a:p>
            <a:pPr lvl="0" algn="ctr"/>
            <a:r>
              <a:rPr lang="de-DE" sz="6000" dirty="0">
                <a:solidFill>
                  <a:srgbClr val="0000CC"/>
                </a:solidFill>
                <a:latin typeface="Arial" panose="020B0604020202020204" pitchFamily="34" charset="0"/>
                <a:cs typeface="Arial" panose="020B0604020202020204" pitchFamily="34" charset="0"/>
              </a:rPr>
              <a:t>Comments?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Hashing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dirty="0"/>
              <a:t>We want a data structure that supports the following operations:</a:t>
            </a:r>
          </a:p>
          <a:p>
            <a:pPr marL="342900" indent="-342900">
              <a:buFont typeface="Arial" panose="020B0604020202020204" pitchFamily="34" charset="0"/>
              <a:buChar char="•"/>
              <a:defRPr/>
            </a:pPr>
            <a:r>
              <a:rPr lang="en-US" sz="2200" dirty="0"/>
              <a:t>Insert(element)</a:t>
            </a:r>
          </a:p>
          <a:p>
            <a:pPr marL="342900" indent="-342900">
              <a:buFont typeface="Arial" panose="020B0604020202020204" pitchFamily="34" charset="0"/>
              <a:buChar char="•"/>
              <a:defRPr/>
            </a:pPr>
            <a:r>
              <a:rPr lang="en-US" sz="2200" dirty="0"/>
              <a:t>Remove(element)</a:t>
            </a:r>
          </a:p>
          <a:p>
            <a:pPr marL="342900" indent="-342900">
              <a:buFont typeface="Arial" panose="020B0604020202020204" pitchFamily="34" charset="0"/>
              <a:buChar char="•"/>
              <a:defRPr/>
            </a:pPr>
            <a:r>
              <a:rPr lang="en-US" sz="2200" dirty="0"/>
              <a:t>Contains?(element)</a:t>
            </a:r>
          </a:p>
          <a:p>
            <a:pPr>
              <a:defRPr/>
            </a:pPr>
            <a:r>
              <a:rPr lang="en-US" sz="2200" dirty="0"/>
              <a:t>We want all operations to be as efficient as possible.</a:t>
            </a:r>
          </a:p>
          <a:p>
            <a:pPr>
              <a:defRPr/>
            </a:pPr>
            <a:r>
              <a:rPr lang="en-US" sz="2200" dirty="0"/>
              <a:t>Ideally O(1) time for each.</a:t>
            </a:r>
          </a:p>
        </p:txBody>
      </p:sp>
    </p:spTree>
    <p:extLst>
      <p:ext uri="{BB962C8B-B14F-4D97-AF65-F5344CB8AC3E}">
        <p14:creationId xmlns:p14="http://schemas.microsoft.com/office/powerpoint/2010/main" val="2057543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Hashing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endParaRPr lang="en-US" sz="2200" dirty="0"/>
          </a:p>
          <a:p>
            <a:pPr>
              <a:defRPr/>
            </a:pPr>
            <a:endParaRPr lang="en-US" sz="2200" dirty="0"/>
          </a:p>
          <a:p>
            <a:pPr>
              <a:defRPr/>
            </a:pPr>
            <a:endParaRPr lang="en-US" sz="2200" dirty="0"/>
          </a:p>
          <a:p>
            <a:pPr>
              <a:defRPr/>
            </a:pPr>
            <a:endParaRPr lang="en-US" sz="2200" dirty="0"/>
          </a:p>
          <a:p>
            <a:pPr>
              <a:defRPr/>
            </a:pPr>
            <a:endParaRPr lang="en-US" sz="2200" dirty="0"/>
          </a:p>
          <a:p>
            <a:pPr>
              <a:defRPr/>
            </a:pPr>
            <a:endParaRPr lang="en-US" sz="2200" dirty="0"/>
          </a:p>
          <a:p>
            <a:pPr>
              <a:defRPr/>
            </a:pPr>
            <a:endParaRPr lang="en-US" sz="2200" dirty="0"/>
          </a:p>
          <a:p>
            <a:pPr>
              <a:defRPr/>
            </a:pPr>
            <a:r>
              <a:rPr lang="en-US" sz="2200" dirty="0"/>
              <a:t>* usually O(1) on average.</a:t>
            </a:r>
          </a:p>
          <a:p>
            <a:pPr>
              <a:defRPr/>
            </a:pPr>
            <a:r>
              <a:rPr lang="en-US" sz="2200" dirty="0"/>
              <a:t>* worst case running time O(n)</a:t>
            </a:r>
          </a:p>
        </p:txBody>
      </p:sp>
      <p:graphicFrame>
        <p:nvGraphicFramePr>
          <p:cNvPr id="4" name="Table 4">
            <a:extLst>
              <a:ext uri="{FF2B5EF4-FFF2-40B4-BE49-F238E27FC236}">
                <a16:creationId xmlns:a16="http://schemas.microsoft.com/office/drawing/2014/main" id="{633AE8DA-6166-4562-846C-309DB530BC25}"/>
              </a:ext>
            </a:extLst>
          </p:cNvPr>
          <p:cNvGraphicFramePr>
            <a:graphicFrameLocks noGrp="1"/>
          </p:cNvGraphicFramePr>
          <p:nvPr>
            <p:extLst>
              <p:ext uri="{D42A27DB-BD31-4B8C-83A1-F6EECF244321}">
                <p14:modId xmlns:p14="http://schemas.microsoft.com/office/powerpoint/2010/main" val="11238592"/>
              </p:ext>
            </p:extLst>
          </p:nvPr>
        </p:nvGraphicFramePr>
        <p:xfrm>
          <a:off x="1324285" y="2118731"/>
          <a:ext cx="7647068" cy="2999679"/>
        </p:xfrm>
        <a:graphic>
          <a:graphicData uri="http://schemas.openxmlformats.org/drawingml/2006/table">
            <a:tbl>
              <a:tblPr firstRow="1" bandRow="1">
                <a:tableStyleId>{5C22544A-7EE6-4342-B048-85BDC9FD1C3A}</a:tableStyleId>
              </a:tblPr>
              <a:tblGrid>
                <a:gridCol w="2346587">
                  <a:extLst>
                    <a:ext uri="{9D8B030D-6E8A-4147-A177-3AD203B41FA5}">
                      <a16:colId xmlns:a16="http://schemas.microsoft.com/office/drawing/2014/main" val="122314620"/>
                    </a:ext>
                  </a:extLst>
                </a:gridCol>
                <a:gridCol w="1476947">
                  <a:extLst>
                    <a:ext uri="{9D8B030D-6E8A-4147-A177-3AD203B41FA5}">
                      <a16:colId xmlns:a16="http://schemas.microsoft.com/office/drawing/2014/main" val="2057440392"/>
                    </a:ext>
                  </a:extLst>
                </a:gridCol>
                <a:gridCol w="1911767">
                  <a:extLst>
                    <a:ext uri="{9D8B030D-6E8A-4147-A177-3AD203B41FA5}">
                      <a16:colId xmlns:a16="http://schemas.microsoft.com/office/drawing/2014/main" val="2938207258"/>
                    </a:ext>
                  </a:extLst>
                </a:gridCol>
                <a:gridCol w="1911767">
                  <a:extLst>
                    <a:ext uri="{9D8B030D-6E8A-4147-A177-3AD203B41FA5}">
                      <a16:colId xmlns:a16="http://schemas.microsoft.com/office/drawing/2014/main" val="3127140636"/>
                    </a:ext>
                  </a:extLst>
                </a:gridCol>
              </a:tblGrid>
              <a:tr h="524953">
                <a:tc>
                  <a:txBody>
                    <a:bodyPr/>
                    <a:lstStyle/>
                    <a:p>
                      <a:pPr algn="l"/>
                      <a:endParaRPr lang="en-CA" dirty="0">
                        <a:solidFill>
                          <a:schemeClr val="tx1"/>
                        </a:solidFill>
                      </a:endParaRPr>
                    </a:p>
                  </a:txBody>
                  <a:tcPr anchor="ctr">
                    <a:solidFill>
                      <a:schemeClr val="accent1">
                        <a:lumMod val="60000"/>
                        <a:lumOff val="40000"/>
                      </a:schemeClr>
                    </a:solidFill>
                  </a:tcPr>
                </a:tc>
                <a:tc>
                  <a:txBody>
                    <a:bodyPr/>
                    <a:lstStyle/>
                    <a:p>
                      <a:pPr algn="ctr"/>
                      <a:r>
                        <a:rPr lang="en-US" dirty="0">
                          <a:solidFill>
                            <a:schemeClr val="tx1"/>
                          </a:solidFill>
                        </a:rPr>
                        <a:t>insert</a:t>
                      </a:r>
                      <a:endParaRPr lang="en-CA" dirty="0">
                        <a:solidFill>
                          <a:schemeClr val="tx1"/>
                        </a:solidFill>
                      </a:endParaRPr>
                    </a:p>
                  </a:txBody>
                  <a:tcPr anchor="ctr">
                    <a:solidFill>
                      <a:schemeClr val="accent1">
                        <a:lumMod val="60000"/>
                        <a:lumOff val="40000"/>
                      </a:schemeClr>
                    </a:solidFill>
                  </a:tcPr>
                </a:tc>
                <a:tc>
                  <a:txBody>
                    <a:bodyPr/>
                    <a:lstStyle/>
                    <a:p>
                      <a:pPr algn="ctr"/>
                      <a:r>
                        <a:rPr lang="en-US" dirty="0">
                          <a:solidFill>
                            <a:schemeClr val="tx1"/>
                          </a:solidFill>
                        </a:rPr>
                        <a:t>remove</a:t>
                      </a:r>
                      <a:endParaRPr lang="en-CA" dirty="0">
                        <a:solidFill>
                          <a:schemeClr val="tx1"/>
                        </a:solidFill>
                      </a:endParaRPr>
                    </a:p>
                  </a:txBody>
                  <a:tcPr anchor="ctr">
                    <a:solidFill>
                      <a:schemeClr val="accent1">
                        <a:lumMod val="60000"/>
                        <a:lumOff val="40000"/>
                      </a:schemeClr>
                    </a:solidFill>
                  </a:tcPr>
                </a:tc>
                <a:tc>
                  <a:txBody>
                    <a:bodyPr/>
                    <a:lstStyle/>
                    <a:p>
                      <a:pPr algn="ctr"/>
                      <a:r>
                        <a:rPr lang="en-US" dirty="0">
                          <a:solidFill>
                            <a:schemeClr val="tx1"/>
                          </a:solidFill>
                        </a:rPr>
                        <a:t>contains</a:t>
                      </a:r>
                      <a:endParaRPr lang="en-CA" dirty="0">
                        <a:solidFill>
                          <a:schemeClr val="tx1"/>
                        </a:solidFill>
                      </a:endParaRPr>
                    </a:p>
                  </a:txBody>
                  <a:tcPr anchor="ctr">
                    <a:solidFill>
                      <a:schemeClr val="accent1">
                        <a:lumMod val="60000"/>
                        <a:lumOff val="40000"/>
                      </a:schemeClr>
                    </a:solidFill>
                  </a:tcPr>
                </a:tc>
                <a:extLst>
                  <a:ext uri="{0D108BD9-81ED-4DB2-BD59-A6C34878D82A}">
                    <a16:rowId xmlns:a16="http://schemas.microsoft.com/office/drawing/2014/main" val="3628995982"/>
                  </a:ext>
                </a:extLst>
              </a:tr>
              <a:tr h="602968">
                <a:tc>
                  <a:txBody>
                    <a:bodyPr/>
                    <a:lstStyle/>
                    <a:p>
                      <a:pPr algn="l"/>
                      <a:r>
                        <a:rPr lang="en-US" b="1" dirty="0">
                          <a:solidFill>
                            <a:schemeClr val="tx1"/>
                          </a:solidFill>
                        </a:rPr>
                        <a:t>Linked List</a:t>
                      </a:r>
                      <a:endParaRPr lang="en-CA" b="1" dirty="0">
                        <a:solidFill>
                          <a:schemeClr val="tx1"/>
                        </a:solidFill>
                      </a:endParaRPr>
                    </a:p>
                  </a:txBody>
                  <a:tcPr anchor="ctr">
                    <a:solidFill>
                      <a:schemeClr val="accent1">
                        <a:lumMod val="60000"/>
                        <a:lumOff val="40000"/>
                      </a:schemeClr>
                    </a:solidFill>
                  </a:tcPr>
                </a:tc>
                <a:tc>
                  <a:txBody>
                    <a:bodyPr/>
                    <a:lstStyle/>
                    <a:p>
                      <a:pPr algn="ctr"/>
                      <a:r>
                        <a:rPr lang="en-US" dirty="0">
                          <a:solidFill>
                            <a:schemeClr val="tx1"/>
                          </a:solidFill>
                        </a:rPr>
                        <a:t>O(1)</a:t>
                      </a:r>
                      <a:endParaRPr lang="en-CA" dirty="0">
                        <a:solidFill>
                          <a:schemeClr val="tx1"/>
                        </a:solidFill>
                      </a:endParaRPr>
                    </a:p>
                  </a:txBody>
                  <a:tcPr anchor="ctr">
                    <a:solidFill>
                      <a:schemeClr val="accent1">
                        <a:lumMod val="20000"/>
                        <a:lumOff val="80000"/>
                      </a:schemeClr>
                    </a:solidFill>
                  </a:tcPr>
                </a:tc>
                <a:tc>
                  <a:txBody>
                    <a:bodyPr/>
                    <a:lstStyle/>
                    <a:p>
                      <a:pPr algn="ctr"/>
                      <a:r>
                        <a:rPr lang="en-US" dirty="0">
                          <a:solidFill>
                            <a:schemeClr val="tx1"/>
                          </a:solidFill>
                        </a:rPr>
                        <a:t>O(n)</a:t>
                      </a:r>
                      <a:endParaRPr lang="en-CA" dirty="0">
                        <a:solidFill>
                          <a:schemeClr val="tx1"/>
                        </a:solidFill>
                      </a:endParaRPr>
                    </a:p>
                  </a:txBody>
                  <a:tcPr anchor="ctr">
                    <a:solidFill>
                      <a:schemeClr val="accent1">
                        <a:lumMod val="20000"/>
                        <a:lumOff val="80000"/>
                      </a:schemeClr>
                    </a:solidFill>
                  </a:tcPr>
                </a:tc>
                <a:tc>
                  <a:txBody>
                    <a:bodyPr/>
                    <a:lstStyle/>
                    <a:p>
                      <a:pPr algn="ctr"/>
                      <a:r>
                        <a:rPr lang="en-US" dirty="0">
                          <a:solidFill>
                            <a:schemeClr val="tx1"/>
                          </a:solidFill>
                        </a:rPr>
                        <a:t>O(n)</a:t>
                      </a:r>
                      <a:endParaRPr lang="en-CA" dirty="0">
                        <a:solidFill>
                          <a:schemeClr val="tx1"/>
                        </a:solidFill>
                      </a:endParaRPr>
                    </a:p>
                  </a:txBody>
                  <a:tcPr anchor="ctr">
                    <a:solidFill>
                      <a:schemeClr val="accent1">
                        <a:lumMod val="20000"/>
                        <a:lumOff val="80000"/>
                      </a:schemeClr>
                    </a:solidFill>
                  </a:tcPr>
                </a:tc>
                <a:extLst>
                  <a:ext uri="{0D108BD9-81ED-4DB2-BD59-A6C34878D82A}">
                    <a16:rowId xmlns:a16="http://schemas.microsoft.com/office/drawing/2014/main" val="417510155"/>
                  </a:ext>
                </a:extLst>
              </a:tr>
              <a:tr h="602968">
                <a:tc>
                  <a:txBody>
                    <a:bodyPr/>
                    <a:lstStyle/>
                    <a:p>
                      <a:pPr algn="l" rtl="0"/>
                      <a:r>
                        <a:rPr lang="en-US" b="1" dirty="0">
                          <a:solidFill>
                            <a:schemeClr val="tx1"/>
                          </a:solidFill>
                        </a:rPr>
                        <a:t>Sorted Array</a:t>
                      </a:r>
                      <a:endParaRPr lang="en-CA" b="1" dirty="0">
                        <a:solidFill>
                          <a:schemeClr val="tx1"/>
                        </a:solidFill>
                      </a:endParaRPr>
                    </a:p>
                  </a:txBody>
                  <a:tcPr anchor="ctr">
                    <a:solidFill>
                      <a:schemeClr val="accent1">
                        <a:lumMod val="60000"/>
                        <a:lumOff val="40000"/>
                      </a:schemeClr>
                    </a:solidFill>
                  </a:tcPr>
                </a:tc>
                <a:tc>
                  <a:txBody>
                    <a:bodyPr/>
                    <a:lstStyle/>
                    <a:p>
                      <a:pPr algn="ctr"/>
                      <a:r>
                        <a:rPr lang="en-US" dirty="0">
                          <a:solidFill>
                            <a:schemeClr val="tx1"/>
                          </a:solidFill>
                        </a:rPr>
                        <a:t>O(n)</a:t>
                      </a:r>
                      <a:endParaRPr lang="en-CA" dirty="0">
                        <a:solidFill>
                          <a:schemeClr val="tx1"/>
                        </a:solidFill>
                      </a:endParaRPr>
                    </a:p>
                  </a:txBody>
                  <a:tcPr anchor="ctr">
                    <a:solidFill>
                      <a:schemeClr val="accent1">
                        <a:lumMod val="20000"/>
                        <a:lumOff val="80000"/>
                      </a:schemeClr>
                    </a:solidFill>
                  </a:tcPr>
                </a:tc>
                <a:tc>
                  <a:txBody>
                    <a:bodyPr/>
                    <a:lstStyle/>
                    <a:p>
                      <a:pPr algn="ctr"/>
                      <a:r>
                        <a:rPr lang="en-US" dirty="0">
                          <a:solidFill>
                            <a:schemeClr val="tx1"/>
                          </a:solidFill>
                        </a:rPr>
                        <a:t>O(n)</a:t>
                      </a:r>
                      <a:endParaRPr lang="en-CA" dirty="0">
                        <a:solidFill>
                          <a:schemeClr val="tx1"/>
                        </a:solidFill>
                      </a:endParaRPr>
                    </a:p>
                  </a:txBody>
                  <a:tcPr anchor="ctr">
                    <a:solidFill>
                      <a:schemeClr val="accent1">
                        <a:lumMod val="20000"/>
                        <a:lumOff val="80000"/>
                      </a:schemeClr>
                    </a:solidFill>
                  </a:tcPr>
                </a:tc>
                <a:tc>
                  <a:txBody>
                    <a:bodyPr/>
                    <a:lstStyle/>
                    <a:p>
                      <a:pPr algn="ctr"/>
                      <a:r>
                        <a:rPr lang="en-US" dirty="0">
                          <a:solidFill>
                            <a:schemeClr val="tx1"/>
                          </a:solidFill>
                        </a:rPr>
                        <a:t>O(log(n))</a:t>
                      </a:r>
                      <a:endParaRPr lang="en-CA" dirty="0">
                        <a:solidFill>
                          <a:schemeClr val="tx1"/>
                        </a:solidFill>
                      </a:endParaRPr>
                    </a:p>
                  </a:txBody>
                  <a:tcPr anchor="ctr">
                    <a:solidFill>
                      <a:schemeClr val="accent1">
                        <a:lumMod val="20000"/>
                        <a:lumOff val="80000"/>
                      </a:schemeClr>
                    </a:solidFill>
                  </a:tcPr>
                </a:tc>
                <a:extLst>
                  <a:ext uri="{0D108BD9-81ED-4DB2-BD59-A6C34878D82A}">
                    <a16:rowId xmlns:a16="http://schemas.microsoft.com/office/drawing/2014/main" val="2512215046"/>
                  </a:ext>
                </a:extLst>
              </a:tr>
              <a:tr h="665822">
                <a:tc>
                  <a:txBody>
                    <a:bodyPr/>
                    <a:lstStyle/>
                    <a:p>
                      <a:pPr algn="l"/>
                      <a:r>
                        <a:rPr lang="en-US" b="1" dirty="0">
                          <a:solidFill>
                            <a:schemeClr val="tx1"/>
                          </a:solidFill>
                        </a:rPr>
                        <a:t>Balanced Binary Search Tree (AVL tree)</a:t>
                      </a:r>
                      <a:endParaRPr lang="en-CA" b="1" dirty="0">
                        <a:solidFill>
                          <a:schemeClr val="tx1"/>
                        </a:solidFill>
                      </a:endParaRPr>
                    </a:p>
                  </a:txBody>
                  <a:tcPr anchor="ctr">
                    <a:solidFill>
                      <a:schemeClr val="accent1">
                        <a:lumMod val="60000"/>
                        <a:lumOff val="40000"/>
                      </a:schemeClr>
                    </a:solidFill>
                  </a:tcPr>
                </a:tc>
                <a:tc>
                  <a:txBody>
                    <a:bodyPr/>
                    <a:lstStyle/>
                    <a:p>
                      <a:pPr algn="ctr"/>
                      <a:r>
                        <a:rPr lang="en-US" dirty="0">
                          <a:solidFill>
                            <a:schemeClr val="tx1"/>
                          </a:solidFill>
                        </a:rPr>
                        <a:t>O(log(n))</a:t>
                      </a:r>
                      <a:endParaRPr lang="en-CA" dirty="0">
                        <a:solidFill>
                          <a:schemeClr val="tx1"/>
                        </a:solidFill>
                      </a:endParaRPr>
                    </a:p>
                  </a:txBody>
                  <a:tcPr anchor="ctr">
                    <a:solidFill>
                      <a:schemeClr val="accent1">
                        <a:lumMod val="20000"/>
                        <a:lumOff val="80000"/>
                      </a:schemeClr>
                    </a:solidFill>
                  </a:tcPr>
                </a:tc>
                <a:tc>
                  <a:txBody>
                    <a:bodyPr/>
                    <a:lstStyle/>
                    <a:p>
                      <a:pPr algn="ctr"/>
                      <a:r>
                        <a:rPr lang="en-US" dirty="0">
                          <a:solidFill>
                            <a:schemeClr val="tx1"/>
                          </a:solidFill>
                        </a:rPr>
                        <a:t>O(log(n))</a:t>
                      </a:r>
                      <a:endParaRPr lang="en-CA" dirty="0">
                        <a:solidFill>
                          <a:schemeClr val="tx1"/>
                        </a:solidFill>
                      </a:endParaRPr>
                    </a:p>
                  </a:txBody>
                  <a:tcPr anchor="ctr">
                    <a:solidFill>
                      <a:schemeClr val="accent1">
                        <a:lumMod val="20000"/>
                        <a:lumOff val="80000"/>
                      </a:schemeClr>
                    </a:solidFill>
                  </a:tcPr>
                </a:tc>
                <a:tc>
                  <a:txBody>
                    <a:bodyPr/>
                    <a:lstStyle/>
                    <a:p>
                      <a:pPr algn="ctr"/>
                      <a:r>
                        <a:rPr lang="en-US" dirty="0">
                          <a:solidFill>
                            <a:schemeClr val="tx1"/>
                          </a:solidFill>
                        </a:rPr>
                        <a:t>O(log(n))</a:t>
                      </a:r>
                      <a:endParaRPr lang="en-CA" dirty="0">
                        <a:solidFill>
                          <a:schemeClr val="tx1"/>
                        </a:solidFill>
                      </a:endParaRPr>
                    </a:p>
                  </a:txBody>
                  <a:tcPr anchor="ctr">
                    <a:solidFill>
                      <a:schemeClr val="accent1">
                        <a:lumMod val="20000"/>
                        <a:lumOff val="80000"/>
                      </a:schemeClr>
                    </a:solidFill>
                  </a:tcPr>
                </a:tc>
                <a:extLst>
                  <a:ext uri="{0D108BD9-81ED-4DB2-BD59-A6C34878D82A}">
                    <a16:rowId xmlns:a16="http://schemas.microsoft.com/office/drawing/2014/main" val="2167236718"/>
                  </a:ext>
                </a:extLst>
              </a:tr>
              <a:tr h="602968">
                <a:tc>
                  <a:txBody>
                    <a:bodyPr/>
                    <a:lstStyle/>
                    <a:p>
                      <a:pPr algn="l"/>
                      <a:r>
                        <a:rPr lang="en-US" b="1" dirty="0">
                          <a:solidFill>
                            <a:schemeClr val="tx1"/>
                          </a:solidFill>
                        </a:rPr>
                        <a:t>Hashing</a:t>
                      </a:r>
                      <a:endParaRPr lang="en-CA" b="1" dirty="0">
                        <a:solidFill>
                          <a:schemeClr val="tx1"/>
                        </a:solidFill>
                      </a:endParaRPr>
                    </a:p>
                  </a:txBody>
                  <a:tcPr anchor="ctr">
                    <a:solidFill>
                      <a:schemeClr val="accent1">
                        <a:lumMod val="60000"/>
                        <a:lumOff val="40000"/>
                      </a:schemeClr>
                    </a:solidFill>
                  </a:tcPr>
                </a:tc>
                <a:tc>
                  <a:txBody>
                    <a:bodyPr/>
                    <a:lstStyle/>
                    <a:p>
                      <a:pPr algn="ctr"/>
                      <a:r>
                        <a:rPr lang="en-US" dirty="0">
                          <a:solidFill>
                            <a:schemeClr val="tx1"/>
                          </a:solidFill>
                        </a:rPr>
                        <a:t>O(1)*</a:t>
                      </a:r>
                      <a:endParaRPr lang="en-CA" dirty="0">
                        <a:solidFill>
                          <a:schemeClr val="tx1"/>
                        </a:solidFill>
                      </a:endParaRPr>
                    </a:p>
                  </a:txBody>
                  <a:tcPr anchor="ctr">
                    <a:solidFill>
                      <a:schemeClr val="accent1">
                        <a:lumMod val="20000"/>
                        <a:lumOff val="80000"/>
                      </a:schemeClr>
                    </a:solidFill>
                  </a:tcPr>
                </a:tc>
                <a:tc>
                  <a:txBody>
                    <a:bodyPr/>
                    <a:lstStyle/>
                    <a:p>
                      <a:pPr algn="ctr"/>
                      <a:r>
                        <a:rPr lang="en-US" dirty="0">
                          <a:solidFill>
                            <a:schemeClr val="tx1"/>
                          </a:solidFill>
                        </a:rPr>
                        <a:t>O(1)*</a:t>
                      </a:r>
                      <a:endParaRPr lang="en-CA" dirty="0">
                        <a:solidFill>
                          <a:schemeClr val="tx1"/>
                        </a:solidFill>
                      </a:endParaRPr>
                    </a:p>
                  </a:txBody>
                  <a:tcPr anchor="ctr">
                    <a:solidFill>
                      <a:schemeClr val="accent1">
                        <a:lumMod val="20000"/>
                        <a:lumOff val="80000"/>
                      </a:schemeClr>
                    </a:solidFill>
                  </a:tcPr>
                </a:tc>
                <a:tc>
                  <a:txBody>
                    <a:bodyPr/>
                    <a:lstStyle/>
                    <a:p>
                      <a:pPr algn="ctr"/>
                      <a:r>
                        <a:rPr lang="en-US" dirty="0">
                          <a:solidFill>
                            <a:schemeClr val="tx1"/>
                          </a:solidFill>
                        </a:rPr>
                        <a:t>O(1)*</a:t>
                      </a:r>
                      <a:endParaRPr lang="en-CA" dirty="0">
                        <a:solidFill>
                          <a:schemeClr val="tx1"/>
                        </a:solidFill>
                      </a:endParaRPr>
                    </a:p>
                  </a:txBody>
                  <a:tcPr anchor="ctr">
                    <a:solidFill>
                      <a:schemeClr val="accent1">
                        <a:lumMod val="20000"/>
                        <a:lumOff val="80000"/>
                      </a:schemeClr>
                    </a:solidFill>
                  </a:tcPr>
                </a:tc>
                <a:extLst>
                  <a:ext uri="{0D108BD9-81ED-4DB2-BD59-A6C34878D82A}">
                    <a16:rowId xmlns:a16="http://schemas.microsoft.com/office/drawing/2014/main" val="853024815"/>
                  </a:ext>
                </a:extLst>
              </a:tr>
            </a:tbl>
          </a:graphicData>
        </a:graphic>
      </p:graphicFrame>
    </p:spTree>
    <p:extLst>
      <p:ext uri="{BB962C8B-B14F-4D97-AF65-F5344CB8AC3E}">
        <p14:creationId xmlns:p14="http://schemas.microsoft.com/office/powerpoint/2010/main" val="2897837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Last time - Separate Chaining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Idea</a:t>
            </a:r>
            <a:r>
              <a:rPr lang="en-US" sz="2200" dirty="0">
                <a:latin typeface="Albany"/>
              </a:rPr>
              <a:t>: each entry in the hash table contains a linked list of all elements mapped here.</a:t>
            </a:r>
          </a:p>
          <a:p>
            <a:pPr>
              <a:defRPr/>
            </a:pPr>
            <a:r>
              <a:rPr lang="en-US" sz="2200" dirty="0">
                <a:latin typeface="Albany"/>
              </a:rPr>
              <a:t>When creating the hash table, we create an empty LinkedList for each hash value.</a:t>
            </a:r>
          </a:p>
        </p:txBody>
      </p:sp>
    </p:spTree>
    <p:extLst>
      <p:ext uri="{BB962C8B-B14F-4D97-AF65-F5344CB8AC3E}">
        <p14:creationId xmlns:p14="http://schemas.microsoft.com/office/powerpoint/2010/main" val="3233971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763155"/>
          </a:xfrm>
        </p:spPr>
        <p:txBody>
          <a:bodyPr/>
          <a:lstStyle/>
          <a:p>
            <a:pPr lvl="0" algn="ctr"/>
            <a:br>
              <a:rPr lang="de-DE" sz="6000" dirty="0">
                <a:latin typeface="Arial" panose="020B0604020202020204" pitchFamily="34" charset="0"/>
                <a:cs typeface="Arial" panose="020B0604020202020204" pitchFamily="34" charset="0"/>
              </a:rPr>
            </a:br>
            <a:r>
              <a:rPr lang="en-CA" sz="6000" dirty="0"/>
              <a:t>Open Addressing </a:t>
            </a:r>
            <a:br>
              <a:rPr lang="en-CA" sz="6000" dirty="0"/>
            </a:br>
            <a:r>
              <a:rPr lang="en-CA" sz="6000" dirty="0"/>
              <a:t>/ Probing</a:t>
            </a:r>
            <a:endParaRPr lang="de-DE"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2711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add(element)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if</a:t>
            </a:r>
            <a:r>
              <a:rPr lang="en-US" sz="2200" dirty="0">
                <a:latin typeface="Albany"/>
              </a:rPr>
              <a:t> (table[index] == </a:t>
            </a:r>
            <a:r>
              <a:rPr lang="en-US" sz="2200" dirty="0">
                <a:solidFill>
                  <a:srgbClr val="C00000"/>
                </a:solidFill>
                <a:latin typeface="Albany"/>
              </a:rPr>
              <a:t>null</a:t>
            </a:r>
            <a:r>
              <a:rPr lang="en-US" sz="2200" dirty="0">
                <a:latin typeface="Albany"/>
              </a:rPr>
              <a:t>)</a:t>
            </a:r>
          </a:p>
          <a:p>
            <a:pPr lvl="1" indent="0">
              <a:buNone/>
              <a:defRPr/>
            </a:pPr>
            <a:r>
              <a:rPr lang="en-US" sz="2200" dirty="0">
                <a:latin typeface="Albany"/>
              </a:rPr>
              <a:t>2.1 table[index] = element</a:t>
            </a:r>
            <a:br>
              <a:rPr lang="en-US" sz="2200" dirty="0">
                <a:latin typeface="Albany"/>
              </a:rPr>
            </a:br>
            <a:endParaRPr lang="en-US" sz="2200" dirty="0">
              <a:latin typeface="Albany"/>
            </a:endParaRPr>
          </a:p>
          <a:p>
            <a:pPr marL="457200" indent="-457200">
              <a:buAutoNum type="arabicPeriod"/>
              <a:defRPr/>
            </a:pPr>
            <a:r>
              <a:rPr lang="en-US" sz="2200" dirty="0">
                <a:solidFill>
                  <a:srgbClr val="C00000"/>
                </a:solidFill>
                <a:latin typeface="Albany"/>
              </a:rPr>
              <a:t>else</a:t>
            </a:r>
            <a:r>
              <a:rPr lang="en-US" sz="2200" dirty="0">
                <a:latin typeface="Albany"/>
              </a:rPr>
              <a:t>, // try adding at index+1, index+2…</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205596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add(element)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a:t>
            </a:r>
            <a:r>
              <a:rPr lang="en-US" sz="2200" dirty="0">
                <a:latin typeface="Albany"/>
              </a:rPr>
              <a:t>)</a:t>
            </a:r>
          </a:p>
          <a:p>
            <a:pPr lvl="1" indent="0">
              <a:buNone/>
              <a:defRPr/>
            </a:pPr>
            <a:r>
              <a:rPr lang="en-US" sz="2200" dirty="0">
                <a:latin typeface="Albany"/>
              </a:rPr>
              <a:t>2.1 index = index+1 (mod </a:t>
            </a:r>
            <a:r>
              <a:rPr lang="en-US" sz="2200" dirty="0" err="1">
                <a:latin typeface="Albany"/>
              </a:rPr>
              <a:t>table.length</a:t>
            </a:r>
            <a:r>
              <a:rPr lang="en-US" sz="2200" dirty="0">
                <a:latin typeface="Albany"/>
              </a:rPr>
              <a:t>)</a:t>
            </a:r>
            <a:br>
              <a:rPr lang="en-US" sz="2200" dirty="0">
                <a:latin typeface="Albany"/>
              </a:rPr>
            </a:br>
            <a:endParaRPr lang="en-US" sz="2200" dirty="0">
              <a:latin typeface="Albany"/>
            </a:endParaRPr>
          </a:p>
          <a:p>
            <a:pPr marL="457200" indent="-457200">
              <a:buAutoNum type="arabicPeriod"/>
              <a:defRPr/>
            </a:pPr>
            <a:r>
              <a:rPr lang="en-US" sz="2200" dirty="0">
                <a:latin typeface="Albany"/>
              </a:rPr>
              <a:t>table[index] = element</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192473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add(element)</a:t>
            </a:r>
          </a:p>
        </p:txBody>
      </p:sp>
      <p:graphicFrame>
        <p:nvGraphicFramePr>
          <p:cNvPr id="4" name="Table 4">
            <a:extLst>
              <a:ext uri="{FF2B5EF4-FFF2-40B4-BE49-F238E27FC236}">
                <a16:creationId xmlns:a16="http://schemas.microsoft.com/office/drawing/2014/main" id="{8CC1E5E3-4FEB-4F09-9F67-C27800FF382F}"/>
              </a:ext>
            </a:extLst>
          </p:cNvPr>
          <p:cNvGraphicFramePr>
            <a:graphicFrameLocks noGrp="1"/>
          </p:cNvGraphicFramePr>
          <p:nvPr>
            <p:extLst>
              <p:ext uri="{D42A27DB-BD31-4B8C-83A1-F6EECF244321}">
                <p14:modId xmlns:p14="http://schemas.microsoft.com/office/powerpoint/2010/main" val="1854762912"/>
              </p:ext>
            </p:extLst>
          </p:nvPr>
        </p:nvGraphicFramePr>
        <p:xfrm>
          <a:off x="2821773" y="5121121"/>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Q</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rgbClr val="FF0000"/>
                          </a:solidFill>
                        </a:rPr>
                        <a:t>R</a:t>
                      </a:r>
                      <a:endParaRPr lang="en-CA" dirty="0">
                        <a:solidFill>
                          <a:srgbClr val="FF0000"/>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graphicFrame>
        <p:nvGraphicFramePr>
          <p:cNvPr id="5" name="Table 4">
            <a:extLst>
              <a:ext uri="{FF2B5EF4-FFF2-40B4-BE49-F238E27FC236}">
                <a16:creationId xmlns:a16="http://schemas.microsoft.com/office/drawing/2014/main" id="{C8A4F5E4-760A-4C48-80BE-891A52B3D9D7}"/>
              </a:ext>
            </a:extLst>
          </p:cNvPr>
          <p:cNvGraphicFramePr>
            <a:graphicFrameLocks noGrp="1"/>
          </p:cNvGraphicFramePr>
          <p:nvPr>
            <p:extLst>
              <p:ext uri="{D42A27DB-BD31-4B8C-83A1-F6EECF244321}">
                <p14:modId xmlns:p14="http://schemas.microsoft.com/office/powerpoint/2010/main" val="2709780321"/>
              </p:ext>
            </p:extLst>
          </p:nvPr>
        </p:nvGraphicFramePr>
        <p:xfrm>
          <a:off x="2821772" y="6489536"/>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Q</a:t>
                      </a:r>
                      <a:endParaRPr lang="en-CA" dirty="0">
                        <a:solidFill>
                          <a:schemeClr val="tx1"/>
                        </a:solidFill>
                      </a:endParaRPr>
                    </a:p>
                  </a:txBody>
                  <a:tcPr/>
                </a:tc>
                <a:tc>
                  <a:txBody>
                    <a:bodyPr/>
                    <a:lstStyle/>
                    <a:p>
                      <a:pPr algn="ctr"/>
                      <a:r>
                        <a:rPr lang="en-US" dirty="0">
                          <a:solidFill>
                            <a:srgbClr val="FF0000"/>
                          </a:solidFill>
                        </a:rPr>
                        <a:t>S</a:t>
                      </a:r>
                      <a:endParaRPr lang="en-CA" dirty="0">
                        <a:solidFill>
                          <a:srgbClr val="FF0000"/>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6" name="Arrow: Right 5">
            <a:extLst>
              <a:ext uri="{FF2B5EF4-FFF2-40B4-BE49-F238E27FC236}">
                <a16:creationId xmlns:a16="http://schemas.microsoft.com/office/drawing/2014/main" id="{3C0CF39C-F855-4FCF-B300-4D79749732AB}"/>
              </a:ext>
            </a:extLst>
          </p:cNvPr>
          <p:cNvSpPr/>
          <p:nvPr/>
        </p:nvSpPr>
        <p:spPr>
          <a:xfrm rot="19495551">
            <a:off x="4140282" y="5526999"/>
            <a:ext cx="1067338" cy="6124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 S</a:t>
            </a:r>
            <a:endParaRPr lang="en-CA" b="1" dirty="0">
              <a:solidFill>
                <a:schemeClr val="tx1"/>
              </a:solidFill>
            </a:endParaRPr>
          </a:p>
        </p:txBody>
      </p:sp>
      <p:graphicFrame>
        <p:nvGraphicFramePr>
          <p:cNvPr id="7" name="Table 4">
            <a:extLst>
              <a:ext uri="{FF2B5EF4-FFF2-40B4-BE49-F238E27FC236}">
                <a16:creationId xmlns:a16="http://schemas.microsoft.com/office/drawing/2014/main" id="{A73FED97-916E-4C7E-87A3-B3EF1868E3A8}"/>
              </a:ext>
            </a:extLst>
          </p:cNvPr>
          <p:cNvGraphicFramePr>
            <a:graphicFrameLocks noGrp="1"/>
          </p:cNvGraphicFramePr>
          <p:nvPr>
            <p:extLst>
              <p:ext uri="{D42A27DB-BD31-4B8C-83A1-F6EECF244321}">
                <p14:modId xmlns:p14="http://schemas.microsoft.com/office/powerpoint/2010/main" val="2986553705"/>
              </p:ext>
            </p:extLst>
          </p:nvPr>
        </p:nvGraphicFramePr>
        <p:xfrm>
          <a:off x="2821775" y="3731463"/>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Q</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8" name="Arrow: Right 7">
            <a:extLst>
              <a:ext uri="{FF2B5EF4-FFF2-40B4-BE49-F238E27FC236}">
                <a16:creationId xmlns:a16="http://schemas.microsoft.com/office/drawing/2014/main" id="{38613B0D-9DF0-46EC-8D8E-AAF11BD05E8E}"/>
              </a:ext>
            </a:extLst>
          </p:cNvPr>
          <p:cNvSpPr/>
          <p:nvPr/>
        </p:nvSpPr>
        <p:spPr>
          <a:xfrm rot="19495551">
            <a:off x="6261047" y="4236629"/>
            <a:ext cx="1067338" cy="6124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 R</a:t>
            </a:r>
            <a:endParaRPr lang="en-CA" b="1" dirty="0">
              <a:solidFill>
                <a:schemeClr val="tx1"/>
              </a:solidFill>
            </a:endParaRPr>
          </a:p>
        </p:txBody>
      </p:sp>
    </p:spTree>
    <p:extLst>
      <p:ext uri="{BB962C8B-B14F-4D97-AF65-F5344CB8AC3E}">
        <p14:creationId xmlns:p14="http://schemas.microsoft.com/office/powerpoint/2010/main" val="883756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theme/theme1.xml><?xml version="1.0" encoding="utf-8"?>
<a:theme xmlns:a="http://schemas.openxmlformats.org/drawingml/2006/main" name="wa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lyt blackandwhi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882</TotalTime>
  <Words>1861</Words>
  <Application>Microsoft Office PowerPoint</Application>
  <PresentationFormat>Custom</PresentationFormat>
  <Paragraphs>303</Paragraphs>
  <Slides>29</Slides>
  <Notes>29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29</vt:i4>
      </vt:variant>
    </vt:vector>
  </HeadingPairs>
  <TitlesOfParts>
    <vt:vector size="36" baseType="lpstr">
      <vt:lpstr>Albany</vt:lpstr>
      <vt:lpstr>Arial</vt:lpstr>
      <vt:lpstr>Calibri</vt:lpstr>
      <vt:lpstr>Consolas</vt:lpstr>
      <vt:lpstr>Times New Roman</vt:lpstr>
      <vt:lpstr>water</vt:lpstr>
      <vt:lpstr>lyt blackandwhite</vt:lpstr>
      <vt:lpstr>PowerPoint Presentation</vt:lpstr>
      <vt:lpstr>PowerPoint Presentation</vt:lpstr>
      <vt:lpstr>Hashing</vt:lpstr>
      <vt:lpstr>Hashing</vt:lpstr>
      <vt:lpstr>Last time - Separate Chaining</vt:lpstr>
      <vt:lpstr>PowerPoint Presentation</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Linear probing - clustering</vt:lpstr>
      <vt:lpstr>PowerPoint Presentation</vt:lpstr>
      <vt:lpstr>Open Addressing – variants</vt:lpstr>
      <vt:lpstr>Open Addressing – variants:</vt:lpstr>
      <vt:lpstr>Open Addressing – variants:</vt:lpstr>
      <vt:lpstr>Linear hashing – variant:</vt:lpstr>
      <vt:lpstr>PowerPoint Presentation</vt:lpstr>
      <vt:lpstr>3-SUM</vt:lpstr>
      <vt:lpstr>3-SUM</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Igor</dc:creator>
  <cp:lastModifiedBy>Igor</cp:lastModifiedBy>
  <cp:revision>849</cp:revision>
  <dcterms:created xsi:type="dcterms:W3CDTF">2021-03-15T04:26:57Z</dcterms:created>
  <dcterms:modified xsi:type="dcterms:W3CDTF">2021-03-24T06:33:00Z</dcterms:modified>
</cp:coreProperties>
</file>