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handoutMasterIdLst>
    <p:handoutMasterId r:id="rId39"/>
  </p:handoutMasterIdLst>
  <p:sldIdLst>
    <p:sldId id="256" r:id="rId3"/>
    <p:sldId id="338" r:id="rId4"/>
    <p:sldId id="337" r:id="rId5"/>
    <p:sldId id="477" r:id="rId6"/>
    <p:sldId id="478" r:id="rId7"/>
    <p:sldId id="489" r:id="rId8"/>
    <p:sldId id="490" r:id="rId9"/>
    <p:sldId id="476" r:id="rId10"/>
    <p:sldId id="479" r:id="rId11"/>
    <p:sldId id="491" r:id="rId12"/>
    <p:sldId id="484" r:id="rId13"/>
    <p:sldId id="492" r:id="rId14"/>
    <p:sldId id="485" r:id="rId15"/>
    <p:sldId id="494" r:id="rId16"/>
    <p:sldId id="495" r:id="rId17"/>
    <p:sldId id="524" r:id="rId18"/>
    <p:sldId id="496" r:id="rId19"/>
    <p:sldId id="500" r:id="rId20"/>
    <p:sldId id="497" r:id="rId21"/>
    <p:sldId id="498" r:id="rId22"/>
    <p:sldId id="502" r:id="rId23"/>
    <p:sldId id="507" r:id="rId24"/>
    <p:sldId id="508" r:id="rId25"/>
    <p:sldId id="504" r:id="rId26"/>
    <p:sldId id="509" r:id="rId27"/>
    <p:sldId id="481" r:id="rId28"/>
    <p:sldId id="482" r:id="rId29"/>
    <p:sldId id="510" r:id="rId30"/>
    <p:sldId id="511" r:id="rId31"/>
    <p:sldId id="486" r:id="rId32"/>
    <p:sldId id="512" r:id="rId33"/>
    <p:sldId id="525" r:id="rId34"/>
    <p:sldId id="513" r:id="rId35"/>
    <p:sldId id="514" r:id="rId36"/>
    <p:sldId id="371" r:id="rId3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CD7C20-AF36-47C8-832E-1BE570B43881}" v="4609" dt="2022-01-17T22:17:50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82402883-90D8-416D-BD4A-0F49738B7368}"/>
    <pc:docChg chg="undo redo custSel addSld delSld modSld sldOrd">
      <pc:chgData name="Igor Shinkar" userId="db6eb1b41a9778dd" providerId="LiveId" clId="{82402883-90D8-416D-BD4A-0F49738B7368}" dt="2022-01-12T08:05:42.791" v="1255" actId="255"/>
      <pc:docMkLst>
        <pc:docMk/>
      </pc:docMkLst>
      <pc:sldChg chg="modSp mod">
        <pc:chgData name="Igor Shinkar" userId="db6eb1b41a9778dd" providerId="LiveId" clId="{82402883-90D8-416D-BD4A-0F49738B7368}" dt="2022-01-11T20:35:51.277" v="254" actId="6549"/>
        <pc:sldMkLst>
          <pc:docMk/>
          <pc:sldMk cId="0" sldId="256"/>
        </pc:sldMkLst>
        <pc:spChg chg="mod">
          <ac:chgData name="Igor Shinkar" userId="db6eb1b41a9778dd" providerId="LiveId" clId="{82402883-90D8-416D-BD4A-0F49738B7368}" dt="2022-01-11T20:35:51.277" v="254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Igor Shinkar" userId="db6eb1b41a9778dd" providerId="LiveId" clId="{82402883-90D8-416D-BD4A-0F49738B7368}" dt="2022-01-08T07:39:45.844" v="79" actId="6549"/>
        <pc:sldMkLst>
          <pc:docMk/>
          <pc:sldMk cId="0" sldId="279"/>
        </pc:sldMkLst>
        <pc:spChg chg="mod">
          <ac:chgData name="Igor Shinkar" userId="db6eb1b41a9778dd" providerId="LiveId" clId="{82402883-90D8-416D-BD4A-0F49738B7368}" dt="2022-01-08T07:39:45.844" v="79" actId="6549"/>
          <ac:spMkLst>
            <pc:docMk/>
            <pc:sldMk cId="0" sldId="279"/>
            <ac:spMk id="3" creationId="{00000000-0000-0000-0000-000000000000}"/>
          </ac:spMkLst>
        </pc:spChg>
      </pc:sldChg>
      <pc:sldChg chg="del">
        <pc:chgData name="Igor Shinkar" userId="db6eb1b41a9778dd" providerId="LiveId" clId="{82402883-90D8-416D-BD4A-0F49738B7368}" dt="2022-01-08T07:21:56.620" v="1" actId="2696"/>
        <pc:sldMkLst>
          <pc:docMk/>
          <pc:sldMk cId="1845010433" sldId="371"/>
        </pc:sldMkLst>
      </pc:sldChg>
      <pc:sldChg chg="add">
        <pc:chgData name="Igor Shinkar" userId="db6eb1b41a9778dd" providerId="LiveId" clId="{82402883-90D8-416D-BD4A-0F49738B7368}" dt="2022-01-08T07:22:02.076" v="2"/>
        <pc:sldMkLst>
          <pc:docMk/>
          <pc:sldMk cId="3498885952" sldId="371"/>
        </pc:sldMkLst>
      </pc:sldChg>
      <pc:sldChg chg="modSp mod modAnim">
        <pc:chgData name="Igor Shinkar" userId="db6eb1b41a9778dd" providerId="LiveId" clId="{82402883-90D8-416D-BD4A-0F49738B7368}" dt="2022-01-11T22:01:44.544" v="256" actId="20577"/>
        <pc:sldMkLst>
          <pc:docMk/>
          <pc:sldMk cId="3770942131" sldId="379"/>
        </pc:sldMkLst>
        <pc:spChg chg="mod">
          <ac:chgData name="Igor Shinkar" userId="db6eb1b41a9778dd" providerId="LiveId" clId="{82402883-90D8-416D-BD4A-0F49738B7368}" dt="2022-01-11T22:01:44.544" v="256" actId="20577"/>
          <ac:spMkLst>
            <pc:docMk/>
            <pc:sldMk cId="3770942131" sldId="379"/>
            <ac:spMk id="3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34:36.139" v="32" actId="478"/>
        <pc:sldMkLst>
          <pc:docMk/>
          <pc:sldMk cId="256847714" sldId="396"/>
        </pc:sldMkLst>
        <pc:spChg chg="del mod">
          <ac:chgData name="Igor Shinkar" userId="db6eb1b41a9778dd" providerId="LiveId" clId="{82402883-90D8-416D-BD4A-0F49738B7368}" dt="2022-01-08T07:34:34.554" v="31" actId="478"/>
          <ac:spMkLst>
            <pc:docMk/>
            <pc:sldMk cId="256847714" sldId="39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34.554" v="31" actId="478"/>
          <ac:spMkLst>
            <pc:docMk/>
            <pc:sldMk cId="256847714" sldId="396"/>
            <ac:spMk id="5" creationId="{00000000-0000-0000-0000-000000000000}"/>
          </ac:spMkLst>
        </pc:spChg>
        <pc:spChg chg="del">
          <ac:chgData name="Igor Shinkar" userId="db6eb1b41a9778dd" providerId="LiveId" clId="{82402883-90D8-416D-BD4A-0F49738B7368}" dt="2022-01-08T07:34:36.139" v="32" actId="478"/>
          <ac:spMkLst>
            <pc:docMk/>
            <pc:sldMk cId="256847714" sldId="396"/>
            <ac:spMk id="7" creationId="{00000000-0000-0000-0000-000000000000}"/>
          </ac:spMkLst>
        </pc:spChg>
      </pc:sldChg>
      <pc:sldChg chg="modSp add modNotes">
        <pc:chgData name="Igor Shinkar" userId="db6eb1b41a9778dd" providerId="LiveId" clId="{82402883-90D8-416D-BD4A-0F49738B7368}" dt="2022-01-08T07:21:51.496" v="0"/>
        <pc:sldMkLst>
          <pc:docMk/>
          <pc:sldMk cId="1644046933" sldId="398"/>
        </pc:sldMkLst>
        <pc:spChg chg="mod">
          <ac:chgData name="Igor Shinkar" userId="db6eb1b41a9778dd" providerId="LiveId" clId="{82402883-90D8-416D-BD4A-0F49738B7368}" dt="2022-01-08T07:21:51.496" v="0"/>
          <ac:spMkLst>
            <pc:docMk/>
            <pc:sldMk cId="1644046933" sldId="398"/>
            <ac:spMk id="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21:51.496" v="0"/>
          <ac:spMkLst>
            <pc:docMk/>
            <pc:sldMk cId="1644046933" sldId="398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23.890" v="261" actId="47"/>
        <pc:sldMkLst>
          <pc:docMk/>
          <pc:sldMk cId="2834874843" sldId="430"/>
        </pc:sldMkLst>
        <pc:spChg chg="del mod">
          <ac:chgData name="Igor Shinkar" userId="db6eb1b41a9778dd" providerId="LiveId" clId="{82402883-90D8-416D-BD4A-0F49738B7368}" dt="2022-01-08T07:35:07.791" v="50" actId="478"/>
          <ac:spMkLst>
            <pc:docMk/>
            <pc:sldMk cId="2834874843" sldId="430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07.791" v="50" actId="478"/>
          <ac:spMkLst>
            <pc:docMk/>
            <pc:sldMk cId="2834874843" sldId="430"/>
            <ac:spMk id="5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11T22:03:37.124" v="354" actId="20577"/>
        <pc:sldMkLst>
          <pc:docMk/>
          <pc:sldMk cId="1593381478" sldId="431"/>
        </pc:sldMkLst>
        <pc:spChg chg="mod">
          <ac:chgData name="Igor Shinkar" userId="db6eb1b41a9778dd" providerId="LiveId" clId="{82402883-90D8-416D-BD4A-0F49738B7368}" dt="2022-01-11T22:03:37.124" v="354" actId="20577"/>
          <ac:spMkLst>
            <pc:docMk/>
            <pc:sldMk cId="1593381478" sldId="431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42.734" v="33" actId="478"/>
          <ac:spMkLst>
            <pc:docMk/>
            <pc:sldMk cId="1593381478" sldId="43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42.734" v="33" actId="478"/>
          <ac:spMkLst>
            <pc:docMk/>
            <pc:sldMk cId="1593381478" sldId="431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1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7" creationId="{00000000-0000-0000-0000-000000000000}"/>
          </ac:spMkLst>
        </pc:spChg>
        <pc:grpChg chg="mod">
          <ac:chgData name="Igor Shinkar" userId="db6eb1b41a9778dd" providerId="LiveId" clId="{82402883-90D8-416D-BD4A-0F49738B7368}" dt="2022-01-11T22:02:57.137" v="338" actId="1076"/>
          <ac:grpSpMkLst>
            <pc:docMk/>
            <pc:sldMk cId="1593381478" sldId="431"/>
            <ac:grpSpMk id="7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1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2" creationId="{00000000-0000-0000-0000-000000000000}"/>
          </ac:cxnSpMkLst>
        </pc:cxnChg>
      </pc:sldChg>
      <pc:sldChg chg="delSp modSp add del mod modNotes">
        <pc:chgData name="Igor Shinkar" userId="db6eb1b41a9778dd" providerId="LiveId" clId="{82402883-90D8-416D-BD4A-0F49738B7368}" dt="2022-01-11T22:02:15.252" v="260" actId="47"/>
        <pc:sldMkLst>
          <pc:docMk/>
          <pc:sldMk cId="2215588369" sldId="432"/>
        </pc:sldMkLst>
        <pc:spChg chg="del mod">
          <ac:chgData name="Igor Shinkar" userId="db6eb1b41a9778dd" providerId="LiveId" clId="{82402883-90D8-416D-BD4A-0F49738B7368}" dt="2022-01-08T07:35:12.804" v="51" actId="478"/>
          <ac:spMkLst>
            <pc:docMk/>
            <pc:sldMk cId="2215588369" sldId="43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12.804" v="51" actId="478"/>
          <ac:spMkLst>
            <pc:docMk/>
            <pc:sldMk cId="2215588369" sldId="432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13.902" v="259" actId="47"/>
        <pc:sldMkLst>
          <pc:docMk/>
          <pc:sldMk cId="675394661" sldId="433"/>
        </pc:sldMkLst>
        <pc:spChg chg="del mod">
          <ac:chgData name="Igor Shinkar" userId="db6eb1b41a9778dd" providerId="LiveId" clId="{82402883-90D8-416D-BD4A-0F49738B7368}" dt="2022-01-08T07:35:19.252" v="53" actId="478"/>
          <ac:spMkLst>
            <pc:docMk/>
            <pc:sldMk cId="675394661" sldId="43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17.246" v="52" actId="478"/>
          <ac:spMkLst>
            <pc:docMk/>
            <pc:sldMk cId="675394661" sldId="433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06.862" v="257" actId="47"/>
        <pc:sldMkLst>
          <pc:docMk/>
          <pc:sldMk cId="4045848477" sldId="434"/>
        </pc:sldMkLst>
        <pc:spChg chg="mod">
          <ac:chgData name="Igor Shinkar" userId="db6eb1b41a9778dd" providerId="LiveId" clId="{82402883-90D8-416D-BD4A-0F49738B7368}" dt="2022-01-08T07:35:25.317" v="55" actId="6549"/>
          <ac:spMkLst>
            <pc:docMk/>
            <pc:sldMk cId="4045848477" sldId="434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17.933" v="110" actId="478"/>
          <ac:spMkLst>
            <pc:docMk/>
            <pc:sldMk cId="4045848477" sldId="43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16.133" v="109" actId="478"/>
          <ac:spMkLst>
            <pc:docMk/>
            <pc:sldMk cId="4045848477" sldId="434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11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35:24.006" v="54" actId="1076"/>
          <ac:grpSpMkLst>
            <pc:docMk/>
            <pc:sldMk cId="4045848477" sldId="434"/>
            <ac:grpSpMk id="7" creationId="{00000000-0000-0000-0000-000000000000}"/>
          </ac:grpSpMkLst>
        </pc:grpChg>
        <pc:picChg chg="mod">
          <ac:chgData name="Igor Shinkar" userId="db6eb1b41a9778dd" providerId="LiveId" clId="{82402883-90D8-416D-BD4A-0F49738B7368}" dt="2022-01-08T07:35:30.611" v="57" actId="1076"/>
          <ac:picMkLst>
            <pc:docMk/>
            <pc:sldMk cId="4045848477" sldId="434"/>
            <ac:picMk id="19" creationId="{00000000-0000-0000-0000-000000000000}"/>
          </ac:picMkLst>
        </pc:pic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8" creationId="{00000000-0000-0000-0000-000000000000}"/>
          </ac:cxnSpMkLst>
        </pc:cxnChg>
      </pc:sldChg>
      <pc:sldChg chg="delSp modSp add del mod modNotes">
        <pc:chgData name="Igor Shinkar" userId="db6eb1b41a9778dd" providerId="LiveId" clId="{82402883-90D8-416D-BD4A-0F49738B7368}" dt="2022-01-11T22:02:09.277" v="258" actId="47"/>
        <pc:sldMkLst>
          <pc:docMk/>
          <pc:sldMk cId="1116875399" sldId="435"/>
        </pc:sldMkLst>
        <pc:spChg chg="mod">
          <ac:chgData name="Igor Shinkar" userId="db6eb1b41a9778dd" providerId="LiveId" clId="{82402883-90D8-416D-BD4A-0F49738B7368}" dt="2022-01-08T07:40:29.978" v="114" actId="14100"/>
          <ac:spMkLst>
            <pc:docMk/>
            <pc:sldMk cId="1116875399" sldId="435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25.267" v="112" actId="478"/>
          <ac:spMkLst>
            <pc:docMk/>
            <pc:sldMk cId="1116875399" sldId="43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22.412" v="111" actId="478"/>
          <ac:spMkLst>
            <pc:docMk/>
            <pc:sldMk cId="1116875399" sldId="435"/>
            <ac:spMk id="5" creationId="{00000000-0000-0000-0000-000000000000}"/>
          </ac:spMkLst>
        </pc:spChg>
      </pc:sldChg>
      <pc:sldChg chg="delSp modSp add del mod modAnim modNotes">
        <pc:chgData name="Igor Shinkar" userId="db6eb1b41a9778dd" providerId="LiveId" clId="{82402883-90D8-416D-BD4A-0F49738B7368}" dt="2022-01-11T22:03:40.787" v="355" actId="47"/>
        <pc:sldMkLst>
          <pc:docMk/>
          <pc:sldMk cId="1259640023" sldId="436"/>
        </pc:sldMkLst>
        <pc:spChg chg="mod">
          <ac:chgData name="Igor Shinkar" userId="db6eb1b41a9778dd" providerId="LiveId" clId="{82402883-90D8-416D-BD4A-0F49738B7368}" dt="2022-01-08T07:41:50.630" v="149" actId="20577"/>
          <ac:spMkLst>
            <pc:docMk/>
            <pc:sldMk cId="1259640023" sldId="436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1:19.929" v="125" actId="478"/>
          <ac:spMkLst>
            <pc:docMk/>
            <pc:sldMk cId="1259640023" sldId="43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1:16.803" v="124" actId="478"/>
          <ac:spMkLst>
            <pc:docMk/>
            <pc:sldMk cId="1259640023" sldId="436"/>
            <ac:spMk id="5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11T22:04:20.858" v="376" actId="1035"/>
        <pc:sldMkLst>
          <pc:docMk/>
          <pc:sldMk cId="3624835313" sldId="438"/>
        </pc:sldMkLst>
        <pc:spChg chg="mod">
          <ac:chgData name="Igor Shinkar" userId="db6eb1b41a9778dd" providerId="LiveId" clId="{82402883-90D8-416D-BD4A-0F49738B7368}" dt="2022-01-08T07:42:25.716" v="159" actId="20577"/>
          <ac:spMkLst>
            <pc:docMk/>
            <pc:sldMk cId="3624835313" sldId="438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15.083" v="363" actId="20577"/>
          <ac:spMkLst>
            <pc:docMk/>
            <pc:sldMk cId="3624835313" sldId="438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2:02.293" v="153" actId="478"/>
          <ac:spMkLst>
            <pc:docMk/>
            <pc:sldMk cId="3624835313" sldId="43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2:07.219" v="154" actId="478"/>
          <ac:spMkLst>
            <pc:docMk/>
            <pc:sldMk cId="3624835313" sldId="438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1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4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41" creationId="{00000000-0000-0000-0000-000000000000}"/>
          </ac:spMkLst>
        </pc:spChg>
        <pc:grpChg chg="mod">
          <ac:chgData name="Igor Shinkar" userId="db6eb1b41a9778dd" providerId="LiveId" clId="{82402883-90D8-416D-BD4A-0F49738B7368}" dt="2022-01-11T22:04:20.858" v="376" actId="1035"/>
          <ac:grpSpMkLst>
            <pc:docMk/>
            <pc:sldMk cId="3624835313" sldId="438"/>
            <ac:grpSpMk id="6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31" creationId="{00000000-0000-0000-0000-000000000000}"/>
          </ac:cxnSpMkLst>
        </pc:cxnChg>
      </pc:sldChg>
      <pc:sldChg chg="delSp modSp add del mod modAnim modNotes">
        <pc:chgData name="Igor Shinkar" userId="db6eb1b41a9778dd" providerId="LiveId" clId="{82402883-90D8-416D-BD4A-0F49738B7368}" dt="2022-01-11T22:04:31.038" v="377" actId="47"/>
        <pc:sldMkLst>
          <pc:docMk/>
          <pc:sldMk cId="1206815953" sldId="439"/>
        </pc:sldMkLst>
        <pc:spChg chg="mod">
          <ac:chgData name="Igor Shinkar" userId="db6eb1b41a9778dd" providerId="LiveId" clId="{82402883-90D8-416D-BD4A-0F49738B7368}" dt="2022-01-08T07:43:21.567" v="174" actId="6549"/>
          <ac:spMkLst>
            <pc:docMk/>
            <pc:sldMk cId="1206815953" sldId="439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16.972" v="173" actId="478"/>
          <ac:spMkLst>
            <pc:docMk/>
            <pc:sldMk cId="1206815953" sldId="43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16.972" v="173" actId="478"/>
          <ac:spMkLst>
            <pc:docMk/>
            <pc:sldMk cId="1206815953" sldId="439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02.686" v="169" actId="1076"/>
          <ac:spMkLst>
            <pc:docMk/>
            <pc:sldMk cId="1206815953" sldId="439"/>
            <ac:spMk id="42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08T07:43:47.643" v="195" actId="1035"/>
        <pc:sldMkLst>
          <pc:docMk/>
          <pc:sldMk cId="4026364355" sldId="440"/>
        </pc:sldMkLst>
        <pc:spChg chg="mod">
          <ac:chgData name="Igor Shinkar" userId="db6eb1b41a9778dd" providerId="LiveId" clId="{82402883-90D8-416D-BD4A-0F49738B7368}" dt="2022-01-08T07:43:41.478" v="184" actId="14100"/>
          <ac:spMkLst>
            <pc:docMk/>
            <pc:sldMk cId="4026364355" sldId="440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29.585" v="176" actId="478"/>
          <ac:spMkLst>
            <pc:docMk/>
            <pc:sldMk cId="4026364355" sldId="440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29.585" v="176" actId="478"/>
          <ac:spMkLst>
            <pc:docMk/>
            <pc:sldMk cId="4026364355" sldId="440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3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4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4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3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6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7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71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43:47.643" v="195" actId="1035"/>
          <ac:grpSpMkLst>
            <pc:docMk/>
            <pc:sldMk cId="4026364355" sldId="440"/>
            <ac:grpSpMk id="30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3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3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9" creationId="{00000000-0000-0000-0000-000000000000}"/>
          </ac:cxnSpMkLst>
        </pc:cxnChg>
      </pc:sldChg>
      <pc:sldChg chg="delSp modSp add mod modNotes">
        <pc:chgData name="Igor Shinkar" userId="db6eb1b41a9778dd" providerId="LiveId" clId="{82402883-90D8-416D-BD4A-0F49738B7368}" dt="2022-01-11T22:04:53.024" v="378" actId="58"/>
        <pc:sldMkLst>
          <pc:docMk/>
          <pc:sldMk cId="798820259" sldId="441"/>
        </pc:sldMkLst>
        <pc:spChg chg="mod">
          <ac:chgData name="Igor Shinkar" userId="db6eb1b41a9778dd" providerId="LiveId" clId="{82402883-90D8-416D-BD4A-0F49738B7368}" dt="2022-01-11T22:04:53.024" v="378" actId="58"/>
          <ac:spMkLst>
            <pc:docMk/>
            <pc:sldMk cId="798820259" sldId="441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53.486" v="197" actId="478"/>
          <ac:spMkLst>
            <pc:docMk/>
            <pc:sldMk cId="798820259" sldId="44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53.486" v="197" actId="478"/>
          <ac:spMkLst>
            <pc:docMk/>
            <pc:sldMk cId="798820259" sldId="441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11T22:05:08.063" v="381" actId="6549"/>
        <pc:sldMkLst>
          <pc:docMk/>
          <pc:sldMk cId="2657237644" sldId="442"/>
        </pc:sldMkLst>
        <pc:spChg chg="mod">
          <ac:chgData name="Igor Shinkar" userId="db6eb1b41a9778dd" providerId="LiveId" clId="{82402883-90D8-416D-BD4A-0F49738B7368}" dt="2022-01-11T22:05:08.063" v="381" actId="6549"/>
          <ac:spMkLst>
            <pc:docMk/>
            <pc:sldMk cId="2657237644" sldId="442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5.276" v="199" actId="478"/>
          <ac:spMkLst>
            <pc:docMk/>
            <pc:sldMk cId="2657237644" sldId="44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2.857" v="198" actId="478"/>
          <ac:spMkLst>
            <pc:docMk/>
            <pc:sldMk cId="2657237644" sldId="442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09.569" v="200" actId="478"/>
        <pc:sldMkLst>
          <pc:docMk/>
          <pc:sldMk cId="1110077886" sldId="443"/>
        </pc:sldMkLst>
        <pc:spChg chg="del mod">
          <ac:chgData name="Igor Shinkar" userId="db6eb1b41a9778dd" providerId="LiveId" clId="{82402883-90D8-416D-BD4A-0F49738B7368}" dt="2022-01-08T07:44:09.569" v="200" actId="478"/>
          <ac:spMkLst>
            <pc:docMk/>
            <pc:sldMk cId="1110077886" sldId="44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9.569" v="200" actId="478"/>
          <ac:spMkLst>
            <pc:docMk/>
            <pc:sldMk cId="1110077886" sldId="443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18.464" v="213" actId="478"/>
        <pc:sldMkLst>
          <pc:docMk/>
          <pc:sldMk cId="804778099" sldId="444"/>
        </pc:sldMkLst>
        <pc:spChg chg="del mod">
          <ac:chgData name="Igor Shinkar" userId="db6eb1b41a9778dd" providerId="LiveId" clId="{82402883-90D8-416D-BD4A-0F49738B7368}" dt="2022-01-08T07:45:18.464" v="213" actId="478"/>
          <ac:spMkLst>
            <pc:docMk/>
            <pc:sldMk cId="804778099" sldId="44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18.464" v="213" actId="478"/>
          <ac:spMkLst>
            <pc:docMk/>
            <pc:sldMk cId="804778099" sldId="444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13.490" v="212" actId="478"/>
        <pc:sldMkLst>
          <pc:docMk/>
          <pc:sldMk cId="4034311339" sldId="445"/>
        </pc:sldMkLst>
        <pc:spChg chg="del mod">
          <ac:chgData name="Igor Shinkar" userId="db6eb1b41a9778dd" providerId="LiveId" clId="{82402883-90D8-416D-BD4A-0F49738B7368}" dt="2022-01-08T07:45:13.490" v="212" actId="478"/>
          <ac:spMkLst>
            <pc:docMk/>
            <pc:sldMk cId="4034311339" sldId="44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13.490" v="212" actId="478"/>
          <ac:spMkLst>
            <pc:docMk/>
            <pc:sldMk cId="4034311339" sldId="445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07.339" v="211" actId="14100"/>
        <pc:sldMkLst>
          <pc:docMk/>
          <pc:sldMk cId="4280813113" sldId="446"/>
        </pc:sldMkLst>
        <pc:spChg chg="mod">
          <ac:chgData name="Igor Shinkar" userId="db6eb1b41a9778dd" providerId="LiveId" clId="{82402883-90D8-416D-BD4A-0F49738B7368}" dt="2022-01-08T07:45:07.339" v="211" actId="14100"/>
          <ac:spMkLst>
            <pc:docMk/>
            <pc:sldMk cId="4280813113" sldId="446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01.524" v="208" actId="478"/>
          <ac:spMkLst>
            <pc:docMk/>
            <pc:sldMk cId="4280813113" sldId="44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01.524" v="208" actId="478"/>
          <ac:spMkLst>
            <pc:docMk/>
            <pc:sldMk cId="4280813113" sldId="446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56.335" v="207" actId="478"/>
        <pc:sldMkLst>
          <pc:docMk/>
          <pc:sldMk cId="3299973981" sldId="448"/>
        </pc:sldMkLst>
        <pc:spChg chg="del mod">
          <ac:chgData name="Igor Shinkar" userId="db6eb1b41a9778dd" providerId="LiveId" clId="{82402883-90D8-416D-BD4A-0F49738B7368}" dt="2022-01-08T07:44:56.335" v="207" actId="478"/>
          <ac:spMkLst>
            <pc:docMk/>
            <pc:sldMk cId="3299973981" sldId="44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56.335" v="207" actId="478"/>
          <ac:spMkLst>
            <pc:docMk/>
            <pc:sldMk cId="3299973981" sldId="448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47.806" v="206" actId="478"/>
        <pc:sldMkLst>
          <pc:docMk/>
          <pc:sldMk cId="3315043615" sldId="456"/>
        </pc:sldMkLst>
        <pc:spChg chg="del mod">
          <ac:chgData name="Igor Shinkar" userId="db6eb1b41a9778dd" providerId="LiveId" clId="{82402883-90D8-416D-BD4A-0F49738B7368}" dt="2022-01-08T07:44:47.806" v="206" actId="478"/>
          <ac:spMkLst>
            <pc:docMk/>
            <pc:sldMk cId="3315043615" sldId="45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47.806" v="206" actId="478"/>
          <ac:spMkLst>
            <pc:docMk/>
            <pc:sldMk cId="3315043615" sldId="456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42.863" v="205" actId="478"/>
        <pc:sldMkLst>
          <pc:docMk/>
          <pc:sldMk cId="1795148864" sldId="457"/>
        </pc:sldMkLst>
        <pc:spChg chg="del mod">
          <ac:chgData name="Igor Shinkar" userId="db6eb1b41a9778dd" providerId="LiveId" clId="{82402883-90D8-416D-BD4A-0F49738B7368}" dt="2022-01-08T07:44:42.863" v="205" actId="478"/>
          <ac:spMkLst>
            <pc:docMk/>
            <pc:sldMk cId="1795148864" sldId="45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42.863" v="205" actId="478"/>
          <ac:spMkLst>
            <pc:docMk/>
            <pc:sldMk cId="1795148864" sldId="457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38.081" v="204" actId="478"/>
        <pc:sldMkLst>
          <pc:docMk/>
          <pc:sldMk cId="3808784763" sldId="458"/>
        </pc:sldMkLst>
        <pc:spChg chg="del mod">
          <ac:chgData name="Igor Shinkar" userId="db6eb1b41a9778dd" providerId="LiveId" clId="{82402883-90D8-416D-BD4A-0F49738B7368}" dt="2022-01-08T07:44:38.081" v="204" actId="478"/>
          <ac:spMkLst>
            <pc:docMk/>
            <pc:sldMk cId="3808784763" sldId="45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38.081" v="204" actId="478"/>
          <ac:spMkLst>
            <pc:docMk/>
            <pc:sldMk cId="3808784763" sldId="458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32.444" v="203" actId="478"/>
        <pc:sldMkLst>
          <pc:docMk/>
          <pc:sldMk cId="4079180961" sldId="459"/>
        </pc:sldMkLst>
        <pc:spChg chg="del mod">
          <ac:chgData name="Igor Shinkar" userId="db6eb1b41a9778dd" providerId="LiveId" clId="{82402883-90D8-416D-BD4A-0F49738B7368}" dt="2022-01-08T07:44:32.444" v="203" actId="478"/>
          <ac:spMkLst>
            <pc:docMk/>
            <pc:sldMk cId="4079180961" sldId="45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32.444" v="203" actId="478"/>
          <ac:spMkLst>
            <pc:docMk/>
            <pc:sldMk cId="4079180961" sldId="459"/>
            <ac:spMk id="5" creationId="{00000000-0000-0000-0000-000000000000}"/>
          </ac:spMkLst>
        </pc:spChg>
      </pc:sldChg>
      <pc:sldChg chg="delSp modSp add mod delAnim modAnim">
        <pc:chgData name="Igor Shinkar" userId="db6eb1b41a9778dd" providerId="LiveId" clId="{82402883-90D8-416D-BD4A-0F49738B7368}" dt="2022-01-12T07:50:30.994" v="923" actId="478"/>
        <pc:sldMkLst>
          <pc:docMk/>
          <pc:sldMk cId="3174027200" sldId="476"/>
        </pc:sldMkLst>
        <pc:spChg chg="del mod">
          <ac:chgData name="Igor Shinkar" userId="db6eb1b41a9778dd" providerId="LiveId" clId="{82402883-90D8-416D-BD4A-0F49738B7368}" dt="2022-01-08T07:39:33.874" v="75" actId="478"/>
          <ac:spMkLst>
            <pc:docMk/>
            <pc:sldMk cId="3174027200" sldId="47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9:33.874" v="75" actId="478"/>
          <ac:spMkLst>
            <pc:docMk/>
            <pc:sldMk cId="3174027200" sldId="476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44.573" v="248" actId="20577"/>
          <ac:spMkLst>
            <pc:docMk/>
            <pc:sldMk cId="3174027200" sldId="476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50.324" v="251" actId="20577"/>
          <ac:spMkLst>
            <pc:docMk/>
            <pc:sldMk cId="3174027200" sldId="476"/>
            <ac:spMk id="3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53.002" v="252" actId="20577"/>
          <ac:spMkLst>
            <pc:docMk/>
            <pc:sldMk cId="3174027200" sldId="476"/>
            <ac:spMk id="31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50:30.994" v="923" actId="478"/>
          <ac:spMkLst>
            <pc:docMk/>
            <pc:sldMk cId="3174027200" sldId="476"/>
            <ac:spMk id="33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44:26.297" v="202" actId="478"/>
        <pc:sldMkLst>
          <pc:docMk/>
          <pc:sldMk cId="4169439758" sldId="477"/>
        </pc:sldMkLst>
        <pc:spChg chg="del mod">
          <ac:chgData name="Igor Shinkar" userId="db6eb1b41a9778dd" providerId="LiveId" clId="{82402883-90D8-416D-BD4A-0F49738B7368}" dt="2022-01-08T07:44:26.297" v="202" actId="478"/>
          <ac:spMkLst>
            <pc:docMk/>
            <pc:sldMk cId="4169439758" sldId="47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6.297" v="202" actId="478"/>
          <ac:spMkLst>
            <pc:docMk/>
            <pc:sldMk cId="4169439758" sldId="477"/>
            <ac:spMk id="5" creationId="{00000000-0000-0000-0000-000000000000}"/>
          </ac:spMkLst>
        </pc:spChg>
      </pc:sldChg>
      <pc:sldChg chg="delSp modSp add mod delAnim modAnim">
        <pc:chgData name="Igor Shinkar" userId="db6eb1b41a9778dd" providerId="LiveId" clId="{82402883-90D8-416D-BD4A-0F49738B7368}" dt="2022-01-12T07:48:10.934" v="921" actId="20577"/>
        <pc:sldMkLst>
          <pc:docMk/>
          <pc:sldMk cId="547543979" sldId="478"/>
        </pc:sldMkLst>
        <pc:spChg chg="mod">
          <ac:chgData name="Igor Shinkar" userId="db6eb1b41a9778dd" providerId="LiveId" clId="{82402883-90D8-416D-BD4A-0F49738B7368}" dt="2022-01-12T07:48:10.934" v="921" actId="20577"/>
          <ac:spMkLst>
            <pc:docMk/>
            <pc:sldMk cId="547543979" sldId="478"/>
            <ac:spMk id="2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1.628" v="201" actId="478"/>
          <ac:spMkLst>
            <pc:docMk/>
            <pc:sldMk cId="547543979" sldId="47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1.628" v="201" actId="478"/>
          <ac:spMkLst>
            <pc:docMk/>
            <pc:sldMk cId="547543979" sldId="478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11.935" v="238" actId="20577"/>
          <ac:spMkLst>
            <pc:docMk/>
            <pc:sldMk cId="547543979" sldId="478"/>
            <ac:spMk id="7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47:58.376" v="914" actId="478"/>
          <ac:spMkLst>
            <pc:docMk/>
            <pc:sldMk cId="547543979" sldId="478"/>
            <ac:spMk id="8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48:04.773" v="915" actId="478"/>
          <ac:spMkLst>
            <pc:docMk/>
            <pc:sldMk cId="547543979" sldId="478"/>
            <ac:spMk id="28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39:02.733" v="64" actId="478"/>
        <pc:sldMkLst>
          <pc:docMk/>
          <pc:sldMk cId="1969416153" sldId="479"/>
        </pc:sldMkLst>
        <pc:spChg chg="del mod">
          <ac:chgData name="Igor Shinkar" userId="db6eb1b41a9778dd" providerId="LiveId" clId="{82402883-90D8-416D-BD4A-0F49738B7368}" dt="2022-01-08T07:39:02.733" v="64" actId="478"/>
          <ac:spMkLst>
            <pc:docMk/>
            <pc:sldMk cId="1969416153" sldId="47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59.903" v="63" actId="478"/>
          <ac:spMkLst>
            <pc:docMk/>
            <pc:sldMk cId="1969416153" sldId="479"/>
            <ac:spMk id="5" creationId="{00000000-0000-0000-0000-000000000000}"/>
          </ac:spMkLst>
        </pc:spChg>
        <pc:spChg chg="ord">
          <ac:chgData name="Igor Shinkar" userId="db6eb1b41a9778dd" providerId="LiveId" clId="{82402883-90D8-416D-BD4A-0F49738B7368}" dt="2022-01-08T07:38:55.790" v="62" actId="167"/>
          <ac:spMkLst>
            <pc:docMk/>
            <pc:sldMk cId="1969416153" sldId="479"/>
            <ac:spMk id="7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3927662059" sldId="481"/>
        </pc:sldMkLst>
        <pc:spChg chg="del mod">
          <ac:chgData name="Igor Shinkar" userId="db6eb1b41a9778dd" providerId="LiveId" clId="{82402883-90D8-416D-BD4A-0F49738B7368}" dt="2022-01-08T07:34:17.043" v="27" actId="478"/>
          <ac:spMkLst>
            <pc:docMk/>
            <pc:sldMk cId="3927662059" sldId="48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17.043" v="27" actId="478"/>
          <ac:spMkLst>
            <pc:docMk/>
            <pc:sldMk cId="3927662059" sldId="481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26" v="5" actId="27636"/>
          <ac:spMkLst>
            <pc:docMk/>
            <pc:sldMk cId="3927662059" sldId="481"/>
            <ac:spMk id="7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34:24.867" v="30" actId="1036"/>
          <ac:grpSpMkLst>
            <pc:docMk/>
            <pc:sldMk cId="3927662059" sldId="481"/>
            <ac:grpSpMk id="3" creationId="{00000000-0000-0000-0000-000000000000}"/>
          </ac:grpSpMkLst>
        </pc:gr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13132685" sldId="482"/>
        </pc:sldMkLst>
        <pc:spChg chg="del mod">
          <ac:chgData name="Igor Shinkar" userId="db6eb1b41a9778dd" providerId="LiveId" clId="{82402883-90D8-416D-BD4A-0F49738B7368}" dt="2022-01-08T07:34:10.222" v="26" actId="478"/>
          <ac:spMkLst>
            <pc:docMk/>
            <pc:sldMk cId="13132685" sldId="48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10.222" v="26" actId="478"/>
          <ac:spMkLst>
            <pc:docMk/>
            <pc:sldMk cId="13132685" sldId="482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26" v="6" actId="27636"/>
          <ac:spMkLst>
            <pc:docMk/>
            <pc:sldMk cId="13132685" sldId="482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10:18.810" v="461" actId="1076"/>
          <ac:spMkLst>
            <pc:docMk/>
            <pc:sldMk cId="13132685" sldId="482"/>
            <ac:spMk id="41" creationId="{00000000-0000-0000-0000-000000000000}"/>
          </ac:spMkLst>
        </pc:sp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22.154" v="462" actId="14100"/>
          <ac:cxnSpMkLst>
            <pc:docMk/>
            <pc:sldMk cId="13132685" sldId="482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9" creationId="{00000000-0000-0000-0000-000000000000}"/>
          </ac:cxnSpMkLst>
        </pc:cxn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1765281151" sldId="483"/>
        </pc:sldMkLst>
        <pc:spChg chg="del mod">
          <ac:chgData name="Igor Shinkar" userId="db6eb1b41a9778dd" providerId="LiveId" clId="{82402883-90D8-416D-BD4A-0F49738B7368}" dt="2022-01-08T07:33:56.052" v="24" actId="478"/>
          <ac:spMkLst>
            <pc:docMk/>
            <pc:sldMk cId="1765281151" sldId="48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3:56.052" v="24" actId="478"/>
          <ac:spMkLst>
            <pc:docMk/>
            <pc:sldMk cId="1765281151" sldId="483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42" v="8" actId="27636"/>
          <ac:spMkLst>
            <pc:docMk/>
            <pc:sldMk cId="1765281151" sldId="483"/>
            <ac:spMk id="7" creationId="{00000000-0000-0000-0000-000000000000}"/>
          </ac:spMkLst>
        </pc:spChg>
      </pc:sldChg>
      <pc:sldChg chg="addSp delSp modSp add mod modAnim">
        <pc:chgData name="Igor Shinkar" userId="db6eb1b41a9778dd" providerId="LiveId" clId="{82402883-90D8-416D-BD4A-0F49738B7368}" dt="2022-01-12T08:00:46.528" v="1144" actId="1036"/>
        <pc:sldMkLst>
          <pc:docMk/>
          <pc:sldMk cId="3036720188" sldId="484"/>
        </pc:sldMkLst>
        <pc:spChg chg="del mod">
          <ac:chgData name="Igor Shinkar" userId="db6eb1b41a9778dd" providerId="LiveId" clId="{82402883-90D8-416D-BD4A-0F49738B7368}" dt="2022-01-08T07:38:33.662" v="61" actId="478"/>
          <ac:spMkLst>
            <pc:docMk/>
            <pc:sldMk cId="3036720188" sldId="48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26.549" v="60" actId="478"/>
          <ac:spMkLst>
            <pc:docMk/>
            <pc:sldMk cId="3036720188" sldId="484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6" creationId="{24D0951F-E6B1-4BCD-937E-8CFA76443040}"/>
          </ac:spMkLst>
        </pc:spChg>
        <pc:spChg chg="mod">
          <ac:chgData name="Igor Shinkar" userId="db6eb1b41a9778dd" providerId="LiveId" clId="{82402883-90D8-416D-BD4A-0F49738B7368}" dt="2022-01-12T07:51:21.855" v="928" actId="6549"/>
          <ac:spMkLst>
            <pc:docMk/>
            <pc:sldMk cId="3036720188" sldId="484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8" creationId="{1286FF83-5AE2-47DB-A1B3-ED620189059F}"/>
          </ac:spMkLst>
        </pc:spChg>
        <pc:spChg chg="mod">
          <ac:chgData name="Igor Shinkar" userId="db6eb1b41a9778dd" providerId="LiveId" clId="{82402883-90D8-416D-BD4A-0F49738B7368}" dt="2022-01-12T07:53:43.312" v="1008" actId="1076"/>
          <ac:spMkLst>
            <pc:docMk/>
            <pc:sldMk cId="3036720188" sldId="484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0" creationId="{C479BFFA-D7A2-401E-8AFD-991B01E6CC66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1" creationId="{1176BF43-3F06-4BE2-9A4E-F1A3DDF09D19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2" creationId="{21DF4057-BA7C-4A39-A2AE-BBEFA14AFA91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1" creationId="{29EDB8B7-91FB-436F-A3D4-470A188C6312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2" creationId="{BC0F3895-F7A6-4043-A8F6-ED97F4FFBE24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3" creationId="{D3E909E8-B193-4AFF-A0E8-A353B6DF1D4D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4" creationId="{4CDCF5C3-A002-422F-A6DE-1CBD24CAFDF6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5" creationId="{1033BF82-9AF9-404E-9E18-C66D833330AF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7" creationId="{CC286498-D21B-4240-AF7B-5CD1AEFE7F8D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8" creationId="{B59E81DD-0B32-4A21-A5EA-6902920EF15D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9" creationId="{5F3CB717-425D-48E2-92F7-52E202E26E31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0" creationId="{BD7B3A2B-3D55-4119-8610-24887AD5B2D4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5" creationId="{3C25F757-7C70-43A8-BADF-93E0EA3A2A3C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6" creationId="{4FD9E443-892A-4AEA-A2CB-A21275318EFF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7" creationId="{B41F215A-3EC0-400B-B6BD-B616404898A9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8" creationId="{59CADFD7-406C-47E5-8A49-0568275261B8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0" creationId="{8F0CD307-2544-4E34-A23D-7AD91AE4408C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1" creationId="{F0B4F055-EA5B-4AB8-8ACC-033545B4A65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2" creationId="{DA9FAE5F-F205-45FC-B792-18C6965499B3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3" creationId="{8BB276A0-6CE9-4D7F-B984-8501C67C9E1E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4" creationId="{180016D3-BEF3-4FF6-8A27-47DB76971ED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5" creationId="{7D245BAF-B17E-4216-B355-16443BAFD857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6" creationId="{4DF94F2C-E950-4E0C-9B21-B872EE9A57B2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6" creationId="{835B83EE-9F60-4C00-B26F-63812821F755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7" creationId="{6DC72829-6C79-400B-8FC2-39FC8EA869FD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8" creationId="{E6971C32-8FF1-46E8-A596-12B6771308E6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9" creationId="{CE3172B3-4465-45DE-961B-CFEDDD9EF200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0" creationId="{4CA2E1BE-FDA2-46F2-B713-D2D91720AEFB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8" creationId="{9CA39595-B4E9-4090-9FAB-A6B275A1055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9" creationId="{85D8164F-7D0E-4045-8FFA-8712B624AED7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0" creationId="{250B906C-113B-41D8-9334-0F331D1A6D65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1" creationId="{C4DEEB16-74E7-443E-951E-7C0F74B31D46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2" creationId="{B9D78B42-7A1F-4BA4-8388-E9E677D58710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3" creationId="{0DDD1A9C-10C0-4975-A1A0-44E27158741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4" creationId="{DA6A8D92-35BD-46AF-A7D8-E85D47B2FFE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5" creationId="{F8929390-34EE-4655-BB97-8E45BB198E99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6" creationId="{89DD8B7B-6B13-46F1-9E28-C639756D3FF4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7" creationId="{3C54DB68-42E6-4632-A8C2-8C0DA942C283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8" creationId="{09E88F27-F30C-4639-A189-020FC11B4EF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9" creationId="{15475D48-AA82-442B-8D73-824CA66D38B6}"/>
          </ac:spMkLst>
        </pc:spChg>
        <pc:grpChg chg="add del mod">
          <ac:chgData name="Igor Shinkar" userId="db6eb1b41a9778dd" providerId="LiveId" clId="{82402883-90D8-416D-BD4A-0F49738B7368}" dt="2022-01-12T07:52:58.615" v="957" actId="478"/>
          <ac:grpSpMkLst>
            <pc:docMk/>
            <pc:sldMk cId="3036720188" sldId="484"/>
            <ac:grpSpMk id="5" creationId="{93086CF7-50A7-4A85-93C6-7DED9E81DD14}"/>
          </ac:grpSpMkLst>
        </pc:grpChg>
        <pc:grpChg chg="add del mod">
          <ac:chgData name="Igor Shinkar" userId="db6eb1b41a9778dd" providerId="LiveId" clId="{82402883-90D8-416D-BD4A-0F49738B7368}" dt="2022-01-12T07:52:59.928" v="958" actId="478"/>
          <ac:grpSpMkLst>
            <pc:docMk/>
            <pc:sldMk cId="3036720188" sldId="484"/>
            <ac:grpSpMk id="26" creationId="{B523B47D-0B8E-4593-B950-78B0B751B582}"/>
          </ac:grpSpMkLst>
        </pc:grpChg>
        <pc:grpChg chg="add mod">
          <ac:chgData name="Igor Shinkar" userId="db6eb1b41a9778dd" providerId="LiveId" clId="{82402883-90D8-416D-BD4A-0F49738B7368}" dt="2022-01-12T08:00:46.528" v="1144" actId="1036"/>
          <ac:grpSpMkLst>
            <pc:docMk/>
            <pc:sldMk cId="3036720188" sldId="484"/>
            <ac:grpSpMk id="39" creationId="{FF63C988-E203-4470-9284-81E1F8B231C0}"/>
          </ac:grpSpMkLst>
        </pc:grp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3" creationId="{53A2CD59-ABA4-46DA-B5B6-2A26FE04DF74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4" creationId="{48C998B7-DFE3-45CC-8FA6-3E646EE529F9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5" creationId="{0E5A26BF-82C4-4C91-AD06-D970AE611430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6" creationId="{C13D1F5E-87C8-4DC6-8429-554FBB8B6ADD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7" creationId="{70FA93A9-91A7-4AB3-BEB4-329C93882D02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8" creationId="{EB271692-BE23-4302-A7D0-4C1E57C86498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9" creationId="{3A8885A4-42C7-4E4C-9AD2-A6E1772055C2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20" creationId="{E7690D7D-DE5D-471D-BE9F-2993E7A784F3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1" creationId="{76EFB422-C457-4B83-BC0D-4FD8A35260E0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2" creationId="{FC196FA9-ADA9-4F83-B7EA-1EF52CC2B719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3" creationId="{D6281806-F64E-4A90-9B6E-402D61243819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4" creationId="{D1CEE151-E4C5-4EFE-B591-1034E9F21E2D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7" creationId="{6D891B84-C147-4F0A-B029-57009C0690C9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8" creationId="{A38D095F-DEF6-451C-9EF2-0C5582FE1B1F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9" creationId="{3AA1DE55-00A4-459C-9030-B2E6951CA6EE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0" creationId="{A60C1385-72B3-4E71-A19D-234B43AD85BA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1" creationId="{D95BE3BC-1F87-4E0A-A7AC-0EE1ABCA703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2" creationId="{C06C2A00-ED35-47C7-8DE5-1BFB8C3ACE92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3" creationId="{9C2D1D2F-3879-437B-B735-7C5DB9824C36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4" creationId="{132AF00F-B709-46D5-968C-62F3772E0E8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5" creationId="{38AF30A6-1675-4A4E-884B-85F6F8DD2EA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1" creationId="{591D0977-15CC-4840-9C98-65BFE22C8FD5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2" creationId="{4498B287-830E-4764-8626-D1F44FD1216C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3" creationId="{F5B4B087-CC78-4127-A48D-2A822E471F5A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4" creationId="{80C6D462-F732-4F36-B96A-765E2F317564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5" creationId="{73D58C6F-7BFF-4215-B551-F4F3063C3F07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6" creationId="{86CD46F3-4A6F-4E0B-91D9-1371A56C7719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7" creationId="{7B97321A-CBDD-42A7-AF4B-3F1D1C0D7834}"/>
          </ac:cxnSpMkLst>
        </pc:cxnChg>
      </pc:sldChg>
      <pc:sldChg chg="delSp modSp add del mod ord delAnim modAnim">
        <pc:chgData name="Igor Shinkar" userId="db6eb1b41a9778dd" providerId="LiveId" clId="{82402883-90D8-416D-BD4A-0F49738B7368}" dt="2022-01-12T08:05:42.791" v="1255" actId="255"/>
        <pc:sldMkLst>
          <pc:docMk/>
          <pc:sldMk cId="4128184704" sldId="485"/>
        </pc:sldMkLst>
        <pc:spChg chg="del mod">
          <ac:chgData name="Igor Shinkar" userId="db6eb1b41a9778dd" providerId="LiveId" clId="{82402883-90D8-416D-BD4A-0F49738B7368}" dt="2022-01-08T07:34:01.387" v="25" actId="478"/>
          <ac:spMkLst>
            <pc:docMk/>
            <pc:sldMk cId="4128184704" sldId="48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01.387" v="25" actId="478"/>
          <ac:spMkLst>
            <pc:docMk/>
            <pc:sldMk cId="4128184704" sldId="485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5:42.791" v="1255" actId="255"/>
          <ac:spMkLst>
            <pc:docMk/>
            <pc:sldMk cId="4128184704" sldId="485"/>
            <ac:spMk id="7" creationId="{00000000-0000-0000-0000-000000000000}"/>
          </ac:spMkLst>
        </pc:spChg>
        <pc:spChg chg="del">
          <ac:chgData name="Igor Shinkar" userId="db6eb1b41a9778dd" providerId="LiveId" clId="{82402883-90D8-416D-BD4A-0F49738B7368}" dt="2022-01-12T08:01:08.007" v="1149" actId="478"/>
          <ac:spMkLst>
            <pc:docMk/>
            <pc:sldMk cId="4128184704" sldId="485"/>
            <ac:spMk id="25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658774553" sldId="486"/>
        </pc:sldMkLst>
        <pc:spChg chg="del mod">
          <ac:chgData name="Igor Shinkar" userId="db6eb1b41a9778dd" providerId="LiveId" clId="{82402883-90D8-416D-BD4A-0F49738B7368}" dt="2022-01-08T07:33:51.720" v="23" actId="478"/>
          <ac:spMkLst>
            <pc:docMk/>
            <pc:sldMk cId="658774553" sldId="48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3:49.286" v="22" actId="478"/>
          <ac:spMkLst>
            <pc:docMk/>
            <pc:sldMk cId="658774553" sldId="486"/>
            <ac:spMk id="5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0:53.702" v="1146" actId="47"/>
        <pc:sldMkLst>
          <pc:docMk/>
          <pc:sldMk cId="1034215093" sldId="487"/>
        </pc:sldMkLst>
        <pc:spChg chg="del mod">
          <ac:chgData name="Igor Shinkar" userId="db6eb1b41a9778dd" providerId="LiveId" clId="{82402883-90D8-416D-BD4A-0F49738B7368}" dt="2022-01-08T07:38:21.225" v="58" actId="478"/>
          <ac:spMkLst>
            <pc:docMk/>
            <pc:sldMk cId="1034215093" sldId="48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21.225" v="58" actId="478"/>
          <ac:spMkLst>
            <pc:docMk/>
            <pc:sldMk cId="1034215093" sldId="487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0:40.705" v="1135" actId="20577"/>
          <ac:spMkLst>
            <pc:docMk/>
            <pc:sldMk cId="1034215093" sldId="487"/>
            <ac:spMk id="6" creationId="{00000000-0000-0000-0000-000000000000}"/>
          </ac:spMkLst>
        </pc:spChg>
        <pc:spChg chg="del">
          <ac:chgData name="Igor Shinkar" userId="db6eb1b41a9778dd" providerId="LiveId" clId="{82402883-90D8-416D-BD4A-0F49738B7368}" dt="2022-01-08T07:38:22.562" v="59" actId="478"/>
          <ac:spMkLst>
            <pc:docMk/>
            <pc:sldMk cId="1034215093" sldId="487"/>
            <ac:spMk id="7" creationId="{00000000-0000-0000-0000-000000000000}"/>
          </ac:spMkLst>
        </pc:spChg>
      </pc:sldChg>
      <pc:sldChg chg="add del">
        <pc:chgData name="Igor Shinkar" userId="db6eb1b41a9778dd" providerId="LiveId" clId="{82402883-90D8-416D-BD4A-0F49738B7368}" dt="2022-01-11T22:05:59.742" v="384" actId="47"/>
        <pc:sldMkLst>
          <pc:docMk/>
          <pc:sldMk cId="1530938707" sldId="488"/>
        </pc:sldMkLst>
      </pc:sldChg>
      <pc:sldChg chg="addSp delSp modSp add mod addAnim delAnim modAnim">
        <pc:chgData name="Igor Shinkar" userId="db6eb1b41a9778dd" providerId="LiveId" clId="{82402883-90D8-416D-BD4A-0F49738B7368}" dt="2022-01-12T07:36:09.655" v="912"/>
        <pc:sldMkLst>
          <pc:docMk/>
          <pc:sldMk cId="1593772991" sldId="489"/>
        </pc:sldMkLst>
        <pc:spChg chg="mod">
          <ac:chgData name="Igor Shinkar" userId="db6eb1b41a9778dd" providerId="LiveId" clId="{82402883-90D8-416D-BD4A-0F49738B7368}" dt="2022-01-12T07:14:55.414" v="484" actId="6549"/>
          <ac:spMkLst>
            <pc:docMk/>
            <pc:sldMk cId="1593772991" sldId="489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8:06.797" v="762" actId="1036"/>
          <ac:spMkLst>
            <pc:docMk/>
            <pc:sldMk cId="1593772991" sldId="489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4:04.222" v="464" actId="1076"/>
          <ac:spMkLst>
            <pc:docMk/>
            <pc:sldMk cId="1593772991" sldId="489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5:28.931" v="495" actId="6549"/>
          <ac:spMkLst>
            <pc:docMk/>
            <pc:sldMk cId="1593772991" sldId="489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9:13.001" v="407" actId="1076"/>
          <ac:spMkLst>
            <pc:docMk/>
            <pc:sldMk cId="1593772991" sldId="489"/>
            <ac:spMk id="32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39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0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1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2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3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4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5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5:09.404" v="486" actId="1076"/>
          <ac:spMkLst>
            <pc:docMk/>
            <pc:sldMk cId="1593772991" sldId="489"/>
            <ac:spMk id="47" creationId="{3890456F-03F7-4529-AEC4-A5FE44EE1D5E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51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5:32.775" v="496" actId="20577"/>
          <ac:spMkLst>
            <pc:docMk/>
            <pc:sldMk cId="1593772991" sldId="489"/>
            <ac:spMk id="51" creationId="{7B718C03-DF7E-406A-9167-C0C9E879C87D}"/>
          </ac:spMkLst>
        </pc:spChg>
        <pc:spChg chg="del">
          <ac:chgData name="Igor Shinkar" userId="db6eb1b41a9778dd" providerId="LiveId" clId="{82402883-90D8-416D-BD4A-0F49738B7368}" dt="2022-01-11T22:06:49.538" v="400" actId="478"/>
          <ac:spMkLst>
            <pc:docMk/>
            <pc:sldMk cId="1593772991" sldId="489"/>
            <ac:spMk id="54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8:44.949" v="769" actId="1038"/>
          <ac:spMkLst>
            <pc:docMk/>
            <pc:sldMk cId="1593772991" sldId="489"/>
            <ac:spMk id="56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6:41.658" v="545" actId="1037"/>
          <ac:spMkLst>
            <pc:docMk/>
            <pc:sldMk cId="1593772991" sldId="489"/>
            <ac:spMk id="58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2:38.002" v="879" actId="20577"/>
          <ac:spMkLst>
            <pc:docMk/>
            <pc:sldMk cId="1593772991" sldId="489"/>
            <ac:spMk id="59" creationId="{00000000-0000-0000-0000-000000000000}"/>
          </ac:spMkLst>
        </pc:spChg>
        <pc:spChg chg="add del mod">
          <ac:chgData name="Igor Shinkar" userId="db6eb1b41a9778dd" providerId="LiveId" clId="{82402883-90D8-416D-BD4A-0F49738B7368}" dt="2022-01-12T07:30:41.973" v="818" actId="20577"/>
          <ac:spMkLst>
            <pc:docMk/>
            <pc:sldMk cId="1593772991" sldId="489"/>
            <ac:spMk id="60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52.349" v="828" actId="20577"/>
          <ac:spMkLst>
            <pc:docMk/>
            <pc:sldMk cId="1593772991" sldId="489"/>
            <ac:spMk id="61" creationId="{00000000-0000-0000-0000-000000000000}"/>
          </ac:spMkLst>
        </pc:spChg>
        <pc:spChg chg="del">
          <ac:chgData name="Igor Shinkar" userId="db6eb1b41a9778dd" providerId="LiveId" clId="{82402883-90D8-416D-BD4A-0F49738B7368}" dt="2022-01-12T07:31:33.095" v="843" actId="478"/>
          <ac:spMkLst>
            <pc:docMk/>
            <pc:sldMk cId="1593772991" sldId="489"/>
            <ac:spMk id="6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3:11.274" v="899" actId="20577"/>
          <ac:spMkLst>
            <pc:docMk/>
            <pc:sldMk cId="1593772991" sldId="489"/>
            <ac:spMk id="63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0:14.062" v="733" actId="20577"/>
          <ac:spMkLst>
            <pc:docMk/>
            <pc:sldMk cId="1593772991" sldId="489"/>
            <ac:spMk id="64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6:06.243" v="754" actId="1076"/>
          <ac:spMkLst>
            <pc:docMk/>
            <pc:sldMk cId="1593772991" sldId="489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9:34.654" v="707" actId="20577"/>
          <ac:spMkLst>
            <pc:docMk/>
            <pc:sldMk cId="1593772991" sldId="489"/>
            <ac:spMk id="66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56.826" v="829" actId="1038"/>
          <ac:spMkLst>
            <pc:docMk/>
            <pc:sldMk cId="1593772991" sldId="489"/>
            <ac:spMk id="6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3:08.499" v="897" actId="6549"/>
          <ac:spMkLst>
            <pc:docMk/>
            <pc:sldMk cId="1593772991" sldId="489"/>
            <ac:spMk id="68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45.226" v="822" actId="1037"/>
          <ac:spMkLst>
            <pc:docMk/>
            <pc:sldMk cId="1593772991" sldId="489"/>
            <ac:spMk id="69" creationId="{00000000-0000-0000-0000-000000000000}"/>
          </ac:spMkLst>
        </pc:spChg>
        <pc:spChg chg="del">
          <ac:chgData name="Igor Shinkar" userId="db6eb1b41a9778dd" providerId="LiveId" clId="{82402883-90D8-416D-BD4A-0F49738B7368}" dt="2022-01-12T07:31:30.799" v="842" actId="478"/>
          <ac:spMkLst>
            <pc:docMk/>
            <pc:sldMk cId="1593772991" sldId="489"/>
            <ac:spMk id="70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9:43.601" v="710" actId="20577"/>
          <ac:spMkLst>
            <pc:docMk/>
            <pc:sldMk cId="1593772991" sldId="489"/>
            <ac:spMk id="72" creationId="{4D4DBB34-5D28-40C4-B274-949AD9EBF91D}"/>
          </ac:spMkLst>
        </pc:spChg>
        <pc:spChg chg="add mod">
          <ac:chgData name="Igor Shinkar" userId="db6eb1b41a9778dd" providerId="LiveId" clId="{82402883-90D8-416D-BD4A-0F49738B7368}" dt="2022-01-12T07:19:38.740" v="709" actId="6549"/>
          <ac:spMkLst>
            <pc:docMk/>
            <pc:sldMk cId="1593772991" sldId="489"/>
            <ac:spMk id="73" creationId="{B272E7CD-8DA0-42A7-A8B6-8EF7FBCE7941}"/>
          </ac:spMkLst>
        </pc:spChg>
        <pc:spChg chg="add mod">
          <ac:chgData name="Igor Shinkar" userId="db6eb1b41a9778dd" providerId="LiveId" clId="{82402883-90D8-416D-BD4A-0F49738B7368}" dt="2022-01-12T07:32:56.390" v="889" actId="14100"/>
          <ac:spMkLst>
            <pc:docMk/>
            <pc:sldMk cId="1593772991" sldId="489"/>
            <ac:spMk id="74" creationId="{7295733D-7B93-477B-A73B-20690742B5EA}"/>
          </ac:spMkLst>
        </pc:spChg>
        <pc:spChg chg="add mod">
          <ac:chgData name="Igor Shinkar" userId="db6eb1b41a9778dd" providerId="LiveId" clId="{82402883-90D8-416D-BD4A-0F49738B7368}" dt="2022-01-12T07:32:43.225" v="881" actId="20577"/>
          <ac:spMkLst>
            <pc:docMk/>
            <pc:sldMk cId="1593772991" sldId="489"/>
            <ac:spMk id="75" creationId="{CF8DA52E-DD90-4C2F-BA2B-C217103DE959}"/>
          </ac:spMkLst>
        </pc:spChg>
        <pc:spChg chg="add mod">
          <ac:chgData name="Igor Shinkar" userId="db6eb1b41a9778dd" providerId="LiveId" clId="{82402883-90D8-416D-BD4A-0F49738B7368}" dt="2022-01-12T07:33:05.382" v="893" actId="6549"/>
          <ac:spMkLst>
            <pc:docMk/>
            <pc:sldMk cId="1593772991" sldId="489"/>
            <ac:spMk id="76" creationId="{65282084-658D-4A22-A680-C77F6FA24D03}"/>
          </ac:spMkLst>
        </pc:spChg>
        <pc:spChg chg="add mod">
          <ac:chgData name="Igor Shinkar" userId="db6eb1b41a9778dd" providerId="LiveId" clId="{82402883-90D8-416D-BD4A-0F49738B7368}" dt="2022-01-12T07:33:00.537" v="891" actId="6549"/>
          <ac:spMkLst>
            <pc:docMk/>
            <pc:sldMk cId="1593772991" sldId="489"/>
            <ac:spMk id="77" creationId="{81216041-74C9-43F5-96C8-D465A43F988B}"/>
          </ac:spMkLst>
        </pc:sp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1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4:33.572" v="467" actId="14100"/>
          <ac:cxnSpMkLst>
            <pc:docMk/>
            <pc:sldMk cId="1593772991" sldId="489"/>
            <ac:cxnSpMk id="19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7.959" v="388" actId="478"/>
          <ac:cxnSpMkLst>
            <pc:docMk/>
            <pc:sldMk cId="1593772991" sldId="489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4:04.222" v="464" actId="1076"/>
          <ac:cxnSpMkLst>
            <pc:docMk/>
            <pc:sldMk cId="1593772991" sldId="489"/>
            <ac:cxnSpMk id="21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9.483" v="389" actId="478"/>
          <ac:cxnSpMkLst>
            <pc:docMk/>
            <pc:sldMk cId="1593772991" sldId="489"/>
            <ac:cxnSpMk id="22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21.667" v="390" actId="478"/>
          <ac:cxnSpMkLst>
            <pc:docMk/>
            <pc:sldMk cId="1593772991" sldId="489"/>
            <ac:cxnSpMk id="23" creationId="{00000000-0000-0000-0000-000000000000}"/>
          </ac:cxnSpMkLst>
        </pc:cxnChg>
        <pc:cxnChg chg="add del mod">
          <ac:chgData name="Igor Shinkar" userId="db6eb1b41a9778dd" providerId="LiveId" clId="{82402883-90D8-416D-BD4A-0F49738B7368}" dt="2022-01-11T22:06:31.898" v="396" actId="478"/>
          <ac:cxnSpMkLst>
            <pc:docMk/>
            <pc:sldMk cId="1593772991" sldId="489"/>
            <ac:cxnSpMk id="24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6.475" v="387" actId="478"/>
          <ac:cxnSpMkLst>
            <pc:docMk/>
            <pc:sldMk cId="1593772991" sldId="489"/>
            <ac:cxnSpMk id="25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23.083" v="391" actId="478"/>
          <ac:cxnSpMkLst>
            <pc:docMk/>
            <pc:sldMk cId="1593772991" sldId="489"/>
            <ac:cxnSpMk id="26" creationId="{00000000-0000-0000-0000-000000000000}"/>
          </ac:cxnSpMkLst>
        </pc:cxnChg>
        <pc:cxnChg chg="add del mod">
          <ac:chgData name="Igor Shinkar" userId="db6eb1b41a9778dd" providerId="LiveId" clId="{82402883-90D8-416D-BD4A-0F49738B7368}" dt="2022-01-11T22:06:38.409" v="397" actId="14100"/>
          <ac:cxnSpMkLst>
            <pc:docMk/>
            <pc:sldMk cId="1593772991" sldId="489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5:38.504" v="498" actId="14100"/>
          <ac:cxnSpMkLst>
            <pc:docMk/>
            <pc:sldMk cId="1593772991" sldId="489"/>
            <ac:cxnSpMk id="33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4.789" v="386" actId="478"/>
          <ac:cxnSpMkLst>
            <pc:docMk/>
            <pc:sldMk cId="1593772991" sldId="489"/>
            <ac:cxnSpMk id="34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6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7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8" creationId="{00000000-0000-0000-0000-000000000000}"/>
          </ac:cxnSpMkLst>
        </pc:cxnChg>
        <pc:cxnChg chg="add mod">
          <ac:chgData name="Igor Shinkar" userId="db6eb1b41a9778dd" providerId="LiveId" clId="{82402883-90D8-416D-BD4A-0F49738B7368}" dt="2022-01-12T07:15:16.969" v="489" actId="14100"/>
          <ac:cxnSpMkLst>
            <pc:docMk/>
            <pc:sldMk cId="1593772991" sldId="489"/>
            <ac:cxnSpMk id="48" creationId="{1C070750-C75C-4469-9C84-7D58148F2C69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9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0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2" creationId="{00000000-0000-0000-0000-000000000000}"/>
          </ac:cxnSpMkLst>
        </pc:cxnChg>
        <pc:cxnChg chg="add mod">
          <ac:chgData name="Igor Shinkar" userId="db6eb1b41a9778dd" providerId="LiveId" clId="{82402883-90D8-416D-BD4A-0F49738B7368}" dt="2022-01-12T07:15:43.991" v="500" actId="14100"/>
          <ac:cxnSpMkLst>
            <pc:docMk/>
            <pc:sldMk cId="1593772991" sldId="489"/>
            <ac:cxnSpMk id="52" creationId="{FBC36872-A8AB-4C73-9D59-992BCAE6F5AB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71" creationId="{00000000-0000-0000-0000-000000000000}"/>
          </ac:cxnSpMkLst>
        </pc:cxnChg>
      </pc:sldChg>
      <pc:sldChg chg="add">
        <pc:chgData name="Igor Shinkar" userId="db6eb1b41a9778dd" providerId="LiveId" clId="{82402883-90D8-416D-BD4A-0F49738B7368}" dt="2022-01-12T07:47:55.403" v="913"/>
        <pc:sldMkLst>
          <pc:docMk/>
          <pc:sldMk cId="314244876" sldId="490"/>
        </pc:sldMkLst>
      </pc:sldChg>
      <pc:sldChg chg="modSp add mod modAnim">
        <pc:chgData name="Igor Shinkar" userId="db6eb1b41a9778dd" providerId="LiveId" clId="{82402883-90D8-416D-BD4A-0F49738B7368}" dt="2022-01-12T08:00:40.790" v="1138" actId="1035"/>
        <pc:sldMkLst>
          <pc:docMk/>
          <pc:sldMk cId="1370103298" sldId="491"/>
        </pc:sldMkLst>
        <pc:spChg chg="mod">
          <ac:chgData name="Igor Shinkar" userId="db6eb1b41a9778dd" providerId="LiveId" clId="{82402883-90D8-416D-BD4A-0F49738B7368}" dt="2022-01-12T07:54:35.600" v="1041" actId="255"/>
          <ac:spMkLst>
            <pc:docMk/>
            <pc:sldMk cId="1370103298" sldId="491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0:40.790" v="1138" actId="1035"/>
          <ac:spMkLst>
            <pc:docMk/>
            <pc:sldMk cId="1370103298" sldId="491"/>
            <ac:spMk id="33" creationId="{00000000-0000-0000-0000-000000000000}"/>
          </ac:spMkLst>
        </pc:spChg>
      </pc:sldChg>
      <pc:sldChg chg="modSp add mod">
        <pc:chgData name="Igor Shinkar" userId="db6eb1b41a9778dd" providerId="LiveId" clId="{82402883-90D8-416D-BD4A-0F49738B7368}" dt="2022-01-12T08:02:34.614" v="1218" actId="20577"/>
        <pc:sldMkLst>
          <pc:docMk/>
          <pc:sldMk cId="2652179807" sldId="492"/>
        </pc:sldMkLst>
        <pc:spChg chg="mod">
          <ac:chgData name="Igor Shinkar" userId="db6eb1b41a9778dd" providerId="LiveId" clId="{82402883-90D8-416D-BD4A-0F49738B7368}" dt="2022-01-12T08:02:34.614" v="1218" actId="20577"/>
          <ac:spMkLst>
            <pc:docMk/>
            <pc:sldMk cId="2652179807" sldId="492"/>
            <ac:spMk id="6" creationId="{00000000-0000-0000-0000-000000000000}"/>
          </ac:spMkLst>
        </pc:spChg>
      </pc:sldChg>
      <pc:sldChg chg="modSp add del">
        <pc:chgData name="Igor Shinkar" userId="db6eb1b41a9778dd" providerId="LiveId" clId="{82402883-90D8-416D-BD4A-0F49738B7368}" dt="2022-01-12T08:02:29.035" v="1215" actId="47"/>
        <pc:sldMkLst>
          <pc:docMk/>
          <pc:sldMk cId="2540139780" sldId="493"/>
        </pc:sldMkLst>
        <pc:spChg chg="mod">
          <ac:chgData name="Igor Shinkar" userId="db6eb1b41a9778dd" providerId="LiveId" clId="{82402883-90D8-416D-BD4A-0F49738B7368}" dt="2022-01-12T08:02:04.035" v="1213" actId="6549"/>
          <ac:spMkLst>
            <pc:docMk/>
            <pc:sldMk cId="2540139780" sldId="493"/>
            <ac:spMk id="7" creationId="{00000000-0000-0000-0000-000000000000}"/>
          </ac:spMkLst>
        </pc:spChg>
      </pc:sldChg>
    </pc:docChg>
  </pc:docChgLst>
  <pc:docChgLst>
    <pc:chgData name="Igor Shinkar" userId="db6eb1b41a9778dd" providerId="LiveId" clId="{10CD7C20-AF36-47C8-832E-1BE570B43881}"/>
    <pc:docChg chg="undo custSel addSld delSld modSld sldOrd">
      <pc:chgData name="Igor Shinkar" userId="db6eb1b41a9778dd" providerId="LiveId" clId="{10CD7C20-AF36-47C8-832E-1BE570B43881}" dt="2022-01-17T23:07:53.712" v="5588" actId="47"/>
      <pc:docMkLst>
        <pc:docMk/>
      </pc:docMkLst>
      <pc:sldChg chg="modSp mod">
        <pc:chgData name="Igor Shinkar" userId="db6eb1b41a9778dd" providerId="LiveId" clId="{10CD7C20-AF36-47C8-832E-1BE570B43881}" dt="2022-01-17T18:52:16.538" v="21" actId="6549"/>
        <pc:sldMkLst>
          <pc:docMk/>
          <pc:sldMk cId="0" sldId="256"/>
        </pc:sldMkLst>
        <pc:spChg chg="mod">
          <ac:chgData name="Igor Shinkar" userId="db6eb1b41a9778dd" providerId="LiveId" clId="{10CD7C20-AF36-47C8-832E-1BE570B43881}" dt="2022-01-17T18:52:16.538" v="21" actId="6549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10CD7C20-AF36-47C8-832E-1BE570B43881}" dt="2022-01-17T18:52:18.643" v="22" actId="47"/>
        <pc:sldMkLst>
          <pc:docMk/>
          <pc:sldMk cId="0" sldId="265"/>
        </pc:sldMkLst>
      </pc:sldChg>
      <pc:sldChg chg="add del">
        <pc:chgData name="Igor Shinkar" userId="db6eb1b41a9778dd" providerId="LiveId" clId="{10CD7C20-AF36-47C8-832E-1BE570B43881}" dt="2022-01-17T18:52:48.720" v="46" actId="47"/>
        <pc:sldMkLst>
          <pc:docMk/>
          <pc:sldMk cId="0" sldId="279"/>
        </pc:sldMkLst>
      </pc:sldChg>
      <pc:sldChg chg="add del">
        <pc:chgData name="Igor Shinkar" userId="db6eb1b41a9778dd" providerId="LiveId" clId="{10CD7C20-AF36-47C8-832E-1BE570B43881}" dt="2022-01-17T18:52:50.633" v="48" actId="47"/>
        <pc:sldMkLst>
          <pc:docMk/>
          <pc:sldMk cId="0" sldId="280"/>
        </pc:sldMkLst>
      </pc:sldChg>
      <pc:sldChg chg="add del">
        <pc:chgData name="Igor Shinkar" userId="db6eb1b41a9778dd" providerId="LiveId" clId="{10CD7C20-AF36-47C8-832E-1BE570B43881}" dt="2022-01-17T18:52:19.255" v="23" actId="47"/>
        <pc:sldMkLst>
          <pc:docMk/>
          <pc:sldMk cId="947332408" sldId="336"/>
        </pc:sldMkLst>
      </pc:sldChg>
      <pc:sldChg chg="modSp add del mod modAnim">
        <pc:chgData name="Igor Shinkar" userId="db6eb1b41a9778dd" providerId="LiveId" clId="{10CD7C20-AF36-47C8-832E-1BE570B43881}" dt="2022-01-17T20:33:21.684" v="4482" actId="6549"/>
        <pc:sldMkLst>
          <pc:docMk/>
          <pc:sldMk cId="2237389832" sldId="337"/>
        </pc:sldMkLst>
        <pc:spChg chg="mod">
          <ac:chgData name="Igor Shinkar" userId="db6eb1b41a9778dd" providerId="LiveId" clId="{10CD7C20-AF36-47C8-832E-1BE570B43881}" dt="2022-01-17T18:52:29.572" v="40" actId="6549"/>
          <ac:spMkLst>
            <pc:docMk/>
            <pc:sldMk cId="2237389832" sldId="337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33:21.684" v="4482" actId="6549"/>
          <ac:spMkLst>
            <pc:docMk/>
            <pc:sldMk cId="2237389832" sldId="337"/>
            <ac:spMk id="3" creationId="{00000000-0000-0000-0000-000000000000}"/>
          </ac:spMkLst>
        </pc:spChg>
      </pc:sldChg>
      <pc:sldChg chg="add del ord">
        <pc:chgData name="Igor Shinkar" userId="db6eb1b41a9778dd" providerId="LiveId" clId="{10CD7C20-AF36-47C8-832E-1BE570B43881}" dt="2022-01-17T18:52:47.708" v="45"/>
        <pc:sldMkLst>
          <pc:docMk/>
          <pc:sldMk cId="2907227556" sldId="338"/>
        </pc:sldMkLst>
      </pc:sldChg>
      <pc:sldChg chg="add del">
        <pc:chgData name="Igor Shinkar" userId="db6eb1b41a9778dd" providerId="LiveId" clId="{10CD7C20-AF36-47C8-832E-1BE570B43881}" dt="2022-01-17T18:52:49.183" v="47" actId="47"/>
        <pc:sldMkLst>
          <pc:docMk/>
          <pc:sldMk cId="2804023063" sldId="347"/>
        </pc:sldMkLst>
      </pc:sldChg>
      <pc:sldChg chg="add del">
        <pc:chgData name="Igor Shinkar" userId="db6eb1b41a9778dd" providerId="LiveId" clId="{10CD7C20-AF36-47C8-832E-1BE570B43881}" dt="2022-01-17T20:14:12.838" v="4391" actId="47"/>
        <pc:sldMkLst>
          <pc:docMk/>
          <pc:sldMk cId="3770942131" sldId="379"/>
        </pc:sldMkLst>
      </pc:sldChg>
      <pc:sldChg chg="add del">
        <pc:chgData name="Igor Shinkar" userId="db6eb1b41a9778dd" providerId="LiveId" clId="{10CD7C20-AF36-47C8-832E-1BE570B43881}" dt="2022-01-17T20:14:14.562" v="4392" actId="47"/>
        <pc:sldMkLst>
          <pc:docMk/>
          <pc:sldMk cId="256847714" sldId="396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1644046933" sldId="398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1593381478" sldId="431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3624835313" sldId="438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4026364355" sldId="440"/>
        </pc:sldMkLst>
      </pc:sldChg>
      <pc:sldChg chg="del">
        <pc:chgData name="Igor Shinkar" userId="db6eb1b41a9778dd" providerId="LiveId" clId="{10CD7C20-AF36-47C8-832E-1BE570B43881}" dt="2022-01-17T18:52:56.036" v="50" actId="47"/>
        <pc:sldMkLst>
          <pc:docMk/>
          <pc:sldMk cId="798820259" sldId="441"/>
        </pc:sldMkLst>
      </pc:sldChg>
      <pc:sldChg chg="del">
        <pc:chgData name="Igor Shinkar" userId="db6eb1b41a9778dd" providerId="LiveId" clId="{10CD7C20-AF36-47C8-832E-1BE570B43881}" dt="2022-01-17T18:52:56.558" v="51" actId="47"/>
        <pc:sldMkLst>
          <pc:docMk/>
          <pc:sldMk cId="2657237644" sldId="442"/>
        </pc:sldMkLst>
      </pc:sldChg>
      <pc:sldChg chg="del">
        <pc:chgData name="Igor Shinkar" userId="db6eb1b41a9778dd" providerId="LiveId" clId="{10CD7C20-AF36-47C8-832E-1BE570B43881}" dt="2022-01-17T18:52:58.943" v="52" actId="47"/>
        <pc:sldMkLst>
          <pc:docMk/>
          <pc:sldMk cId="1110077886" sldId="443"/>
        </pc:sldMkLst>
      </pc:sldChg>
      <pc:sldChg chg="del">
        <pc:chgData name="Igor Shinkar" userId="db6eb1b41a9778dd" providerId="LiveId" clId="{10CD7C20-AF36-47C8-832E-1BE570B43881}" dt="2022-01-17T18:52:58.943" v="52" actId="47"/>
        <pc:sldMkLst>
          <pc:docMk/>
          <pc:sldMk cId="804778099" sldId="444"/>
        </pc:sldMkLst>
      </pc:sldChg>
      <pc:sldChg chg="del">
        <pc:chgData name="Igor Shinkar" userId="db6eb1b41a9778dd" providerId="LiveId" clId="{10CD7C20-AF36-47C8-832E-1BE570B43881}" dt="2022-01-17T18:52:58.943" v="52" actId="47"/>
        <pc:sldMkLst>
          <pc:docMk/>
          <pc:sldMk cId="4034311339" sldId="445"/>
        </pc:sldMkLst>
      </pc:sldChg>
      <pc:sldChg chg="del">
        <pc:chgData name="Igor Shinkar" userId="db6eb1b41a9778dd" providerId="LiveId" clId="{10CD7C20-AF36-47C8-832E-1BE570B43881}" dt="2022-01-17T18:53:00.540" v="53" actId="47"/>
        <pc:sldMkLst>
          <pc:docMk/>
          <pc:sldMk cId="4280813113" sldId="446"/>
        </pc:sldMkLst>
      </pc:sldChg>
      <pc:sldChg chg="del">
        <pc:chgData name="Igor Shinkar" userId="db6eb1b41a9778dd" providerId="LiveId" clId="{10CD7C20-AF36-47C8-832E-1BE570B43881}" dt="2022-01-17T18:53:00.540" v="53" actId="47"/>
        <pc:sldMkLst>
          <pc:docMk/>
          <pc:sldMk cId="3299973981" sldId="448"/>
        </pc:sldMkLst>
      </pc:sldChg>
      <pc:sldChg chg="del">
        <pc:chgData name="Igor Shinkar" userId="db6eb1b41a9778dd" providerId="LiveId" clId="{10CD7C20-AF36-47C8-832E-1BE570B43881}" dt="2022-01-17T18:53:04.888" v="54" actId="47"/>
        <pc:sldMkLst>
          <pc:docMk/>
          <pc:sldMk cId="3315043615" sldId="456"/>
        </pc:sldMkLst>
      </pc:sldChg>
      <pc:sldChg chg="del">
        <pc:chgData name="Igor Shinkar" userId="db6eb1b41a9778dd" providerId="LiveId" clId="{10CD7C20-AF36-47C8-832E-1BE570B43881}" dt="2022-01-17T18:53:04.888" v="54" actId="47"/>
        <pc:sldMkLst>
          <pc:docMk/>
          <pc:sldMk cId="1795148864" sldId="457"/>
        </pc:sldMkLst>
      </pc:sldChg>
      <pc:sldChg chg="del">
        <pc:chgData name="Igor Shinkar" userId="db6eb1b41a9778dd" providerId="LiveId" clId="{10CD7C20-AF36-47C8-832E-1BE570B43881}" dt="2022-01-17T18:53:04.888" v="54" actId="47"/>
        <pc:sldMkLst>
          <pc:docMk/>
          <pc:sldMk cId="3808784763" sldId="458"/>
        </pc:sldMkLst>
      </pc:sldChg>
      <pc:sldChg chg="del">
        <pc:chgData name="Igor Shinkar" userId="db6eb1b41a9778dd" providerId="LiveId" clId="{10CD7C20-AF36-47C8-832E-1BE570B43881}" dt="2022-01-17T18:53:07.016" v="55" actId="47"/>
        <pc:sldMkLst>
          <pc:docMk/>
          <pc:sldMk cId="4079180961" sldId="459"/>
        </pc:sldMkLst>
      </pc:sldChg>
      <pc:sldChg chg="delSp modSp mod">
        <pc:chgData name="Igor Shinkar" userId="db6eb1b41a9778dd" providerId="LiveId" clId="{10CD7C20-AF36-47C8-832E-1BE570B43881}" dt="2022-01-17T20:14:17.002" v="4393" actId="20577"/>
        <pc:sldMkLst>
          <pc:docMk/>
          <pc:sldMk cId="4169439758" sldId="477"/>
        </pc:sldMkLst>
        <pc:spChg chg="mod">
          <ac:chgData name="Igor Shinkar" userId="db6eb1b41a9778dd" providerId="LiveId" clId="{10CD7C20-AF36-47C8-832E-1BE570B43881}" dt="2022-01-17T20:14:17.002" v="4393" actId="20577"/>
          <ac:spMkLst>
            <pc:docMk/>
            <pc:sldMk cId="4169439758" sldId="477"/>
            <ac:spMk id="6" creationId="{00000000-0000-0000-0000-000000000000}"/>
          </ac:spMkLst>
        </pc:spChg>
        <pc:spChg chg="del">
          <ac:chgData name="Igor Shinkar" userId="db6eb1b41a9778dd" providerId="LiveId" clId="{10CD7C20-AF36-47C8-832E-1BE570B43881}" dt="2022-01-17T19:48:48.020" v="3072" actId="478"/>
          <ac:spMkLst>
            <pc:docMk/>
            <pc:sldMk cId="4169439758" sldId="477"/>
            <ac:spMk id="7" creationId="{00000000-0000-0000-0000-000000000000}"/>
          </ac:spMkLst>
        </pc:spChg>
      </pc:sldChg>
      <pc:sldChg chg="modSp mod">
        <pc:chgData name="Igor Shinkar" userId="db6eb1b41a9778dd" providerId="LiveId" clId="{10CD7C20-AF36-47C8-832E-1BE570B43881}" dt="2022-01-17T18:56:33.111" v="89" actId="20577"/>
        <pc:sldMkLst>
          <pc:docMk/>
          <pc:sldMk cId="547543979" sldId="478"/>
        </pc:sldMkLst>
        <pc:spChg chg="mod">
          <ac:chgData name="Igor Shinkar" userId="db6eb1b41a9778dd" providerId="LiveId" clId="{10CD7C20-AF36-47C8-832E-1BE570B43881}" dt="2022-01-17T18:56:33.111" v="89" actId="20577"/>
          <ac:spMkLst>
            <pc:docMk/>
            <pc:sldMk cId="547543979" sldId="478"/>
            <ac:spMk id="2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19:50:40.883" v="3161" actId="478"/>
        <pc:sldMkLst>
          <pc:docMk/>
          <pc:sldMk cId="3927662059" sldId="481"/>
        </pc:sldMkLst>
        <pc:spChg chg="del mod">
          <ac:chgData name="Igor Shinkar" userId="db6eb1b41a9778dd" providerId="LiveId" clId="{10CD7C20-AF36-47C8-832E-1BE570B43881}" dt="2022-01-17T19:50:40.883" v="3161" actId="478"/>
          <ac:spMkLst>
            <pc:docMk/>
            <pc:sldMk cId="3927662059" sldId="481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0:40.883" v="3161" actId="478"/>
          <ac:spMkLst>
            <pc:docMk/>
            <pc:sldMk cId="3927662059" sldId="481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0:19.928" v="3159" actId="27636"/>
          <ac:spMkLst>
            <pc:docMk/>
            <pc:sldMk cId="3927662059" sldId="481"/>
            <ac:spMk id="7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19:51:21.619" v="3164" actId="115"/>
        <pc:sldMkLst>
          <pc:docMk/>
          <pc:sldMk cId="13132685" sldId="482"/>
        </pc:sldMkLst>
        <pc:spChg chg="del mod">
          <ac:chgData name="Igor Shinkar" userId="db6eb1b41a9778dd" providerId="LiveId" clId="{10CD7C20-AF36-47C8-832E-1BE570B43881}" dt="2022-01-17T19:51:12.396" v="3162" actId="478"/>
          <ac:spMkLst>
            <pc:docMk/>
            <pc:sldMk cId="13132685" sldId="482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1:12.396" v="3162" actId="478"/>
          <ac:spMkLst>
            <pc:docMk/>
            <pc:sldMk cId="13132685" sldId="482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1:21.619" v="3164" actId="115"/>
          <ac:spMkLst>
            <pc:docMk/>
            <pc:sldMk cId="13132685" sldId="482"/>
            <ac:spMk id="7" creationId="{00000000-0000-0000-0000-000000000000}"/>
          </ac:spMkLst>
        </pc:spChg>
      </pc:sldChg>
      <pc:sldChg chg="modSp mod modAnim">
        <pc:chgData name="Igor Shinkar" userId="db6eb1b41a9778dd" providerId="LiveId" clId="{10CD7C20-AF36-47C8-832E-1BE570B43881}" dt="2022-01-17T20:55:56.927" v="4609" actId="1035"/>
        <pc:sldMkLst>
          <pc:docMk/>
          <pc:sldMk cId="3036720188" sldId="484"/>
        </pc:sldMkLst>
        <pc:spChg chg="mod">
          <ac:chgData name="Igor Shinkar" userId="db6eb1b41a9778dd" providerId="LiveId" clId="{10CD7C20-AF36-47C8-832E-1BE570B43881}" dt="2022-01-17T20:52:12.329" v="4604" actId="27636"/>
          <ac:spMkLst>
            <pc:docMk/>
            <pc:sldMk cId="3036720188" sldId="484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5:56.927" v="4609" actId="1035"/>
          <ac:spMkLst>
            <pc:docMk/>
            <pc:sldMk cId="3036720188" sldId="484"/>
            <ac:spMk id="9" creationId="{00000000-0000-0000-0000-000000000000}"/>
          </ac:spMkLst>
        </pc:spChg>
      </pc:sldChg>
      <pc:sldChg chg="addSp delSp modSp add mod delAnim modAnim">
        <pc:chgData name="Igor Shinkar" userId="db6eb1b41a9778dd" providerId="LiveId" clId="{10CD7C20-AF36-47C8-832E-1BE570B43881}" dt="2022-01-17T22:08:47.225" v="5356"/>
        <pc:sldMkLst>
          <pc:docMk/>
          <pc:sldMk cId="658774553" sldId="486"/>
        </pc:sldMkLst>
        <pc:spChg chg="del mod">
          <ac:chgData name="Igor Shinkar" userId="db6eb1b41a9778dd" providerId="LiveId" clId="{10CD7C20-AF36-47C8-832E-1BE570B43881}" dt="2022-01-17T20:02:36.568" v="3665" actId="478"/>
          <ac:spMkLst>
            <pc:docMk/>
            <pc:sldMk cId="658774553" sldId="486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02:36.568" v="3665" actId="478"/>
          <ac:spMkLst>
            <pc:docMk/>
            <pc:sldMk cId="658774553" sldId="486"/>
            <ac:spMk id="5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8:14.208" v="3350" actId="478"/>
          <ac:spMkLst>
            <pc:docMk/>
            <pc:sldMk cId="658774553" sldId="486"/>
            <ac:spMk id="6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03:32.346" v="3668" actId="6549"/>
          <ac:spMkLst>
            <pc:docMk/>
            <pc:sldMk cId="658774553" sldId="486"/>
            <ac:spMk id="7" creationId="{00000000-0000-0000-0000-000000000000}"/>
          </ac:spMkLst>
        </pc:spChg>
        <pc:spChg chg="mod ord">
          <ac:chgData name="Igor Shinkar" userId="db6eb1b41a9778dd" providerId="LiveId" clId="{10CD7C20-AF36-47C8-832E-1BE570B43881}" dt="2022-01-17T20:01:01.581" v="3473" actId="1076"/>
          <ac:spMkLst>
            <pc:docMk/>
            <pc:sldMk cId="658774553" sldId="486"/>
            <ac:spMk id="10" creationId="{9E63F145-1D4B-4053-AA24-F0E3B711842C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1" creationId="{DAF85E81-FDE9-4F48-8710-FDF3EF2812AE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2" creationId="{AEC6C871-AF7A-4673-AA57-FEAD13D972B7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3" creationId="{57FB5B3F-D70F-4461-8586-DD8EA82B6B96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4" creationId="{F2DC1BD6-108C-4D8C-9932-77C491E36823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5" creationId="{82F71DFC-CAF7-48C2-A52A-6A6419630543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7" creationId="{C8A22D1D-5D60-4A07-94F1-DBEF93BA1372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8" creationId="{A52F1E03-BC9F-432D-A4A2-79E3D0FDB17B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9" creationId="{A012C5D5-6419-4F1A-9E42-9E2B593C4DA6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20" creationId="{8F88A479-C00A-4923-BAFF-59E70B4AFE2D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21" creationId="{703C0BAE-7E1E-48DB-B013-83C87129129A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22" creationId="{1ED3826A-6829-4127-BAAD-F6AABBA327E2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34" creationId="{998B924A-1A0E-416A-9FF4-9F96F9C49FD1}"/>
          </ac:spMkLst>
        </pc:spChg>
        <pc:spChg chg="add mod">
          <ac:chgData name="Igor Shinkar" userId="db6eb1b41a9778dd" providerId="LiveId" clId="{10CD7C20-AF36-47C8-832E-1BE570B43881}" dt="2022-01-17T20:01:04.729" v="3474" actId="1076"/>
          <ac:spMkLst>
            <pc:docMk/>
            <pc:sldMk cId="658774553" sldId="486"/>
            <ac:spMk id="39" creationId="{627F30B0-29F8-4311-8041-791E31BD2857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0" creationId="{52147BB5-DCF0-473C-AC19-BB491B292717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1" creationId="{916A5A70-2A04-40A0-B307-D10AFC566267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2" creationId="{E679565D-537D-412A-BD56-83BA3B693AF5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3" creationId="{9C51FACA-3D5C-4E99-AE7E-91454B45854D}"/>
          </ac:spMkLst>
        </pc:spChg>
        <pc:spChg chg="add mod">
          <ac:chgData name="Igor Shinkar" userId="db6eb1b41a9778dd" providerId="LiveId" clId="{10CD7C20-AF36-47C8-832E-1BE570B43881}" dt="2022-01-17T19:59:59.522" v="3451" actId="1076"/>
          <ac:spMkLst>
            <pc:docMk/>
            <pc:sldMk cId="658774553" sldId="486"/>
            <ac:spMk id="44" creationId="{E2CD8EBC-21FA-426E-863E-0E2DAC491B0C}"/>
          </ac:spMkLst>
        </pc:spChg>
        <pc:spChg chg="add mod">
          <ac:chgData name="Igor Shinkar" userId="db6eb1b41a9778dd" providerId="LiveId" clId="{10CD7C20-AF36-47C8-832E-1BE570B43881}" dt="2022-01-17T20:00:02.684" v="3453" actId="1076"/>
          <ac:spMkLst>
            <pc:docMk/>
            <pc:sldMk cId="658774553" sldId="486"/>
            <ac:spMk id="45" creationId="{0CCC9572-BDE0-4B56-9A9E-7A68B3AC7D6D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49" creationId="{D7D11BD9-E80A-4244-BF1A-447E78CAD535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2" creationId="{DF944B4C-612E-410B-A2FD-5ED5FC3AD968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3" creationId="{4A9866CF-3E2C-4741-8584-F34B52A753AC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4" creationId="{CAE40DD3-E1EB-4D21-9D32-CBF034FB4458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5" creationId="{4E861F55-A14F-44AF-8949-D6A9B852F5E6}"/>
          </ac:spMkLst>
        </pc:spChg>
        <pc:grpChg chg="add mod ord">
          <ac:chgData name="Igor Shinkar" userId="db6eb1b41a9778dd" providerId="LiveId" clId="{10CD7C20-AF36-47C8-832E-1BE570B43881}" dt="2022-01-17T20:00:59.238" v="3472" actId="1076"/>
          <ac:grpSpMkLst>
            <pc:docMk/>
            <pc:sldMk cId="658774553" sldId="486"/>
            <ac:grpSpMk id="8" creationId="{6071037A-D7E8-45FE-9F29-284FD3493DB8}"/>
          </ac:grpSpMkLst>
        </pc:grpChg>
        <pc:grpChg chg="mod">
          <ac:chgData name="Igor Shinkar" userId="db6eb1b41a9778dd" providerId="LiveId" clId="{10CD7C20-AF36-47C8-832E-1BE570B43881}" dt="2022-01-17T19:59:00.466" v="3387"/>
          <ac:grpSpMkLst>
            <pc:docMk/>
            <pc:sldMk cId="658774553" sldId="486"/>
            <ac:grpSpMk id="9" creationId="{7A5FE26F-8A26-4EDE-9BA9-C2D52E9B6196}"/>
          </ac:grpSpMkLst>
        </pc:grpChg>
        <pc:grpChg chg="add mod">
          <ac:chgData name="Igor Shinkar" userId="db6eb1b41a9778dd" providerId="LiveId" clId="{10CD7C20-AF36-47C8-832E-1BE570B43881}" dt="2022-01-17T22:08:47.225" v="5356"/>
          <ac:grpSpMkLst>
            <pc:docMk/>
            <pc:sldMk cId="658774553" sldId="486"/>
            <ac:grpSpMk id="47" creationId="{61A0340D-4731-4F5B-AA99-88A77418084A}"/>
          </ac:grpSpMkLst>
        </pc:grp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16" creationId="{3426F90F-4C51-4401-9F3F-DF9FE0C91924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3" creationId="{F39EB1EA-389C-4C0B-963F-9F890DCC9639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4" creationId="{F00C7DD3-FD2C-4FC7-BD2F-9DE0E56E9EF6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5" creationId="{748C5D58-9577-4652-ADCF-EA40B5EA0FC1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6" creationId="{FF54612E-BEF9-4FD7-99B0-A1B3486B20F7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7" creationId="{683C5B14-FACD-43CD-8D5B-1E589E7B12CA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8" creationId="{8F20FD9D-544D-4B84-BB82-93A46AE5464F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9" creationId="{5F3E0FD7-C80F-4B8F-99BE-8EAEE48E90AF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0" creationId="{77198257-3DB8-4989-906A-F32443E80B7B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1" creationId="{13501FA7-3CDC-4BBD-9EB1-B75DA435C1E2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2" creationId="{6D46B4C3-5088-413A-AF7A-074651781107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3" creationId="{E4DEE237-0154-4275-90A2-7ED9C0B1D58A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5" creationId="{CEC04954-8695-4DC5-A785-46AE6584232F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6" creationId="{50D96999-7CDC-4E6E-9C39-ECBF74C3A413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7" creationId="{D5D30FFC-3B0C-44E5-8AE5-3D9BB6A658F2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8" creationId="{8BB63ADC-3445-497F-B31A-77A0B566EE22}"/>
          </ac:cxnSpMkLst>
        </pc:cxnChg>
        <pc:cxnChg chg="add mod">
          <ac:chgData name="Igor Shinkar" userId="db6eb1b41a9778dd" providerId="LiveId" clId="{10CD7C20-AF36-47C8-832E-1BE570B43881}" dt="2022-01-17T20:00:59.238" v="3472" actId="1076"/>
          <ac:cxnSpMkLst>
            <pc:docMk/>
            <pc:sldMk cId="658774553" sldId="486"/>
            <ac:cxnSpMk id="46" creationId="{11F7E9E5-2A99-4120-A872-9AD79B52308D}"/>
          </ac:cxnSpMkLst>
        </pc:cxnChg>
        <pc:cxnChg chg="add mod">
          <ac:chgData name="Igor Shinkar" userId="db6eb1b41a9778dd" providerId="LiveId" clId="{10CD7C20-AF36-47C8-832E-1BE570B43881}" dt="2022-01-17T20:00:16.533" v="3459" actId="14100"/>
          <ac:cxnSpMkLst>
            <pc:docMk/>
            <pc:sldMk cId="658774553" sldId="486"/>
            <ac:cxnSpMk id="48" creationId="{7BAB5106-9311-4D53-B2AA-9A8E73D73D58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0" creationId="{B25D2D9A-E6F4-4C70-B05B-0D034AAA0EB6}"/>
          </ac:cxnSpMkLst>
        </pc:cxnChg>
        <pc:cxnChg chg="add mod">
          <ac:chgData name="Igor Shinkar" userId="db6eb1b41a9778dd" providerId="LiveId" clId="{10CD7C20-AF36-47C8-832E-1BE570B43881}" dt="2022-01-17T20:00:59.238" v="3472" actId="1076"/>
          <ac:cxnSpMkLst>
            <pc:docMk/>
            <pc:sldMk cId="658774553" sldId="486"/>
            <ac:cxnSpMk id="51" creationId="{E5B397C6-8B43-4435-B107-1BC868CBACAF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6" creationId="{F61D4733-05A3-4396-B5E1-E643B3F9BEA1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7" creationId="{311BB7F6-52DE-4EDC-9637-6574F0B2F7C8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8" creationId="{C241200C-096C-4203-AA44-8F8222E380FC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9" creationId="{6C861B89-56CB-4749-94F7-9C79F3949AEB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60" creationId="{20CE73C2-5DF5-4FE6-BD2D-34762473EC2E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61" creationId="{DCF094A4-BF6B-4904-8BE7-2A213D75BE9A}"/>
          </ac:cxnSpMkLst>
        </pc:cxnChg>
      </pc:sldChg>
      <pc:sldChg chg="delSp modSp add del mod">
        <pc:chgData name="Igor Shinkar" userId="db6eb1b41a9778dd" providerId="LiveId" clId="{10CD7C20-AF36-47C8-832E-1BE570B43881}" dt="2022-01-17T23:07:53.712" v="5588" actId="47"/>
        <pc:sldMkLst>
          <pc:docMk/>
          <pc:sldMk cId="2400988199" sldId="488"/>
        </pc:sldMkLst>
        <pc:spChg chg="del mod">
          <ac:chgData name="Igor Shinkar" userId="db6eb1b41a9778dd" providerId="LiveId" clId="{10CD7C20-AF36-47C8-832E-1BE570B43881}" dt="2022-01-17T20:17:31.162" v="4398" actId="478"/>
          <ac:spMkLst>
            <pc:docMk/>
            <pc:sldMk cId="2400988199" sldId="488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7:31.162" v="4398" actId="478"/>
          <ac:spMkLst>
            <pc:docMk/>
            <pc:sldMk cId="2400988199" sldId="488"/>
            <ac:spMk id="5" creationId="{00000000-0000-0000-0000-000000000000}"/>
          </ac:spMkLst>
        </pc:spChg>
      </pc:sldChg>
      <pc:sldChg chg="addSp delSp modSp mod delAnim modAnim">
        <pc:chgData name="Igor Shinkar" userId="db6eb1b41a9778dd" providerId="LiveId" clId="{10CD7C20-AF36-47C8-832E-1BE570B43881}" dt="2022-01-17T18:56:37.724" v="90"/>
        <pc:sldMkLst>
          <pc:docMk/>
          <pc:sldMk cId="1593772991" sldId="489"/>
        </pc:sldMkLst>
        <pc:spChg chg="mod">
          <ac:chgData name="Igor Shinkar" userId="db6eb1b41a9778dd" providerId="LiveId" clId="{10CD7C20-AF36-47C8-832E-1BE570B43881}" dt="2022-01-17T18:56:37.724" v="90"/>
          <ac:spMkLst>
            <pc:docMk/>
            <pc:sldMk cId="1593772991" sldId="489"/>
            <ac:spMk id="2" creationId="{00000000-0000-0000-0000-000000000000}"/>
          </ac:spMkLst>
        </pc:spChg>
        <pc:spChg chg="del">
          <ac:chgData name="Igor Shinkar" userId="db6eb1b41a9778dd" providerId="LiveId" clId="{10CD7C20-AF36-47C8-832E-1BE570B43881}" dt="2022-01-17T18:55:43.821" v="64" actId="478"/>
          <ac:spMkLst>
            <pc:docMk/>
            <pc:sldMk cId="1593772991" sldId="489"/>
            <ac:spMk id="13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8:55:49.450" v="65" actId="1076"/>
          <ac:spMkLst>
            <pc:docMk/>
            <pc:sldMk cId="1593772991" sldId="489"/>
            <ac:spMk id="49" creationId="{E9C75C9A-39B9-43AE-B744-E466AA4A592C}"/>
          </ac:spMkLst>
        </pc:spChg>
        <pc:cxnChg chg="mod">
          <ac:chgData name="Igor Shinkar" userId="db6eb1b41a9778dd" providerId="LiveId" clId="{10CD7C20-AF36-47C8-832E-1BE570B43881}" dt="2022-01-17T18:55:52.760" v="66" actId="14100"/>
          <ac:cxnSpMkLst>
            <pc:docMk/>
            <pc:sldMk cId="1593772991" sldId="489"/>
            <ac:cxnSpMk id="19" creationId="{00000000-0000-0000-0000-000000000000}"/>
          </ac:cxnSpMkLst>
        </pc:cxnChg>
      </pc:sldChg>
      <pc:sldChg chg="addSp modSp mod modAnim">
        <pc:chgData name="Igor Shinkar" userId="db6eb1b41a9778dd" providerId="LiveId" clId="{10CD7C20-AF36-47C8-832E-1BE570B43881}" dt="2022-01-17T20:51:11.112" v="4602" actId="6549"/>
        <pc:sldMkLst>
          <pc:docMk/>
          <pc:sldMk cId="1370103298" sldId="491"/>
        </pc:sldMkLst>
        <pc:spChg chg="mod">
          <ac:chgData name="Igor Shinkar" userId="db6eb1b41a9778dd" providerId="LiveId" clId="{10CD7C20-AF36-47C8-832E-1BE570B43881}" dt="2022-01-17T18:58:55.880" v="119" actId="114"/>
          <ac:spMkLst>
            <pc:docMk/>
            <pc:sldMk cId="1370103298" sldId="491"/>
            <ac:spMk id="7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20:51:11.112" v="4602" actId="6549"/>
          <ac:spMkLst>
            <pc:docMk/>
            <pc:sldMk cId="1370103298" sldId="491"/>
            <ac:spMk id="8" creationId="{74B4E658-8945-4FC9-A39D-584D0F96D89D}"/>
          </ac:spMkLst>
        </pc:spChg>
        <pc:spChg chg="mod">
          <ac:chgData name="Igor Shinkar" userId="db6eb1b41a9778dd" providerId="LiveId" clId="{10CD7C20-AF36-47C8-832E-1BE570B43881}" dt="2022-01-17T18:59:20.897" v="150" actId="1037"/>
          <ac:spMkLst>
            <pc:docMk/>
            <pc:sldMk cId="1370103298" sldId="491"/>
            <ac:spMk id="29" creationId="{00000000-0000-0000-0000-000000000000}"/>
          </ac:spMkLst>
        </pc:spChg>
        <pc:spChg chg="mod">
          <ac:chgData name="Igor Shinkar" userId="db6eb1b41a9778dd" providerId="LiveId" clId="{10CD7C20-AF36-47C8-832E-1BE570B43881}" dt="2022-01-17T18:59:06.577" v="121" actId="14100"/>
          <ac:spMkLst>
            <pc:docMk/>
            <pc:sldMk cId="1370103298" sldId="491"/>
            <ac:spMk id="30" creationId="{00000000-0000-0000-0000-000000000000}"/>
          </ac:spMkLst>
        </pc:spChg>
        <pc:spChg chg="mod">
          <ac:chgData name="Igor Shinkar" userId="db6eb1b41a9778dd" providerId="LiveId" clId="{10CD7C20-AF36-47C8-832E-1BE570B43881}" dt="2022-01-17T18:59:09.422" v="122" actId="1076"/>
          <ac:spMkLst>
            <pc:docMk/>
            <pc:sldMk cId="1370103298" sldId="491"/>
            <ac:spMk id="31" creationId="{00000000-0000-0000-0000-000000000000}"/>
          </ac:spMkLst>
        </pc:spChg>
        <pc:spChg chg="mod">
          <ac:chgData name="Igor Shinkar" userId="db6eb1b41a9778dd" providerId="LiveId" clId="{10CD7C20-AF36-47C8-832E-1BE570B43881}" dt="2022-01-17T18:59:22.804" v="153" actId="1038"/>
          <ac:spMkLst>
            <pc:docMk/>
            <pc:sldMk cId="1370103298" sldId="491"/>
            <ac:spMk id="33" creationId="{00000000-0000-0000-0000-000000000000}"/>
          </ac:spMkLst>
        </pc:spChg>
      </pc:sldChg>
      <pc:sldChg chg="modSp add del mod">
        <pc:chgData name="Igor Shinkar" userId="db6eb1b41a9778dd" providerId="LiveId" clId="{10CD7C20-AF36-47C8-832E-1BE570B43881}" dt="2022-01-17T19:10:54.780" v="767" actId="47"/>
        <pc:sldMkLst>
          <pc:docMk/>
          <pc:sldMk cId="523983323" sldId="493"/>
        </pc:sldMkLst>
        <pc:spChg chg="mod">
          <ac:chgData name="Igor Shinkar" userId="db6eb1b41a9778dd" providerId="LiveId" clId="{10CD7C20-AF36-47C8-832E-1BE570B43881}" dt="2022-01-17T19:10:23.852" v="765" actId="20577"/>
          <ac:spMkLst>
            <pc:docMk/>
            <pc:sldMk cId="523983323" sldId="493"/>
            <ac:spMk id="2" creationId="{00000000-0000-0000-0000-000000000000}"/>
          </ac:spMkLst>
        </pc:spChg>
      </pc:sldChg>
      <pc:sldChg chg="modSp add mod modAnim">
        <pc:chgData name="Igor Shinkar" userId="db6eb1b41a9778dd" providerId="LiveId" clId="{10CD7C20-AF36-47C8-832E-1BE570B43881}" dt="2022-01-17T20:58:21.805" v="4615" actId="20577"/>
        <pc:sldMkLst>
          <pc:docMk/>
          <pc:sldMk cId="2863960853" sldId="494"/>
        </pc:sldMkLst>
        <pc:spChg chg="mod">
          <ac:chgData name="Igor Shinkar" userId="db6eb1b41a9778dd" providerId="LiveId" clId="{10CD7C20-AF36-47C8-832E-1BE570B43881}" dt="2022-01-17T19:04:42.701" v="571" actId="115"/>
          <ac:spMkLst>
            <pc:docMk/>
            <pc:sldMk cId="2863960853" sldId="494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8:21.805" v="4615" actId="20577"/>
          <ac:spMkLst>
            <pc:docMk/>
            <pc:sldMk cId="2863960853" sldId="494"/>
            <ac:spMk id="5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4:58.818" v="579" actId="20577"/>
          <ac:spMkLst>
            <pc:docMk/>
            <pc:sldMk cId="2863960853" sldId="494"/>
            <ac:spMk id="54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4:47.702" v="573" actId="20577"/>
          <ac:spMkLst>
            <pc:docMk/>
            <pc:sldMk cId="2863960853" sldId="494"/>
            <ac:spMk id="5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8:19.573" v="4613" actId="6549"/>
          <ac:spMkLst>
            <pc:docMk/>
            <pc:sldMk cId="2863960853" sldId="494"/>
            <ac:spMk id="56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8:17.477" v="4611" actId="20577"/>
          <ac:spMkLst>
            <pc:docMk/>
            <pc:sldMk cId="2863960853" sldId="494"/>
            <ac:spMk id="57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5:04.994" v="582" actId="20577"/>
          <ac:spMkLst>
            <pc:docMk/>
            <pc:sldMk cId="2863960853" sldId="494"/>
            <ac:spMk id="58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4:56.494" v="577" actId="20577"/>
          <ac:spMkLst>
            <pc:docMk/>
            <pc:sldMk cId="2863960853" sldId="494"/>
            <ac:spMk id="59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5:07.163" v="583" actId="20577"/>
          <ac:spMkLst>
            <pc:docMk/>
            <pc:sldMk cId="2863960853" sldId="494"/>
            <ac:spMk id="60" creationId="{00000000-0000-0000-0000-000000000000}"/>
          </ac:spMkLst>
        </pc:spChg>
      </pc:sldChg>
      <pc:sldChg chg="addSp delSp modSp add mod addAnim delAnim modAnim">
        <pc:chgData name="Igor Shinkar" userId="db6eb1b41a9778dd" providerId="LiveId" clId="{10CD7C20-AF36-47C8-832E-1BE570B43881}" dt="2022-01-17T21:05:50.183" v="4652"/>
        <pc:sldMkLst>
          <pc:docMk/>
          <pc:sldMk cId="122925617" sldId="495"/>
        </pc:sldMkLst>
        <pc:spChg chg="mod">
          <ac:chgData name="Igor Shinkar" userId="db6eb1b41a9778dd" providerId="LiveId" clId="{10CD7C20-AF36-47C8-832E-1BE570B43881}" dt="2022-01-17T19:12:00.538" v="814" actId="6549"/>
          <ac:spMkLst>
            <pc:docMk/>
            <pc:sldMk cId="122925617" sldId="495"/>
            <ac:spMk id="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21:04:18.995" v="4649" actId="1076"/>
          <ac:spMkLst>
            <pc:docMk/>
            <pc:sldMk cId="122925617" sldId="495"/>
            <ac:spMk id="24" creationId="{C837521B-38DD-44DC-A420-C10379DB4948}"/>
          </ac:spMkLst>
        </pc:spChg>
        <pc:spChg chg="mod topLvl">
          <ac:chgData name="Igor Shinkar" userId="db6eb1b41a9778dd" providerId="LiveId" clId="{10CD7C20-AF36-47C8-832E-1BE570B43881}" dt="2022-01-17T21:01:54.303" v="4646" actId="1076"/>
          <ac:spMkLst>
            <pc:docMk/>
            <pc:sldMk cId="122925617" sldId="495"/>
            <ac:spMk id="26" creationId="{13144C87-2F21-4A06-8FD1-09D514223270}"/>
          </ac:spMkLst>
        </pc:spChg>
        <pc:spChg chg="mod topLvl">
          <ac:chgData name="Igor Shinkar" userId="db6eb1b41a9778dd" providerId="LiveId" clId="{10CD7C20-AF36-47C8-832E-1BE570B43881}" dt="2022-01-17T21:00:41.706" v="4637" actId="1076"/>
          <ac:spMkLst>
            <pc:docMk/>
            <pc:sldMk cId="122925617" sldId="495"/>
            <ac:spMk id="27" creationId="{FCDF5E48-4462-4973-A250-B5B098A0BC5B}"/>
          </ac:spMkLst>
        </pc:spChg>
        <pc:spChg chg="mod topLvl">
          <ac:chgData name="Igor Shinkar" userId="db6eb1b41a9778dd" providerId="LiveId" clId="{10CD7C20-AF36-47C8-832E-1BE570B43881}" dt="2022-01-17T21:01:54.654" v="4647" actId="1076"/>
          <ac:spMkLst>
            <pc:docMk/>
            <pc:sldMk cId="122925617" sldId="495"/>
            <ac:spMk id="28" creationId="{DF21A4E2-6E69-44A4-9D92-B31A6DAA0257}"/>
          </ac:spMkLst>
        </pc:spChg>
        <pc:spChg chg="mod topLvl">
          <ac:chgData name="Igor Shinkar" userId="db6eb1b41a9778dd" providerId="LiveId" clId="{10CD7C20-AF36-47C8-832E-1BE570B43881}" dt="2022-01-17T21:00:43.959" v="4641" actId="1076"/>
          <ac:spMkLst>
            <pc:docMk/>
            <pc:sldMk cId="122925617" sldId="495"/>
            <ac:spMk id="29" creationId="{869914A7-A15C-446C-8D60-91C9F99F36D9}"/>
          </ac:spMkLst>
        </pc:spChg>
        <pc:spChg chg="mod topLvl">
          <ac:chgData name="Igor Shinkar" userId="db6eb1b41a9778dd" providerId="LiveId" clId="{10CD7C20-AF36-47C8-832E-1BE570B43881}" dt="2022-01-17T19:20:46.715" v="1418" actId="164"/>
          <ac:spMkLst>
            <pc:docMk/>
            <pc:sldMk cId="122925617" sldId="495"/>
            <ac:spMk id="30" creationId="{77DE8DBF-F712-4A32-94AA-4D024799F966}"/>
          </ac:spMkLst>
        </pc:spChg>
        <pc:spChg chg="mod topLvl">
          <ac:chgData name="Igor Shinkar" userId="db6eb1b41a9778dd" providerId="LiveId" clId="{10CD7C20-AF36-47C8-832E-1BE570B43881}" dt="2022-01-17T19:20:46.715" v="1418" actId="164"/>
          <ac:spMkLst>
            <pc:docMk/>
            <pc:sldMk cId="122925617" sldId="495"/>
            <ac:spMk id="31" creationId="{AA204D71-42E3-43CD-A436-C76EE3DE30D3}"/>
          </ac:spMkLst>
        </pc:spChg>
        <pc:spChg chg="mod topLvl">
          <ac:chgData name="Igor Shinkar" userId="db6eb1b41a9778dd" providerId="LiveId" clId="{10CD7C20-AF36-47C8-832E-1BE570B43881}" dt="2022-01-17T19:20:46.715" v="1418" actId="164"/>
          <ac:spMkLst>
            <pc:docMk/>
            <pc:sldMk cId="122925617" sldId="495"/>
            <ac:spMk id="32" creationId="{B84E7AE0-B248-41E6-860D-B22DB2EC4B2E}"/>
          </ac:spMkLst>
        </pc:spChg>
        <pc:spChg chg="add mod">
          <ac:chgData name="Igor Shinkar" userId="db6eb1b41a9778dd" providerId="LiveId" clId="{10CD7C20-AF36-47C8-832E-1BE570B43881}" dt="2022-01-17T19:15:28.188" v="1029" actId="164"/>
          <ac:spMkLst>
            <pc:docMk/>
            <pc:sldMk cId="122925617" sldId="495"/>
            <ac:spMk id="70" creationId="{9218271F-75C2-41BD-8157-F9ABDD1CB408}"/>
          </ac:spMkLst>
        </pc:spChg>
        <pc:spChg chg="add mod">
          <ac:chgData name="Igor Shinkar" userId="db6eb1b41a9778dd" providerId="LiveId" clId="{10CD7C20-AF36-47C8-832E-1BE570B43881}" dt="2022-01-17T21:04:24.685" v="4650" actId="1076"/>
          <ac:spMkLst>
            <pc:docMk/>
            <pc:sldMk cId="122925617" sldId="495"/>
            <ac:spMk id="72" creationId="{8649704F-3794-4A8A-9440-3D365E4A222F}"/>
          </ac:spMkLst>
        </pc:spChg>
        <pc:spChg chg="add del mod">
          <ac:chgData name="Igor Shinkar" userId="db6eb1b41a9778dd" providerId="LiveId" clId="{10CD7C20-AF36-47C8-832E-1BE570B43881}" dt="2022-01-17T21:05:50.183" v="4652"/>
          <ac:spMkLst>
            <pc:docMk/>
            <pc:sldMk cId="122925617" sldId="495"/>
            <ac:spMk id="84" creationId="{329CE4AD-0E2D-435D-B160-4BA4B1F9E179}"/>
          </ac:spMkLst>
        </pc:spChg>
        <pc:grpChg chg="add del mod">
          <ac:chgData name="Igor Shinkar" userId="db6eb1b41a9778dd" providerId="LiveId" clId="{10CD7C20-AF36-47C8-832E-1BE570B43881}" dt="2022-01-17T19:07:11.447" v="615" actId="165"/>
          <ac:grpSpMkLst>
            <pc:docMk/>
            <pc:sldMk cId="122925617" sldId="495"/>
            <ac:grpSpMk id="23" creationId="{BD68AD1F-8823-4691-9111-9D4E187344CF}"/>
          </ac:grpSpMkLst>
        </pc:grpChg>
        <pc:grpChg chg="mod">
          <ac:chgData name="Igor Shinkar" userId="db6eb1b41a9778dd" providerId="LiveId" clId="{10CD7C20-AF36-47C8-832E-1BE570B43881}" dt="2022-01-17T19:15:28.188" v="1029" actId="164"/>
          <ac:grpSpMkLst>
            <pc:docMk/>
            <pc:sldMk cId="122925617" sldId="495"/>
            <ac:grpSpMk id="51" creationId="{00000000-0000-0000-0000-000000000000}"/>
          </ac:grpSpMkLst>
        </pc:grpChg>
        <pc:grpChg chg="add mod">
          <ac:chgData name="Igor Shinkar" userId="db6eb1b41a9778dd" providerId="LiveId" clId="{10CD7C20-AF36-47C8-832E-1BE570B43881}" dt="2022-01-17T19:15:28.188" v="1029" actId="164"/>
          <ac:grpSpMkLst>
            <pc:docMk/>
            <pc:sldMk cId="122925617" sldId="495"/>
            <ac:grpSpMk id="102" creationId="{9AC36D9F-0065-452C-B414-99CBD6235D61}"/>
          </ac:grpSpMkLst>
        </pc:grpChg>
        <pc:grpChg chg="add mod">
          <ac:chgData name="Igor Shinkar" userId="db6eb1b41a9778dd" providerId="LiveId" clId="{10CD7C20-AF36-47C8-832E-1BE570B43881}" dt="2022-01-17T21:00:43.479" v="4640" actId="14100"/>
          <ac:grpSpMkLst>
            <pc:docMk/>
            <pc:sldMk cId="122925617" sldId="495"/>
            <ac:grpSpMk id="106" creationId="{1073E7F9-C6F9-4091-86DA-C3E612010BF2}"/>
          </ac:grpSpMkLst>
        </pc:grpChg>
        <pc:cxnChg chg="add del mod">
          <ac:chgData name="Igor Shinkar" userId="db6eb1b41a9778dd" providerId="LiveId" clId="{10CD7C20-AF36-47C8-832E-1BE570B43881}" dt="2022-01-17T19:20:30.281" v="1414" actId="478"/>
          <ac:cxnSpMkLst>
            <pc:docMk/>
            <pc:sldMk cId="122925617" sldId="495"/>
            <ac:cxnSpMk id="6" creationId="{704EDCA0-D27C-4493-B47C-C95EBCF233AE}"/>
          </ac:cxnSpMkLst>
        </pc:cxnChg>
        <pc:cxnChg chg="del mod">
          <ac:chgData name="Igor Shinkar" userId="db6eb1b41a9778dd" providerId="LiveId" clId="{10CD7C20-AF36-47C8-832E-1BE570B43881}" dt="2022-01-17T19:05:36.210" v="592" actId="478"/>
          <ac:cxnSpMkLst>
            <pc:docMk/>
            <pc:sldMk cId="122925617" sldId="495"/>
            <ac:cxnSpMk id="25" creationId="{F42095A8-B621-4CA9-92CD-613083396B1B}"/>
          </ac:cxnSpMkLst>
        </pc:cxnChg>
        <pc:cxnChg chg="del mod">
          <ac:chgData name="Igor Shinkar" userId="db6eb1b41a9778dd" providerId="LiveId" clId="{10CD7C20-AF36-47C8-832E-1BE570B43881}" dt="2022-01-17T19:06:22.496" v="600" actId="478"/>
          <ac:cxnSpMkLst>
            <pc:docMk/>
            <pc:sldMk cId="122925617" sldId="495"/>
            <ac:cxnSpMk id="33" creationId="{7EE7BF2D-F155-40FD-A23B-32F71F037A3C}"/>
          </ac:cxnSpMkLst>
        </pc:cxnChg>
        <pc:cxnChg chg="del mod">
          <ac:chgData name="Igor Shinkar" userId="db6eb1b41a9778dd" providerId="LiveId" clId="{10CD7C20-AF36-47C8-832E-1BE570B43881}" dt="2022-01-17T19:06:25.527" v="603" actId="478"/>
          <ac:cxnSpMkLst>
            <pc:docMk/>
            <pc:sldMk cId="122925617" sldId="495"/>
            <ac:cxnSpMk id="34" creationId="{3796CDE6-EA95-4F47-8CEF-14A38BC9671C}"/>
          </ac:cxnSpMkLst>
        </pc:cxnChg>
        <pc:cxnChg chg="del mod">
          <ac:chgData name="Igor Shinkar" userId="db6eb1b41a9778dd" providerId="LiveId" clId="{10CD7C20-AF36-47C8-832E-1BE570B43881}" dt="2022-01-17T19:06:33.086" v="605" actId="478"/>
          <ac:cxnSpMkLst>
            <pc:docMk/>
            <pc:sldMk cId="122925617" sldId="495"/>
            <ac:cxnSpMk id="35" creationId="{2CB9C959-7779-4FF6-8805-F8E5549A723B}"/>
          </ac:cxnSpMkLst>
        </pc:cxnChg>
        <pc:cxnChg chg="del mod topLvl">
          <ac:chgData name="Igor Shinkar" userId="db6eb1b41a9778dd" providerId="LiveId" clId="{10CD7C20-AF36-47C8-832E-1BE570B43881}" dt="2022-01-17T19:07:18.300" v="620" actId="478"/>
          <ac:cxnSpMkLst>
            <pc:docMk/>
            <pc:sldMk cId="122925617" sldId="495"/>
            <ac:cxnSpMk id="36" creationId="{279477BD-F6E6-481B-BF06-C6AB2F0B5232}"/>
          </ac:cxnSpMkLst>
        </pc:cxnChg>
        <pc:cxnChg chg="del mod topLvl">
          <ac:chgData name="Igor Shinkar" userId="db6eb1b41a9778dd" providerId="LiveId" clId="{10CD7C20-AF36-47C8-832E-1BE570B43881}" dt="2022-01-17T19:07:15.990" v="618" actId="478"/>
          <ac:cxnSpMkLst>
            <pc:docMk/>
            <pc:sldMk cId="122925617" sldId="495"/>
            <ac:cxnSpMk id="37" creationId="{9283477B-E68A-4F4A-A414-5E5A9EC0B80A}"/>
          </ac:cxnSpMkLst>
        </pc:cxnChg>
        <pc:cxnChg chg="del mod topLvl">
          <ac:chgData name="Igor Shinkar" userId="db6eb1b41a9778dd" providerId="LiveId" clId="{10CD7C20-AF36-47C8-832E-1BE570B43881}" dt="2022-01-17T19:07:17.236" v="619" actId="478"/>
          <ac:cxnSpMkLst>
            <pc:docMk/>
            <pc:sldMk cId="122925617" sldId="495"/>
            <ac:cxnSpMk id="38" creationId="{F1244A2D-79CA-48AE-9093-4199DB8652E8}"/>
          </ac:cxnSpMkLst>
        </pc:cxnChg>
        <pc:cxnChg chg="del mod topLvl">
          <ac:chgData name="Igor Shinkar" userId="db6eb1b41a9778dd" providerId="LiveId" clId="{10CD7C20-AF36-47C8-832E-1BE570B43881}" dt="2022-01-17T19:07:14.924" v="617" actId="478"/>
          <ac:cxnSpMkLst>
            <pc:docMk/>
            <pc:sldMk cId="122925617" sldId="495"/>
            <ac:cxnSpMk id="39" creationId="{08D2C530-7044-4005-8D7B-0EEB389BC61C}"/>
          </ac:cxnSpMkLst>
        </pc:cxnChg>
        <pc:cxnChg chg="del mod topLvl">
          <ac:chgData name="Igor Shinkar" userId="db6eb1b41a9778dd" providerId="LiveId" clId="{10CD7C20-AF36-47C8-832E-1BE570B43881}" dt="2022-01-17T19:07:19.900" v="621" actId="478"/>
          <ac:cxnSpMkLst>
            <pc:docMk/>
            <pc:sldMk cId="122925617" sldId="495"/>
            <ac:cxnSpMk id="40" creationId="{AF8914E8-A78A-4B08-9704-85E7E6BDE618}"/>
          </ac:cxnSpMkLst>
        </pc:cxnChg>
        <pc:cxnChg chg="del mod topLvl">
          <ac:chgData name="Igor Shinkar" userId="db6eb1b41a9778dd" providerId="LiveId" clId="{10CD7C20-AF36-47C8-832E-1BE570B43881}" dt="2022-01-17T19:07:13.807" v="616" actId="478"/>
          <ac:cxnSpMkLst>
            <pc:docMk/>
            <pc:sldMk cId="122925617" sldId="495"/>
            <ac:cxnSpMk id="41" creationId="{89CBEC82-98BA-4C67-BBBF-F230781E64A2}"/>
          </ac:cxnSpMkLst>
        </pc:cxnChg>
        <pc:cxnChg chg="add mod">
          <ac:chgData name="Igor Shinkar" userId="db6eb1b41a9778dd" providerId="LiveId" clId="{10CD7C20-AF36-47C8-832E-1BE570B43881}" dt="2022-01-17T19:15:28.188" v="1029" actId="164"/>
          <ac:cxnSpMkLst>
            <pc:docMk/>
            <pc:sldMk cId="122925617" sldId="495"/>
            <ac:cxnSpMk id="71" creationId="{E948AD8D-16BD-4AD6-BE28-93D6E68A7268}"/>
          </ac:cxnSpMkLst>
        </pc:cxnChg>
        <pc:cxnChg chg="add mod">
          <ac:chgData name="Igor Shinkar" userId="db6eb1b41a9778dd" providerId="LiveId" clId="{10CD7C20-AF36-47C8-832E-1BE570B43881}" dt="2022-01-17T21:04:24.685" v="4650" actId="1076"/>
          <ac:cxnSpMkLst>
            <pc:docMk/>
            <pc:sldMk cId="122925617" sldId="495"/>
            <ac:cxnSpMk id="73" creationId="{84835ADF-77AB-4FAF-91BF-3E15E7132887}"/>
          </ac:cxnSpMkLst>
        </pc:cxnChg>
        <pc:cxnChg chg="add mod">
          <ac:chgData name="Igor Shinkar" userId="db6eb1b41a9778dd" providerId="LiveId" clId="{10CD7C20-AF36-47C8-832E-1BE570B43881}" dt="2022-01-17T21:04:18.995" v="4649" actId="1076"/>
          <ac:cxnSpMkLst>
            <pc:docMk/>
            <pc:sldMk cId="122925617" sldId="495"/>
            <ac:cxnSpMk id="74" creationId="{C8AC9C99-CE02-42D1-8246-99A7E578059A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75" creationId="{962708DE-F6EE-4F24-9ECE-678599BB245E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76" creationId="{B3DDCB2D-053E-45BF-8E69-DCECA36DFF66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77" creationId="{D38C0517-48B2-4AD8-BE5E-890FD297DA1E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81" creationId="{9CB2506A-5399-463F-BBBD-75C4186622A3}"/>
          </ac:cxnSpMkLst>
        </pc:cxnChg>
        <pc:cxnChg chg="add mod">
          <ac:chgData name="Igor Shinkar" userId="db6eb1b41a9778dd" providerId="LiveId" clId="{10CD7C20-AF36-47C8-832E-1BE570B43881}" dt="2022-01-17T21:00:43.959" v="4641" actId="1076"/>
          <ac:cxnSpMkLst>
            <pc:docMk/>
            <pc:sldMk cId="122925617" sldId="495"/>
            <ac:cxnSpMk id="86" creationId="{49BB6051-8796-4831-B778-0ED33E3C9377}"/>
          </ac:cxnSpMkLst>
        </pc:cxnChg>
        <pc:cxnChg chg="add mod">
          <ac:chgData name="Igor Shinkar" userId="db6eb1b41a9778dd" providerId="LiveId" clId="{10CD7C20-AF36-47C8-832E-1BE570B43881}" dt="2022-01-17T19:20:46.715" v="1418" actId="164"/>
          <ac:cxnSpMkLst>
            <pc:docMk/>
            <pc:sldMk cId="122925617" sldId="495"/>
            <ac:cxnSpMk id="89" creationId="{7CEA44E8-CB55-4A72-87DA-7B5A33FAB556}"/>
          </ac:cxnSpMkLst>
        </pc:cxnChg>
        <pc:cxnChg chg="add mod">
          <ac:chgData name="Igor Shinkar" userId="db6eb1b41a9778dd" providerId="LiveId" clId="{10CD7C20-AF36-47C8-832E-1BE570B43881}" dt="2022-01-17T19:20:46.715" v="1418" actId="164"/>
          <ac:cxnSpMkLst>
            <pc:docMk/>
            <pc:sldMk cId="122925617" sldId="495"/>
            <ac:cxnSpMk id="92" creationId="{086C208F-C75D-447A-A635-34EEB55DF073}"/>
          </ac:cxnSpMkLst>
        </pc:cxnChg>
        <pc:cxnChg chg="add mod">
          <ac:chgData name="Igor Shinkar" userId="db6eb1b41a9778dd" providerId="LiveId" clId="{10CD7C20-AF36-47C8-832E-1BE570B43881}" dt="2022-01-17T21:00:43.959" v="4641" actId="1076"/>
          <ac:cxnSpMkLst>
            <pc:docMk/>
            <pc:sldMk cId="122925617" sldId="495"/>
            <ac:cxnSpMk id="96" creationId="{FB5C0103-0544-4366-80D1-5CDA9A57F215}"/>
          </ac:cxnSpMkLst>
        </pc:cxnChg>
        <pc:cxnChg chg="add mod">
          <ac:chgData name="Igor Shinkar" userId="db6eb1b41a9778dd" providerId="LiveId" clId="{10CD7C20-AF36-47C8-832E-1BE570B43881}" dt="2022-01-17T21:04:18.995" v="4649" actId="1076"/>
          <ac:cxnSpMkLst>
            <pc:docMk/>
            <pc:sldMk cId="122925617" sldId="495"/>
            <ac:cxnSpMk id="103" creationId="{9FE2B779-2B3C-45F9-A908-6DA7C967D54B}"/>
          </ac:cxnSpMkLst>
        </pc:cxnChg>
      </pc:sldChg>
      <pc:sldChg chg="delSp modSp add mod addAnim delAnim modAnim">
        <pc:chgData name="Igor Shinkar" userId="db6eb1b41a9778dd" providerId="LiveId" clId="{10CD7C20-AF36-47C8-832E-1BE570B43881}" dt="2022-01-17T21:09:32.716" v="4868" actId="20577"/>
        <pc:sldMkLst>
          <pc:docMk/>
          <pc:sldMk cId="3860199595" sldId="496"/>
        </pc:sldMkLst>
        <pc:spChg chg="mod">
          <ac:chgData name="Igor Shinkar" userId="db6eb1b41a9778dd" providerId="LiveId" clId="{10CD7C20-AF36-47C8-832E-1BE570B43881}" dt="2022-01-17T19:10:26.571" v="766"/>
          <ac:spMkLst>
            <pc:docMk/>
            <pc:sldMk cId="3860199595" sldId="496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21:09:32.716" v="4868" actId="20577"/>
          <ac:spMkLst>
            <pc:docMk/>
            <pc:sldMk cId="3860199595" sldId="496"/>
            <ac:spMk id="7" creationId="{00000000-0000-0000-0000-000000000000}"/>
          </ac:spMkLst>
        </pc:spChg>
        <pc:spChg chg="del">
          <ac:chgData name="Igor Shinkar" userId="db6eb1b41a9778dd" providerId="LiveId" clId="{10CD7C20-AF36-47C8-832E-1BE570B43881}" dt="2022-01-17T19:12:14.374" v="820" actId="478"/>
          <ac:spMkLst>
            <pc:docMk/>
            <pc:sldMk cId="3860199595" sldId="496"/>
            <ac:spMk id="9" creationId="{00000000-0000-0000-0000-000000000000}"/>
          </ac:spMkLst>
        </pc:spChg>
        <pc:grpChg chg="del">
          <ac:chgData name="Igor Shinkar" userId="db6eb1b41a9778dd" providerId="LiveId" clId="{10CD7C20-AF36-47C8-832E-1BE570B43881}" dt="2022-01-17T19:12:28.057" v="821" actId="478"/>
          <ac:grpSpMkLst>
            <pc:docMk/>
            <pc:sldMk cId="3860199595" sldId="496"/>
            <ac:grpSpMk id="39" creationId="{FF63C988-E203-4470-9284-81E1F8B231C0}"/>
          </ac:grpSpMkLst>
        </pc:grpChg>
      </pc:sldChg>
      <pc:sldChg chg="addSp delSp modSp add mod delAnim modAnim">
        <pc:chgData name="Igor Shinkar" userId="db6eb1b41a9778dd" providerId="LiveId" clId="{10CD7C20-AF36-47C8-832E-1BE570B43881}" dt="2022-01-17T19:53:52.650" v="3246"/>
        <pc:sldMkLst>
          <pc:docMk/>
          <pc:sldMk cId="1822504255" sldId="497"/>
        </pc:sldMkLst>
        <pc:spChg chg="add del mod">
          <ac:chgData name="Igor Shinkar" userId="db6eb1b41a9778dd" providerId="LiveId" clId="{10CD7C20-AF36-47C8-832E-1BE570B43881}" dt="2022-01-17T19:52:25.275" v="3178" actId="21"/>
          <ac:spMkLst>
            <pc:docMk/>
            <pc:sldMk cId="1822504255" sldId="497"/>
            <ac:spMk id="4" creationId="{F781E2E4-BCE1-43E3-AF3E-CE3D00962543}"/>
          </ac:spMkLst>
        </pc:spChg>
        <pc:spChg chg="mod">
          <ac:chgData name="Igor Shinkar" userId="db6eb1b41a9778dd" providerId="LiveId" clId="{10CD7C20-AF36-47C8-832E-1BE570B43881}" dt="2022-01-17T19:53:52.650" v="3246"/>
          <ac:spMkLst>
            <pc:docMk/>
            <pc:sldMk cId="1822504255" sldId="497"/>
            <ac:spMk id="7" creationId="{00000000-0000-0000-0000-000000000000}"/>
          </ac:spMkLst>
        </pc:spChg>
      </pc:sldChg>
      <pc:sldChg chg="add del">
        <pc:chgData name="Igor Shinkar" userId="db6eb1b41a9778dd" providerId="LiveId" clId="{10CD7C20-AF36-47C8-832E-1BE570B43881}" dt="2022-01-17T19:16:45.677" v="1058" actId="47"/>
        <pc:sldMkLst>
          <pc:docMk/>
          <pc:sldMk cId="3202865512" sldId="497"/>
        </pc:sldMkLst>
      </pc:sldChg>
      <pc:sldChg chg="addSp delSp modSp add mod modAnim">
        <pc:chgData name="Igor Shinkar" userId="db6eb1b41a9778dd" providerId="LiveId" clId="{10CD7C20-AF36-47C8-832E-1BE570B43881}" dt="2022-01-17T21:23:48.384" v="4902" actId="6549"/>
        <pc:sldMkLst>
          <pc:docMk/>
          <pc:sldMk cId="4009467477" sldId="498"/>
        </pc:sldMkLst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6" creationId="{CDC52140-9BE7-4C47-B347-18FE92F0B713}"/>
          </ac:spMkLst>
        </pc:spChg>
        <pc:spChg chg="mod">
          <ac:chgData name="Igor Shinkar" userId="db6eb1b41a9778dd" providerId="LiveId" clId="{10CD7C20-AF36-47C8-832E-1BE570B43881}" dt="2022-01-17T21:23:48.384" v="4902" actId="6549"/>
          <ac:spMkLst>
            <pc:docMk/>
            <pc:sldMk cId="4009467477" sldId="498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9" creationId="{00219C46-33FF-40D7-BC3F-5EE44EF1A28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1" creationId="{21E821F4-54CB-42AF-9245-05E0F3B4046D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2" creationId="{87AF9F5E-EE6E-44AC-BED5-B96E6B2E2A6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3" creationId="{66842509-CA39-4985-899A-BE369447223C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4" creationId="{BFCF3918-BAFC-471E-8CB7-6137CD249D0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5" creationId="{815651E1-FBD5-4ECF-8790-82B84342FB47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6" creationId="{0AED8D7C-26BF-400C-8F24-CD092CEF95DF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7" creationId="{E95C4F3A-9C0B-4BCA-9A58-013CBDB4FD95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28" creationId="{04B28B1D-065A-48F7-B424-BC1297820885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29" creationId="{B1801E86-D9C6-421B-8499-50410783290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0" creationId="{01EDFF98-6D28-453D-88AE-8BAB256B9B6A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1" creationId="{8C6B345F-2C2D-4F30-862F-19871A6F9AC1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2" creationId="{254598A1-783E-40CC-8030-6B405D8E6D44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3" creationId="{CBDD6134-3B43-4065-BC9D-A05642B17CDC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4" creationId="{215D4AE0-B423-4E27-B2DF-03FE22C308F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5" creationId="{B48DBFBD-C383-4170-A867-86C3B0BEA7F2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6" creationId="{F6B57026-0A73-4CBF-9E08-FF7F1FBA1C13}"/>
          </ac:spMkLst>
        </pc:spChg>
        <pc:spChg chg="add mod">
          <ac:chgData name="Igor Shinkar" userId="db6eb1b41a9778dd" providerId="LiveId" clId="{10CD7C20-AF36-47C8-832E-1BE570B43881}" dt="2022-01-17T19:52:26.268" v="3179"/>
          <ac:spMkLst>
            <pc:docMk/>
            <pc:sldMk cId="4009467477" sldId="498"/>
            <ac:spMk id="48" creationId="{EF97CA8F-2DC6-44EF-9D93-C014EE82865F}"/>
          </ac:spMkLst>
        </pc:spChg>
        <pc:grpChg chg="add del mod">
          <ac:chgData name="Igor Shinkar" userId="db6eb1b41a9778dd" providerId="LiveId" clId="{10CD7C20-AF36-47C8-832E-1BE570B43881}" dt="2022-01-17T19:24:38.792" v="1726"/>
          <ac:grpSpMkLst>
            <pc:docMk/>
            <pc:sldMk cId="4009467477" sldId="498"/>
            <ac:grpSpMk id="4" creationId="{E53B0585-054D-477D-B653-5951B20AF20E}"/>
          </ac:grpSpMkLst>
        </pc:grpChg>
        <pc:grpChg chg="mod">
          <ac:chgData name="Igor Shinkar" userId="db6eb1b41a9778dd" providerId="LiveId" clId="{10CD7C20-AF36-47C8-832E-1BE570B43881}" dt="2022-01-17T19:24:38.124" v="1725"/>
          <ac:grpSpMkLst>
            <pc:docMk/>
            <pc:sldMk cId="4009467477" sldId="498"/>
            <ac:grpSpMk id="5" creationId="{41D47B27-0E19-4255-A970-E5ECC8A02111}"/>
          </ac:grpSpMkLst>
        </pc:grpChg>
        <pc:grpChg chg="add del mod">
          <ac:chgData name="Igor Shinkar" userId="db6eb1b41a9778dd" providerId="LiveId" clId="{10CD7C20-AF36-47C8-832E-1BE570B43881}" dt="2022-01-17T19:24:38.792" v="1726"/>
          <ac:grpSpMkLst>
            <pc:docMk/>
            <pc:sldMk cId="4009467477" sldId="498"/>
            <ac:grpSpMk id="27" creationId="{27C0BEEB-E1F7-4C94-9788-1FFD677DDB5F}"/>
          </ac:grpSpMkLst>
        </pc:grp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8" creationId="{4B07A319-B00E-496D-A1BB-4C9E9727AECA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10" creationId="{5CE1F076-B3C1-4331-9170-5C0CCB422A9F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18" creationId="{1063E0C4-811D-429D-94E1-B5BD3D555D46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19" creationId="{0449C276-1EC3-4783-91AE-0C77C003BB6F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0" creationId="{1BCE1DE6-F37D-4838-91EB-857FC3CA7901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1" creationId="{42335BF7-0B43-4EDC-8093-23CA8B559A50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2" creationId="{223E13BC-D28C-4538-977A-394D19F8B3E3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3" creationId="{F6EC3824-D233-4118-A08D-E414B900EFBA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4" creationId="{6BD7538D-86FF-4163-82B9-C366FDA5D60E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5" creationId="{A219983C-6C71-4BC8-A120-9F9598FC5731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6" creationId="{F1725980-A07E-4BB5-8FB8-B5E7FEC930FF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37" creationId="{8A386DF4-A12C-416F-B6BE-10ACE3A7BCAC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38" creationId="{403F3196-D2CE-4D1D-8E1F-148DCC1FEE58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39" creationId="{5A2473A3-5C16-4DE6-9BA3-A5D0CAA16C61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0" creationId="{DC5AB966-1277-4677-A383-FB1041E0F0C3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1" creationId="{87381754-191B-49B7-A0C7-836328F3E802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2" creationId="{213D55E9-C38E-4E03-99CD-E21F994093CD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3" creationId="{EC760ADE-F8AB-451A-836B-D8D926F79DED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4" creationId="{7DDE8A27-C827-4069-9604-5D1BF8D7F9E8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5" creationId="{6B8EEF98-8DE8-4C11-AF46-38AB8EE6C2D6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6" creationId="{ADCCC25F-0FDB-4CBB-AA9F-342F5A922B0D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7" creationId="{24E365CF-DBF8-4DB8-BEB3-6427E90594CD}"/>
          </ac:cxnSpMkLst>
        </pc:cxnChg>
      </pc:sldChg>
      <pc:sldChg chg="modSp add del">
        <pc:chgData name="Igor Shinkar" userId="db6eb1b41a9778dd" providerId="LiveId" clId="{10CD7C20-AF36-47C8-832E-1BE570B43881}" dt="2022-01-17T21:26:12.252" v="4903" actId="47"/>
        <pc:sldMkLst>
          <pc:docMk/>
          <pc:sldMk cId="2085165671" sldId="499"/>
        </pc:sldMkLst>
        <pc:spChg chg="mod">
          <ac:chgData name="Igor Shinkar" userId="db6eb1b41a9778dd" providerId="LiveId" clId="{10CD7C20-AF36-47C8-832E-1BE570B43881}" dt="2022-01-17T19:53:40.617" v="3244" actId="20577"/>
          <ac:spMkLst>
            <pc:docMk/>
            <pc:sldMk cId="2085165671" sldId="499"/>
            <ac:spMk id="7" creationId="{00000000-0000-0000-0000-000000000000}"/>
          </ac:spMkLst>
        </pc:spChg>
      </pc:sldChg>
      <pc:sldChg chg="addSp delSp modSp add mod ord delAnim modAnim">
        <pc:chgData name="Igor Shinkar" userId="db6eb1b41a9778dd" providerId="LiveId" clId="{10CD7C20-AF36-47C8-832E-1BE570B43881}" dt="2022-01-17T21:13:19.916" v="4900"/>
        <pc:sldMkLst>
          <pc:docMk/>
          <pc:sldMk cId="2422708073" sldId="500"/>
        </pc:sldMkLst>
        <pc:spChg chg="mod">
          <ac:chgData name="Igor Shinkar" userId="db6eb1b41a9778dd" providerId="LiveId" clId="{10CD7C20-AF36-47C8-832E-1BE570B43881}" dt="2022-01-17T19:25:48.386" v="1745" actId="1076"/>
          <ac:spMkLst>
            <pc:docMk/>
            <pc:sldMk cId="2422708073" sldId="500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21:13:01.426" v="4898" actId="20577"/>
          <ac:spMkLst>
            <pc:docMk/>
            <pc:sldMk cId="2422708073" sldId="500"/>
            <ac:spMk id="3" creationId="{F90EA5E7-B249-49ED-988D-70182E0A2858}"/>
          </ac:spMkLst>
        </pc:spChg>
        <pc:spChg chg="mod">
          <ac:chgData name="Igor Shinkar" userId="db6eb1b41a9778dd" providerId="LiveId" clId="{10CD7C20-AF36-47C8-832E-1BE570B43881}" dt="2022-01-17T19:24:49.172" v="1728" actId="20577"/>
          <ac:spMkLst>
            <pc:docMk/>
            <pc:sldMk cId="2422708073" sldId="500"/>
            <ac:spMk id="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4" creationId="{C837521B-38DD-44DC-A420-C10379DB4948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6" creationId="{13144C87-2F21-4A06-8FD1-09D514223270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7" creationId="{FCDF5E48-4462-4973-A250-B5B098A0BC5B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8" creationId="{DF21A4E2-6E69-44A4-9D92-B31A6DAA0257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9" creationId="{869914A7-A15C-446C-8D60-91C9F99F36D9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30" creationId="{77DE8DBF-F712-4A32-94AA-4D024799F966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31" creationId="{AA204D71-42E3-43CD-A436-C76EE3DE30D3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32" creationId="{B84E7AE0-B248-41E6-860D-B22DB2EC4B2E}"/>
          </ac:spMkLst>
        </pc:spChg>
        <pc:spChg chg="add mod">
          <ac:chgData name="Igor Shinkar" userId="db6eb1b41a9778dd" providerId="LiveId" clId="{10CD7C20-AF36-47C8-832E-1BE570B43881}" dt="2022-01-17T19:25:15.555" v="1730" actId="1076"/>
          <ac:spMkLst>
            <pc:docMk/>
            <pc:sldMk cId="2422708073" sldId="500"/>
            <ac:spMk id="47" creationId="{98B916B2-DC01-4727-95E5-8BAE0E65DE3B}"/>
          </ac:spMkLst>
        </pc:spChg>
        <pc:spChg chg="add mod">
          <ac:chgData name="Igor Shinkar" userId="db6eb1b41a9778dd" providerId="LiveId" clId="{10CD7C20-AF36-47C8-832E-1BE570B43881}" dt="2022-01-17T19:26:36.677" v="1774" actId="6549"/>
          <ac:spMkLst>
            <pc:docMk/>
            <pc:sldMk cId="2422708073" sldId="500"/>
            <ac:spMk id="48" creationId="{DF817CD9-384D-4255-92FC-88EB055299C5}"/>
          </ac:spMkLst>
        </pc:spChg>
        <pc:spChg chg="add mod">
          <ac:chgData name="Igor Shinkar" userId="db6eb1b41a9778dd" providerId="LiveId" clId="{10CD7C20-AF36-47C8-832E-1BE570B43881}" dt="2022-01-17T19:25:28.465" v="1736" actId="6549"/>
          <ac:spMkLst>
            <pc:docMk/>
            <pc:sldMk cId="2422708073" sldId="500"/>
            <ac:spMk id="49" creationId="{CCBA3230-8634-4497-B68F-F2EB93233A0C}"/>
          </ac:spMkLst>
        </pc:spChg>
        <pc:spChg chg="add mod">
          <ac:chgData name="Igor Shinkar" userId="db6eb1b41a9778dd" providerId="LiveId" clId="{10CD7C20-AF36-47C8-832E-1BE570B43881}" dt="2022-01-17T19:26:34.366" v="1772" actId="6549"/>
          <ac:spMkLst>
            <pc:docMk/>
            <pc:sldMk cId="2422708073" sldId="500"/>
            <ac:spMk id="50" creationId="{11A1FAF9-8CD2-4117-B56C-EBF1238EE39A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72" creationId="{8649704F-3794-4A8A-9440-3D365E4A222F}"/>
          </ac:spMkLst>
        </pc:spChg>
        <pc:spChg chg="add mod">
          <ac:chgData name="Igor Shinkar" userId="db6eb1b41a9778dd" providerId="LiveId" clId="{10CD7C20-AF36-47C8-832E-1BE570B43881}" dt="2022-01-17T19:25:39.566" v="1738" actId="6549"/>
          <ac:spMkLst>
            <pc:docMk/>
            <pc:sldMk cId="2422708073" sldId="500"/>
            <ac:spMk id="78" creationId="{0308C3A8-AEA7-4750-976A-80D49D391E14}"/>
          </ac:spMkLst>
        </pc:spChg>
        <pc:spChg chg="add mod">
          <ac:chgData name="Igor Shinkar" userId="db6eb1b41a9778dd" providerId="LiveId" clId="{10CD7C20-AF36-47C8-832E-1BE570B43881}" dt="2022-01-17T19:26:32.673" v="1770" actId="20577"/>
          <ac:spMkLst>
            <pc:docMk/>
            <pc:sldMk cId="2422708073" sldId="500"/>
            <ac:spMk id="79" creationId="{98C4BC99-0B74-4BAF-81A6-0417C3FB5F5C}"/>
          </ac:spMkLst>
        </pc:spChg>
        <pc:spChg chg="add del mod">
          <ac:chgData name="Igor Shinkar" userId="db6eb1b41a9778dd" providerId="LiveId" clId="{10CD7C20-AF36-47C8-832E-1BE570B43881}" dt="2022-01-17T19:26:13.268" v="1758" actId="478"/>
          <ac:spMkLst>
            <pc:docMk/>
            <pc:sldMk cId="2422708073" sldId="500"/>
            <ac:spMk id="80" creationId="{837EC829-7402-44EE-A7D4-90B28364FAB7}"/>
          </ac:spMkLst>
        </pc:spChg>
        <pc:spChg chg="add del mod">
          <ac:chgData name="Igor Shinkar" userId="db6eb1b41a9778dd" providerId="LiveId" clId="{10CD7C20-AF36-47C8-832E-1BE570B43881}" dt="2022-01-17T19:25:46.886" v="1743"/>
          <ac:spMkLst>
            <pc:docMk/>
            <pc:sldMk cId="2422708073" sldId="500"/>
            <ac:spMk id="82" creationId="{73F97B73-369A-4913-908E-12DEF78914C6}"/>
          </ac:spMkLst>
        </pc:spChg>
        <pc:spChg chg="add mod">
          <ac:chgData name="Igor Shinkar" userId="db6eb1b41a9778dd" providerId="LiveId" clId="{10CD7C20-AF36-47C8-832E-1BE570B43881}" dt="2022-01-17T19:26:00.185" v="1751" actId="6549"/>
          <ac:spMkLst>
            <pc:docMk/>
            <pc:sldMk cId="2422708073" sldId="500"/>
            <ac:spMk id="83" creationId="{F5338756-848D-44DA-9DD9-15C8AFE4C07D}"/>
          </ac:spMkLst>
        </pc:spChg>
        <pc:spChg chg="add mod">
          <ac:chgData name="Igor Shinkar" userId="db6eb1b41a9778dd" providerId="LiveId" clId="{10CD7C20-AF36-47C8-832E-1BE570B43881}" dt="2022-01-17T19:26:08.706" v="1757" actId="6549"/>
          <ac:spMkLst>
            <pc:docMk/>
            <pc:sldMk cId="2422708073" sldId="500"/>
            <ac:spMk id="84" creationId="{DF99E78D-36D5-47CF-BE15-727AD4162B75}"/>
          </ac:spMkLst>
        </pc:spChg>
        <pc:spChg chg="add mod">
          <ac:chgData name="Igor Shinkar" userId="db6eb1b41a9778dd" providerId="LiveId" clId="{10CD7C20-AF36-47C8-832E-1BE570B43881}" dt="2022-01-17T19:26:02.753" v="1753" actId="6549"/>
          <ac:spMkLst>
            <pc:docMk/>
            <pc:sldMk cId="2422708073" sldId="500"/>
            <ac:spMk id="85" creationId="{88895FC0-0593-475D-B585-9D83CC07A2FD}"/>
          </ac:spMkLst>
        </pc:spChg>
        <pc:spChg chg="add mod">
          <ac:chgData name="Igor Shinkar" userId="db6eb1b41a9778dd" providerId="LiveId" clId="{10CD7C20-AF36-47C8-832E-1BE570B43881}" dt="2022-01-17T19:26:05.899" v="1754" actId="6549"/>
          <ac:spMkLst>
            <pc:docMk/>
            <pc:sldMk cId="2422708073" sldId="500"/>
            <ac:spMk id="87" creationId="{799EF9FE-9E5D-4350-8479-0AF570003837}"/>
          </ac:spMkLst>
        </pc:spChg>
        <pc:spChg chg="add mod">
          <ac:chgData name="Igor Shinkar" userId="db6eb1b41a9778dd" providerId="LiveId" clId="{10CD7C20-AF36-47C8-832E-1BE570B43881}" dt="2022-01-17T19:26:21.449" v="1762" actId="6549"/>
          <ac:spMkLst>
            <pc:docMk/>
            <pc:sldMk cId="2422708073" sldId="500"/>
            <ac:spMk id="88" creationId="{37971828-DF94-4978-AF05-7657B26BB8C9}"/>
          </ac:spMkLst>
        </pc:spChg>
        <pc:spChg chg="add mod">
          <ac:chgData name="Igor Shinkar" userId="db6eb1b41a9778dd" providerId="LiveId" clId="{10CD7C20-AF36-47C8-832E-1BE570B43881}" dt="2022-01-17T19:27:54.708" v="1823" actId="1038"/>
          <ac:spMkLst>
            <pc:docMk/>
            <pc:sldMk cId="2422708073" sldId="500"/>
            <ac:spMk id="90" creationId="{7BB8D6E1-5635-4151-B3EB-9D9A451697EE}"/>
          </ac:spMkLst>
        </pc:spChg>
        <pc:spChg chg="add del mod">
          <ac:chgData name="Igor Shinkar" userId="db6eb1b41a9778dd" providerId="LiveId" clId="{10CD7C20-AF36-47C8-832E-1BE570B43881}" dt="2022-01-17T19:26:30.248" v="1768"/>
          <ac:spMkLst>
            <pc:docMk/>
            <pc:sldMk cId="2422708073" sldId="500"/>
            <ac:spMk id="91" creationId="{EADF40A9-F4AB-4B34-9FD2-D59978D608FD}"/>
          </ac:spMkLst>
        </pc:spChg>
        <pc:spChg chg="add del mod">
          <ac:chgData name="Igor Shinkar" userId="db6eb1b41a9778dd" providerId="LiveId" clId="{10CD7C20-AF36-47C8-832E-1BE570B43881}" dt="2022-01-17T19:26:30.248" v="1768"/>
          <ac:spMkLst>
            <pc:docMk/>
            <pc:sldMk cId="2422708073" sldId="500"/>
            <ac:spMk id="93" creationId="{717F28E8-3CFB-4D3B-B5BC-FAA15E58DDF5}"/>
          </ac:spMkLst>
        </pc:spChg>
        <pc:spChg chg="add mod">
          <ac:chgData name="Igor Shinkar" userId="db6eb1b41a9778dd" providerId="LiveId" clId="{10CD7C20-AF36-47C8-832E-1BE570B43881}" dt="2022-01-17T19:26:46.267" v="1783" actId="1037"/>
          <ac:spMkLst>
            <pc:docMk/>
            <pc:sldMk cId="2422708073" sldId="500"/>
            <ac:spMk id="94" creationId="{DE8750DC-5377-4F3F-AC5E-6CAC1B460B8F}"/>
          </ac:spMkLst>
        </pc:spChg>
        <pc:spChg chg="add mod">
          <ac:chgData name="Igor Shinkar" userId="db6eb1b41a9778dd" providerId="LiveId" clId="{10CD7C20-AF36-47C8-832E-1BE570B43881}" dt="2022-01-17T19:26:39.053" v="1776" actId="1076"/>
          <ac:spMkLst>
            <pc:docMk/>
            <pc:sldMk cId="2422708073" sldId="500"/>
            <ac:spMk id="95" creationId="{FE5E1931-A8F4-4122-A7F8-8223931A118A}"/>
          </ac:spMkLst>
        </pc:spChg>
        <pc:spChg chg="add mod">
          <ac:chgData name="Igor Shinkar" userId="db6eb1b41a9778dd" providerId="LiveId" clId="{10CD7C20-AF36-47C8-832E-1BE570B43881}" dt="2022-01-17T19:27:00.692" v="1793" actId="1037"/>
          <ac:spMkLst>
            <pc:docMk/>
            <pc:sldMk cId="2422708073" sldId="500"/>
            <ac:spMk id="97" creationId="{2DE89C20-D41B-4504-A3C6-9F3071D54D7D}"/>
          </ac:spMkLst>
        </pc:spChg>
        <pc:spChg chg="add mod">
          <ac:chgData name="Igor Shinkar" userId="db6eb1b41a9778dd" providerId="LiveId" clId="{10CD7C20-AF36-47C8-832E-1BE570B43881}" dt="2022-01-17T19:27:02.627" v="1795" actId="6549"/>
          <ac:spMkLst>
            <pc:docMk/>
            <pc:sldMk cId="2422708073" sldId="500"/>
            <ac:spMk id="98" creationId="{C816DC43-9F84-465A-86EA-A3A78A700C47}"/>
          </ac:spMkLst>
        </pc:spChg>
        <pc:spChg chg="add mod">
          <ac:chgData name="Igor Shinkar" userId="db6eb1b41a9778dd" providerId="LiveId" clId="{10CD7C20-AF36-47C8-832E-1BE570B43881}" dt="2022-01-17T19:31:38.414" v="1911" actId="1038"/>
          <ac:spMkLst>
            <pc:docMk/>
            <pc:sldMk cId="2422708073" sldId="500"/>
            <ac:spMk id="99" creationId="{94C62F65-A14B-4FD4-861D-546E4C6FD996}"/>
          </ac:spMkLst>
        </pc:spChg>
        <pc:spChg chg="add mod">
          <ac:chgData name="Igor Shinkar" userId="db6eb1b41a9778dd" providerId="LiveId" clId="{10CD7C20-AF36-47C8-832E-1BE570B43881}" dt="2022-01-17T19:31:38.414" v="1911" actId="1038"/>
          <ac:spMkLst>
            <pc:docMk/>
            <pc:sldMk cId="2422708073" sldId="500"/>
            <ac:spMk id="100" creationId="{BD843CE4-174F-46C8-90D0-9E151B336A07}"/>
          </ac:spMkLst>
        </pc:spChg>
        <pc:grpChg chg="add mod">
          <ac:chgData name="Igor Shinkar" userId="db6eb1b41a9778dd" providerId="LiveId" clId="{10CD7C20-AF36-47C8-832E-1BE570B43881}" dt="2022-01-17T19:30:46.211" v="1886" actId="164"/>
          <ac:grpSpMkLst>
            <pc:docMk/>
            <pc:sldMk cId="2422708073" sldId="500"/>
            <ac:grpSpMk id="42" creationId="{1DB0C15F-5E0D-45C6-A62E-08952D2707D6}"/>
          </ac:grpSpMkLst>
        </pc:grpChg>
        <pc:grpChg chg="del mod">
          <ac:chgData name="Igor Shinkar" userId="db6eb1b41a9778dd" providerId="LiveId" clId="{10CD7C20-AF36-47C8-832E-1BE570B43881}" dt="2022-01-17T19:28:28.009" v="1826" actId="165"/>
          <ac:grpSpMkLst>
            <pc:docMk/>
            <pc:sldMk cId="2422708073" sldId="500"/>
            <ac:grpSpMk id="106" creationId="{1073E7F9-C6F9-4091-86DA-C3E612010BF2}"/>
          </ac:grpSpMkLst>
        </pc:grp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3" creationId="{84835ADF-77AB-4FAF-91BF-3E15E7132887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4" creationId="{C8AC9C99-CE02-42D1-8246-99A7E578059A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5" creationId="{962708DE-F6EE-4F24-9ECE-678599BB245E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6" creationId="{B3DDCB2D-053E-45BF-8E69-DCECA36DFF66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7" creationId="{D38C0517-48B2-4AD8-BE5E-890FD297DA1E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81" creationId="{9CB2506A-5399-463F-BBBD-75C4186622A3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86" creationId="{49BB6051-8796-4831-B778-0ED33E3C9377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89" creationId="{7CEA44E8-CB55-4A72-87DA-7B5A33FAB556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92" creationId="{086C208F-C75D-447A-A635-34EEB55DF073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96" creationId="{FB5C0103-0544-4366-80D1-5CDA9A57F215}"/>
          </ac:cxnSpMkLst>
        </pc:cxnChg>
        <pc:cxnChg chg="add mod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101" creationId="{DC2D42D8-DB5C-485C-8003-FF64AD1B8653}"/>
          </ac:cxnSpMkLst>
        </pc:cxnChg>
        <pc:cxnChg chg="del mod topLvl">
          <ac:chgData name="Igor Shinkar" userId="db6eb1b41a9778dd" providerId="LiveId" clId="{10CD7C20-AF36-47C8-832E-1BE570B43881}" dt="2022-01-17T19:28:47.600" v="1832" actId="478"/>
          <ac:cxnSpMkLst>
            <pc:docMk/>
            <pc:sldMk cId="2422708073" sldId="500"/>
            <ac:cxnSpMk id="103" creationId="{9FE2B779-2B3C-45F9-A908-6DA7C967D54B}"/>
          </ac:cxnSpMkLst>
        </pc:cxnChg>
      </pc:sldChg>
      <pc:sldChg chg="modSp add del mod modAnim">
        <pc:chgData name="Igor Shinkar" userId="db6eb1b41a9778dd" providerId="LiveId" clId="{10CD7C20-AF36-47C8-832E-1BE570B43881}" dt="2022-01-17T19:34:02.279" v="2066" actId="47"/>
        <pc:sldMkLst>
          <pc:docMk/>
          <pc:sldMk cId="1630857880" sldId="501"/>
        </pc:sldMkLst>
        <pc:spChg chg="mod">
          <ac:chgData name="Igor Shinkar" userId="db6eb1b41a9778dd" providerId="LiveId" clId="{10CD7C20-AF36-47C8-832E-1BE570B43881}" dt="2022-01-17T19:32:14.897" v="1919" actId="20577"/>
          <ac:spMkLst>
            <pc:docMk/>
            <pc:sldMk cId="1630857880" sldId="501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33:17.798" v="2028" actId="20577"/>
          <ac:spMkLst>
            <pc:docMk/>
            <pc:sldMk cId="1630857880" sldId="501"/>
            <ac:spMk id="7" creationId="{00000000-0000-0000-0000-000000000000}"/>
          </ac:spMkLst>
        </pc:spChg>
      </pc:sldChg>
      <pc:sldChg chg="addSp modSp add mod modAnim">
        <pc:chgData name="Igor Shinkar" userId="db6eb1b41a9778dd" providerId="LiveId" clId="{10CD7C20-AF36-47C8-832E-1BE570B43881}" dt="2022-01-17T21:28:59.737" v="4904" actId="20577"/>
        <pc:sldMkLst>
          <pc:docMk/>
          <pc:sldMk cId="1323481466" sldId="502"/>
        </pc:sldMkLst>
        <pc:spChg chg="mod">
          <ac:chgData name="Igor Shinkar" userId="db6eb1b41a9778dd" providerId="LiveId" clId="{10CD7C20-AF36-47C8-832E-1BE570B43881}" dt="2022-01-17T19:33:56.898" v="2065" actId="5793"/>
          <ac:spMkLst>
            <pc:docMk/>
            <pc:sldMk cId="1323481466" sldId="502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9:48:12.250" v="3048" actId="1076"/>
          <ac:spMkLst>
            <pc:docMk/>
            <pc:sldMk cId="1323481466" sldId="502"/>
            <ac:spMk id="4" creationId="{970D09D9-AF25-46A4-835C-2022C83AB8B7}"/>
          </ac:spMkLst>
        </pc:spChg>
        <pc:spChg chg="mod">
          <ac:chgData name="Igor Shinkar" userId="db6eb1b41a9778dd" providerId="LiveId" clId="{10CD7C20-AF36-47C8-832E-1BE570B43881}" dt="2022-01-17T21:28:59.737" v="4904" actId="20577"/>
          <ac:spMkLst>
            <pc:docMk/>
            <pc:sldMk cId="1323481466" sldId="502"/>
            <ac:spMk id="7" creationId="{00000000-0000-0000-0000-000000000000}"/>
          </ac:spMkLst>
        </pc:spChg>
      </pc:sldChg>
      <pc:sldChg chg="modSp add del modAnim">
        <pc:chgData name="Igor Shinkar" userId="db6eb1b41a9778dd" providerId="LiveId" clId="{10CD7C20-AF36-47C8-832E-1BE570B43881}" dt="2022-01-17T19:42:35.595" v="2992" actId="47"/>
        <pc:sldMkLst>
          <pc:docMk/>
          <pc:sldMk cId="2527121798" sldId="503"/>
        </pc:sldMkLst>
        <pc:spChg chg="mod">
          <ac:chgData name="Igor Shinkar" userId="db6eb1b41a9778dd" providerId="LiveId" clId="{10CD7C20-AF36-47C8-832E-1BE570B43881}" dt="2022-01-17T19:41:04.796" v="2791" actId="6549"/>
          <ac:spMkLst>
            <pc:docMk/>
            <pc:sldMk cId="2527121798" sldId="503"/>
            <ac:spMk id="7" creationId="{00000000-0000-0000-0000-000000000000}"/>
          </ac:spMkLst>
        </pc:spChg>
      </pc:sldChg>
      <pc:sldChg chg="addSp modSp add mod modAnim">
        <pc:chgData name="Igor Shinkar" userId="db6eb1b41a9778dd" providerId="LiveId" clId="{10CD7C20-AF36-47C8-832E-1BE570B43881}" dt="2022-01-17T21:43:53.294" v="5189" actId="20577"/>
        <pc:sldMkLst>
          <pc:docMk/>
          <pc:sldMk cId="2297265328" sldId="504"/>
        </pc:sldMkLst>
        <pc:spChg chg="mod">
          <ac:chgData name="Igor Shinkar" userId="db6eb1b41a9778dd" providerId="LiveId" clId="{10CD7C20-AF36-47C8-832E-1BE570B43881}" dt="2022-01-17T19:48:27.828" v="3071" actId="20577"/>
          <ac:spMkLst>
            <pc:docMk/>
            <pc:sldMk cId="2297265328" sldId="504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21:42:29.754" v="5132" actId="1076"/>
          <ac:spMkLst>
            <pc:docMk/>
            <pc:sldMk cId="2297265328" sldId="504"/>
            <ac:spMk id="4" creationId="{90F6590B-8928-4594-AF85-729F52141662}"/>
          </ac:spMkLst>
        </pc:spChg>
        <pc:spChg chg="add mod">
          <ac:chgData name="Igor Shinkar" userId="db6eb1b41a9778dd" providerId="LiveId" clId="{10CD7C20-AF36-47C8-832E-1BE570B43881}" dt="2022-01-17T21:43:53.294" v="5189" actId="20577"/>
          <ac:spMkLst>
            <pc:docMk/>
            <pc:sldMk cId="2297265328" sldId="504"/>
            <ac:spMk id="5" creationId="{46248D84-39B3-4E61-B669-2C5811B999F2}"/>
          </ac:spMkLst>
        </pc:spChg>
        <pc:spChg chg="mod">
          <ac:chgData name="Igor Shinkar" userId="db6eb1b41a9778dd" providerId="LiveId" clId="{10CD7C20-AF36-47C8-832E-1BE570B43881}" dt="2022-01-17T21:43:19.030" v="5144" actId="20577"/>
          <ac:spMkLst>
            <pc:docMk/>
            <pc:sldMk cId="2297265328" sldId="504"/>
            <ac:spMk id="7" creationId="{00000000-0000-0000-0000-000000000000}"/>
          </ac:spMkLst>
        </pc:spChg>
      </pc:sldChg>
      <pc:sldChg chg="add del">
        <pc:chgData name="Igor Shinkar" userId="db6eb1b41a9778dd" providerId="LiveId" clId="{10CD7C20-AF36-47C8-832E-1BE570B43881}" dt="2022-01-17T19:43:22.774" v="2995" actId="47"/>
        <pc:sldMkLst>
          <pc:docMk/>
          <pc:sldMk cId="3007069529" sldId="505"/>
        </pc:sldMkLst>
      </pc:sldChg>
      <pc:sldChg chg="addSp delSp modSp add del mod modAnim">
        <pc:chgData name="Igor Shinkar" userId="db6eb1b41a9778dd" providerId="LiveId" clId="{10CD7C20-AF36-47C8-832E-1BE570B43881}" dt="2022-01-17T21:29:58.302" v="4905" actId="47"/>
        <pc:sldMkLst>
          <pc:docMk/>
          <pc:sldMk cId="2488235873" sldId="506"/>
        </pc:sldMkLst>
        <pc:spChg chg="mod">
          <ac:chgData name="Igor Shinkar" userId="db6eb1b41a9778dd" providerId="LiveId" clId="{10CD7C20-AF36-47C8-832E-1BE570B43881}" dt="2022-01-17T19:43:27.234" v="3003" actId="6549"/>
          <ac:spMkLst>
            <pc:docMk/>
            <pc:sldMk cId="2488235873" sldId="506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44:10.317" v="3010" actId="6549"/>
          <ac:spMkLst>
            <pc:docMk/>
            <pc:sldMk cId="2488235873" sldId="506"/>
            <ac:spMk id="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24" creationId="{C837521B-38DD-44DC-A420-C10379DB4948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26" creationId="{13144C87-2F21-4A06-8FD1-09D514223270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27" creationId="{FCDF5E48-4462-4973-A250-B5B098A0BC5B}"/>
          </ac:spMkLst>
        </pc:spChg>
        <pc:spChg chg="mod topLvl">
          <ac:chgData name="Igor Shinkar" userId="db6eb1b41a9778dd" providerId="LiveId" clId="{10CD7C20-AF36-47C8-832E-1BE570B43881}" dt="2022-01-17T19:46:12.754" v="3027" actId="1076"/>
          <ac:spMkLst>
            <pc:docMk/>
            <pc:sldMk cId="2488235873" sldId="506"/>
            <ac:spMk id="28" creationId="{DF21A4E2-6E69-44A4-9D92-B31A6DAA0257}"/>
          </ac:spMkLst>
        </pc:spChg>
        <pc:spChg chg="mod topLvl">
          <ac:chgData name="Igor Shinkar" userId="db6eb1b41a9778dd" providerId="LiveId" clId="{10CD7C20-AF36-47C8-832E-1BE570B43881}" dt="2022-01-17T19:46:10.236" v="3026" actId="1076"/>
          <ac:spMkLst>
            <pc:docMk/>
            <pc:sldMk cId="2488235873" sldId="506"/>
            <ac:spMk id="29" creationId="{869914A7-A15C-446C-8D60-91C9F99F36D9}"/>
          </ac:spMkLst>
        </pc:spChg>
        <pc:spChg chg="mod topLvl">
          <ac:chgData name="Igor Shinkar" userId="db6eb1b41a9778dd" providerId="LiveId" clId="{10CD7C20-AF36-47C8-832E-1BE570B43881}" dt="2022-01-17T19:46:52.994" v="3036" actId="1076"/>
          <ac:spMkLst>
            <pc:docMk/>
            <pc:sldMk cId="2488235873" sldId="506"/>
            <ac:spMk id="30" creationId="{77DE8DBF-F712-4A32-94AA-4D024799F966}"/>
          </ac:spMkLst>
        </pc:spChg>
        <pc:spChg chg="mod topLvl">
          <ac:chgData name="Igor Shinkar" userId="db6eb1b41a9778dd" providerId="LiveId" clId="{10CD7C20-AF36-47C8-832E-1BE570B43881}" dt="2022-01-17T19:46:57.994" v="3038" actId="1076"/>
          <ac:spMkLst>
            <pc:docMk/>
            <pc:sldMk cId="2488235873" sldId="506"/>
            <ac:spMk id="31" creationId="{AA204D71-42E3-43CD-A436-C76EE3DE30D3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32" creationId="{B84E7AE0-B248-41E6-860D-B22DB2EC4B2E}"/>
          </ac:spMkLst>
        </pc:spChg>
        <pc:spChg chg="add mod">
          <ac:chgData name="Igor Shinkar" userId="db6eb1b41a9778dd" providerId="LiveId" clId="{10CD7C20-AF36-47C8-832E-1BE570B43881}" dt="2022-01-17T19:46:18.966" v="3029" actId="571"/>
          <ac:spMkLst>
            <pc:docMk/>
            <pc:sldMk cId="2488235873" sldId="506"/>
            <ac:spMk id="47" creationId="{CA123928-BF1F-4990-A284-C906E43610FD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2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4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5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6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8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9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60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3:32.143" v="3004" actId="165"/>
          <ac:spMkLst>
            <pc:docMk/>
            <pc:sldMk cId="2488235873" sldId="506"/>
            <ac:spMk id="70" creationId="{9218271F-75C2-41BD-8157-F9ABDD1CB408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72" creationId="{8649704F-3794-4A8A-9440-3D365E4A222F}"/>
          </ac:spMkLst>
        </pc:spChg>
        <pc:grpChg chg="del mod topLvl">
          <ac:chgData name="Igor Shinkar" userId="db6eb1b41a9778dd" providerId="LiveId" clId="{10CD7C20-AF36-47C8-832E-1BE570B43881}" dt="2022-01-17T19:44:04.162" v="3008" actId="165"/>
          <ac:grpSpMkLst>
            <pc:docMk/>
            <pc:sldMk cId="2488235873" sldId="506"/>
            <ac:grpSpMk id="51" creationId="{00000000-0000-0000-0000-000000000000}"/>
          </ac:grpSpMkLst>
        </pc:grpChg>
        <pc:grpChg chg="del">
          <ac:chgData name="Igor Shinkar" userId="db6eb1b41a9778dd" providerId="LiveId" clId="{10CD7C20-AF36-47C8-832E-1BE570B43881}" dt="2022-01-17T19:43:32.143" v="3004" actId="165"/>
          <ac:grpSpMkLst>
            <pc:docMk/>
            <pc:sldMk cId="2488235873" sldId="506"/>
            <ac:grpSpMk id="102" creationId="{9AC36D9F-0065-452C-B414-99CBD6235D61}"/>
          </ac:grpSpMkLst>
        </pc:grpChg>
        <pc:grpChg chg="del">
          <ac:chgData name="Igor Shinkar" userId="db6eb1b41a9778dd" providerId="LiveId" clId="{10CD7C20-AF36-47C8-832E-1BE570B43881}" dt="2022-01-17T19:43:45.426" v="3005" actId="165"/>
          <ac:grpSpMkLst>
            <pc:docMk/>
            <pc:sldMk cId="2488235873" sldId="506"/>
            <ac:grpSpMk id="106" creationId="{1073E7F9-C6F9-4091-86DA-C3E612010BF2}"/>
          </ac:grpSpMkLst>
        </pc:grpChg>
        <pc:cxnChg chg="add mod">
          <ac:chgData name="Igor Shinkar" userId="db6eb1b41a9778dd" providerId="LiveId" clId="{10CD7C20-AF36-47C8-832E-1BE570B43881}" dt="2022-01-17T19:46:18.966" v="3029" actId="571"/>
          <ac:cxnSpMkLst>
            <pc:docMk/>
            <pc:sldMk cId="2488235873" sldId="506"/>
            <ac:cxnSpMk id="48" creationId="{D1B44917-C01B-4CEF-9438-476D3036C7B5}"/>
          </ac:cxnSpMkLst>
        </pc:cxnChg>
        <pc:cxnChg chg="add mod">
          <ac:chgData name="Igor Shinkar" userId="db6eb1b41a9778dd" providerId="LiveId" clId="{10CD7C20-AF36-47C8-832E-1BE570B43881}" dt="2022-01-17T19:46:18.966" v="3029" actId="571"/>
          <ac:cxnSpMkLst>
            <pc:docMk/>
            <pc:sldMk cId="2488235873" sldId="506"/>
            <ac:cxnSpMk id="49" creationId="{21B3E482-75A2-4BD0-8F36-0634A60FAE05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53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1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2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3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4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5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6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7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8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9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3:32.143" v="3004" actId="165"/>
          <ac:cxnSpMkLst>
            <pc:docMk/>
            <pc:sldMk cId="2488235873" sldId="506"/>
            <ac:cxnSpMk id="71" creationId="{E948AD8D-16BD-4AD6-BE28-93D6E68A7268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73" creationId="{84835ADF-77AB-4FAF-91BF-3E15E7132887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74" creationId="{C8AC9C99-CE02-42D1-8246-99A7E578059A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75" creationId="{962708DE-F6EE-4F24-9ECE-678599BB245E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76" creationId="{B3DDCB2D-053E-45BF-8E69-DCECA36DFF66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77" creationId="{D38C0517-48B2-4AD8-BE5E-890FD297DA1E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81" creationId="{9CB2506A-5399-463F-BBBD-75C4186622A3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86" creationId="{49BB6051-8796-4831-B778-0ED33E3C9377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89" creationId="{7CEA44E8-CB55-4A72-87DA-7B5A33FAB556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92" creationId="{086C208F-C75D-447A-A635-34EEB55DF073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96" creationId="{FB5C0103-0544-4366-80D1-5CDA9A57F215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103" creationId="{9FE2B779-2B3C-45F9-A908-6DA7C967D54B}"/>
          </ac:cxnSpMkLst>
        </pc:cxnChg>
      </pc:sldChg>
      <pc:sldChg chg="addSp modSp add mod modAnim">
        <pc:chgData name="Igor Shinkar" userId="db6eb1b41a9778dd" providerId="LiveId" clId="{10CD7C20-AF36-47C8-832E-1BE570B43881}" dt="2022-01-17T21:31:37.351" v="4910"/>
        <pc:sldMkLst>
          <pc:docMk/>
          <pc:sldMk cId="2081271905" sldId="507"/>
        </pc:sldMkLst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3" creationId="{09F8E15E-4581-480A-BA06-499B4F786DE4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5" creationId="{40EE6181-D18C-4E1C-8A4F-48DB5DFC10FB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6" creationId="{09089280-75A3-413D-A407-6152C94FEC3A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7" creationId="{5F30114F-997E-4B7B-93F2-0035B3F4D61C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8" creationId="{C1B7D235-82F0-4BD9-A868-E600B45478C0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9" creationId="{F4B08885-C4AD-4AE9-82D6-6D872022B6F5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40" creationId="{46AFD5ED-CFC3-4B16-99D3-62153F8346CC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41" creationId="{04B45540-AA30-40FC-8933-68919549E28F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51" creationId="{ED3B30AA-DB45-43B6-8F7B-2C6DDB408443}"/>
          </ac:spMkLst>
        </pc:sp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34" creationId="{76DCE27A-DAE5-4EAC-9E91-F929C16B09A9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2" creationId="{EFDF59EF-FC66-4872-A26E-23151A9CE585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3" creationId="{E26F16AF-F904-4873-AB7B-8841B73FBA5B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4" creationId="{46DECFFC-0272-41C9-AD50-C57D538E5D9E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5" creationId="{4AF68326-155D-4C7B-AA90-953F056E52C4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6" creationId="{C20AD9B1-0244-4C7B-BE51-D2A0A133F48D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7" creationId="{078B244E-68FF-4489-A49D-FB6B86E1A2C3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8" creationId="{63E6027D-D884-4C94-86CC-0753AC039982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9" creationId="{F2131CB9-077F-4C06-BC40-6A1558AB1126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50" creationId="{79135001-8BA1-4469-BAC5-CB77E8188992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73" creationId="{5E49212C-1B02-40F3-AA9F-2907B5FF167A}"/>
          </ac:cxnSpMkLst>
        </pc:cxnChg>
      </pc:sldChg>
      <pc:sldChg chg="modSp add mod">
        <pc:chgData name="Igor Shinkar" userId="db6eb1b41a9778dd" providerId="LiveId" clId="{10CD7C20-AF36-47C8-832E-1BE570B43881}" dt="2022-01-17T21:37:56.919" v="5065" actId="20577"/>
        <pc:sldMkLst>
          <pc:docMk/>
          <pc:sldMk cId="3637456651" sldId="508"/>
        </pc:sldMkLst>
        <pc:spChg chg="mod">
          <ac:chgData name="Igor Shinkar" userId="db6eb1b41a9778dd" providerId="LiveId" clId="{10CD7C20-AF36-47C8-832E-1BE570B43881}" dt="2022-01-17T21:37:56.919" v="5065" actId="20577"/>
          <ac:spMkLst>
            <pc:docMk/>
            <pc:sldMk cId="3637456651" sldId="508"/>
            <ac:spMk id="4" creationId="{970D09D9-AF25-46A4-835C-2022C83AB8B7}"/>
          </ac:spMkLst>
        </pc:spChg>
      </pc:sldChg>
      <pc:sldChg chg="modSp add mod">
        <pc:chgData name="Igor Shinkar" userId="db6eb1b41a9778dd" providerId="LiveId" clId="{10CD7C20-AF36-47C8-832E-1BE570B43881}" dt="2022-01-17T19:49:25.092" v="3157" actId="20577"/>
        <pc:sldMkLst>
          <pc:docMk/>
          <pc:sldMk cId="2049338356" sldId="509"/>
        </pc:sldMkLst>
        <pc:spChg chg="mod">
          <ac:chgData name="Igor Shinkar" userId="db6eb1b41a9778dd" providerId="LiveId" clId="{10CD7C20-AF36-47C8-832E-1BE570B43881}" dt="2022-01-17T19:49:25.092" v="3157" actId="20577"/>
          <ac:spMkLst>
            <pc:docMk/>
            <pc:sldMk cId="2049338356" sldId="509"/>
            <ac:spMk id="6" creationId="{00000000-0000-0000-0000-000000000000}"/>
          </ac:spMkLst>
        </pc:spChg>
      </pc:sldChg>
      <pc:sldChg chg="delSp modSp add mod delAnim modAnim">
        <pc:chgData name="Igor Shinkar" userId="db6eb1b41a9778dd" providerId="LiveId" clId="{10CD7C20-AF36-47C8-832E-1BE570B43881}" dt="2022-01-17T21:58:10.492" v="5298" actId="27636"/>
        <pc:sldMkLst>
          <pc:docMk/>
          <pc:sldMk cId="2429467646" sldId="510"/>
        </pc:sldMkLst>
        <pc:spChg chg="del mod">
          <ac:chgData name="Igor Shinkar" userId="db6eb1b41a9778dd" providerId="LiveId" clId="{10CD7C20-AF36-47C8-832E-1BE570B43881}" dt="2022-01-17T19:53:16.599" v="3225" actId="478"/>
          <ac:spMkLst>
            <pc:docMk/>
            <pc:sldMk cId="2429467646" sldId="510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3:12.067" v="3224" actId="478"/>
          <ac:spMkLst>
            <pc:docMk/>
            <pc:sldMk cId="2429467646" sldId="510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1:58:10.492" v="5298" actId="27636"/>
          <ac:spMkLst>
            <pc:docMk/>
            <pc:sldMk cId="2429467646" sldId="510"/>
            <ac:spMk id="7" creationId="{00000000-0000-0000-0000-000000000000}"/>
          </ac:spMkLst>
        </pc:spChg>
        <pc:spChg chg="del">
          <ac:chgData name="Igor Shinkar" userId="db6eb1b41a9778dd" providerId="LiveId" clId="{10CD7C20-AF36-47C8-832E-1BE570B43881}" dt="2022-01-17T19:51:49.808" v="3167" actId="21"/>
          <ac:spMkLst>
            <pc:docMk/>
            <pc:sldMk cId="2429467646" sldId="510"/>
            <ac:spMk id="25" creationId="{00000000-0000-0000-0000-000000000000}"/>
          </ac:spMkLst>
        </pc:spChg>
      </pc:sldChg>
      <pc:sldChg chg="addSp modSp add mod modAnim">
        <pc:chgData name="Igor Shinkar" userId="db6eb1b41a9778dd" providerId="LiveId" clId="{10CD7C20-AF36-47C8-832E-1BE570B43881}" dt="2022-01-17T19:57:59.063" v="3348" actId="1035"/>
        <pc:sldMkLst>
          <pc:docMk/>
          <pc:sldMk cId="1348559762" sldId="511"/>
        </pc:sldMkLst>
        <pc:spChg chg="mod">
          <ac:chgData name="Igor Shinkar" userId="db6eb1b41a9778dd" providerId="LiveId" clId="{10CD7C20-AF36-47C8-832E-1BE570B43881}" dt="2022-01-17T19:54:38.786" v="3276" actId="20577"/>
          <ac:spMkLst>
            <pc:docMk/>
            <pc:sldMk cId="1348559762" sldId="511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9:57:03.908" v="3308" actId="1076"/>
          <ac:spMkLst>
            <pc:docMk/>
            <pc:sldMk cId="1348559762" sldId="511"/>
            <ac:spMk id="4" creationId="{3D6EC023-E42C-4A43-A49F-CB14B14F2B44}"/>
          </ac:spMkLst>
        </pc:spChg>
        <pc:spChg chg="mod">
          <ac:chgData name="Igor Shinkar" userId="db6eb1b41a9778dd" providerId="LiveId" clId="{10CD7C20-AF36-47C8-832E-1BE570B43881}" dt="2022-01-17T19:57:49.212" v="3326" actId="6549"/>
          <ac:spMkLst>
            <pc:docMk/>
            <pc:sldMk cId="1348559762" sldId="511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1.242" v="3281" actId="20577"/>
          <ac:spMkLst>
            <pc:docMk/>
            <pc:sldMk cId="1348559762" sldId="511"/>
            <ac:spMk id="39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6.070" v="3283" actId="20577"/>
          <ac:spMkLst>
            <pc:docMk/>
            <pc:sldMk cId="1348559762" sldId="511"/>
            <ac:spMk id="41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7.897" v="3284" actId="20577"/>
          <ac:spMkLst>
            <pc:docMk/>
            <pc:sldMk cId="1348559762" sldId="511"/>
            <ac:spMk id="4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4.168" v="3282" actId="20577"/>
          <ac:spMkLst>
            <pc:docMk/>
            <pc:sldMk cId="1348559762" sldId="511"/>
            <ac:spMk id="43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48.612" v="3280" actId="20577"/>
          <ac:spMkLst>
            <pc:docMk/>
            <pc:sldMk cId="1348559762" sldId="511"/>
            <ac:spMk id="44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9:57:06.458" v="3309" actId="1076"/>
          <ac:spMkLst>
            <pc:docMk/>
            <pc:sldMk cId="1348559762" sldId="511"/>
            <ac:spMk id="51" creationId="{B08580A5-9FC4-4006-87D7-BE74F39E2FA1}"/>
          </ac:spMkLst>
        </pc:spChg>
        <pc:spChg chg="add mod">
          <ac:chgData name="Igor Shinkar" userId="db6eb1b41a9778dd" providerId="LiveId" clId="{10CD7C20-AF36-47C8-832E-1BE570B43881}" dt="2022-01-17T19:57:09.088" v="3310" actId="1076"/>
          <ac:spMkLst>
            <pc:docMk/>
            <pc:sldMk cId="1348559762" sldId="511"/>
            <ac:spMk id="52" creationId="{CF5D1838-0DB2-4813-8007-1E6EFF23B226}"/>
          </ac:spMkLst>
        </pc:spChg>
        <pc:spChg chg="add mod">
          <ac:chgData name="Igor Shinkar" userId="db6eb1b41a9778dd" providerId="LiveId" clId="{10CD7C20-AF36-47C8-832E-1BE570B43881}" dt="2022-01-17T19:57:12.055" v="3311" actId="1076"/>
          <ac:spMkLst>
            <pc:docMk/>
            <pc:sldMk cId="1348559762" sldId="511"/>
            <ac:spMk id="53" creationId="{F22D9652-17EE-4062-BCB8-5E5428F9A92E}"/>
          </ac:spMkLst>
        </pc:spChg>
        <pc:spChg chg="add mod">
          <ac:chgData name="Igor Shinkar" userId="db6eb1b41a9778dd" providerId="LiveId" clId="{10CD7C20-AF36-47C8-832E-1BE570B43881}" dt="2022-01-17T19:57:14.544" v="3312" actId="1076"/>
          <ac:spMkLst>
            <pc:docMk/>
            <pc:sldMk cId="1348559762" sldId="511"/>
            <ac:spMk id="54" creationId="{79A86B9D-6C31-47A9-AFB6-13E955E5380C}"/>
          </ac:spMkLst>
        </pc:spChg>
        <pc:grpChg chg="mod">
          <ac:chgData name="Igor Shinkar" userId="db6eb1b41a9778dd" providerId="LiveId" clId="{10CD7C20-AF36-47C8-832E-1BE570B43881}" dt="2022-01-17T19:57:59.063" v="3348" actId="1035"/>
          <ac:grpSpMkLst>
            <pc:docMk/>
            <pc:sldMk cId="1348559762" sldId="511"/>
            <ac:grpSpMk id="6" creationId="{00000000-0000-0000-0000-000000000000}"/>
          </ac:grpSpMkLst>
        </pc:grpChg>
      </pc:sldChg>
      <pc:sldChg chg="delSp modSp add mod modAnim">
        <pc:chgData name="Igor Shinkar" userId="db6eb1b41a9778dd" providerId="LiveId" clId="{10CD7C20-AF36-47C8-832E-1BE570B43881}" dt="2022-01-17T22:06:25.202" v="5327" actId="6549"/>
        <pc:sldMkLst>
          <pc:docMk/>
          <pc:sldMk cId="3694276338" sldId="512"/>
        </pc:sldMkLst>
        <pc:spChg chg="del">
          <ac:chgData name="Igor Shinkar" userId="db6eb1b41a9778dd" providerId="LiveId" clId="{10CD7C20-AF36-47C8-832E-1BE570B43881}" dt="2022-01-17T20:04:00.331" v="3671" actId="478"/>
          <ac:spMkLst>
            <pc:docMk/>
            <pc:sldMk cId="3694276338" sldId="512"/>
            <ac:spMk id="4" creationId="{00000000-0000-0000-0000-000000000000}"/>
          </ac:spMkLst>
        </pc:spChg>
        <pc:spChg chg="del">
          <ac:chgData name="Igor Shinkar" userId="db6eb1b41a9778dd" providerId="LiveId" clId="{10CD7C20-AF36-47C8-832E-1BE570B43881}" dt="2022-01-17T20:03:58.123" v="3670" actId="478"/>
          <ac:spMkLst>
            <pc:docMk/>
            <pc:sldMk cId="3694276338" sldId="512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2:06:25.202" v="5327" actId="6549"/>
          <ac:spMkLst>
            <pc:docMk/>
            <pc:sldMk cId="3694276338" sldId="512"/>
            <ac:spMk id="7" creationId="{00000000-0000-0000-0000-000000000000}"/>
          </ac:spMkLst>
        </pc:spChg>
      </pc:sldChg>
      <pc:sldChg chg="delSp modSp add mod delAnim modAnim">
        <pc:chgData name="Igor Shinkar" userId="db6eb1b41a9778dd" providerId="LiveId" clId="{10CD7C20-AF36-47C8-832E-1BE570B43881}" dt="2022-01-17T22:12:46.583" v="5442" actId="20577"/>
        <pc:sldMkLst>
          <pc:docMk/>
          <pc:sldMk cId="1265936515" sldId="513"/>
        </pc:sldMkLst>
        <pc:spChg chg="del">
          <ac:chgData name="Igor Shinkar" userId="db6eb1b41a9778dd" providerId="LiveId" clId="{10CD7C20-AF36-47C8-832E-1BE570B43881}" dt="2022-01-17T20:04:49.291" v="3674" actId="478"/>
          <ac:spMkLst>
            <pc:docMk/>
            <pc:sldMk cId="1265936515" sldId="513"/>
            <ac:spMk id="6" creationId="{00000000-0000-0000-0000-000000000000}"/>
          </ac:spMkLst>
        </pc:spChg>
        <pc:spChg chg="mod">
          <ac:chgData name="Igor Shinkar" userId="db6eb1b41a9778dd" providerId="LiveId" clId="{10CD7C20-AF36-47C8-832E-1BE570B43881}" dt="2022-01-17T22:12:46.583" v="5442" actId="20577"/>
          <ac:spMkLst>
            <pc:docMk/>
            <pc:sldMk cId="1265936515" sldId="513"/>
            <ac:spMk id="7" creationId="{00000000-0000-0000-0000-000000000000}"/>
          </ac:spMkLst>
        </pc:spChg>
      </pc:sldChg>
      <pc:sldChg chg="modSp add mod modAnim">
        <pc:chgData name="Igor Shinkar" userId="db6eb1b41a9778dd" providerId="LiveId" clId="{10CD7C20-AF36-47C8-832E-1BE570B43881}" dt="2022-01-17T22:17:50.701" v="5585" actId="57"/>
        <pc:sldMkLst>
          <pc:docMk/>
          <pc:sldMk cId="313267423" sldId="514"/>
        </pc:sldMkLst>
        <pc:spChg chg="mod">
          <ac:chgData name="Igor Shinkar" userId="db6eb1b41a9778dd" providerId="LiveId" clId="{10CD7C20-AF36-47C8-832E-1BE570B43881}" dt="2022-01-17T22:17:50.701" v="5585" actId="57"/>
          <ac:spMkLst>
            <pc:docMk/>
            <pc:sldMk cId="313267423" sldId="514"/>
            <ac:spMk id="7" creationId="{00000000-0000-0000-0000-000000000000}"/>
          </ac:spMkLst>
        </pc:spChg>
      </pc:sldChg>
      <pc:sldChg chg="delSp modSp add del mod">
        <pc:chgData name="Igor Shinkar" userId="db6eb1b41a9778dd" providerId="LiveId" clId="{10CD7C20-AF36-47C8-832E-1BE570B43881}" dt="2022-01-17T23:07:53.712" v="5588" actId="47"/>
        <pc:sldMkLst>
          <pc:docMk/>
          <pc:sldMk cId="2705041041" sldId="515"/>
        </pc:sldMkLst>
        <pc:spChg chg="del mod">
          <ac:chgData name="Igor Shinkar" userId="db6eb1b41a9778dd" providerId="LiveId" clId="{10CD7C20-AF36-47C8-832E-1BE570B43881}" dt="2022-01-17T20:17:34.368" v="4399" actId="478"/>
          <ac:spMkLst>
            <pc:docMk/>
            <pc:sldMk cId="2705041041" sldId="515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7:34.368" v="4399" actId="478"/>
          <ac:spMkLst>
            <pc:docMk/>
            <pc:sldMk cId="2705041041" sldId="515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17:22.863" v="4395" actId="27636"/>
          <ac:spMkLst>
            <pc:docMk/>
            <pc:sldMk cId="2705041041" sldId="515"/>
            <ac:spMk id="7" creationId="{00000000-0000-0000-0000-000000000000}"/>
          </ac:spMkLst>
        </pc:spChg>
      </pc:sldChg>
      <pc:sldChg chg="delSp modSp add del mod">
        <pc:chgData name="Igor Shinkar" userId="db6eb1b41a9778dd" providerId="LiveId" clId="{10CD7C20-AF36-47C8-832E-1BE570B43881}" dt="2022-01-17T23:07:53.712" v="5588" actId="47"/>
        <pc:sldMkLst>
          <pc:docMk/>
          <pc:sldMk cId="2611475317" sldId="516"/>
        </pc:sldMkLst>
        <pc:spChg chg="del mod">
          <ac:chgData name="Igor Shinkar" userId="db6eb1b41a9778dd" providerId="LiveId" clId="{10CD7C20-AF36-47C8-832E-1BE570B43881}" dt="2022-01-17T20:18:00.340" v="4400" actId="478"/>
          <ac:spMkLst>
            <pc:docMk/>
            <pc:sldMk cId="2611475317" sldId="516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00.340" v="4400" actId="478"/>
          <ac:spMkLst>
            <pc:docMk/>
            <pc:sldMk cId="2611475317" sldId="516"/>
            <ac:spMk id="5" creationId="{00000000-0000-0000-0000-000000000000}"/>
          </ac:spMkLst>
        </pc:spChg>
      </pc:sldChg>
      <pc:sldChg chg="delSp modSp add del mod">
        <pc:chgData name="Igor Shinkar" userId="db6eb1b41a9778dd" providerId="LiveId" clId="{10CD7C20-AF36-47C8-832E-1BE570B43881}" dt="2022-01-17T23:07:51.997" v="5587" actId="47"/>
        <pc:sldMkLst>
          <pc:docMk/>
          <pc:sldMk cId="427496789" sldId="517"/>
        </pc:sldMkLst>
        <pc:spChg chg="del mod">
          <ac:chgData name="Igor Shinkar" userId="db6eb1b41a9778dd" providerId="LiveId" clId="{10CD7C20-AF36-47C8-832E-1BE570B43881}" dt="2022-01-17T20:18:15.811" v="4413" actId="478"/>
          <ac:spMkLst>
            <pc:docMk/>
            <pc:sldMk cId="427496789" sldId="517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15.811" v="4413" actId="478"/>
          <ac:spMkLst>
            <pc:docMk/>
            <pc:sldMk cId="427496789" sldId="517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18:13.644" v="4412" actId="20577"/>
          <ac:spMkLst>
            <pc:docMk/>
            <pc:sldMk cId="427496789" sldId="517"/>
            <ac:spMk id="6" creationId="{00000000-0000-0000-0000-000000000000}"/>
          </ac:spMkLst>
        </pc:spChg>
      </pc:sldChg>
      <pc:sldChg chg="delSp modSp add del mod modAnim">
        <pc:chgData name="Igor Shinkar" userId="db6eb1b41a9778dd" providerId="LiveId" clId="{10CD7C20-AF36-47C8-832E-1BE570B43881}" dt="2022-01-17T23:07:50.113" v="5586" actId="47"/>
        <pc:sldMkLst>
          <pc:docMk/>
          <pc:sldMk cId="3342399386" sldId="518"/>
        </pc:sldMkLst>
        <pc:spChg chg="del mod">
          <ac:chgData name="Igor Shinkar" userId="db6eb1b41a9778dd" providerId="LiveId" clId="{10CD7C20-AF36-47C8-832E-1BE570B43881}" dt="2022-01-17T20:18:19.064" v="4414" actId="478"/>
          <ac:spMkLst>
            <pc:docMk/>
            <pc:sldMk cId="3342399386" sldId="518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19.064" v="4414" actId="478"/>
          <ac:spMkLst>
            <pc:docMk/>
            <pc:sldMk cId="3342399386" sldId="518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1:02.133" v="4474" actId="20577"/>
          <ac:spMkLst>
            <pc:docMk/>
            <pc:sldMk cId="3342399386" sldId="518"/>
            <ac:spMk id="7" creationId="{00000000-0000-0000-0000-000000000000}"/>
          </ac:spMkLst>
        </pc:spChg>
      </pc:sldChg>
      <pc:sldChg chg="addSp delSp modSp add del mod modAnim">
        <pc:chgData name="Igor Shinkar" userId="db6eb1b41a9778dd" providerId="LiveId" clId="{10CD7C20-AF36-47C8-832E-1BE570B43881}" dt="2022-01-17T23:07:50.113" v="5586" actId="47"/>
        <pc:sldMkLst>
          <pc:docMk/>
          <pc:sldMk cId="2957107474" sldId="519"/>
        </pc:sldMkLst>
        <pc:spChg chg="add del mod">
          <ac:chgData name="Igor Shinkar" userId="db6eb1b41a9778dd" providerId="LiveId" clId="{10CD7C20-AF36-47C8-832E-1BE570B43881}" dt="2022-01-17T20:18:45.205" v="4421" actId="478"/>
          <ac:spMkLst>
            <pc:docMk/>
            <pc:sldMk cId="2957107474" sldId="519"/>
            <ac:spMk id="4" creationId="{00000000-0000-0000-0000-000000000000}"/>
          </ac:spMkLst>
        </pc:spChg>
        <pc:spChg chg="add del mod">
          <ac:chgData name="Igor Shinkar" userId="db6eb1b41a9778dd" providerId="LiveId" clId="{10CD7C20-AF36-47C8-832E-1BE570B43881}" dt="2022-01-17T20:18:41.916" v="4420" actId="478"/>
          <ac:spMkLst>
            <pc:docMk/>
            <pc:sldMk cId="2957107474" sldId="519"/>
            <ac:spMk id="5" creationId="{00000000-0000-0000-0000-000000000000}"/>
          </ac:spMkLst>
        </pc:spChg>
        <pc:spChg chg="ord">
          <ac:chgData name="Igor Shinkar" userId="db6eb1b41a9778dd" providerId="LiveId" clId="{10CD7C20-AF36-47C8-832E-1BE570B43881}" dt="2022-01-17T20:18:36.594" v="4418" actId="167"/>
          <ac:spMkLst>
            <pc:docMk/>
            <pc:sldMk cId="2957107474" sldId="519"/>
            <ac:spMk id="7" creationId="{00000000-0000-0000-0000-000000000000}"/>
          </ac:spMkLst>
        </pc:spChg>
        <pc:spChg chg="add del">
          <ac:chgData name="Igor Shinkar" userId="db6eb1b41a9778dd" providerId="LiveId" clId="{10CD7C20-AF36-47C8-832E-1BE570B43881}" dt="2022-01-17T20:18:28.869" v="4417" actId="478"/>
          <ac:spMkLst>
            <pc:docMk/>
            <pc:sldMk cId="2957107474" sldId="519"/>
            <ac:spMk id="55" creationId="{00000000-0000-0000-0000-000000000000}"/>
          </ac:spMkLst>
        </pc:spChg>
        <pc:spChg chg="add del">
          <ac:chgData name="Igor Shinkar" userId="db6eb1b41a9778dd" providerId="LiveId" clId="{10CD7C20-AF36-47C8-832E-1BE570B43881}" dt="2022-01-17T20:18:28.869" v="4417" actId="478"/>
          <ac:spMkLst>
            <pc:docMk/>
            <pc:sldMk cId="2957107474" sldId="519"/>
            <ac:spMk id="61" creationId="{00000000-0000-0000-0000-000000000000}"/>
          </ac:spMkLst>
        </pc:spChg>
        <pc:spChg chg="add del">
          <ac:chgData name="Igor Shinkar" userId="db6eb1b41a9778dd" providerId="LiveId" clId="{10CD7C20-AF36-47C8-832E-1BE570B43881}" dt="2022-01-17T20:18:28.869" v="4417" actId="478"/>
          <ac:spMkLst>
            <pc:docMk/>
            <pc:sldMk cId="2957107474" sldId="519"/>
            <ac:spMk id="80" creationId="{00000000-0000-0000-0000-000000000000}"/>
          </ac:spMkLst>
        </pc:spChg>
      </pc:sldChg>
      <pc:sldChg chg="addSp delSp modSp add del mod modAnim">
        <pc:chgData name="Igor Shinkar" userId="db6eb1b41a9778dd" providerId="LiveId" clId="{10CD7C20-AF36-47C8-832E-1BE570B43881}" dt="2022-01-17T23:07:50.113" v="5586" actId="47"/>
        <pc:sldMkLst>
          <pc:docMk/>
          <pc:sldMk cId="1319402343" sldId="520"/>
        </pc:sldMkLst>
        <pc:spChg chg="del mod">
          <ac:chgData name="Igor Shinkar" userId="db6eb1b41a9778dd" providerId="LiveId" clId="{10CD7C20-AF36-47C8-832E-1BE570B43881}" dt="2022-01-17T20:18:24.610" v="4415" actId="478"/>
          <ac:spMkLst>
            <pc:docMk/>
            <pc:sldMk cId="1319402343" sldId="520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24.610" v="4415" actId="478"/>
          <ac:spMkLst>
            <pc:docMk/>
            <pc:sldMk cId="1319402343" sldId="520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0:12.967" v="4453" actId="20577"/>
          <ac:spMkLst>
            <pc:docMk/>
            <pc:sldMk cId="1319402343" sldId="520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8" creationId="{FDFE53B8-6338-4CE8-9E63-71EBF7C8692B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9" creationId="{67ADD876-7BF1-4CA1-B1F3-D7A3419A49EB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0" creationId="{BD46AE38-7CE9-4264-B5AD-67AF0865E2DF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1" creationId="{815DD5CB-253B-487C-874E-B4A6447C323C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2" creationId="{96662CAB-478A-4AA4-B8DA-01895BB191A8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3" creationId="{2A13E4D6-5D02-4250-B214-284545F1D9E7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4" creationId="{376FEF29-6598-4249-B81E-189C6E919B66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5" creationId="{21DEEE45-7310-4C36-9D7D-BE3EF8B557ED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6" creationId="{949CE671-5E6C-4F15-83B0-CB4CEFC31DE9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7" creationId="{D7D5345A-028E-4834-9C42-FB469878BB50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8" creationId="{98C6E909-C2A9-4451-BD5F-3BAD1A7825C1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9" creationId="{33CF5BE5-9082-4FF4-A67D-4359B7772FBF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30" creationId="{5E48A2FA-81CB-4134-9D1B-B15A04786D33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31" creationId="{3AE2F6FD-64D0-4F50-8050-A6B65335E260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32" creationId="{5A182E4D-E8DA-4B07-AFE1-18264E3B146C}"/>
          </ac:spMkLst>
        </pc:spChg>
        <pc:spChg chg="add del mod">
          <ac:chgData name="Igor Shinkar" userId="db6eb1b41a9778dd" providerId="LiveId" clId="{10CD7C20-AF36-47C8-832E-1BE570B43881}" dt="2022-01-17T20:20:30.968" v="4455"/>
          <ac:spMkLst>
            <pc:docMk/>
            <pc:sldMk cId="1319402343" sldId="520"/>
            <ac:spMk id="33" creationId="{798437E7-F4E6-4DA7-A8EE-313870A1C20B}"/>
          </ac:spMkLst>
        </pc:spChg>
        <pc:spChg chg="add del mod">
          <ac:chgData name="Igor Shinkar" userId="db6eb1b41a9778dd" providerId="LiveId" clId="{10CD7C20-AF36-47C8-832E-1BE570B43881}" dt="2022-01-17T20:20:30.968" v="4455"/>
          <ac:spMkLst>
            <pc:docMk/>
            <pc:sldMk cId="1319402343" sldId="520"/>
            <ac:spMk id="34" creationId="{03875090-D98C-4187-92FD-EACFA58D2F47}"/>
          </ac:spMkLst>
        </pc:spChg>
        <pc:grpChg chg="add del mod">
          <ac:chgData name="Igor Shinkar" userId="db6eb1b41a9778dd" providerId="LiveId" clId="{10CD7C20-AF36-47C8-832E-1BE570B43881}" dt="2022-01-17T20:20:30.968" v="4455"/>
          <ac:grpSpMkLst>
            <pc:docMk/>
            <pc:sldMk cId="1319402343" sldId="520"/>
            <ac:grpSpMk id="6" creationId="{3B53FE60-B5D4-4363-83D5-52077F641860}"/>
          </ac:grpSpMkLst>
        </pc:grp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0" creationId="{5A141457-4F42-4522-A4B4-90D6EEF44CF9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1" creationId="{6AC92AEB-063F-416A-8EDA-E7BFF1F94B70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2" creationId="{6717A53C-BF28-415D-8619-984B247F2021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3" creationId="{24F8846E-2C24-4020-B26D-E5041180E882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4" creationId="{7BB51507-5284-4091-B6AB-000E0E56DEBD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5" creationId="{053D02E6-B77C-4757-BA14-35856BE38FBB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6" creationId="{0286A050-5275-4B07-9FAF-58E08AF6BC3D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7" creationId="{1476A5C7-7BE6-402C-A8E6-FA5531678286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8" creationId="{9DBE3797-7494-49A1-AAAA-F01EB28D7D9A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9" creationId="{5CD295A1-9991-40D7-9FE0-268154D9C9DC}"/>
          </ac:cxnSpMkLst>
        </pc:cxnChg>
      </pc:sldChg>
      <pc:sldChg chg="addSp delSp modSp add del mod modAnim">
        <pc:chgData name="Igor Shinkar" userId="db6eb1b41a9778dd" providerId="LiveId" clId="{10CD7C20-AF36-47C8-832E-1BE570B43881}" dt="2022-01-17T23:07:50.113" v="5586" actId="47"/>
        <pc:sldMkLst>
          <pc:docMk/>
          <pc:sldMk cId="2316885411" sldId="521"/>
        </pc:sldMkLst>
        <pc:spChg chg="mod">
          <ac:chgData name="Igor Shinkar" userId="db6eb1b41a9778dd" providerId="LiveId" clId="{10CD7C20-AF36-47C8-832E-1BE570B43881}" dt="2022-01-17T20:23:09.327" v="4476" actId="1076"/>
          <ac:spMkLst>
            <pc:docMk/>
            <pc:sldMk cId="2316885411" sldId="521"/>
            <ac:spMk id="3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48.790" v="4422" actId="478"/>
          <ac:spMkLst>
            <pc:docMk/>
            <pc:sldMk cId="2316885411" sldId="521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48.790" v="4422" actId="478"/>
          <ac:spMkLst>
            <pc:docMk/>
            <pc:sldMk cId="2316885411" sldId="521"/>
            <ac:spMk id="5" creationId="{00000000-0000-0000-0000-000000000000}"/>
          </ac:spMkLst>
        </pc:spChg>
        <pc:cxnChg chg="add del mod">
          <ac:chgData name="Igor Shinkar" userId="db6eb1b41a9778dd" providerId="LiveId" clId="{10CD7C20-AF36-47C8-832E-1BE570B43881}" dt="2022-01-17T20:24:46.442" v="4481" actId="478"/>
          <ac:cxnSpMkLst>
            <pc:docMk/>
            <pc:sldMk cId="2316885411" sldId="521"/>
            <ac:cxnSpMk id="35" creationId="{556E8244-139A-488C-B583-AD9041145A7C}"/>
          </ac:cxnSpMkLst>
        </pc:cxnChg>
      </pc:sldChg>
      <pc:sldChg chg="delSp modSp add del mod modAnim">
        <pc:chgData name="Igor Shinkar" userId="db6eb1b41a9778dd" providerId="LiveId" clId="{10CD7C20-AF36-47C8-832E-1BE570B43881}" dt="2022-01-17T23:07:50.113" v="5586" actId="47"/>
        <pc:sldMkLst>
          <pc:docMk/>
          <pc:sldMk cId="669578644" sldId="522"/>
        </pc:sldMkLst>
        <pc:spChg chg="del mod">
          <ac:chgData name="Igor Shinkar" userId="db6eb1b41a9778dd" providerId="LiveId" clId="{10CD7C20-AF36-47C8-832E-1BE570B43881}" dt="2022-01-17T20:18:54.424" v="4423" actId="478"/>
          <ac:spMkLst>
            <pc:docMk/>
            <pc:sldMk cId="669578644" sldId="522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54.424" v="4423" actId="478"/>
          <ac:spMkLst>
            <pc:docMk/>
            <pc:sldMk cId="669578644" sldId="522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0:01.486" v="4448" actId="12"/>
          <ac:spMkLst>
            <pc:docMk/>
            <pc:sldMk cId="669578644" sldId="522"/>
            <ac:spMk id="7" creationId="{00000000-0000-0000-0000-000000000000}"/>
          </ac:spMkLst>
        </pc:spChg>
      </pc:sldChg>
      <pc:sldChg chg="delSp modSp add del mod modAnim">
        <pc:chgData name="Igor Shinkar" userId="db6eb1b41a9778dd" providerId="LiveId" clId="{10CD7C20-AF36-47C8-832E-1BE570B43881}" dt="2022-01-17T23:07:50.113" v="5586" actId="47"/>
        <pc:sldMkLst>
          <pc:docMk/>
          <pc:sldMk cId="1215546267" sldId="523"/>
        </pc:sldMkLst>
        <pc:spChg chg="del mod">
          <ac:chgData name="Igor Shinkar" userId="db6eb1b41a9778dd" providerId="LiveId" clId="{10CD7C20-AF36-47C8-832E-1BE570B43881}" dt="2022-01-17T20:19:03.865" v="4426" actId="478"/>
          <ac:spMkLst>
            <pc:docMk/>
            <pc:sldMk cId="1215546267" sldId="523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9:01.843" v="4425" actId="478"/>
          <ac:spMkLst>
            <pc:docMk/>
            <pc:sldMk cId="1215546267" sldId="523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19:19.087" v="4432" actId="20577"/>
          <ac:spMkLst>
            <pc:docMk/>
            <pc:sldMk cId="1215546267" sldId="523"/>
            <ac:spMk id="7" creationId="{00000000-0000-0000-0000-000000000000}"/>
          </ac:spMkLst>
        </pc:spChg>
      </pc:sldChg>
      <pc:sldChg chg="modSp add modAnim">
        <pc:chgData name="Igor Shinkar" userId="db6eb1b41a9778dd" providerId="LiveId" clId="{10CD7C20-AF36-47C8-832E-1BE570B43881}" dt="2022-01-17T21:06:59.923" v="4788" actId="20577"/>
        <pc:sldMkLst>
          <pc:docMk/>
          <pc:sldMk cId="2668586814" sldId="524"/>
        </pc:sldMkLst>
        <pc:spChg chg="mod">
          <ac:chgData name="Igor Shinkar" userId="db6eb1b41a9778dd" providerId="LiveId" clId="{10CD7C20-AF36-47C8-832E-1BE570B43881}" dt="2022-01-17T21:06:59.923" v="4788" actId="20577"/>
          <ac:spMkLst>
            <pc:docMk/>
            <pc:sldMk cId="2668586814" sldId="524"/>
            <ac:spMk id="7" creationId="{00000000-0000-0000-0000-000000000000}"/>
          </ac:spMkLst>
        </pc:spChg>
      </pc:sldChg>
      <pc:sldChg chg="delSp modSp add mod modAnim">
        <pc:chgData name="Igor Shinkar" userId="db6eb1b41a9778dd" providerId="LiveId" clId="{10CD7C20-AF36-47C8-832E-1BE570B43881}" dt="2022-01-17T22:10:58.246" v="5381" actId="478"/>
        <pc:sldMkLst>
          <pc:docMk/>
          <pc:sldMk cId="955206128" sldId="525"/>
        </pc:sldMkLst>
        <pc:spChg chg="mod">
          <ac:chgData name="Igor Shinkar" userId="db6eb1b41a9778dd" providerId="LiveId" clId="{10CD7C20-AF36-47C8-832E-1BE570B43881}" dt="2022-01-17T22:09:00.217" v="5358" actId="6549"/>
          <ac:spMkLst>
            <pc:docMk/>
            <pc:sldMk cId="955206128" sldId="525"/>
            <ac:spMk id="7" creationId="{00000000-0000-0000-0000-000000000000}"/>
          </ac:spMkLst>
        </pc:spChg>
        <pc:spChg chg="del">
          <ac:chgData name="Igor Shinkar" userId="db6eb1b41a9778dd" providerId="LiveId" clId="{10CD7C20-AF36-47C8-832E-1BE570B43881}" dt="2022-01-17T22:09:46.940" v="5362" actId="478"/>
          <ac:spMkLst>
            <pc:docMk/>
            <pc:sldMk cId="955206128" sldId="525"/>
            <ac:spMk id="10" creationId="{9E63F145-1D4B-4053-AA24-F0E3B711842C}"/>
          </ac:spMkLst>
        </pc:spChg>
        <pc:spChg chg="del">
          <ac:chgData name="Igor Shinkar" userId="db6eb1b41a9778dd" providerId="LiveId" clId="{10CD7C20-AF36-47C8-832E-1BE570B43881}" dt="2022-01-17T22:10:41.530" v="5374" actId="478"/>
          <ac:spMkLst>
            <pc:docMk/>
            <pc:sldMk cId="955206128" sldId="525"/>
            <ac:spMk id="11" creationId="{DAF85E81-FDE9-4F48-8710-FDF3EF2812AE}"/>
          </ac:spMkLst>
        </pc:spChg>
        <pc:spChg chg="del">
          <ac:chgData name="Igor Shinkar" userId="db6eb1b41a9778dd" providerId="LiveId" clId="{10CD7C20-AF36-47C8-832E-1BE570B43881}" dt="2022-01-17T22:10:52.114" v="5378" actId="478"/>
          <ac:spMkLst>
            <pc:docMk/>
            <pc:sldMk cId="955206128" sldId="525"/>
            <ac:spMk id="12" creationId="{AEC6C871-AF7A-4673-AA57-FEAD13D972B7}"/>
          </ac:spMkLst>
        </pc:spChg>
        <pc:spChg chg="del">
          <ac:chgData name="Igor Shinkar" userId="db6eb1b41a9778dd" providerId="LiveId" clId="{10CD7C20-AF36-47C8-832E-1BE570B43881}" dt="2022-01-17T22:10:45.801" v="5376" actId="478"/>
          <ac:spMkLst>
            <pc:docMk/>
            <pc:sldMk cId="955206128" sldId="525"/>
            <ac:spMk id="15" creationId="{82F71DFC-CAF7-48C2-A52A-6A6419630543}"/>
          </ac:spMkLst>
        </pc:spChg>
        <pc:spChg chg="del">
          <ac:chgData name="Igor Shinkar" userId="db6eb1b41a9778dd" providerId="LiveId" clId="{10CD7C20-AF36-47C8-832E-1BE570B43881}" dt="2022-01-17T22:09:51.135" v="5364" actId="478"/>
          <ac:spMkLst>
            <pc:docMk/>
            <pc:sldMk cId="955206128" sldId="525"/>
            <ac:spMk id="18" creationId="{A52F1E03-BC9F-432D-A4A2-79E3D0FDB17B}"/>
          </ac:spMkLst>
        </pc:spChg>
        <pc:spChg chg="del">
          <ac:chgData name="Igor Shinkar" userId="db6eb1b41a9778dd" providerId="LiveId" clId="{10CD7C20-AF36-47C8-832E-1BE570B43881}" dt="2022-01-17T22:10:54.425" v="5379" actId="478"/>
          <ac:spMkLst>
            <pc:docMk/>
            <pc:sldMk cId="955206128" sldId="525"/>
            <ac:spMk id="21" creationId="{703C0BAE-7E1E-48DB-B013-83C87129129A}"/>
          </ac:spMkLst>
        </pc:spChg>
        <pc:spChg chg="del">
          <ac:chgData name="Igor Shinkar" userId="db6eb1b41a9778dd" providerId="LiveId" clId="{10CD7C20-AF36-47C8-832E-1BE570B43881}" dt="2022-01-17T22:09:54.096" v="5366" actId="478"/>
          <ac:spMkLst>
            <pc:docMk/>
            <pc:sldMk cId="955206128" sldId="525"/>
            <ac:spMk id="44" creationId="{E2CD8EBC-21FA-426E-863E-0E2DAC491B0C}"/>
          </ac:spMkLst>
        </pc:spChg>
        <pc:spChg chg="del">
          <ac:chgData name="Igor Shinkar" userId="db6eb1b41a9778dd" providerId="LiveId" clId="{10CD7C20-AF36-47C8-832E-1BE570B43881}" dt="2022-01-17T22:09:48.547" v="5363" actId="478"/>
          <ac:spMkLst>
            <pc:docMk/>
            <pc:sldMk cId="955206128" sldId="525"/>
            <ac:spMk id="45" creationId="{0CCC9572-BDE0-4B56-9A9E-7A68B3AC7D6D}"/>
          </ac:spMkLst>
        </pc:spChg>
        <pc:spChg chg="mod">
          <ac:chgData name="Igor Shinkar" userId="db6eb1b41a9778dd" providerId="LiveId" clId="{10CD7C20-AF36-47C8-832E-1BE570B43881}" dt="2022-01-17T22:09:11.175" v="5360" actId="1076"/>
          <ac:spMkLst>
            <pc:docMk/>
            <pc:sldMk cId="955206128" sldId="525"/>
            <ac:spMk id="52" creationId="{DF944B4C-612E-410B-A2FD-5ED5FC3AD968}"/>
          </ac:spMkLst>
        </pc:spChg>
        <pc:spChg chg="mod">
          <ac:chgData name="Igor Shinkar" userId="db6eb1b41a9778dd" providerId="LiveId" clId="{10CD7C20-AF36-47C8-832E-1BE570B43881}" dt="2022-01-17T22:09:13.507" v="5361" actId="1076"/>
          <ac:spMkLst>
            <pc:docMk/>
            <pc:sldMk cId="955206128" sldId="525"/>
            <ac:spMk id="54" creationId="{CAE40DD3-E1EB-4D21-9D32-CBF034FB4458}"/>
          </ac:spMkLst>
        </pc:spChg>
        <pc:grpChg chg="mod">
          <ac:chgData name="Igor Shinkar" userId="db6eb1b41a9778dd" providerId="LiveId" clId="{10CD7C20-AF36-47C8-832E-1BE570B43881}" dt="2022-01-17T22:09:04.143" v="5359" actId="1076"/>
          <ac:grpSpMkLst>
            <pc:docMk/>
            <pc:sldMk cId="955206128" sldId="525"/>
            <ac:grpSpMk id="47" creationId="{61A0340D-4731-4F5B-AA99-88A77418084A}"/>
          </ac:grpSpMkLst>
        </pc:grpChg>
        <pc:cxnChg chg="del mod">
          <ac:chgData name="Igor Shinkar" userId="db6eb1b41a9778dd" providerId="LiveId" clId="{10CD7C20-AF36-47C8-832E-1BE570B43881}" dt="2022-01-17T22:10:00.741" v="5369" actId="478"/>
          <ac:cxnSpMkLst>
            <pc:docMk/>
            <pc:sldMk cId="955206128" sldId="525"/>
            <ac:cxnSpMk id="16" creationId="{3426F90F-4C51-4401-9F3F-DF9FE0C91924}"/>
          </ac:cxnSpMkLst>
        </pc:cxnChg>
        <pc:cxnChg chg="del mod">
          <ac:chgData name="Igor Shinkar" userId="db6eb1b41a9778dd" providerId="LiveId" clId="{10CD7C20-AF36-47C8-832E-1BE570B43881}" dt="2022-01-17T22:10:47.777" v="5377" actId="478"/>
          <ac:cxnSpMkLst>
            <pc:docMk/>
            <pc:sldMk cId="955206128" sldId="525"/>
            <ac:cxnSpMk id="23" creationId="{F39EB1EA-389C-4C0B-963F-9F890DCC9639}"/>
          </ac:cxnSpMkLst>
        </pc:cxnChg>
        <pc:cxnChg chg="del mod">
          <ac:chgData name="Igor Shinkar" userId="db6eb1b41a9778dd" providerId="LiveId" clId="{10CD7C20-AF36-47C8-832E-1BE570B43881}" dt="2022-01-17T22:10:11.290" v="5373" actId="478"/>
          <ac:cxnSpMkLst>
            <pc:docMk/>
            <pc:sldMk cId="955206128" sldId="525"/>
            <ac:cxnSpMk id="24" creationId="{F00C7DD3-FD2C-4FC7-BD2F-9DE0E56E9EF6}"/>
          </ac:cxnSpMkLst>
        </pc:cxnChg>
        <pc:cxnChg chg="del mod">
          <ac:chgData name="Igor Shinkar" userId="db6eb1b41a9778dd" providerId="LiveId" clId="{10CD7C20-AF36-47C8-832E-1BE570B43881}" dt="2022-01-17T22:10:06.186" v="5371" actId="478"/>
          <ac:cxnSpMkLst>
            <pc:docMk/>
            <pc:sldMk cId="955206128" sldId="525"/>
            <ac:cxnSpMk id="25" creationId="{748C5D58-9577-4652-ADCF-EA40B5EA0FC1}"/>
          </ac:cxnSpMkLst>
        </pc:cxnChg>
        <pc:cxnChg chg="del mod">
          <ac:chgData name="Igor Shinkar" userId="db6eb1b41a9778dd" providerId="LiveId" clId="{10CD7C20-AF36-47C8-832E-1BE570B43881}" dt="2022-01-17T22:10:56.253" v="5380" actId="478"/>
          <ac:cxnSpMkLst>
            <pc:docMk/>
            <pc:sldMk cId="955206128" sldId="525"/>
            <ac:cxnSpMk id="29" creationId="{5F3E0FD7-C80F-4B8F-99BE-8EAEE48E90AF}"/>
          </ac:cxnSpMkLst>
        </pc:cxnChg>
        <pc:cxnChg chg="del mod">
          <ac:chgData name="Igor Shinkar" userId="db6eb1b41a9778dd" providerId="LiveId" clId="{10CD7C20-AF36-47C8-832E-1BE570B43881}" dt="2022-01-17T22:10:03.650" v="5370" actId="478"/>
          <ac:cxnSpMkLst>
            <pc:docMk/>
            <pc:sldMk cId="955206128" sldId="525"/>
            <ac:cxnSpMk id="30" creationId="{77198257-3DB8-4989-906A-F32443E80B7B}"/>
          </ac:cxnSpMkLst>
        </pc:cxnChg>
        <pc:cxnChg chg="del mod">
          <ac:chgData name="Igor Shinkar" userId="db6eb1b41a9778dd" providerId="LiveId" clId="{10CD7C20-AF36-47C8-832E-1BE570B43881}" dt="2022-01-17T22:10:08.313" v="5372" actId="478"/>
          <ac:cxnSpMkLst>
            <pc:docMk/>
            <pc:sldMk cId="955206128" sldId="525"/>
            <ac:cxnSpMk id="32" creationId="{6D46B4C3-5088-413A-AF7A-074651781107}"/>
          </ac:cxnSpMkLst>
        </pc:cxnChg>
        <pc:cxnChg chg="del mod">
          <ac:chgData name="Igor Shinkar" userId="db6eb1b41a9778dd" providerId="LiveId" clId="{10CD7C20-AF36-47C8-832E-1BE570B43881}" dt="2022-01-17T22:10:58.246" v="5381" actId="478"/>
          <ac:cxnSpMkLst>
            <pc:docMk/>
            <pc:sldMk cId="955206128" sldId="525"/>
            <ac:cxnSpMk id="36" creationId="{50D96999-7CDC-4E6E-9C39-ECBF74C3A413}"/>
          </ac:cxnSpMkLst>
        </pc:cxnChg>
        <pc:cxnChg chg="del mod">
          <ac:chgData name="Igor Shinkar" userId="db6eb1b41a9778dd" providerId="LiveId" clId="{10CD7C20-AF36-47C8-832E-1BE570B43881}" dt="2022-01-17T22:10:43.887" v="5375" actId="478"/>
          <ac:cxnSpMkLst>
            <pc:docMk/>
            <pc:sldMk cId="955206128" sldId="525"/>
            <ac:cxnSpMk id="37" creationId="{D5D30FFC-3B0C-44E5-8AE5-3D9BB6A658F2}"/>
          </ac:cxnSpMkLst>
        </pc:cxnChg>
        <pc:cxnChg chg="del mod">
          <ac:chgData name="Igor Shinkar" userId="db6eb1b41a9778dd" providerId="LiveId" clId="{10CD7C20-AF36-47C8-832E-1BE570B43881}" dt="2022-01-17T22:09:52.881" v="5365" actId="478"/>
          <ac:cxnSpMkLst>
            <pc:docMk/>
            <pc:sldMk cId="955206128" sldId="525"/>
            <ac:cxnSpMk id="46" creationId="{11F7E9E5-2A99-4120-A872-9AD79B52308D}"/>
          </ac:cxnSpMkLst>
        </pc:cxnChg>
        <pc:cxnChg chg="del mod">
          <ac:chgData name="Igor Shinkar" userId="db6eb1b41a9778dd" providerId="LiveId" clId="{10CD7C20-AF36-47C8-832E-1BE570B43881}" dt="2022-01-17T22:09:55.465" v="5367" actId="478"/>
          <ac:cxnSpMkLst>
            <pc:docMk/>
            <pc:sldMk cId="955206128" sldId="525"/>
            <ac:cxnSpMk id="48" creationId="{7BAB5106-9311-4D53-B2AA-9A8E73D73D58}"/>
          </ac:cxnSpMkLst>
        </pc:cxnChg>
        <pc:cxnChg chg="del mod">
          <ac:chgData name="Igor Shinkar" userId="db6eb1b41a9778dd" providerId="LiveId" clId="{10CD7C20-AF36-47C8-832E-1BE570B43881}" dt="2022-01-17T22:09:57.718" v="5368" actId="478"/>
          <ac:cxnSpMkLst>
            <pc:docMk/>
            <pc:sldMk cId="955206128" sldId="525"/>
            <ac:cxnSpMk id="51" creationId="{E5B397C6-8B43-4435-B107-1BC868CBACAF}"/>
          </ac:cxnSpMkLst>
        </pc:cxnChg>
        <pc:cxnChg chg="mod">
          <ac:chgData name="Igor Shinkar" userId="db6eb1b41a9778dd" providerId="LiveId" clId="{10CD7C20-AF36-47C8-832E-1BE570B43881}" dt="2022-01-17T22:09:11.175" v="5360" actId="1076"/>
          <ac:cxnSpMkLst>
            <pc:docMk/>
            <pc:sldMk cId="955206128" sldId="525"/>
            <ac:cxnSpMk id="56" creationId="{F61D4733-05A3-4396-B5E1-E643B3F9BEA1}"/>
          </ac:cxnSpMkLst>
        </pc:cxnChg>
        <pc:cxnChg chg="mod">
          <ac:chgData name="Igor Shinkar" userId="db6eb1b41a9778dd" providerId="LiveId" clId="{10CD7C20-AF36-47C8-832E-1BE570B43881}" dt="2022-01-17T22:09:11.175" v="5360" actId="1076"/>
          <ac:cxnSpMkLst>
            <pc:docMk/>
            <pc:sldMk cId="955206128" sldId="525"/>
            <ac:cxnSpMk id="57" creationId="{311BB7F6-52DE-4EDC-9637-6574F0B2F7C8}"/>
          </ac:cxnSpMkLst>
        </pc:cxnChg>
        <pc:cxnChg chg="mod">
          <ac:chgData name="Igor Shinkar" userId="db6eb1b41a9778dd" providerId="LiveId" clId="{10CD7C20-AF36-47C8-832E-1BE570B43881}" dt="2022-01-17T22:09:13.507" v="5361" actId="1076"/>
          <ac:cxnSpMkLst>
            <pc:docMk/>
            <pc:sldMk cId="955206128" sldId="525"/>
            <ac:cxnSpMk id="58" creationId="{C241200C-096C-4203-AA44-8F8222E380FC}"/>
          </ac:cxnSpMkLst>
        </pc:cxnChg>
        <pc:cxnChg chg="mod">
          <ac:chgData name="Igor Shinkar" userId="db6eb1b41a9778dd" providerId="LiveId" clId="{10CD7C20-AF36-47C8-832E-1BE570B43881}" dt="2022-01-17T22:09:13.507" v="5361" actId="1076"/>
          <ac:cxnSpMkLst>
            <pc:docMk/>
            <pc:sldMk cId="955206128" sldId="525"/>
            <ac:cxnSpMk id="59" creationId="{6C861B89-56CB-4749-94F7-9C79F3949AEB}"/>
          </ac:cxnSpMkLst>
        </pc:cxnChg>
        <pc:cxnChg chg="mod">
          <ac:chgData name="Igor Shinkar" userId="db6eb1b41a9778dd" providerId="LiveId" clId="{10CD7C20-AF36-47C8-832E-1BE570B43881}" dt="2022-01-17T22:09:11.175" v="5360" actId="1076"/>
          <ac:cxnSpMkLst>
            <pc:docMk/>
            <pc:sldMk cId="955206128" sldId="525"/>
            <ac:cxnSpMk id="60" creationId="{20CE73C2-5DF5-4FE6-BD2D-34762473EC2E}"/>
          </ac:cxnSpMkLst>
        </pc:cxnChg>
        <pc:cxnChg chg="mod">
          <ac:chgData name="Igor Shinkar" userId="db6eb1b41a9778dd" providerId="LiveId" clId="{10CD7C20-AF36-47C8-832E-1BE570B43881}" dt="2022-01-17T22:09:13.507" v="5361" actId="1076"/>
          <ac:cxnSpMkLst>
            <pc:docMk/>
            <pc:sldMk cId="955206128" sldId="525"/>
            <ac:cxnSpMk id="61" creationId="{DCF094A4-BF6B-4904-8BE7-2A213D75BE9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32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51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princeton.edu/~wayne/kleinberg-tardos/pdf/03Graphs.pdf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sfu.ca/~ishinkar/teaching/spring22/cmpt405/info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17,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Depth First Search (DFS)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 graph G=(V,E) and a vertex v</a:t>
            </a:r>
          </a:p>
          <a:p>
            <a:r>
              <a:rPr lang="en-US" sz="2205" u="sng" dirty="0"/>
              <a:t>Goal</a:t>
            </a:r>
            <a:r>
              <a:rPr lang="en-US" sz="2205" dirty="0"/>
              <a:t>: explore all vertices reachable from v</a:t>
            </a:r>
          </a:p>
          <a:p>
            <a:r>
              <a:rPr lang="en-US" sz="2205" u="sng" dirty="0"/>
              <a:t>DFS(G, v)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set </a:t>
            </a:r>
            <a:r>
              <a:rPr lang="en-US" sz="2205" dirty="0" err="1"/>
              <a:t>v.visited</a:t>
            </a:r>
            <a:r>
              <a:rPr lang="en-US" sz="2205" dirty="0"/>
              <a:t>=true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 err="1"/>
              <a:t>pre_visit</a:t>
            </a:r>
            <a:r>
              <a:rPr lang="en-US" sz="2205" dirty="0"/>
              <a:t>(v) // e.g. print(first time in v)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all </a:t>
            </a:r>
            <a:r>
              <a:rPr lang="en-US" sz="2205" dirty="0" err="1"/>
              <a:t>neighbours</a:t>
            </a:r>
            <a:r>
              <a:rPr lang="en-US" sz="2205" dirty="0"/>
              <a:t> u of v do</a:t>
            </a:r>
          </a:p>
          <a:p>
            <a:pPr marL="377979" lvl="1" indent="0">
              <a:buNone/>
            </a:pPr>
            <a:r>
              <a:rPr lang="en-US" sz="2205" dirty="0"/>
              <a:t>	3.1 If </a:t>
            </a:r>
            <a:r>
              <a:rPr lang="en-US" sz="2205" dirty="0" err="1"/>
              <a:t>u.visited</a:t>
            </a:r>
            <a:r>
              <a:rPr lang="en-US" sz="2205" dirty="0"/>
              <a:t> = false</a:t>
            </a:r>
          </a:p>
          <a:p>
            <a:pPr marL="377979" lvl="1" indent="0">
              <a:buNone/>
            </a:pPr>
            <a:r>
              <a:rPr lang="en-US" sz="2205" dirty="0"/>
              <a:t>		 DFS(G, u)</a:t>
            </a:r>
          </a:p>
          <a:p>
            <a:pPr marL="377979" lvl="1" indent="0">
              <a:buNone/>
            </a:pPr>
            <a:r>
              <a:rPr lang="en-US" sz="2205" dirty="0"/>
              <a:t>		</a:t>
            </a:r>
            <a:r>
              <a:rPr lang="en-US" sz="2205" b="1" i="1" dirty="0" err="1"/>
              <a:t>u.parent</a:t>
            </a:r>
            <a:r>
              <a:rPr lang="en-US" sz="2205" b="1" i="1" dirty="0"/>
              <a:t> = v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 err="1"/>
              <a:t>post_visit</a:t>
            </a:r>
            <a:r>
              <a:rPr lang="en-US" sz="2205" dirty="0"/>
              <a:t>(v) // e.g. print(done with v)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55849" y="1729207"/>
            <a:ext cx="3265665" cy="6365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/>
              <a:t>Create clock starting with 0.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216261" y="2867890"/>
            <a:ext cx="3611845" cy="11192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 err="1"/>
              <a:t>pre_visit</a:t>
            </a:r>
            <a:r>
              <a:rPr lang="en-US" sz="1984" dirty="0"/>
              <a:t>(v):</a:t>
            </a:r>
          </a:p>
          <a:p>
            <a:r>
              <a:rPr lang="en-US" sz="1984" dirty="0"/>
              <a:t>	clock++</a:t>
            </a:r>
            <a:br>
              <a:rPr lang="en-US" sz="1984" dirty="0"/>
            </a:br>
            <a:r>
              <a:rPr lang="en-US" sz="1984" dirty="0"/>
              <a:t>	</a:t>
            </a:r>
            <a:r>
              <a:rPr lang="en-US" sz="1984" dirty="0" err="1"/>
              <a:t>v.pre</a:t>
            </a:r>
            <a:r>
              <a:rPr lang="en-US" sz="1984" dirty="0"/>
              <a:t> = clock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216261" y="4162601"/>
            <a:ext cx="3611845" cy="11192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 err="1"/>
              <a:t>post_visit</a:t>
            </a:r>
            <a:r>
              <a:rPr lang="en-US" sz="1984" dirty="0"/>
              <a:t>(v):</a:t>
            </a:r>
          </a:p>
          <a:p>
            <a:r>
              <a:rPr lang="en-US" sz="1984" dirty="0"/>
              <a:t>	clock++</a:t>
            </a:r>
            <a:br>
              <a:rPr lang="en-US" sz="1984" dirty="0"/>
            </a:br>
            <a:r>
              <a:rPr lang="en-US" sz="1984" dirty="0"/>
              <a:t>	</a:t>
            </a:r>
            <a:r>
              <a:rPr lang="en-US" sz="1984" dirty="0" err="1"/>
              <a:t>v.post</a:t>
            </a:r>
            <a:r>
              <a:rPr lang="en-US" sz="1984" dirty="0"/>
              <a:t> = clock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319338" y="5445280"/>
            <a:ext cx="5385838" cy="7879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Q</a:t>
            </a:r>
            <a:r>
              <a:rPr lang="en-US" sz="1984" dirty="0"/>
              <a:t>: What is the runtime of the algorithm?</a:t>
            </a:r>
          </a:p>
        </p:txBody>
      </p:sp>
      <p:sp>
        <p:nvSpPr>
          <p:cNvPr id="8" name="Rounded Rectangle 32">
            <a:extLst>
              <a:ext uri="{FF2B5EF4-FFF2-40B4-BE49-F238E27FC236}">
                <a16:creationId xmlns:a16="http://schemas.microsoft.com/office/drawing/2014/main" id="{74B4E658-8945-4FC9-A39D-584D0F96D89D}"/>
              </a:ext>
            </a:extLst>
          </p:cNvPr>
          <p:cNvSpPr/>
          <p:nvPr/>
        </p:nvSpPr>
        <p:spPr>
          <a:xfrm>
            <a:off x="4114704" y="6591371"/>
            <a:ext cx="5590471" cy="7879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A</a:t>
            </a:r>
            <a:r>
              <a:rPr lang="en-US" sz="1984" dirty="0"/>
              <a:t>: O(|V|+|E|) because we visit each edge exactly </a:t>
            </a:r>
            <a:r>
              <a:rPr lang="en-US" sz="1984" dirty="0" err="1"/>
              <a:t>tiwce</a:t>
            </a:r>
            <a:r>
              <a:rPr lang="en-US" sz="1984" dirty="0"/>
              <a:t> (and each vertex v is visited deg(v) times)</a:t>
            </a:r>
          </a:p>
        </p:txBody>
      </p:sp>
    </p:spTree>
    <p:extLst>
      <p:ext uri="{BB962C8B-B14F-4D97-AF65-F5344CB8AC3E}">
        <p14:creationId xmlns:p14="http://schemas.microsoft.com/office/powerpoint/2010/main" val="13701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DFS – finding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 lnSpcReduction="10000"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An undirected graph G=(V,E)</a:t>
            </a:r>
          </a:p>
          <a:p>
            <a:r>
              <a:rPr lang="en-US" sz="2205" u="sng" dirty="0"/>
              <a:t>Goal</a:t>
            </a:r>
            <a:r>
              <a:rPr lang="en-US" sz="2205" dirty="0"/>
              <a:t>: find all connected components of G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all vertices v </a:t>
            </a:r>
            <a:br>
              <a:rPr lang="en-US" sz="2205" dirty="0"/>
            </a:br>
            <a:r>
              <a:rPr lang="en-US" sz="2205" dirty="0"/>
              <a:t>	set </a:t>
            </a:r>
            <a:r>
              <a:rPr lang="en-US" sz="2205" dirty="0" err="1"/>
              <a:t>v.visited</a:t>
            </a:r>
            <a:r>
              <a:rPr lang="en-US" sz="2205" dirty="0"/>
              <a:t> = false</a:t>
            </a:r>
            <a:br>
              <a:rPr lang="en-US" sz="2205" dirty="0"/>
            </a:br>
            <a:r>
              <a:rPr lang="en-US" sz="2205" dirty="0"/>
              <a:t>	set v.CC = 0  </a:t>
            </a:r>
            <a:r>
              <a:rPr lang="en-US" sz="1874" dirty="0"/>
              <a:t>// v.CC=5: v belongs to the 5</a:t>
            </a:r>
            <a:r>
              <a:rPr lang="en-US" sz="1874" baseline="30000" dirty="0"/>
              <a:t>th</a:t>
            </a:r>
            <a:r>
              <a:rPr lang="en-US" sz="1874" dirty="0"/>
              <a:t> connected component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C = 1; // counter for connected components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all vertices v</a:t>
            </a:r>
          </a:p>
          <a:p>
            <a:r>
              <a:rPr lang="en-US" sz="2205" dirty="0"/>
              <a:t>	if </a:t>
            </a:r>
            <a:r>
              <a:rPr lang="en-US" sz="2205" dirty="0" err="1"/>
              <a:t>v.visited</a:t>
            </a:r>
            <a:r>
              <a:rPr lang="en-US" sz="2205" dirty="0"/>
              <a:t> = false</a:t>
            </a:r>
          </a:p>
          <a:p>
            <a:r>
              <a:rPr lang="en-US" sz="2205" dirty="0"/>
              <a:t>		DFS(</a:t>
            </a:r>
            <a:r>
              <a:rPr lang="en-US" sz="2205" dirty="0" err="1"/>
              <a:t>G,v,C</a:t>
            </a:r>
            <a:r>
              <a:rPr lang="en-US" sz="2205" dirty="0"/>
              <a:t>)</a:t>
            </a:r>
          </a:p>
          <a:p>
            <a:r>
              <a:rPr lang="en-US" sz="2205" dirty="0"/>
              <a:t>		C = C+1</a:t>
            </a:r>
          </a:p>
          <a:p>
            <a:r>
              <a:rPr lang="en-US" sz="2205" dirty="0"/>
              <a:t>		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50176" y="2609109"/>
            <a:ext cx="2437200" cy="10247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err="1"/>
              <a:t>DFS.pre</a:t>
            </a:r>
            <a:r>
              <a:rPr lang="en-US" sz="2200" dirty="0"/>
              <a:t>-visit():</a:t>
            </a:r>
            <a:br>
              <a:rPr lang="en-US" sz="2200" dirty="0"/>
            </a:br>
            <a:r>
              <a:rPr lang="en-US" sz="2200" dirty="0"/>
              <a:t>        set v.CC=C</a:t>
            </a:r>
          </a:p>
        </p:txBody>
      </p:sp>
      <p:grpSp>
        <p:nvGrpSpPr>
          <p:cNvPr id="39" name="Group 50">
            <a:extLst>
              <a:ext uri="{FF2B5EF4-FFF2-40B4-BE49-F238E27FC236}">
                <a16:creationId xmlns:a16="http://schemas.microsoft.com/office/drawing/2014/main" id="{FF63C988-E203-4470-9284-81E1F8B231C0}"/>
              </a:ext>
            </a:extLst>
          </p:cNvPr>
          <p:cNvGrpSpPr>
            <a:grpSpLocks/>
          </p:cNvGrpSpPr>
          <p:nvPr/>
        </p:nvGrpSpPr>
        <p:grpSpPr bwMode="auto">
          <a:xfrm>
            <a:off x="4198828" y="5092222"/>
            <a:ext cx="4868170" cy="1444867"/>
            <a:chOff x="662" y="1848"/>
            <a:chExt cx="4690" cy="1208"/>
          </a:xfrm>
        </p:grpSpPr>
        <p:sp>
          <p:nvSpPr>
            <p:cNvPr id="40" name="Oval 4">
              <a:extLst>
                <a:ext uri="{FF2B5EF4-FFF2-40B4-BE49-F238E27FC236}">
                  <a16:creationId xmlns:a16="http://schemas.microsoft.com/office/drawing/2014/main" id="{8F0CD307-2544-4E34-A23D-7AD91AE44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1" name="Oval 5">
              <a:extLst>
                <a:ext uri="{FF2B5EF4-FFF2-40B4-BE49-F238E27FC236}">
                  <a16:creationId xmlns:a16="http://schemas.microsoft.com/office/drawing/2014/main" id="{F0B4F055-EA5B-4AB8-8ACC-033545B4A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2" name="Oval 6">
              <a:extLst>
                <a:ext uri="{FF2B5EF4-FFF2-40B4-BE49-F238E27FC236}">
                  <a16:creationId xmlns:a16="http://schemas.microsoft.com/office/drawing/2014/main" id="{DA9FAE5F-F205-45FC-B792-18C696549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3" name="Oval 7">
              <a:extLst>
                <a:ext uri="{FF2B5EF4-FFF2-40B4-BE49-F238E27FC236}">
                  <a16:creationId xmlns:a16="http://schemas.microsoft.com/office/drawing/2014/main" id="{8BB276A0-6CE9-4D7F-B984-8501C67C9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4" name="Oval 8">
              <a:extLst>
                <a:ext uri="{FF2B5EF4-FFF2-40B4-BE49-F238E27FC236}">
                  <a16:creationId xmlns:a16="http://schemas.microsoft.com/office/drawing/2014/main" id="{180016D3-BEF3-4FF6-8A27-47DB76971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5" name="Oval 9">
              <a:extLst>
                <a:ext uri="{FF2B5EF4-FFF2-40B4-BE49-F238E27FC236}">
                  <a16:creationId xmlns:a16="http://schemas.microsoft.com/office/drawing/2014/main" id="{7D245BAF-B17E-4216-B355-16443BAFD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46" name="Oval 10">
              <a:extLst>
                <a:ext uri="{FF2B5EF4-FFF2-40B4-BE49-F238E27FC236}">
                  <a16:creationId xmlns:a16="http://schemas.microsoft.com/office/drawing/2014/main" id="{4DF94F2C-E950-4E0C-9B21-B872EE9A5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47" name="AutoShape 11">
              <a:extLst>
                <a:ext uri="{FF2B5EF4-FFF2-40B4-BE49-F238E27FC236}">
                  <a16:creationId xmlns:a16="http://schemas.microsoft.com/office/drawing/2014/main" id="{6D891B84-C147-4F0A-B029-57009C0690C9}"/>
                </a:ext>
              </a:extLst>
            </p:cNvPr>
            <p:cNvCxnSpPr>
              <a:cxnSpLocks noChangeShapeType="1"/>
              <a:stCxn id="44" idx="3"/>
              <a:endCxn id="40" idx="7"/>
            </p:cNvCxnSpPr>
            <p:nvPr/>
          </p:nvCxnSpPr>
          <p:spPr bwMode="auto">
            <a:xfrm flipH="1">
              <a:off x="802" y="2194"/>
              <a:ext cx="70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AutoShape 12">
              <a:extLst>
                <a:ext uri="{FF2B5EF4-FFF2-40B4-BE49-F238E27FC236}">
                  <a16:creationId xmlns:a16="http://schemas.microsoft.com/office/drawing/2014/main" id="{A38D095F-DEF6-451C-9EF2-0C5582FE1B1F}"/>
                </a:ext>
              </a:extLst>
            </p:cNvPr>
            <p:cNvCxnSpPr>
              <a:cxnSpLocks noChangeShapeType="1"/>
              <a:stCxn id="41" idx="2"/>
              <a:endCxn id="40" idx="6"/>
            </p:cNvCxnSpPr>
            <p:nvPr/>
          </p:nvCxnSpPr>
          <p:spPr bwMode="auto">
            <a:xfrm flipH="1">
              <a:off x="816" y="2832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13">
              <a:extLst>
                <a:ext uri="{FF2B5EF4-FFF2-40B4-BE49-F238E27FC236}">
                  <a16:creationId xmlns:a16="http://schemas.microsoft.com/office/drawing/2014/main" id="{3AA1DE55-00A4-459C-9030-B2E6951CA6EE}"/>
                </a:ext>
              </a:extLst>
            </p:cNvPr>
            <p:cNvCxnSpPr>
              <a:cxnSpLocks noChangeShapeType="1"/>
              <a:stCxn id="42" idx="2"/>
              <a:endCxn id="41" idx="6"/>
            </p:cNvCxnSpPr>
            <p:nvPr/>
          </p:nvCxnSpPr>
          <p:spPr bwMode="auto">
            <a:xfrm flipH="1">
              <a:off x="1584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14">
              <a:extLst>
                <a:ext uri="{FF2B5EF4-FFF2-40B4-BE49-F238E27FC236}">
                  <a16:creationId xmlns:a16="http://schemas.microsoft.com/office/drawing/2014/main" id="{A60C1385-72B3-4E71-A19D-234B43AD85BA}"/>
                </a:ext>
              </a:extLst>
            </p:cNvPr>
            <p:cNvCxnSpPr>
              <a:cxnSpLocks noChangeShapeType="1"/>
              <a:stCxn id="44" idx="4"/>
              <a:endCxn id="41" idx="0"/>
            </p:cNvCxnSpPr>
            <p:nvPr/>
          </p:nvCxnSpPr>
          <p:spPr bwMode="auto">
            <a:xfrm>
              <a:off x="1536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15">
              <a:extLst>
                <a:ext uri="{FF2B5EF4-FFF2-40B4-BE49-F238E27FC236}">
                  <a16:creationId xmlns:a16="http://schemas.microsoft.com/office/drawing/2014/main" id="{D95BE3BC-1F87-4E0A-A7AC-0EE1ABCA7033}"/>
                </a:ext>
              </a:extLst>
            </p:cNvPr>
            <p:cNvCxnSpPr>
              <a:cxnSpLocks noChangeShapeType="1"/>
              <a:stCxn id="45" idx="2"/>
              <a:endCxn id="44" idx="6"/>
            </p:cNvCxnSpPr>
            <p:nvPr/>
          </p:nvCxnSpPr>
          <p:spPr bwMode="auto">
            <a:xfrm flipH="1">
              <a:off x="1584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AutoShape 16">
              <a:extLst>
                <a:ext uri="{FF2B5EF4-FFF2-40B4-BE49-F238E27FC236}">
                  <a16:creationId xmlns:a16="http://schemas.microsoft.com/office/drawing/2014/main" id="{C06C2A00-ED35-47C7-8DE5-1BFB8C3ACE92}"/>
                </a:ext>
              </a:extLst>
            </p:cNvPr>
            <p:cNvCxnSpPr>
              <a:cxnSpLocks noChangeShapeType="1"/>
              <a:stCxn id="45" idx="3"/>
              <a:endCxn id="41" idx="7"/>
            </p:cNvCxnSpPr>
            <p:nvPr/>
          </p:nvCxnSpPr>
          <p:spPr bwMode="auto">
            <a:xfrm flipH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17">
              <a:extLst>
                <a:ext uri="{FF2B5EF4-FFF2-40B4-BE49-F238E27FC236}">
                  <a16:creationId xmlns:a16="http://schemas.microsoft.com/office/drawing/2014/main" id="{9C2D1D2F-3879-437B-B735-7C5DB9824C36}"/>
                </a:ext>
              </a:extLst>
            </p:cNvPr>
            <p:cNvCxnSpPr>
              <a:cxnSpLocks noChangeShapeType="1"/>
              <a:stCxn id="42" idx="1"/>
              <a:endCxn id="44" idx="5"/>
            </p:cNvCxnSpPr>
            <p:nvPr/>
          </p:nvCxnSpPr>
          <p:spPr bwMode="auto">
            <a:xfrm flipH="1" flipV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18">
              <a:extLst>
                <a:ext uri="{FF2B5EF4-FFF2-40B4-BE49-F238E27FC236}">
                  <a16:creationId xmlns:a16="http://schemas.microsoft.com/office/drawing/2014/main" id="{132AF00F-B709-46D5-968C-62F3772E0E83}"/>
                </a:ext>
              </a:extLst>
            </p:cNvPr>
            <p:cNvCxnSpPr>
              <a:cxnSpLocks noChangeShapeType="1"/>
              <a:stCxn id="45" idx="4"/>
              <a:endCxn id="42" idx="0"/>
            </p:cNvCxnSpPr>
            <p:nvPr/>
          </p:nvCxnSpPr>
          <p:spPr bwMode="auto">
            <a:xfrm>
              <a:off x="2352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19">
              <a:extLst>
                <a:ext uri="{FF2B5EF4-FFF2-40B4-BE49-F238E27FC236}">
                  <a16:creationId xmlns:a16="http://schemas.microsoft.com/office/drawing/2014/main" id="{38AF30A6-1675-4A4E-884B-85F6F8DD2EA3}"/>
                </a:ext>
              </a:extLst>
            </p:cNvPr>
            <p:cNvCxnSpPr>
              <a:cxnSpLocks noChangeShapeType="1"/>
              <a:stCxn id="46" idx="2"/>
              <a:endCxn id="45" idx="6"/>
            </p:cNvCxnSpPr>
            <p:nvPr/>
          </p:nvCxnSpPr>
          <p:spPr bwMode="auto">
            <a:xfrm flipH="1">
              <a:off x="2400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Oval 20">
              <a:extLst>
                <a:ext uri="{FF2B5EF4-FFF2-40B4-BE49-F238E27FC236}">
                  <a16:creationId xmlns:a16="http://schemas.microsoft.com/office/drawing/2014/main" id="{835B83EE-9F60-4C00-B26F-63812821F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7" name="Oval 21">
              <a:extLst>
                <a:ext uri="{FF2B5EF4-FFF2-40B4-BE49-F238E27FC236}">
                  <a16:creationId xmlns:a16="http://schemas.microsoft.com/office/drawing/2014/main" id="{6DC72829-6C79-400B-8FC2-39FC8EA86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8" name="Oval 23">
              <a:extLst>
                <a:ext uri="{FF2B5EF4-FFF2-40B4-BE49-F238E27FC236}">
                  <a16:creationId xmlns:a16="http://schemas.microsoft.com/office/drawing/2014/main" id="{E6971C32-8FF1-46E8-A596-12B677130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59" name="Oval 24">
              <a:extLst>
                <a:ext uri="{FF2B5EF4-FFF2-40B4-BE49-F238E27FC236}">
                  <a16:creationId xmlns:a16="http://schemas.microsoft.com/office/drawing/2014/main" id="{CE3172B3-4465-45DE-961B-CFEDDD9EF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sp>
          <p:nvSpPr>
            <p:cNvPr id="60" name="Oval 25">
              <a:extLst>
                <a:ext uri="{FF2B5EF4-FFF2-40B4-BE49-F238E27FC236}">
                  <a16:creationId xmlns:a16="http://schemas.microsoft.com/office/drawing/2014/main" id="{4CA2E1BE-FDA2-46F2-B713-D2D91720A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1984"/>
            </a:p>
          </p:txBody>
        </p:sp>
        <p:cxnSp>
          <p:nvCxnSpPr>
            <p:cNvPr id="61" name="AutoShape 26">
              <a:extLst>
                <a:ext uri="{FF2B5EF4-FFF2-40B4-BE49-F238E27FC236}">
                  <a16:creationId xmlns:a16="http://schemas.microsoft.com/office/drawing/2014/main" id="{591D0977-15CC-4840-9C98-65BFE22C8FD5}"/>
                </a:ext>
              </a:extLst>
            </p:cNvPr>
            <p:cNvCxnSpPr>
              <a:cxnSpLocks noChangeShapeType="1"/>
              <a:stCxn id="57" idx="2"/>
              <a:endCxn id="56" idx="6"/>
            </p:cNvCxnSpPr>
            <p:nvPr/>
          </p:nvCxnSpPr>
          <p:spPr bwMode="auto">
            <a:xfrm flipH="1">
              <a:off x="3792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28">
              <a:extLst>
                <a:ext uri="{FF2B5EF4-FFF2-40B4-BE49-F238E27FC236}">
                  <a16:creationId xmlns:a16="http://schemas.microsoft.com/office/drawing/2014/main" id="{4498B287-830E-4764-8626-D1F44FD1216C}"/>
                </a:ext>
              </a:extLst>
            </p:cNvPr>
            <p:cNvCxnSpPr>
              <a:cxnSpLocks noChangeShapeType="1"/>
              <a:stCxn id="59" idx="2"/>
              <a:endCxn id="58" idx="6"/>
            </p:cNvCxnSpPr>
            <p:nvPr/>
          </p:nvCxnSpPr>
          <p:spPr bwMode="auto">
            <a:xfrm flipH="1">
              <a:off x="3792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29">
              <a:extLst>
                <a:ext uri="{FF2B5EF4-FFF2-40B4-BE49-F238E27FC236}">
                  <a16:creationId xmlns:a16="http://schemas.microsoft.com/office/drawing/2014/main" id="{F5B4B087-CC78-4127-A48D-2A822E471F5A}"/>
                </a:ext>
              </a:extLst>
            </p:cNvPr>
            <p:cNvCxnSpPr>
              <a:cxnSpLocks noChangeShapeType="1"/>
              <a:stCxn id="59" idx="3"/>
              <a:endCxn id="56" idx="6"/>
            </p:cNvCxnSpPr>
            <p:nvPr/>
          </p:nvCxnSpPr>
          <p:spPr bwMode="auto">
            <a:xfrm flipH="1">
              <a:off x="3792" y="2194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AutoShape 30">
              <a:extLst>
                <a:ext uri="{FF2B5EF4-FFF2-40B4-BE49-F238E27FC236}">
                  <a16:creationId xmlns:a16="http://schemas.microsoft.com/office/drawing/2014/main" id="{80C6D462-F732-4F36-B96A-765E2F317564}"/>
                </a:ext>
              </a:extLst>
            </p:cNvPr>
            <p:cNvCxnSpPr>
              <a:cxnSpLocks noChangeShapeType="1"/>
              <a:stCxn id="57" idx="1"/>
              <a:endCxn id="58" idx="6"/>
            </p:cNvCxnSpPr>
            <p:nvPr/>
          </p:nvCxnSpPr>
          <p:spPr bwMode="auto">
            <a:xfrm flipH="1" flipV="1">
              <a:off x="3792" y="2160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31">
              <a:extLst>
                <a:ext uri="{FF2B5EF4-FFF2-40B4-BE49-F238E27FC236}">
                  <a16:creationId xmlns:a16="http://schemas.microsoft.com/office/drawing/2014/main" id="{73D58C6F-7BFF-4215-B551-F4F3063C3F07}"/>
                </a:ext>
              </a:extLst>
            </p:cNvPr>
            <p:cNvCxnSpPr>
              <a:cxnSpLocks noChangeShapeType="1"/>
              <a:stCxn id="59" idx="4"/>
              <a:endCxn id="57" idx="0"/>
            </p:cNvCxnSpPr>
            <p:nvPr/>
          </p:nvCxnSpPr>
          <p:spPr bwMode="auto">
            <a:xfrm>
              <a:off x="4560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32">
              <a:extLst>
                <a:ext uri="{FF2B5EF4-FFF2-40B4-BE49-F238E27FC236}">
                  <a16:creationId xmlns:a16="http://schemas.microsoft.com/office/drawing/2014/main" id="{86CD46F3-4A6F-4E0B-91D9-1371A56C7719}"/>
                </a:ext>
              </a:extLst>
            </p:cNvPr>
            <p:cNvCxnSpPr>
              <a:cxnSpLocks noChangeShapeType="1"/>
              <a:stCxn id="60" idx="2"/>
              <a:endCxn id="59" idx="6"/>
            </p:cNvCxnSpPr>
            <p:nvPr/>
          </p:nvCxnSpPr>
          <p:spPr bwMode="auto">
            <a:xfrm flipH="1">
              <a:off x="4608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33">
              <a:extLst>
                <a:ext uri="{FF2B5EF4-FFF2-40B4-BE49-F238E27FC236}">
                  <a16:creationId xmlns:a16="http://schemas.microsoft.com/office/drawing/2014/main" id="{7B97321A-CBDD-42A7-AF4B-3F1D1C0D7834}"/>
                </a:ext>
              </a:extLst>
            </p:cNvPr>
            <p:cNvCxnSpPr>
              <a:cxnSpLocks noChangeShapeType="1"/>
              <a:stCxn id="58" idx="2"/>
              <a:endCxn id="56" idx="2"/>
            </p:cNvCxnSpPr>
            <p:nvPr/>
          </p:nvCxnSpPr>
          <p:spPr bwMode="auto">
            <a:xfrm rot="10800000" flipH="1" flipV="1">
              <a:off x="3696" y="2160"/>
              <a:ext cx="1" cy="672"/>
            </a:xfrm>
            <a:prstGeom prst="curvedConnector3">
              <a:avLst>
                <a:gd name="adj1" fmla="val -144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Text Box 38">
              <a:extLst>
                <a:ext uri="{FF2B5EF4-FFF2-40B4-BE49-F238E27FC236}">
                  <a16:creationId xmlns:a16="http://schemas.microsoft.com/office/drawing/2014/main" id="{9CA39595-B4E9-4090-9FAB-A6B275A10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" y="2848"/>
              <a:ext cx="168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a</a:t>
              </a:r>
            </a:p>
          </p:txBody>
        </p:sp>
        <p:sp>
          <p:nvSpPr>
            <p:cNvPr id="69" name="Text Box 39">
              <a:extLst>
                <a:ext uri="{FF2B5EF4-FFF2-40B4-BE49-F238E27FC236}">
                  <a16:creationId xmlns:a16="http://schemas.microsoft.com/office/drawing/2014/main" id="{85D8164F-7D0E-4045-8FFA-8712B624A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8" y="2848"/>
              <a:ext cx="145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f</a:t>
              </a:r>
            </a:p>
          </p:txBody>
        </p:sp>
        <p:sp>
          <p:nvSpPr>
            <p:cNvPr id="70" name="Text Box 40">
              <a:extLst>
                <a:ext uri="{FF2B5EF4-FFF2-40B4-BE49-F238E27FC236}">
                  <a16:creationId xmlns:a16="http://schemas.microsoft.com/office/drawing/2014/main" id="{250B906C-113B-41D8-9334-0F331D1A6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" y="2848"/>
              <a:ext cx="17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e</a:t>
              </a:r>
            </a:p>
          </p:txBody>
        </p:sp>
        <p:sp>
          <p:nvSpPr>
            <p:cNvPr id="71" name="Text Box 41">
              <a:extLst>
                <a:ext uri="{FF2B5EF4-FFF2-40B4-BE49-F238E27FC236}">
                  <a16:creationId xmlns:a16="http://schemas.microsoft.com/office/drawing/2014/main" id="{C4DEEB16-74E7-443E-951E-7C0F74B31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" y="2848"/>
              <a:ext cx="166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g</a:t>
              </a:r>
            </a:p>
          </p:txBody>
        </p:sp>
        <p:sp>
          <p:nvSpPr>
            <p:cNvPr id="72" name="Text Box 42">
              <a:extLst>
                <a:ext uri="{FF2B5EF4-FFF2-40B4-BE49-F238E27FC236}">
                  <a16:creationId xmlns:a16="http://schemas.microsoft.com/office/drawing/2014/main" id="{B9D78B42-7A1F-4BA4-8388-E9E677D58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2" y="1856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 dirty="0"/>
                <a:t>d</a:t>
              </a:r>
            </a:p>
          </p:txBody>
        </p:sp>
        <p:sp>
          <p:nvSpPr>
            <p:cNvPr id="73" name="Text Box 43">
              <a:extLst>
                <a:ext uri="{FF2B5EF4-FFF2-40B4-BE49-F238E27FC236}">
                  <a16:creationId xmlns:a16="http://schemas.microsoft.com/office/drawing/2014/main" id="{0DDD1A9C-10C0-4975-A1A0-44E271587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848"/>
              <a:ext cx="16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 dirty="0"/>
                <a:t>c</a:t>
              </a:r>
            </a:p>
          </p:txBody>
        </p:sp>
        <p:sp>
          <p:nvSpPr>
            <p:cNvPr id="74" name="Text Box 44">
              <a:extLst>
                <a:ext uri="{FF2B5EF4-FFF2-40B4-BE49-F238E27FC236}">
                  <a16:creationId xmlns:a16="http://schemas.microsoft.com/office/drawing/2014/main" id="{DA6A8D92-35BD-46AF-A7D8-E85D47B2FF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56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 dirty="0"/>
                <a:t>b</a:t>
              </a:r>
            </a:p>
          </p:txBody>
        </p:sp>
        <p:sp>
          <p:nvSpPr>
            <p:cNvPr id="75" name="Text Box 45">
              <a:extLst>
                <a:ext uri="{FF2B5EF4-FFF2-40B4-BE49-F238E27FC236}">
                  <a16:creationId xmlns:a16="http://schemas.microsoft.com/office/drawing/2014/main" id="{F8929390-34EE-4655-BB97-8E45BB198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0" y="1848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p</a:t>
              </a:r>
            </a:p>
          </p:txBody>
        </p:sp>
        <p:sp>
          <p:nvSpPr>
            <p:cNvPr id="76" name="Text Box 46">
              <a:extLst>
                <a:ext uri="{FF2B5EF4-FFF2-40B4-BE49-F238E27FC236}">
                  <a16:creationId xmlns:a16="http://schemas.microsoft.com/office/drawing/2014/main" id="{89DD8B7B-6B13-46F1-9E28-C639756D3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8" y="1848"/>
              <a:ext cx="173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q</a:t>
              </a:r>
            </a:p>
          </p:txBody>
        </p:sp>
        <p:sp>
          <p:nvSpPr>
            <p:cNvPr id="77" name="Text Box 47">
              <a:extLst>
                <a:ext uri="{FF2B5EF4-FFF2-40B4-BE49-F238E27FC236}">
                  <a16:creationId xmlns:a16="http://schemas.microsoft.com/office/drawing/2014/main" id="{3C54DB68-42E6-4632-A8C2-8C0DA942C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2" y="1848"/>
              <a:ext cx="15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r</a:t>
              </a:r>
            </a:p>
          </p:txBody>
        </p:sp>
        <p:sp>
          <p:nvSpPr>
            <p:cNvPr id="78" name="Text Box 48">
              <a:extLst>
                <a:ext uri="{FF2B5EF4-FFF2-40B4-BE49-F238E27FC236}">
                  <a16:creationId xmlns:a16="http://schemas.microsoft.com/office/drawing/2014/main" id="{09E88F27-F30C-4639-A189-020FC11B4E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6" y="2716"/>
              <a:ext cx="156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s</a:t>
              </a:r>
            </a:p>
          </p:txBody>
        </p:sp>
        <p:sp>
          <p:nvSpPr>
            <p:cNvPr id="79" name="Text Box 49">
              <a:extLst>
                <a:ext uri="{FF2B5EF4-FFF2-40B4-BE49-F238E27FC236}">
                  <a16:creationId xmlns:a16="http://schemas.microsoft.com/office/drawing/2014/main" id="{15475D48-AA82-442B-8D73-824CA66D3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804"/>
              <a:ext cx="149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64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672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291" dirty="0"/>
              <a:t>Directed Acyclic Graphs and Topological 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79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Directed Acyclic Graphs (DAG)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r>
              <a:rPr lang="en-US" sz="2000" u="sng" dirty="0"/>
              <a:t>See the Princeton slides by Kevin Wayne</a:t>
            </a:r>
          </a:p>
          <a:p>
            <a:r>
              <a:rPr lang="en-US" sz="2000" dirty="0">
                <a:solidFill>
                  <a:srgbClr val="FF0000"/>
                </a:solidFill>
                <a:hlinkClick r:id="rId2"/>
              </a:rPr>
              <a:t>https://www.cs.princeton.edu/~wayne/kleinberg-tardos/pdf/03Graphs.pdf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205" dirty="0">
              <a:solidFill>
                <a:srgbClr val="FF0000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310430" y="2351899"/>
            <a:ext cx="5459765" cy="1343942"/>
            <a:chOff x="1371600" y="2590800"/>
            <a:chExt cx="4953000" cy="1219200"/>
          </a:xfrm>
        </p:grpSpPr>
        <p:sp>
          <p:nvSpPr>
            <p:cNvPr id="52" name="Oval 51"/>
            <p:cNvSpPr/>
            <p:nvPr/>
          </p:nvSpPr>
          <p:spPr>
            <a:xfrm>
              <a:off x="13716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>
            <a:xfrm flipV="1">
              <a:off x="16317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22860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22860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124200" y="3048000"/>
              <a:ext cx="243609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42672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51816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51816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019800" y="3048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cxnSp>
          <p:nvCxnSpPr>
            <p:cNvPr id="61" name="Straight Arrow Connector 60"/>
            <p:cNvCxnSpPr>
              <a:stCxn id="52" idx="5"/>
              <a:endCxn id="54" idx="2"/>
            </p:cNvCxnSpPr>
            <p:nvPr/>
          </p:nvCxnSpPr>
          <p:spPr>
            <a:xfrm>
              <a:off x="16317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5" idx="6"/>
              <a:endCxn id="56" idx="1"/>
            </p:cNvCxnSpPr>
            <p:nvPr/>
          </p:nvCxnSpPr>
          <p:spPr>
            <a:xfrm>
              <a:off x="2590800" y="2743200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4" idx="6"/>
              <a:endCxn id="56" idx="3"/>
            </p:cNvCxnSpPr>
            <p:nvPr/>
          </p:nvCxnSpPr>
          <p:spPr>
            <a:xfrm flipV="1">
              <a:off x="2590800" y="3308163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6" idx="7"/>
              <a:endCxn id="59" idx="2"/>
            </p:cNvCxnSpPr>
            <p:nvPr/>
          </p:nvCxnSpPr>
          <p:spPr>
            <a:xfrm flipV="1">
              <a:off x="3332133" y="2743200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6" idx="5"/>
              <a:endCxn id="58" idx="2"/>
            </p:cNvCxnSpPr>
            <p:nvPr/>
          </p:nvCxnSpPr>
          <p:spPr>
            <a:xfrm>
              <a:off x="3332133" y="3308163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57" idx="7"/>
              <a:endCxn id="59" idx="2"/>
            </p:cNvCxnSpPr>
            <p:nvPr/>
          </p:nvCxnSpPr>
          <p:spPr>
            <a:xfrm flipV="1">
              <a:off x="45273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7" idx="5"/>
              <a:endCxn id="58" idx="2"/>
            </p:cNvCxnSpPr>
            <p:nvPr/>
          </p:nvCxnSpPr>
          <p:spPr>
            <a:xfrm>
              <a:off x="45273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0" idx="1"/>
            </p:cNvCxnSpPr>
            <p:nvPr/>
          </p:nvCxnSpPr>
          <p:spPr>
            <a:xfrm>
              <a:off x="5486400" y="2743200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8" idx="6"/>
              <a:endCxn id="60" idx="3"/>
            </p:cNvCxnSpPr>
            <p:nvPr/>
          </p:nvCxnSpPr>
          <p:spPr>
            <a:xfrm flipV="1">
              <a:off x="5486400" y="3308163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81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Directed Acyclic Graphs (DAG)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r>
              <a:rPr lang="en-US" sz="2205" dirty="0"/>
              <a:t>A directed graph is called acyclic if it contains no directed cycles, i.e., no paths that start and end at the same vertex</a:t>
            </a:r>
          </a:p>
          <a:p>
            <a:endParaRPr lang="en-US" sz="2205" dirty="0"/>
          </a:p>
          <a:p>
            <a:r>
              <a:rPr lang="en-US" sz="2205" u="sng" dirty="0"/>
              <a:t>Topological sorting</a:t>
            </a:r>
            <a:r>
              <a:rPr lang="en-US" sz="2205" dirty="0"/>
              <a:t> of a direct acyclic graph G=(V,E) is an ordering of the vertices v</a:t>
            </a:r>
            <a:r>
              <a:rPr lang="en-US" sz="2205" baseline="-25000" dirty="0"/>
              <a:t>1</a:t>
            </a:r>
            <a:r>
              <a:rPr lang="en-US" sz="2205" dirty="0"/>
              <a:t>,v</a:t>
            </a:r>
            <a:r>
              <a:rPr lang="en-US" sz="2205" baseline="-25000" dirty="0"/>
              <a:t>2</a:t>
            </a:r>
            <a:r>
              <a:rPr lang="en-US" sz="2205" dirty="0"/>
              <a:t>…</a:t>
            </a:r>
            <a:r>
              <a:rPr lang="en-US" sz="2205" dirty="0" err="1"/>
              <a:t>v</a:t>
            </a:r>
            <a:r>
              <a:rPr lang="en-US" sz="2205" baseline="-25000" dirty="0" err="1"/>
              <a:t>n</a:t>
            </a:r>
            <a:r>
              <a:rPr lang="en-US" sz="2205" dirty="0"/>
              <a:t> such that for every edge (</a:t>
            </a:r>
            <a:r>
              <a:rPr lang="en-US" sz="2205" dirty="0" err="1"/>
              <a:t>v</a:t>
            </a:r>
            <a:r>
              <a:rPr lang="en-US" sz="2205" baseline="-25000" dirty="0" err="1"/>
              <a:t>i</a:t>
            </a:r>
            <a:r>
              <a:rPr lang="en-US" sz="2205" dirty="0" err="1"/>
              <a:t>,v</a:t>
            </a:r>
            <a:r>
              <a:rPr lang="en-US" sz="2205" baseline="-25000" dirty="0" err="1"/>
              <a:t>j</a:t>
            </a:r>
            <a:r>
              <a:rPr lang="en-US" sz="2205" dirty="0"/>
              <a:t>)∈E it holds that </a:t>
            </a:r>
            <a:r>
              <a:rPr lang="en-US" sz="2205" dirty="0" err="1"/>
              <a:t>i</a:t>
            </a:r>
            <a:r>
              <a:rPr lang="en-US" sz="2205" dirty="0"/>
              <a:t>&lt;j.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2310430" y="2351899"/>
            <a:ext cx="5459765" cy="1343942"/>
            <a:chOff x="1371600" y="2590800"/>
            <a:chExt cx="4953000" cy="1219200"/>
          </a:xfrm>
        </p:grpSpPr>
        <p:sp>
          <p:nvSpPr>
            <p:cNvPr id="52" name="Oval 51"/>
            <p:cNvSpPr/>
            <p:nvPr/>
          </p:nvSpPr>
          <p:spPr>
            <a:xfrm>
              <a:off x="13716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4</a:t>
              </a:r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>
            <a:xfrm flipV="1">
              <a:off x="16317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22860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3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22860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2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3124200" y="3048000"/>
              <a:ext cx="243609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5</a:t>
              </a:r>
            </a:p>
          </p:txBody>
        </p:sp>
        <p:sp>
          <p:nvSpPr>
            <p:cNvPr id="57" name="Oval 56"/>
            <p:cNvSpPr/>
            <p:nvPr/>
          </p:nvSpPr>
          <p:spPr>
            <a:xfrm>
              <a:off x="42672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1</a:t>
              </a:r>
            </a:p>
          </p:txBody>
        </p:sp>
        <p:sp>
          <p:nvSpPr>
            <p:cNvPr id="58" name="Oval 57"/>
            <p:cNvSpPr/>
            <p:nvPr/>
          </p:nvSpPr>
          <p:spPr>
            <a:xfrm>
              <a:off x="51816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7</a:t>
              </a:r>
            </a:p>
          </p:txBody>
        </p:sp>
        <p:sp>
          <p:nvSpPr>
            <p:cNvPr id="59" name="Oval 58"/>
            <p:cNvSpPr/>
            <p:nvPr/>
          </p:nvSpPr>
          <p:spPr>
            <a:xfrm>
              <a:off x="51816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6</a:t>
              </a:r>
            </a:p>
          </p:txBody>
        </p:sp>
        <p:sp>
          <p:nvSpPr>
            <p:cNvPr id="60" name="Oval 59"/>
            <p:cNvSpPr/>
            <p:nvPr/>
          </p:nvSpPr>
          <p:spPr>
            <a:xfrm>
              <a:off x="6019800" y="3048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8</a:t>
              </a:r>
            </a:p>
          </p:txBody>
        </p:sp>
        <p:cxnSp>
          <p:nvCxnSpPr>
            <p:cNvPr id="61" name="Straight Arrow Connector 60"/>
            <p:cNvCxnSpPr>
              <a:stCxn id="52" idx="5"/>
              <a:endCxn id="54" idx="2"/>
            </p:cNvCxnSpPr>
            <p:nvPr/>
          </p:nvCxnSpPr>
          <p:spPr>
            <a:xfrm>
              <a:off x="16317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5" idx="6"/>
              <a:endCxn id="56" idx="1"/>
            </p:cNvCxnSpPr>
            <p:nvPr/>
          </p:nvCxnSpPr>
          <p:spPr>
            <a:xfrm>
              <a:off x="2590800" y="2743200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4" idx="6"/>
              <a:endCxn id="56" idx="3"/>
            </p:cNvCxnSpPr>
            <p:nvPr/>
          </p:nvCxnSpPr>
          <p:spPr>
            <a:xfrm flipV="1">
              <a:off x="2590800" y="3308163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6" idx="7"/>
              <a:endCxn id="59" idx="2"/>
            </p:cNvCxnSpPr>
            <p:nvPr/>
          </p:nvCxnSpPr>
          <p:spPr>
            <a:xfrm flipV="1">
              <a:off x="3332133" y="2743200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6" idx="5"/>
              <a:endCxn id="58" idx="2"/>
            </p:cNvCxnSpPr>
            <p:nvPr/>
          </p:nvCxnSpPr>
          <p:spPr>
            <a:xfrm>
              <a:off x="3332133" y="3308163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57" idx="7"/>
              <a:endCxn id="59" idx="2"/>
            </p:cNvCxnSpPr>
            <p:nvPr/>
          </p:nvCxnSpPr>
          <p:spPr>
            <a:xfrm flipV="1">
              <a:off x="45273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7" idx="5"/>
              <a:endCxn id="58" idx="2"/>
            </p:cNvCxnSpPr>
            <p:nvPr/>
          </p:nvCxnSpPr>
          <p:spPr>
            <a:xfrm>
              <a:off x="45273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0" idx="1"/>
            </p:cNvCxnSpPr>
            <p:nvPr/>
          </p:nvCxnSpPr>
          <p:spPr>
            <a:xfrm>
              <a:off x="5486400" y="2743200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8" idx="6"/>
              <a:endCxn id="60" idx="3"/>
            </p:cNvCxnSpPr>
            <p:nvPr/>
          </p:nvCxnSpPr>
          <p:spPr>
            <a:xfrm flipV="1">
              <a:off x="5486400" y="3308163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39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Directed Acyclic Graphs (DAG)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br>
              <a:rPr lang="en-US" sz="2205" u="sng" dirty="0"/>
            </a:br>
            <a:r>
              <a:rPr lang="en-US" sz="2205" u="sng" dirty="0"/>
              <a:t>Topological order/sorting of a DAG </a:t>
            </a:r>
            <a:r>
              <a:rPr lang="en-US" sz="2205" dirty="0"/>
              <a:t>G=(V,E) is an ordering of the vertices v</a:t>
            </a:r>
            <a:r>
              <a:rPr lang="en-US" sz="2205" baseline="-25000" dirty="0"/>
              <a:t>1</a:t>
            </a:r>
            <a:r>
              <a:rPr lang="en-US" sz="2205" dirty="0"/>
              <a:t>,v</a:t>
            </a:r>
            <a:r>
              <a:rPr lang="en-US" sz="2205" baseline="-25000" dirty="0"/>
              <a:t>2</a:t>
            </a:r>
            <a:r>
              <a:rPr lang="en-US" sz="2205" dirty="0"/>
              <a:t>…</a:t>
            </a:r>
            <a:r>
              <a:rPr lang="en-US" sz="2205" dirty="0" err="1"/>
              <a:t>v</a:t>
            </a:r>
            <a:r>
              <a:rPr lang="en-US" sz="2205" baseline="-25000" dirty="0" err="1"/>
              <a:t>n</a:t>
            </a:r>
            <a:r>
              <a:rPr lang="en-US" sz="2205" dirty="0"/>
              <a:t> such that for every edge (</a:t>
            </a:r>
            <a:r>
              <a:rPr lang="en-US" sz="2205" dirty="0" err="1"/>
              <a:t>v</a:t>
            </a:r>
            <a:r>
              <a:rPr lang="en-US" sz="2205" baseline="-25000" dirty="0" err="1"/>
              <a:t>i</a:t>
            </a:r>
            <a:r>
              <a:rPr lang="en-US" sz="2205" dirty="0" err="1"/>
              <a:t>,v</a:t>
            </a:r>
            <a:r>
              <a:rPr lang="en-US" sz="2205" baseline="-25000" dirty="0" err="1"/>
              <a:t>j</a:t>
            </a:r>
            <a:r>
              <a:rPr lang="en-US" sz="2205" dirty="0"/>
              <a:t>)∈E it holds that </a:t>
            </a:r>
            <a:r>
              <a:rPr lang="en-US" sz="2205" dirty="0" err="1"/>
              <a:t>i</a:t>
            </a:r>
            <a:r>
              <a:rPr lang="en-US" sz="2205" dirty="0"/>
              <a:t>&lt;j.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9AC36D9F-0065-452C-B414-99CBD6235D61}"/>
              </a:ext>
            </a:extLst>
          </p:cNvPr>
          <p:cNvGrpSpPr/>
          <p:nvPr/>
        </p:nvGrpSpPr>
        <p:grpSpPr>
          <a:xfrm>
            <a:off x="2261226" y="2130327"/>
            <a:ext cx="5508969" cy="1565514"/>
            <a:chOff x="2261226" y="2130327"/>
            <a:chExt cx="5508969" cy="1565514"/>
          </a:xfrm>
        </p:grpSpPr>
        <p:grpSp>
          <p:nvGrpSpPr>
            <p:cNvPr id="51" name="Group 50"/>
            <p:cNvGrpSpPr/>
            <p:nvPr/>
          </p:nvGrpSpPr>
          <p:grpSpPr>
            <a:xfrm>
              <a:off x="2310430" y="2351899"/>
              <a:ext cx="5459765" cy="1343942"/>
              <a:chOff x="1371600" y="2590800"/>
              <a:chExt cx="4953000" cy="12192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1371600" y="3034926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1</a:t>
                </a:r>
              </a:p>
            </p:txBody>
          </p:sp>
          <p:cxnSp>
            <p:nvCxnSpPr>
              <p:cNvPr id="53" name="Straight Arrow Connector 52"/>
              <p:cNvCxnSpPr>
                <a:stCxn id="52" idx="7"/>
              </p:cNvCxnSpPr>
              <p:nvPr/>
            </p:nvCxnSpPr>
            <p:spPr>
              <a:xfrm flipV="1">
                <a:off x="1631763" y="2743200"/>
                <a:ext cx="654237" cy="3363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22860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3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2860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2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124200" y="3048000"/>
                <a:ext cx="243609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4</a:t>
                </a: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267200" y="3034926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5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1816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7</a:t>
                </a: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51816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6</a:t>
                </a: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019800" y="3048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8</a:t>
                </a:r>
              </a:p>
            </p:txBody>
          </p:sp>
          <p:cxnSp>
            <p:nvCxnSpPr>
              <p:cNvPr id="61" name="Straight Arrow Connector 60"/>
              <p:cNvCxnSpPr>
                <a:stCxn id="52" idx="5"/>
                <a:endCxn id="54" idx="2"/>
              </p:cNvCxnSpPr>
              <p:nvPr/>
            </p:nvCxnSpPr>
            <p:spPr>
              <a:xfrm>
                <a:off x="1631763" y="3295089"/>
                <a:ext cx="654237" cy="36251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5" idx="6"/>
                <a:endCxn id="56" idx="1"/>
              </p:cNvCxnSpPr>
              <p:nvPr/>
            </p:nvCxnSpPr>
            <p:spPr>
              <a:xfrm>
                <a:off x="2590800" y="2743200"/>
                <a:ext cx="569076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54" idx="6"/>
                <a:endCxn id="56" idx="3"/>
              </p:cNvCxnSpPr>
              <p:nvPr/>
            </p:nvCxnSpPr>
            <p:spPr>
              <a:xfrm flipV="1">
                <a:off x="2590800" y="3308163"/>
                <a:ext cx="569076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56" idx="7"/>
                <a:endCxn id="59" idx="2"/>
              </p:cNvCxnSpPr>
              <p:nvPr/>
            </p:nvCxnSpPr>
            <p:spPr>
              <a:xfrm flipV="1">
                <a:off x="3332133" y="2743200"/>
                <a:ext cx="184946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5"/>
                <a:endCxn id="58" idx="2"/>
              </p:cNvCxnSpPr>
              <p:nvPr/>
            </p:nvCxnSpPr>
            <p:spPr>
              <a:xfrm>
                <a:off x="3332133" y="3308163"/>
                <a:ext cx="184946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57" idx="7"/>
                <a:endCxn id="59" idx="2"/>
              </p:cNvCxnSpPr>
              <p:nvPr/>
            </p:nvCxnSpPr>
            <p:spPr>
              <a:xfrm flipV="1">
                <a:off x="4527363" y="2743200"/>
                <a:ext cx="654237" cy="3363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stCxn id="57" idx="5"/>
                <a:endCxn id="58" idx="2"/>
              </p:cNvCxnSpPr>
              <p:nvPr/>
            </p:nvCxnSpPr>
            <p:spPr>
              <a:xfrm>
                <a:off x="4527363" y="3295089"/>
                <a:ext cx="654237" cy="36251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59" idx="6"/>
                <a:endCxn id="60" idx="1"/>
              </p:cNvCxnSpPr>
              <p:nvPr/>
            </p:nvCxnSpPr>
            <p:spPr>
              <a:xfrm>
                <a:off x="5486400" y="2743200"/>
                <a:ext cx="57803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58" idx="6"/>
                <a:endCxn id="60" idx="3"/>
              </p:cNvCxnSpPr>
              <p:nvPr/>
            </p:nvCxnSpPr>
            <p:spPr>
              <a:xfrm flipV="1">
                <a:off x="5486400" y="3308163"/>
                <a:ext cx="57803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9218271F-75C2-41BD-8157-F9ABDD1CB408}"/>
                </a:ext>
              </a:extLst>
            </p:cNvPr>
            <p:cNvSpPr/>
            <p:nvPr/>
          </p:nvSpPr>
          <p:spPr>
            <a:xfrm>
              <a:off x="2261226" y="2130327"/>
              <a:ext cx="335986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0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E948AD8D-16BD-4AD6-BE28-93D6E68A7268}"/>
                </a:ext>
              </a:extLst>
            </p:cNvPr>
            <p:cNvCxnSpPr>
              <a:cxnSpLocks/>
              <a:stCxn id="70" idx="6"/>
              <a:endCxn id="55" idx="1"/>
            </p:cNvCxnSpPr>
            <p:nvPr/>
          </p:nvCxnSpPr>
          <p:spPr>
            <a:xfrm>
              <a:off x="2597212" y="2298320"/>
              <a:ext cx="770379" cy="10278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1073E7F9-C6F9-4091-86DA-C3E612010BF2}"/>
              </a:ext>
            </a:extLst>
          </p:cNvPr>
          <p:cNvGrpSpPr/>
          <p:nvPr/>
        </p:nvGrpSpPr>
        <p:grpSpPr>
          <a:xfrm>
            <a:off x="761307" y="5648127"/>
            <a:ext cx="8431777" cy="717477"/>
            <a:chOff x="761307" y="5648147"/>
            <a:chExt cx="8431777" cy="71746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837521B-38DD-44DC-A420-C10379DB4948}"/>
                </a:ext>
              </a:extLst>
            </p:cNvPr>
            <p:cNvSpPr/>
            <p:nvPr/>
          </p:nvSpPr>
          <p:spPr>
            <a:xfrm>
              <a:off x="761307" y="5733164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1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3144C87-2F21-4A06-8FD1-09D514223270}"/>
                </a:ext>
              </a:extLst>
            </p:cNvPr>
            <p:cNvSpPr/>
            <p:nvPr/>
          </p:nvSpPr>
          <p:spPr>
            <a:xfrm>
              <a:off x="4287834" y="5711754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3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DF5E48-4462-4973-A250-B5B098A0BC5B}"/>
                </a:ext>
              </a:extLst>
            </p:cNvPr>
            <p:cNvSpPr/>
            <p:nvPr/>
          </p:nvSpPr>
          <p:spPr>
            <a:xfrm>
              <a:off x="3468801" y="5648147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2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F21A4E2-6E69-44A4-9D92-B31A6DAA0257}"/>
                </a:ext>
              </a:extLst>
            </p:cNvPr>
            <p:cNvSpPr/>
            <p:nvPr/>
          </p:nvSpPr>
          <p:spPr>
            <a:xfrm>
              <a:off x="5062048" y="5697336"/>
              <a:ext cx="319144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4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69914A7-A15C-446C-8D60-91C9F99F36D9}"/>
                </a:ext>
              </a:extLst>
            </p:cNvPr>
            <p:cNvSpPr/>
            <p:nvPr/>
          </p:nvSpPr>
          <p:spPr>
            <a:xfrm>
              <a:off x="6134433" y="5693652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5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7DE8DBF-F712-4A32-94AA-4D024799F966}"/>
                </a:ext>
              </a:extLst>
            </p:cNvPr>
            <p:cNvSpPr/>
            <p:nvPr/>
          </p:nvSpPr>
          <p:spPr>
            <a:xfrm>
              <a:off x="7037269" y="5693645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7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A204D71-42E3-43CD-A436-C76EE3DE30D3}"/>
                </a:ext>
              </a:extLst>
            </p:cNvPr>
            <p:cNvSpPr/>
            <p:nvPr/>
          </p:nvSpPr>
          <p:spPr>
            <a:xfrm>
              <a:off x="7975387" y="5711753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6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84E7AE0-B248-41E6-860D-B22DB2EC4B2E}"/>
                </a:ext>
              </a:extLst>
            </p:cNvPr>
            <p:cNvSpPr/>
            <p:nvPr/>
          </p:nvSpPr>
          <p:spPr>
            <a:xfrm>
              <a:off x="8793776" y="5693645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8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649704F-3794-4A8A-9440-3D365E4A222F}"/>
                </a:ext>
              </a:extLst>
            </p:cNvPr>
            <p:cNvSpPr/>
            <p:nvPr/>
          </p:nvSpPr>
          <p:spPr>
            <a:xfrm>
              <a:off x="1921840" y="6029629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0</a:t>
              </a:r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84835ADF-77AB-4FAF-91BF-3E15E7132887}"/>
                </a:ext>
              </a:extLst>
            </p:cNvPr>
            <p:cNvCxnSpPr>
              <a:cxnSpLocks/>
              <a:stCxn id="72" idx="5"/>
              <a:endCxn id="27" idx="4"/>
            </p:cNvCxnSpPr>
            <p:nvPr/>
          </p:nvCxnSpPr>
          <p:spPr>
            <a:xfrm rot="5400000" flipH="1" flipV="1">
              <a:off x="2799424" y="5447379"/>
              <a:ext cx="332277" cy="1405784"/>
            </a:xfrm>
            <a:prstGeom prst="curvedConnector3">
              <a:avLst>
                <a:gd name="adj1" fmla="val -83605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8AC9C99-CE02-42D1-8246-99A7E578059A}"/>
                </a:ext>
              </a:extLst>
            </p:cNvPr>
            <p:cNvCxnSpPr>
              <a:cxnSpLocks/>
              <a:stCxn id="24" idx="0"/>
              <a:endCxn id="26" idx="0"/>
            </p:cNvCxnSpPr>
            <p:nvPr/>
          </p:nvCxnSpPr>
          <p:spPr>
            <a:xfrm rot="5400000" flipH="1" flipV="1">
              <a:off x="2713519" y="3959196"/>
              <a:ext cx="21410" cy="3526527"/>
            </a:xfrm>
            <a:prstGeom prst="curvedConnector3">
              <a:avLst>
                <a:gd name="adj1" fmla="val 1167725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or: Curved 74">
              <a:extLst>
                <a:ext uri="{FF2B5EF4-FFF2-40B4-BE49-F238E27FC236}">
                  <a16:creationId xmlns:a16="http://schemas.microsoft.com/office/drawing/2014/main" id="{962708DE-F6EE-4F24-9ECE-678599BB245E}"/>
                </a:ext>
              </a:extLst>
            </p:cNvPr>
            <p:cNvCxnSpPr>
              <a:cxnSpLocks/>
              <a:stCxn id="27" idx="5"/>
              <a:endCxn id="28" idx="4"/>
            </p:cNvCxnSpPr>
            <p:nvPr/>
          </p:nvCxnSpPr>
          <p:spPr>
            <a:xfrm rot="16200000" flipH="1">
              <a:off x="4466423" y="5278129"/>
              <a:ext cx="98407" cy="1411988"/>
            </a:xfrm>
            <a:prstGeom prst="curvedConnector3">
              <a:avLst>
                <a:gd name="adj1" fmla="val 63796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or: Curved 75">
              <a:extLst>
                <a:ext uri="{FF2B5EF4-FFF2-40B4-BE49-F238E27FC236}">
                  <a16:creationId xmlns:a16="http://schemas.microsoft.com/office/drawing/2014/main" id="{B3DDCB2D-053E-45BF-8E69-DCECA36DFF66}"/>
                </a:ext>
              </a:extLst>
            </p:cNvPr>
            <p:cNvCxnSpPr>
              <a:cxnSpLocks/>
              <a:stCxn id="26" idx="4"/>
              <a:endCxn id="28" idx="3"/>
            </p:cNvCxnSpPr>
            <p:nvPr/>
          </p:nvCxnSpPr>
          <p:spPr>
            <a:xfrm rot="5400000" flipH="1" flipV="1">
              <a:off x="4766329" y="5705282"/>
              <a:ext cx="63615" cy="621298"/>
            </a:xfrm>
            <a:prstGeom prst="curvedConnector3">
              <a:avLst>
                <a:gd name="adj1" fmla="val -359349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or: Curved 76">
              <a:extLst>
                <a:ext uri="{FF2B5EF4-FFF2-40B4-BE49-F238E27FC236}">
                  <a16:creationId xmlns:a16="http://schemas.microsoft.com/office/drawing/2014/main" id="{D38C0517-48B2-4AD8-BE5E-890FD297DA1E}"/>
                </a:ext>
              </a:extLst>
            </p:cNvPr>
            <p:cNvCxnSpPr>
              <a:cxnSpLocks/>
              <a:stCxn id="28" idx="1"/>
              <a:endCxn id="31" idx="0"/>
            </p:cNvCxnSpPr>
            <p:nvPr/>
          </p:nvCxnSpPr>
          <p:spPr>
            <a:xfrm rot="5400000" flipH="1" flipV="1">
              <a:off x="6624517" y="4196023"/>
              <a:ext cx="34793" cy="3066255"/>
            </a:xfrm>
            <a:prstGeom prst="curvedConnector3">
              <a:avLst>
                <a:gd name="adj1" fmla="val 1559219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or: Curved 80">
              <a:extLst>
                <a:ext uri="{FF2B5EF4-FFF2-40B4-BE49-F238E27FC236}">
                  <a16:creationId xmlns:a16="http://schemas.microsoft.com/office/drawing/2014/main" id="{9CB2506A-5399-463F-BBBD-75C4186622A3}"/>
                </a:ext>
              </a:extLst>
            </p:cNvPr>
            <p:cNvCxnSpPr>
              <a:cxnSpLocks/>
              <a:stCxn id="28" idx="4"/>
              <a:endCxn id="30" idx="4"/>
            </p:cNvCxnSpPr>
            <p:nvPr/>
          </p:nvCxnSpPr>
          <p:spPr>
            <a:xfrm rot="5400000" flipH="1" flipV="1">
              <a:off x="6227422" y="5023827"/>
              <a:ext cx="3697" cy="2015303"/>
            </a:xfrm>
            <a:prstGeom prst="curvedConnector3">
              <a:avLst>
                <a:gd name="adj1" fmla="val -10088694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or: Curved 85">
              <a:extLst>
                <a:ext uri="{FF2B5EF4-FFF2-40B4-BE49-F238E27FC236}">
                  <a16:creationId xmlns:a16="http://schemas.microsoft.com/office/drawing/2014/main" id="{49BB6051-8796-4831-B778-0ED33E3C9377}"/>
                </a:ext>
              </a:extLst>
            </p:cNvPr>
            <p:cNvCxnSpPr>
              <a:cxnSpLocks/>
              <a:stCxn id="29" idx="0"/>
              <a:endCxn id="31" idx="1"/>
            </p:cNvCxnSpPr>
            <p:nvPr/>
          </p:nvCxnSpPr>
          <p:spPr>
            <a:xfrm rot="16200000" flipH="1">
              <a:off x="7150319" y="4877413"/>
              <a:ext cx="67312" cy="1699777"/>
            </a:xfrm>
            <a:prstGeom prst="curvedConnector3">
              <a:avLst>
                <a:gd name="adj1" fmla="val -339613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or: Curved 88">
              <a:extLst>
                <a:ext uri="{FF2B5EF4-FFF2-40B4-BE49-F238E27FC236}">
                  <a16:creationId xmlns:a16="http://schemas.microsoft.com/office/drawing/2014/main" id="{7CEA44E8-CB55-4A72-87DA-7B5A33FAB556}"/>
                </a:ext>
              </a:extLst>
            </p:cNvPr>
            <p:cNvCxnSpPr>
              <a:cxnSpLocks/>
              <a:stCxn id="30" idx="4"/>
              <a:endCxn id="32" idx="4"/>
            </p:cNvCxnSpPr>
            <p:nvPr/>
          </p:nvCxnSpPr>
          <p:spPr>
            <a:xfrm rot="16200000" flipH="1">
              <a:off x="8115176" y="5151376"/>
              <a:ext cx="12700" cy="1756507"/>
            </a:xfrm>
            <a:prstGeom prst="curvedConnector3">
              <a:avLst>
                <a:gd name="adj1" fmla="val 180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086C208F-C75D-447A-A635-34EEB55DF073}"/>
                </a:ext>
              </a:extLst>
            </p:cNvPr>
            <p:cNvCxnSpPr>
              <a:cxnSpLocks/>
              <a:stCxn id="31" idx="6"/>
              <a:endCxn id="32" idx="2"/>
            </p:cNvCxnSpPr>
            <p:nvPr/>
          </p:nvCxnSpPr>
          <p:spPr>
            <a:xfrm flipV="1">
              <a:off x="8374695" y="5861638"/>
              <a:ext cx="419081" cy="18108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or: Curved 95">
              <a:extLst>
                <a:ext uri="{FF2B5EF4-FFF2-40B4-BE49-F238E27FC236}">
                  <a16:creationId xmlns:a16="http://schemas.microsoft.com/office/drawing/2014/main" id="{FB5C0103-0544-4366-80D1-5CDA9A57F215}"/>
                </a:ext>
              </a:extLst>
            </p:cNvPr>
            <p:cNvCxnSpPr>
              <a:cxnSpLocks/>
              <a:stCxn id="29" idx="4"/>
              <a:endCxn id="30" idx="3"/>
            </p:cNvCxnSpPr>
            <p:nvPr/>
          </p:nvCxnSpPr>
          <p:spPr>
            <a:xfrm rot="5400000" flipH="1" flipV="1">
              <a:off x="6690314" y="5624198"/>
              <a:ext cx="49204" cy="761659"/>
            </a:xfrm>
            <a:prstGeom prst="curvedConnector3">
              <a:avLst>
                <a:gd name="adj1" fmla="val -464596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or: Curved 102">
              <a:extLst>
                <a:ext uri="{FF2B5EF4-FFF2-40B4-BE49-F238E27FC236}">
                  <a16:creationId xmlns:a16="http://schemas.microsoft.com/office/drawing/2014/main" id="{9FE2B779-2B3C-45F9-A908-6DA7C967D54B}"/>
                </a:ext>
              </a:extLst>
            </p:cNvPr>
            <p:cNvCxnSpPr>
              <a:cxnSpLocks/>
              <a:stCxn id="24" idx="6"/>
              <a:endCxn id="27" idx="2"/>
            </p:cNvCxnSpPr>
            <p:nvPr/>
          </p:nvCxnSpPr>
          <p:spPr>
            <a:xfrm flipV="1">
              <a:off x="1160615" y="5816140"/>
              <a:ext cx="2308186" cy="85017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92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Directed Acyclic Graphs (DAG)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br>
              <a:rPr lang="en-US" sz="2205" u="sng" dirty="0"/>
            </a:br>
            <a:r>
              <a:rPr lang="en-US" sz="2205" u="sng" dirty="0"/>
              <a:t>HW</a:t>
            </a:r>
            <a:r>
              <a:rPr lang="en-US" sz="2205" dirty="0"/>
              <a:t>: given a DAG G, how many topological </a:t>
            </a:r>
            <a:r>
              <a:rPr lang="en-US" sz="2205" dirty="0" err="1"/>
              <a:t>sortings</a:t>
            </a:r>
            <a:r>
              <a:rPr lang="en-US" sz="2205" dirty="0"/>
              <a:t> of G are there?</a:t>
            </a:r>
          </a:p>
          <a:p>
            <a:r>
              <a:rPr lang="en-US" sz="2205" dirty="0"/>
              <a:t>Compute the number using an algorithm.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9AC36D9F-0065-452C-B414-99CBD6235D61}"/>
              </a:ext>
            </a:extLst>
          </p:cNvPr>
          <p:cNvGrpSpPr/>
          <p:nvPr/>
        </p:nvGrpSpPr>
        <p:grpSpPr>
          <a:xfrm>
            <a:off x="2261226" y="2130327"/>
            <a:ext cx="5508969" cy="1565514"/>
            <a:chOff x="2261226" y="2130327"/>
            <a:chExt cx="5508969" cy="1565514"/>
          </a:xfrm>
        </p:grpSpPr>
        <p:grpSp>
          <p:nvGrpSpPr>
            <p:cNvPr id="51" name="Group 50"/>
            <p:cNvGrpSpPr/>
            <p:nvPr/>
          </p:nvGrpSpPr>
          <p:grpSpPr>
            <a:xfrm>
              <a:off x="2310430" y="2351899"/>
              <a:ext cx="5459765" cy="1343942"/>
              <a:chOff x="1371600" y="2590800"/>
              <a:chExt cx="4953000" cy="12192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1371600" y="3034926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1</a:t>
                </a:r>
              </a:p>
            </p:txBody>
          </p:sp>
          <p:cxnSp>
            <p:nvCxnSpPr>
              <p:cNvPr id="53" name="Straight Arrow Connector 52"/>
              <p:cNvCxnSpPr>
                <a:stCxn id="52" idx="7"/>
              </p:cNvCxnSpPr>
              <p:nvPr/>
            </p:nvCxnSpPr>
            <p:spPr>
              <a:xfrm flipV="1">
                <a:off x="1631763" y="2743200"/>
                <a:ext cx="654237" cy="3363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22860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3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2860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2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124200" y="3048000"/>
                <a:ext cx="243609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4</a:t>
                </a: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267200" y="3034926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5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1816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7</a:t>
                </a: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51816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6</a:t>
                </a: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019800" y="3048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8</a:t>
                </a:r>
              </a:p>
            </p:txBody>
          </p:sp>
          <p:cxnSp>
            <p:nvCxnSpPr>
              <p:cNvPr id="61" name="Straight Arrow Connector 60"/>
              <p:cNvCxnSpPr>
                <a:stCxn id="52" idx="5"/>
                <a:endCxn id="54" idx="2"/>
              </p:cNvCxnSpPr>
              <p:nvPr/>
            </p:nvCxnSpPr>
            <p:spPr>
              <a:xfrm>
                <a:off x="1631763" y="3295089"/>
                <a:ext cx="654237" cy="36251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5" idx="6"/>
                <a:endCxn id="56" idx="1"/>
              </p:cNvCxnSpPr>
              <p:nvPr/>
            </p:nvCxnSpPr>
            <p:spPr>
              <a:xfrm>
                <a:off x="2590800" y="2743200"/>
                <a:ext cx="569076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54" idx="6"/>
                <a:endCxn id="56" idx="3"/>
              </p:cNvCxnSpPr>
              <p:nvPr/>
            </p:nvCxnSpPr>
            <p:spPr>
              <a:xfrm flipV="1">
                <a:off x="2590800" y="3308163"/>
                <a:ext cx="569076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56" idx="7"/>
                <a:endCxn id="59" idx="2"/>
              </p:cNvCxnSpPr>
              <p:nvPr/>
            </p:nvCxnSpPr>
            <p:spPr>
              <a:xfrm flipV="1">
                <a:off x="3332133" y="2743200"/>
                <a:ext cx="184946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5"/>
                <a:endCxn id="58" idx="2"/>
              </p:cNvCxnSpPr>
              <p:nvPr/>
            </p:nvCxnSpPr>
            <p:spPr>
              <a:xfrm>
                <a:off x="3332133" y="3308163"/>
                <a:ext cx="184946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57" idx="7"/>
                <a:endCxn id="59" idx="2"/>
              </p:cNvCxnSpPr>
              <p:nvPr/>
            </p:nvCxnSpPr>
            <p:spPr>
              <a:xfrm flipV="1">
                <a:off x="4527363" y="2743200"/>
                <a:ext cx="654237" cy="3363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stCxn id="57" idx="5"/>
                <a:endCxn id="58" idx="2"/>
              </p:cNvCxnSpPr>
              <p:nvPr/>
            </p:nvCxnSpPr>
            <p:spPr>
              <a:xfrm>
                <a:off x="4527363" y="3295089"/>
                <a:ext cx="654237" cy="36251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59" idx="6"/>
                <a:endCxn id="60" idx="1"/>
              </p:cNvCxnSpPr>
              <p:nvPr/>
            </p:nvCxnSpPr>
            <p:spPr>
              <a:xfrm>
                <a:off x="5486400" y="2743200"/>
                <a:ext cx="57803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58" idx="6"/>
                <a:endCxn id="60" idx="3"/>
              </p:cNvCxnSpPr>
              <p:nvPr/>
            </p:nvCxnSpPr>
            <p:spPr>
              <a:xfrm flipV="1">
                <a:off x="5486400" y="3308163"/>
                <a:ext cx="57803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9218271F-75C2-41BD-8157-F9ABDD1CB408}"/>
                </a:ext>
              </a:extLst>
            </p:cNvPr>
            <p:cNvSpPr/>
            <p:nvPr/>
          </p:nvSpPr>
          <p:spPr>
            <a:xfrm>
              <a:off x="2261226" y="2130327"/>
              <a:ext cx="335986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0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E948AD8D-16BD-4AD6-BE28-93D6E68A7268}"/>
                </a:ext>
              </a:extLst>
            </p:cNvPr>
            <p:cNvCxnSpPr>
              <a:cxnSpLocks/>
              <a:stCxn id="70" idx="6"/>
              <a:endCxn id="55" idx="1"/>
            </p:cNvCxnSpPr>
            <p:nvPr/>
          </p:nvCxnSpPr>
          <p:spPr>
            <a:xfrm>
              <a:off x="2597212" y="2298320"/>
              <a:ext cx="770379" cy="10278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1073E7F9-C6F9-4091-86DA-C3E612010BF2}"/>
              </a:ext>
            </a:extLst>
          </p:cNvPr>
          <p:cNvGrpSpPr/>
          <p:nvPr/>
        </p:nvGrpSpPr>
        <p:grpSpPr>
          <a:xfrm>
            <a:off x="761307" y="5648127"/>
            <a:ext cx="8431777" cy="717477"/>
            <a:chOff x="761307" y="5648147"/>
            <a:chExt cx="8431777" cy="71746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837521B-38DD-44DC-A420-C10379DB4948}"/>
                </a:ext>
              </a:extLst>
            </p:cNvPr>
            <p:cNvSpPr/>
            <p:nvPr/>
          </p:nvSpPr>
          <p:spPr>
            <a:xfrm>
              <a:off x="761307" y="5733164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1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3144C87-2F21-4A06-8FD1-09D514223270}"/>
                </a:ext>
              </a:extLst>
            </p:cNvPr>
            <p:cNvSpPr/>
            <p:nvPr/>
          </p:nvSpPr>
          <p:spPr>
            <a:xfrm>
              <a:off x="4287834" y="5711754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3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DF5E48-4462-4973-A250-B5B098A0BC5B}"/>
                </a:ext>
              </a:extLst>
            </p:cNvPr>
            <p:cNvSpPr/>
            <p:nvPr/>
          </p:nvSpPr>
          <p:spPr>
            <a:xfrm>
              <a:off x="3468801" y="5648147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2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F21A4E2-6E69-44A4-9D92-B31A6DAA0257}"/>
                </a:ext>
              </a:extLst>
            </p:cNvPr>
            <p:cNvSpPr/>
            <p:nvPr/>
          </p:nvSpPr>
          <p:spPr>
            <a:xfrm>
              <a:off x="5062048" y="5697336"/>
              <a:ext cx="319144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4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69914A7-A15C-446C-8D60-91C9F99F36D9}"/>
                </a:ext>
              </a:extLst>
            </p:cNvPr>
            <p:cNvSpPr/>
            <p:nvPr/>
          </p:nvSpPr>
          <p:spPr>
            <a:xfrm>
              <a:off x="6134433" y="5693652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5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7DE8DBF-F712-4A32-94AA-4D024799F966}"/>
                </a:ext>
              </a:extLst>
            </p:cNvPr>
            <p:cNvSpPr/>
            <p:nvPr/>
          </p:nvSpPr>
          <p:spPr>
            <a:xfrm>
              <a:off x="7037269" y="5693645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7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A204D71-42E3-43CD-A436-C76EE3DE30D3}"/>
                </a:ext>
              </a:extLst>
            </p:cNvPr>
            <p:cNvSpPr/>
            <p:nvPr/>
          </p:nvSpPr>
          <p:spPr>
            <a:xfrm>
              <a:off x="7975387" y="5711753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6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84E7AE0-B248-41E6-860D-B22DB2EC4B2E}"/>
                </a:ext>
              </a:extLst>
            </p:cNvPr>
            <p:cNvSpPr/>
            <p:nvPr/>
          </p:nvSpPr>
          <p:spPr>
            <a:xfrm>
              <a:off x="8793776" y="5693645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8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649704F-3794-4A8A-9440-3D365E4A222F}"/>
                </a:ext>
              </a:extLst>
            </p:cNvPr>
            <p:cNvSpPr/>
            <p:nvPr/>
          </p:nvSpPr>
          <p:spPr>
            <a:xfrm>
              <a:off x="1921840" y="6029629"/>
              <a:ext cx="399308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0</a:t>
              </a:r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84835ADF-77AB-4FAF-91BF-3E15E7132887}"/>
                </a:ext>
              </a:extLst>
            </p:cNvPr>
            <p:cNvCxnSpPr>
              <a:cxnSpLocks/>
              <a:stCxn id="72" idx="5"/>
              <a:endCxn id="27" idx="4"/>
            </p:cNvCxnSpPr>
            <p:nvPr/>
          </p:nvCxnSpPr>
          <p:spPr>
            <a:xfrm rot="5400000" flipH="1" flipV="1">
              <a:off x="2799424" y="5447379"/>
              <a:ext cx="332277" cy="1405784"/>
            </a:xfrm>
            <a:prstGeom prst="curvedConnector3">
              <a:avLst>
                <a:gd name="adj1" fmla="val -83605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8AC9C99-CE02-42D1-8246-99A7E578059A}"/>
                </a:ext>
              </a:extLst>
            </p:cNvPr>
            <p:cNvCxnSpPr>
              <a:cxnSpLocks/>
              <a:stCxn id="24" idx="0"/>
              <a:endCxn id="26" idx="0"/>
            </p:cNvCxnSpPr>
            <p:nvPr/>
          </p:nvCxnSpPr>
          <p:spPr>
            <a:xfrm rot="5400000" flipH="1" flipV="1">
              <a:off x="2713519" y="3959196"/>
              <a:ext cx="21410" cy="3526527"/>
            </a:xfrm>
            <a:prstGeom prst="curvedConnector3">
              <a:avLst>
                <a:gd name="adj1" fmla="val 1167725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or: Curved 74">
              <a:extLst>
                <a:ext uri="{FF2B5EF4-FFF2-40B4-BE49-F238E27FC236}">
                  <a16:creationId xmlns:a16="http://schemas.microsoft.com/office/drawing/2014/main" id="{962708DE-F6EE-4F24-9ECE-678599BB245E}"/>
                </a:ext>
              </a:extLst>
            </p:cNvPr>
            <p:cNvCxnSpPr>
              <a:cxnSpLocks/>
              <a:stCxn id="27" idx="5"/>
              <a:endCxn id="28" idx="4"/>
            </p:cNvCxnSpPr>
            <p:nvPr/>
          </p:nvCxnSpPr>
          <p:spPr>
            <a:xfrm rot="16200000" flipH="1">
              <a:off x="4466423" y="5278129"/>
              <a:ext cx="98407" cy="1411988"/>
            </a:xfrm>
            <a:prstGeom prst="curvedConnector3">
              <a:avLst>
                <a:gd name="adj1" fmla="val 63796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or: Curved 75">
              <a:extLst>
                <a:ext uri="{FF2B5EF4-FFF2-40B4-BE49-F238E27FC236}">
                  <a16:creationId xmlns:a16="http://schemas.microsoft.com/office/drawing/2014/main" id="{B3DDCB2D-053E-45BF-8E69-DCECA36DFF66}"/>
                </a:ext>
              </a:extLst>
            </p:cNvPr>
            <p:cNvCxnSpPr>
              <a:cxnSpLocks/>
              <a:stCxn id="26" idx="4"/>
              <a:endCxn id="28" idx="3"/>
            </p:cNvCxnSpPr>
            <p:nvPr/>
          </p:nvCxnSpPr>
          <p:spPr>
            <a:xfrm rot="5400000" flipH="1" flipV="1">
              <a:off x="4766329" y="5705282"/>
              <a:ext cx="63615" cy="621298"/>
            </a:xfrm>
            <a:prstGeom prst="curvedConnector3">
              <a:avLst>
                <a:gd name="adj1" fmla="val -359349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or: Curved 76">
              <a:extLst>
                <a:ext uri="{FF2B5EF4-FFF2-40B4-BE49-F238E27FC236}">
                  <a16:creationId xmlns:a16="http://schemas.microsoft.com/office/drawing/2014/main" id="{D38C0517-48B2-4AD8-BE5E-890FD297DA1E}"/>
                </a:ext>
              </a:extLst>
            </p:cNvPr>
            <p:cNvCxnSpPr>
              <a:cxnSpLocks/>
              <a:stCxn id="28" idx="1"/>
              <a:endCxn id="31" idx="0"/>
            </p:cNvCxnSpPr>
            <p:nvPr/>
          </p:nvCxnSpPr>
          <p:spPr>
            <a:xfrm rot="5400000" flipH="1" flipV="1">
              <a:off x="6624517" y="4196023"/>
              <a:ext cx="34793" cy="3066255"/>
            </a:xfrm>
            <a:prstGeom prst="curvedConnector3">
              <a:avLst>
                <a:gd name="adj1" fmla="val 1559219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or: Curved 80">
              <a:extLst>
                <a:ext uri="{FF2B5EF4-FFF2-40B4-BE49-F238E27FC236}">
                  <a16:creationId xmlns:a16="http://schemas.microsoft.com/office/drawing/2014/main" id="{9CB2506A-5399-463F-BBBD-75C4186622A3}"/>
                </a:ext>
              </a:extLst>
            </p:cNvPr>
            <p:cNvCxnSpPr>
              <a:cxnSpLocks/>
              <a:stCxn id="28" idx="4"/>
              <a:endCxn id="30" idx="4"/>
            </p:cNvCxnSpPr>
            <p:nvPr/>
          </p:nvCxnSpPr>
          <p:spPr>
            <a:xfrm rot="5400000" flipH="1" flipV="1">
              <a:off x="6227422" y="5023827"/>
              <a:ext cx="3697" cy="2015303"/>
            </a:xfrm>
            <a:prstGeom prst="curvedConnector3">
              <a:avLst>
                <a:gd name="adj1" fmla="val -10088694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or: Curved 85">
              <a:extLst>
                <a:ext uri="{FF2B5EF4-FFF2-40B4-BE49-F238E27FC236}">
                  <a16:creationId xmlns:a16="http://schemas.microsoft.com/office/drawing/2014/main" id="{49BB6051-8796-4831-B778-0ED33E3C9377}"/>
                </a:ext>
              </a:extLst>
            </p:cNvPr>
            <p:cNvCxnSpPr>
              <a:cxnSpLocks/>
              <a:stCxn id="29" idx="0"/>
              <a:endCxn id="31" idx="1"/>
            </p:cNvCxnSpPr>
            <p:nvPr/>
          </p:nvCxnSpPr>
          <p:spPr>
            <a:xfrm rot="16200000" flipH="1">
              <a:off x="7150319" y="4877413"/>
              <a:ext cx="67312" cy="1699777"/>
            </a:xfrm>
            <a:prstGeom prst="curvedConnector3">
              <a:avLst>
                <a:gd name="adj1" fmla="val -339613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or: Curved 88">
              <a:extLst>
                <a:ext uri="{FF2B5EF4-FFF2-40B4-BE49-F238E27FC236}">
                  <a16:creationId xmlns:a16="http://schemas.microsoft.com/office/drawing/2014/main" id="{7CEA44E8-CB55-4A72-87DA-7B5A33FAB556}"/>
                </a:ext>
              </a:extLst>
            </p:cNvPr>
            <p:cNvCxnSpPr>
              <a:cxnSpLocks/>
              <a:stCxn id="30" idx="4"/>
              <a:endCxn id="32" idx="4"/>
            </p:cNvCxnSpPr>
            <p:nvPr/>
          </p:nvCxnSpPr>
          <p:spPr>
            <a:xfrm rot="16200000" flipH="1">
              <a:off x="8115176" y="5151376"/>
              <a:ext cx="12700" cy="1756507"/>
            </a:xfrm>
            <a:prstGeom prst="curvedConnector3">
              <a:avLst>
                <a:gd name="adj1" fmla="val 180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086C208F-C75D-447A-A635-34EEB55DF073}"/>
                </a:ext>
              </a:extLst>
            </p:cNvPr>
            <p:cNvCxnSpPr>
              <a:cxnSpLocks/>
              <a:stCxn id="31" idx="6"/>
              <a:endCxn id="32" idx="2"/>
            </p:cNvCxnSpPr>
            <p:nvPr/>
          </p:nvCxnSpPr>
          <p:spPr>
            <a:xfrm flipV="1">
              <a:off x="8374695" y="5861638"/>
              <a:ext cx="419081" cy="18108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or: Curved 95">
              <a:extLst>
                <a:ext uri="{FF2B5EF4-FFF2-40B4-BE49-F238E27FC236}">
                  <a16:creationId xmlns:a16="http://schemas.microsoft.com/office/drawing/2014/main" id="{FB5C0103-0544-4366-80D1-5CDA9A57F215}"/>
                </a:ext>
              </a:extLst>
            </p:cNvPr>
            <p:cNvCxnSpPr>
              <a:cxnSpLocks/>
              <a:stCxn id="29" idx="4"/>
              <a:endCxn id="30" idx="3"/>
            </p:cNvCxnSpPr>
            <p:nvPr/>
          </p:nvCxnSpPr>
          <p:spPr>
            <a:xfrm rot="5400000" flipH="1" flipV="1">
              <a:off x="6690314" y="5624198"/>
              <a:ext cx="49204" cy="761659"/>
            </a:xfrm>
            <a:prstGeom prst="curvedConnector3">
              <a:avLst>
                <a:gd name="adj1" fmla="val -464596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or: Curved 102">
              <a:extLst>
                <a:ext uri="{FF2B5EF4-FFF2-40B4-BE49-F238E27FC236}">
                  <a16:creationId xmlns:a16="http://schemas.microsoft.com/office/drawing/2014/main" id="{9FE2B779-2B3C-45F9-A908-6DA7C967D54B}"/>
                </a:ext>
              </a:extLst>
            </p:cNvPr>
            <p:cNvCxnSpPr>
              <a:cxnSpLocks/>
              <a:stCxn id="24" idx="6"/>
              <a:endCxn id="27" idx="2"/>
            </p:cNvCxnSpPr>
            <p:nvPr/>
          </p:nvCxnSpPr>
          <p:spPr>
            <a:xfrm flipV="1">
              <a:off x="1160615" y="5816140"/>
              <a:ext cx="2308186" cy="85017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858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a topologic order of a DAG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 graph G=(V,E)</a:t>
            </a:r>
          </a:p>
          <a:p>
            <a:r>
              <a:rPr lang="en-US" sz="2205" u="sng" dirty="0"/>
              <a:t>Goal</a:t>
            </a:r>
            <a:r>
              <a:rPr lang="en-US" sz="2205" dirty="0"/>
              <a:t>: find a topological order of G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every vertex v of G set </a:t>
            </a:r>
            <a:r>
              <a:rPr lang="en-US" sz="2205" dirty="0" err="1"/>
              <a:t>v.visited</a:t>
            </a:r>
            <a:r>
              <a:rPr lang="en-US" sz="2205" dirty="0"/>
              <a:t>=false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every vertex v</a:t>
            </a:r>
          </a:p>
          <a:p>
            <a:pPr marL="377979" lvl="1" indent="0">
              <a:buNone/>
            </a:pPr>
            <a:r>
              <a:rPr lang="en-US" sz="2205" dirty="0"/>
              <a:t>	2.1 If </a:t>
            </a:r>
            <a:r>
              <a:rPr lang="en-US" sz="2205" dirty="0" err="1"/>
              <a:t>v.visited</a:t>
            </a:r>
            <a:r>
              <a:rPr lang="en-US" sz="2205" dirty="0"/>
              <a:t> == false run DFS(</a:t>
            </a:r>
            <a:r>
              <a:rPr lang="en-US" sz="2205" dirty="0" err="1"/>
              <a:t>G,v</a:t>
            </a:r>
            <a:r>
              <a:rPr lang="en-US" sz="2205" dirty="0"/>
              <a:t>)</a:t>
            </a:r>
            <a:br>
              <a:rPr lang="en-US" sz="2205" dirty="0"/>
            </a:br>
            <a:r>
              <a:rPr lang="en-US" sz="2205" dirty="0"/>
              <a:t>`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Sort v according to </a:t>
            </a:r>
            <a:r>
              <a:rPr lang="en-US" sz="2205" dirty="0" err="1"/>
              <a:t>v.post</a:t>
            </a:r>
            <a:r>
              <a:rPr lang="en-US" sz="2205" dirty="0"/>
              <a:t> in the decreasing order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This order is a topological sorting of G</a:t>
            </a:r>
          </a:p>
          <a:p>
            <a:endParaRPr lang="en-US" sz="2205" dirty="0"/>
          </a:p>
          <a:p>
            <a:endParaRPr lang="en-US" sz="2205" dirty="0"/>
          </a:p>
        </p:txBody>
      </p:sp>
    </p:spTree>
    <p:extLst>
      <p:ext uri="{BB962C8B-B14F-4D97-AF65-F5344CB8AC3E}">
        <p14:creationId xmlns:p14="http://schemas.microsoft.com/office/powerpoint/2010/main" val="38601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Directed Acyclic Graphs (DAG)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br>
              <a:rPr lang="en-US" sz="2205" u="sng" dirty="0"/>
            </a:br>
            <a:endParaRPr lang="en-US" sz="2205" u="sng" dirty="0"/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9AC36D9F-0065-452C-B414-99CBD6235D61}"/>
              </a:ext>
            </a:extLst>
          </p:cNvPr>
          <p:cNvGrpSpPr/>
          <p:nvPr/>
        </p:nvGrpSpPr>
        <p:grpSpPr>
          <a:xfrm>
            <a:off x="2261226" y="2130327"/>
            <a:ext cx="5508969" cy="1565514"/>
            <a:chOff x="2261226" y="2130327"/>
            <a:chExt cx="5508969" cy="1565514"/>
          </a:xfrm>
        </p:grpSpPr>
        <p:grpSp>
          <p:nvGrpSpPr>
            <p:cNvPr id="51" name="Group 50"/>
            <p:cNvGrpSpPr/>
            <p:nvPr/>
          </p:nvGrpSpPr>
          <p:grpSpPr>
            <a:xfrm>
              <a:off x="2310430" y="2351899"/>
              <a:ext cx="5459765" cy="1343942"/>
              <a:chOff x="1371600" y="2590800"/>
              <a:chExt cx="4953000" cy="12192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1371600" y="3034926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1</a:t>
                </a:r>
              </a:p>
            </p:txBody>
          </p:sp>
          <p:cxnSp>
            <p:nvCxnSpPr>
              <p:cNvPr id="53" name="Straight Arrow Connector 52"/>
              <p:cNvCxnSpPr>
                <a:stCxn id="52" idx="7"/>
              </p:cNvCxnSpPr>
              <p:nvPr/>
            </p:nvCxnSpPr>
            <p:spPr>
              <a:xfrm flipV="1">
                <a:off x="1631763" y="2743200"/>
                <a:ext cx="654237" cy="3363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22860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3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2860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2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124200" y="3048000"/>
                <a:ext cx="243609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4</a:t>
                </a: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267200" y="3034926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5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1816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7</a:t>
                </a: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51816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6</a:t>
                </a: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019800" y="3048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8</a:t>
                </a:r>
              </a:p>
            </p:txBody>
          </p:sp>
          <p:cxnSp>
            <p:nvCxnSpPr>
              <p:cNvPr id="61" name="Straight Arrow Connector 60"/>
              <p:cNvCxnSpPr>
                <a:stCxn id="52" idx="5"/>
                <a:endCxn id="54" idx="2"/>
              </p:cNvCxnSpPr>
              <p:nvPr/>
            </p:nvCxnSpPr>
            <p:spPr>
              <a:xfrm>
                <a:off x="1631763" y="3295089"/>
                <a:ext cx="654237" cy="36251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5" idx="6"/>
                <a:endCxn id="56" idx="1"/>
              </p:cNvCxnSpPr>
              <p:nvPr/>
            </p:nvCxnSpPr>
            <p:spPr>
              <a:xfrm>
                <a:off x="2590800" y="2743200"/>
                <a:ext cx="569076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54" idx="6"/>
                <a:endCxn id="56" idx="3"/>
              </p:cNvCxnSpPr>
              <p:nvPr/>
            </p:nvCxnSpPr>
            <p:spPr>
              <a:xfrm flipV="1">
                <a:off x="2590800" y="3308163"/>
                <a:ext cx="569076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56" idx="7"/>
                <a:endCxn id="59" idx="2"/>
              </p:cNvCxnSpPr>
              <p:nvPr/>
            </p:nvCxnSpPr>
            <p:spPr>
              <a:xfrm flipV="1">
                <a:off x="3332133" y="2743200"/>
                <a:ext cx="184946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5"/>
                <a:endCxn id="58" idx="2"/>
              </p:cNvCxnSpPr>
              <p:nvPr/>
            </p:nvCxnSpPr>
            <p:spPr>
              <a:xfrm>
                <a:off x="3332133" y="3308163"/>
                <a:ext cx="184946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57" idx="7"/>
                <a:endCxn id="59" idx="2"/>
              </p:cNvCxnSpPr>
              <p:nvPr/>
            </p:nvCxnSpPr>
            <p:spPr>
              <a:xfrm flipV="1">
                <a:off x="4527363" y="2743200"/>
                <a:ext cx="654237" cy="3363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stCxn id="57" idx="5"/>
                <a:endCxn id="58" idx="2"/>
              </p:cNvCxnSpPr>
              <p:nvPr/>
            </p:nvCxnSpPr>
            <p:spPr>
              <a:xfrm>
                <a:off x="4527363" y="3295089"/>
                <a:ext cx="654237" cy="36251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59" idx="6"/>
                <a:endCxn id="60" idx="1"/>
              </p:cNvCxnSpPr>
              <p:nvPr/>
            </p:nvCxnSpPr>
            <p:spPr>
              <a:xfrm>
                <a:off x="5486400" y="2743200"/>
                <a:ext cx="57803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58" idx="6"/>
                <a:endCxn id="60" idx="3"/>
              </p:cNvCxnSpPr>
              <p:nvPr/>
            </p:nvCxnSpPr>
            <p:spPr>
              <a:xfrm flipV="1">
                <a:off x="5486400" y="3308163"/>
                <a:ext cx="578037" cy="3494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9218271F-75C2-41BD-8157-F9ABDD1CB408}"/>
                </a:ext>
              </a:extLst>
            </p:cNvPr>
            <p:cNvSpPr/>
            <p:nvPr/>
          </p:nvSpPr>
          <p:spPr>
            <a:xfrm>
              <a:off x="2261226" y="2130327"/>
              <a:ext cx="335986" cy="33598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0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E948AD8D-16BD-4AD6-BE28-93D6E68A7268}"/>
                </a:ext>
              </a:extLst>
            </p:cNvPr>
            <p:cNvCxnSpPr>
              <a:cxnSpLocks/>
              <a:stCxn id="70" idx="6"/>
              <a:endCxn id="55" idx="1"/>
            </p:cNvCxnSpPr>
            <p:nvPr/>
          </p:nvCxnSpPr>
          <p:spPr>
            <a:xfrm>
              <a:off x="2597212" y="2298320"/>
              <a:ext cx="770379" cy="10278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98B916B2-DC01-4727-95E5-8BAE0E65DE3B}"/>
              </a:ext>
            </a:extLst>
          </p:cNvPr>
          <p:cNvSpPr txBox="1"/>
          <p:nvPr/>
        </p:nvSpPr>
        <p:spPr>
          <a:xfrm>
            <a:off x="1997524" y="1693486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817CD9-384D-4255-92FC-88EB055299C5}"/>
              </a:ext>
            </a:extLst>
          </p:cNvPr>
          <p:cNvSpPr txBox="1"/>
          <p:nvPr/>
        </p:nvSpPr>
        <p:spPr>
          <a:xfrm>
            <a:off x="2165516" y="1697140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CBA3230-8634-4497-B68F-F2EB93233A0C}"/>
              </a:ext>
            </a:extLst>
          </p:cNvPr>
          <p:cNvSpPr txBox="1"/>
          <p:nvPr/>
        </p:nvSpPr>
        <p:spPr>
          <a:xfrm>
            <a:off x="3214873" y="1824775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A1FAF9-8CD2-4117-B56C-EBF1238EE39A}"/>
              </a:ext>
            </a:extLst>
          </p:cNvPr>
          <p:cNvSpPr txBox="1"/>
          <p:nvPr/>
        </p:nvSpPr>
        <p:spPr>
          <a:xfrm>
            <a:off x="3382865" y="1828429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308C3A8-AEA7-4750-976A-80D49D391E14}"/>
              </a:ext>
            </a:extLst>
          </p:cNvPr>
          <p:cNvSpPr txBox="1"/>
          <p:nvPr/>
        </p:nvSpPr>
        <p:spPr>
          <a:xfrm>
            <a:off x="4094276" y="2269703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8C4BC99-0B74-4BAF-81A6-0417C3FB5F5C}"/>
              </a:ext>
            </a:extLst>
          </p:cNvPr>
          <p:cNvSpPr txBox="1"/>
          <p:nvPr/>
        </p:nvSpPr>
        <p:spPr>
          <a:xfrm>
            <a:off x="4262268" y="2273357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5338756-848D-44DA-9DD9-15C8AFE4C07D}"/>
              </a:ext>
            </a:extLst>
          </p:cNvPr>
          <p:cNvSpPr txBox="1"/>
          <p:nvPr/>
        </p:nvSpPr>
        <p:spPr>
          <a:xfrm>
            <a:off x="6342257" y="1868376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F99E78D-36D5-47CF-BE15-727AD4162B75}"/>
              </a:ext>
            </a:extLst>
          </p:cNvPr>
          <p:cNvSpPr txBox="1"/>
          <p:nvPr/>
        </p:nvSpPr>
        <p:spPr>
          <a:xfrm>
            <a:off x="6510249" y="1872030"/>
            <a:ext cx="41069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/7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8895FC0-0593-475D-B585-9D83CC07A2FD}"/>
              </a:ext>
            </a:extLst>
          </p:cNvPr>
          <p:cNvSpPr txBox="1"/>
          <p:nvPr/>
        </p:nvSpPr>
        <p:spPr>
          <a:xfrm>
            <a:off x="7420483" y="2352995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99EF9FE-9E5D-4350-8479-0AF570003837}"/>
              </a:ext>
            </a:extLst>
          </p:cNvPr>
          <p:cNvSpPr txBox="1"/>
          <p:nvPr/>
        </p:nvSpPr>
        <p:spPr>
          <a:xfrm>
            <a:off x="7588475" y="2356649"/>
            <a:ext cx="41069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/6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7971828-DF94-4978-AF05-7657B26BB8C9}"/>
              </a:ext>
            </a:extLst>
          </p:cNvPr>
          <p:cNvSpPr txBox="1"/>
          <p:nvPr/>
        </p:nvSpPr>
        <p:spPr>
          <a:xfrm>
            <a:off x="6498710" y="3674435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BB8D6E1-5635-4151-B3EB-9D9A451697EE}"/>
              </a:ext>
            </a:extLst>
          </p:cNvPr>
          <p:cNvSpPr txBox="1"/>
          <p:nvPr/>
        </p:nvSpPr>
        <p:spPr>
          <a:xfrm>
            <a:off x="6607183" y="3675086"/>
            <a:ext cx="41069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/9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E8750DC-5377-4F3F-AC5E-6CAC1B460B8F}"/>
              </a:ext>
            </a:extLst>
          </p:cNvPr>
          <p:cNvSpPr txBox="1"/>
          <p:nvPr/>
        </p:nvSpPr>
        <p:spPr>
          <a:xfrm>
            <a:off x="1835989" y="3207212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E5E1931-A8F4-4122-A7F8-8223931A118A}"/>
              </a:ext>
            </a:extLst>
          </p:cNvPr>
          <p:cNvSpPr txBox="1"/>
          <p:nvPr/>
        </p:nvSpPr>
        <p:spPr>
          <a:xfrm>
            <a:off x="2076173" y="3210866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/16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DE89C20-D41B-4504-A3C6-9F3071D54D7D}"/>
              </a:ext>
            </a:extLst>
          </p:cNvPr>
          <p:cNvSpPr txBox="1"/>
          <p:nvPr/>
        </p:nvSpPr>
        <p:spPr>
          <a:xfrm>
            <a:off x="2990521" y="3701515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14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816DC43-9F84-465A-86EA-A3A78A700C47}"/>
              </a:ext>
            </a:extLst>
          </p:cNvPr>
          <p:cNvSpPr txBox="1"/>
          <p:nvPr/>
        </p:nvSpPr>
        <p:spPr>
          <a:xfrm>
            <a:off x="3254768" y="3705169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/15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4C62F65-A14B-4FD4-861D-546E4C6FD996}"/>
              </a:ext>
            </a:extLst>
          </p:cNvPr>
          <p:cNvSpPr txBox="1"/>
          <p:nvPr/>
        </p:nvSpPr>
        <p:spPr>
          <a:xfrm>
            <a:off x="5731752" y="2807660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17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D843CE4-174F-46C8-90D0-9E151B336A07}"/>
              </a:ext>
            </a:extLst>
          </p:cNvPr>
          <p:cNvSpPr txBox="1"/>
          <p:nvPr/>
        </p:nvSpPr>
        <p:spPr>
          <a:xfrm>
            <a:off x="5971936" y="2811314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/18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DB0C15F-5E0D-45C6-A62E-08952D2707D6}"/>
              </a:ext>
            </a:extLst>
          </p:cNvPr>
          <p:cNvGrpSpPr/>
          <p:nvPr/>
        </p:nvGrpSpPr>
        <p:grpSpPr>
          <a:xfrm>
            <a:off x="719998" y="5466442"/>
            <a:ext cx="8473086" cy="621613"/>
            <a:chOff x="719998" y="5466442"/>
            <a:chExt cx="8473086" cy="62161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837521B-38DD-44DC-A420-C10379DB4948}"/>
                </a:ext>
              </a:extLst>
            </p:cNvPr>
            <p:cNvSpPr/>
            <p:nvPr/>
          </p:nvSpPr>
          <p:spPr>
            <a:xfrm>
              <a:off x="1300185" y="5607996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1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3144C87-2F21-4A06-8FD1-09D514223270}"/>
                </a:ext>
              </a:extLst>
            </p:cNvPr>
            <p:cNvSpPr/>
            <p:nvPr/>
          </p:nvSpPr>
          <p:spPr>
            <a:xfrm>
              <a:off x="2075192" y="5553028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3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DF5E48-4462-4973-A250-B5B098A0BC5B}"/>
                </a:ext>
              </a:extLst>
            </p:cNvPr>
            <p:cNvSpPr/>
            <p:nvPr/>
          </p:nvSpPr>
          <p:spPr>
            <a:xfrm>
              <a:off x="4220121" y="5474368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2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F21A4E2-6E69-44A4-9D92-B31A6DAA0257}"/>
                </a:ext>
              </a:extLst>
            </p:cNvPr>
            <p:cNvSpPr/>
            <p:nvPr/>
          </p:nvSpPr>
          <p:spPr>
            <a:xfrm>
              <a:off x="5566561" y="5544669"/>
              <a:ext cx="319144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4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69914A7-A15C-446C-8D60-91C9F99F36D9}"/>
                </a:ext>
              </a:extLst>
            </p:cNvPr>
            <p:cNvSpPr/>
            <p:nvPr/>
          </p:nvSpPr>
          <p:spPr>
            <a:xfrm>
              <a:off x="719998" y="5570425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5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7DE8DBF-F712-4A32-94AA-4D024799F966}"/>
                </a:ext>
              </a:extLst>
            </p:cNvPr>
            <p:cNvSpPr/>
            <p:nvPr/>
          </p:nvSpPr>
          <p:spPr>
            <a:xfrm>
              <a:off x="7037269" y="5539387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7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A204D71-42E3-43CD-A436-C76EE3DE30D3}"/>
                </a:ext>
              </a:extLst>
            </p:cNvPr>
            <p:cNvSpPr/>
            <p:nvPr/>
          </p:nvSpPr>
          <p:spPr>
            <a:xfrm>
              <a:off x="7975387" y="5565260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6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84E7AE0-B248-41E6-860D-B22DB2EC4B2E}"/>
                </a:ext>
              </a:extLst>
            </p:cNvPr>
            <p:cNvSpPr/>
            <p:nvPr/>
          </p:nvSpPr>
          <p:spPr>
            <a:xfrm>
              <a:off x="8793776" y="5539387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8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649704F-3794-4A8A-9440-3D365E4A222F}"/>
                </a:ext>
              </a:extLst>
            </p:cNvPr>
            <p:cNvSpPr/>
            <p:nvPr/>
          </p:nvSpPr>
          <p:spPr>
            <a:xfrm>
              <a:off x="2941172" y="5466442"/>
              <a:ext cx="399308" cy="48005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0</a:t>
              </a:r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84835ADF-77AB-4FAF-91BF-3E15E7132887}"/>
                </a:ext>
              </a:extLst>
            </p:cNvPr>
            <p:cNvCxnSpPr>
              <a:cxnSpLocks/>
              <a:stCxn id="72" idx="5"/>
              <a:endCxn id="27" idx="4"/>
            </p:cNvCxnSpPr>
            <p:nvPr/>
          </p:nvCxnSpPr>
          <p:spPr>
            <a:xfrm rot="16200000" flipH="1">
              <a:off x="3811775" y="5346426"/>
              <a:ext cx="78229" cy="1137772"/>
            </a:xfrm>
            <a:prstGeom prst="curvedConnector3">
              <a:avLst>
                <a:gd name="adj1" fmla="val 392219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8AC9C99-CE02-42D1-8246-99A7E578059A}"/>
                </a:ext>
              </a:extLst>
            </p:cNvPr>
            <p:cNvCxnSpPr>
              <a:cxnSpLocks/>
              <a:stCxn id="24" idx="4"/>
              <a:endCxn id="26" idx="4"/>
            </p:cNvCxnSpPr>
            <p:nvPr/>
          </p:nvCxnSpPr>
          <p:spPr>
            <a:xfrm rot="5400000" flipH="1" flipV="1">
              <a:off x="1859858" y="5673067"/>
              <a:ext cx="54968" cy="775007"/>
            </a:xfrm>
            <a:prstGeom prst="curvedConnector3">
              <a:avLst>
                <a:gd name="adj1" fmla="val -415878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or: Curved 74">
              <a:extLst>
                <a:ext uri="{FF2B5EF4-FFF2-40B4-BE49-F238E27FC236}">
                  <a16:creationId xmlns:a16="http://schemas.microsoft.com/office/drawing/2014/main" id="{962708DE-F6EE-4F24-9ECE-678599BB245E}"/>
                </a:ext>
              </a:extLst>
            </p:cNvPr>
            <p:cNvCxnSpPr>
              <a:cxnSpLocks/>
              <a:stCxn id="27" idx="5"/>
              <a:endCxn id="28" idx="4"/>
            </p:cNvCxnSpPr>
            <p:nvPr/>
          </p:nvCxnSpPr>
          <p:spPr>
            <a:xfrm rot="16200000" flipH="1">
              <a:off x="5073240" y="5371835"/>
              <a:ext cx="140604" cy="1165181"/>
            </a:xfrm>
            <a:prstGeom prst="curvedConnector3">
              <a:avLst>
                <a:gd name="adj1" fmla="val 262584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or: Curved 75">
              <a:extLst>
                <a:ext uri="{FF2B5EF4-FFF2-40B4-BE49-F238E27FC236}">
                  <a16:creationId xmlns:a16="http://schemas.microsoft.com/office/drawing/2014/main" id="{B3DDCB2D-053E-45BF-8E69-DCECA36DFF66}"/>
                </a:ext>
              </a:extLst>
            </p:cNvPr>
            <p:cNvCxnSpPr>
              <a:cxnSpLocks/>
              <a:stCxn id="26" idx="4"/>
              <a:endCxn id="28" idx="3"/>
            </p:cNvCxnSpPr>
            <p:nvPr/>
          </p:nvCxnSpPr>
          <p:spPr>
            <a:xfrm rot="5400000" flipH="1" flipV="1">
              <a:off x="3904741" y="4324529"/>
              <a:ext cx="78662" cy="3338453"/>
            </a:xfrm>
            <a:prstGeom prst="curvedConnector3">
              <a:avLst>
                <a:gd name="adj1" fmla="val -29061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or: Curved 76">
              <a:extLst>
                <a:ext uri="{FF2B5EF4-FFF2-40B4-BE49-F238E27FC236}">
                  <a16:creationId xmlns:a16="http://schemas.microsoft.com/office/drawing/2014/main" id="{D38C0517-48B2-4AD8-BE5E-890FD297DA1E}"/>
                </a:ext>
              </a:extLst>
            </p:cNvPr>
            <p:cNvCxnSpPr>
              <a:cxnSpLocks/>
              <a:stCxn id="28" idx="1"/>
              <a:endCxn id="31" idx="1"/>
            </p:cNvCxnSpPr>
            <p:nvPr/>
          </p:nvCxnSpPr>
          <p:spPr>
            <a:xfrm rot="16200000" flipH="1">
              <a:off x="6813285" y="4414985"/>
              <a:ext cx="20591" cy="2420565"/>
            </a:xfrm>
            <a:prstGeom prst="curvedConnector3">
              <a:avLst>
                <a:gd name="adj1" fmla="val -145162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or: Curved 80">
              <a:extLst>
                <a:ext uri="{FF2B5EF4-FFF2-40B4-BE49-F238E27FC236}">
                  <a16:creationId xmlns:a16="http://schemas.microsoft.com/office/drawing/2014/main" id="{9CB2506A-5399-463F-BBBD-75C4186622A3}"/>
                </a:ext>
              </a:extLst>
            </p:cNvPr>
            <p:cNvCxnSpPr>
              <a:cxnSpLocks/>
              <a:stCxn id="28" idx="4"/>
              <a:endCxn id="30" idx="4"/>
            </p:cNvCxnSpPr>
            <p:nvPr/>
          </p:nvCxnSpPr>
          <p:spPr>
            <a:xfrm rot="5400000" flipH="1" flipV="1">
              <a:off x="6478887" y="5266692"/>
              <a:ext cx="5282" cy="1510790"/>
            </a:xfrm>
            <a:prstGeom prst="curvedConnector3">
              <a:avLst>
                <a:gd name="adj1" fmla="val -4327906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or: Curved 85">
              <a:extLst>
                <a:ext uri="{FF2B5EF4-FFF2-40B4-BE49-F238E27FC236}">
                  <a16:creationId xmlns:a16="http://schemas.microsoft.com/office/drawing/2014/main" id="{49BB6051-8796-4831-B778-0ED33E3C9377}"/>
                </a:ext>
              </a:extLst>
            </p:cNvPr>
            <p:cNvCxnSpPr>
              <a:cxnSpLocks/>
              <a:stCxn id="29" idx="0"/>
              <a:endCxn id="31" idx="0"/>
            </p:cNvCxnSpPr>
            <p:nvPr/>
          </p:nvCxnSpPr>
          <p:spPr>
            <a:xfrm rot="5400000" flipH="1" flipV="1">
              <a:off x="4544764" y="1940149"/>
              <a:ext cx="5165" cy="7255389"/>
            </a:xfrm>
            <a:prstGeom prst="curvedConnector3">
              <a:avLst>
                <a:gd name="adj1" fmla="val 17803775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or: Curved 88">
              <a:extLst>
                <a:ext uri="{FF2B5EF4-FFF2-40B4-BE49-F238E27FC236}">
                  <a16:creationId xmlns:a16="http://schemas.microsoft.com/office/drawing/2014/main" id="{7CEA44E8-CB55-4A72-87DA-7B5A33FAB556}"/>
                </a:ext>
              </a:extLst>
            </p:cNvPr>
            <p:cNvCxnSpPr>
              <a:cxnSpLocks/>
              <a:stCxn id="30" idx="4"/>
              <a:endCxn id="32" idx="4"/>
            </p:cNvCxnSpPr>
            <p:nvPr/>
          </p:nvCxnSpPr>
          <p:spPr>
            <a:xfrm rot="16200000" flipH="1">
              <a:off x="8112453" y="5141192"/>
              <a:ext cx="18146" cy="1756507"/>
            </a:xfrm>
            <a:prstGeom prst="curvedConnector3">
              <a:avLst>
                <a:gd name="adj1" fmla="val 180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086C208F-C75D-447A-A635-34EEB55DF073}"/>
                </a:ext>
              </a:extLst>
            </p:cNvPr>
            <p:cNvCxnSpPr>
              <a:cxnSpLocks/>
              <a:stCxn id="31" idx="6"/>
              <a:endCxn id="32" idx="2"/>
            </p:cNvCxnSpPr>
            <p:nvPr/>
          </p:nvCxnSpPr>
          <p:spPr>
            <a:xfrm flipV="1">
              <a:off x="8374695" y="5779418"/>
              <a:ext cx="419081" cy="25873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or: Curved 95">
              <a:extLst>
                <a:ext uri="{FF2B5EF4-FFF2-40B4-BE49-F238E27FC236}">
                  <a16:creationId xmlns:a16="http://schemas.microsoft.com/office/drawing/2014/main" id="{FB5C0103-0544-4366-80D1-5CDA9A57F215}"/>
                </a:ext>
              </a:extLst>
            </p:cNvPr>
            <p:cNvCxnSpPr>
              <a:cxnSpLocks/>
              <a:stCxn id="29" idx="4"/>
              <a:endCxn id="30" idx="3"/>
            </p:cNvCxnSpPr>
            <p:nvPr/>
          </p:nvCxnSpPr>
          <p:spPr>
            <a:xfrm rot="5400000" flipH="1" flipV="1">
              <a:off x="3957028" y="2911767"/>
              <a:ext cx="101341" cy="6176094"/>
            </a:xfrm>
            <a:prstGeom prst="curvedConnector3">
              <a:avLst>
                <a:gd name="adj1" fmla="val -1105881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or: Curved 100">
              <a:extLst>
                <a:ext uri="{FF2B5EF4-FFF2-40B4-BE49-F238E27FC236}">
                  <a16:creationId xmlns:a16="http://schemas.microsoft.com/office/drawing/2014/main" id="{DC2D42D8-DB5C-485C-8003-FF64AD1B8653}"/>
                </a:ext>
              </a:extLst>
            </p:cNvPr>
            <p:cNvCxnSpPr>
              <a:cxnSpLocks/>
              <a:stCxn id="24" idx="7"/>
              <a:endCxn id="27" idx="1"/>
            </p:cNvCxnSpPr>
            <p:nvPr/>
          </p:nvCxnSpPr>
          <p:spPr>
            <a:xfrm rot="5400000" flipH="1" flipV="1">
              <a:off x="2892993" y="4292694"/>
              <a:ext cx="133628" cy="2637582"/>
            </a:xfrm>
            <a:prstGeom prst="curvedConnector3">
              <a:avLst>
                <a:gd name="adj1" fmla="val 323683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90EA5E7-B249-49ED-988D-70182E0A2858}"/>
              </a:ext>
            </a:extLst>
          </p:cNvPr>
          <p:cNvSpPr txBox="1"/>
          <p:nvPr/>
        </p:nvSpPr>
        <p:spPr>
          <a:xfrm>
            <a:off x="4407182" y="4186989"/>
            <a:ext cx="245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ran DFS from: 0 ,1, 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270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7" grpId="0"/>
      <p:bldP spid="48" grpId="0"/>
      <p:bldP spid="49" grpId="0"/>
      <p:bldP spid="50" grpId="0"/>
      <p:bldP spid="78" grpId="0"/>
      <p:bldP spid="79" grpId="0"/>
      <p:bldP spid="83" grpId="0"/>
      <p:bldP spid="84" grpId="0"/>
      <p:bldP spid="85" grpId="0"/>
      <p:bldP spid="87" grpId="0"/>
      <p:bldP spid="88" grpId="0"/>
      <p:bldP spid="90" grpId="0"/>
      <p:bldP spid="94" grpId="0"/>
      <p:bldP spid="95" grpId="0"/>
      <p:bldP spid="97" grpId="0"/>
      <p:bldP spid="98" grpId="0"/>
      <p:bldP spid="99" grpId="0"/>
      <p:bldP spid="100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a topologic order of a DAG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 graph G=(V,E)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every vertex v of G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If </a:t>
            </a:r>
            <a:r>
              <a:rPr lang="en-US" sz="2205" dirty="0" err="1"/>
              <a:t>v.visited</a:t>
            </a:r>
            <a:r>
              <a:rPr lang="en-US" sz="2205" dirty="0"/>
              <a:t> == false</a:t>
            </a:r>
          </a:p>
          <a:p>
            <a:pPr marL="377979" lvl="1" indent="0">
              <a:buNone/>
            </a:pPr>
            <a:r>
              <a:rPr lang="en-US" sz="2205" dirty="0"/>
              <a:t>	2.1 run DFS(</a:t>
            </a:r>
            <a:r>
              <a:rPr lang="en-US" sz="2205" dirty="0" err="1"/>
              <a:t>G,v</a:t>
            </a:r>
            <a:r>
              <a:rPr lang="en-US" sz="2205" dirty="0"/>
              <a:t>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Sort v according to </a:t>
            </a:r>
            <a:r>
              <a:rPr lang="en-US" sz="2205" dirty="0" err="1"/>
              <a:t>v.post</a:t>
            </a:r>
            <a:r>
              <a:rPr lang="en-US" sz="2205" dirty="0"/>
              <a:t> in the decreasing order</a:t>
            </a:r>
          </a:p>
          <a:p>
            <a:endParaRPr lang="en-US" sz="2205" dirty="0"/>
          </a:p>
          <a:p>
            <a:r>
              <a:rPr lang="en-US" sz="2205" u="sng" dirty="0" err="1"/>
              <a:t>Runnig</a:t>
            </a:r>
            <a:r>
              <a:rPr lang="en-US" sz="2205" u="sng" dirty="0"/>
              <a:t> time:</a:t>
            </a:r>
            <a:r>
              <a:rPr lang="en-US" sz="2205" dirty="0"/>
              <a:t> Clearly each edge is traversed exactly once.</a:t>
            </a:r>
          </a:p>
          <a:p>
            <a:r>
              <a:rPr lang="en-US" sz="2205" dirty="0"/>
              <a:t>Therefore, if the graph is given as adjacency list representation, then the total running time is O(</a:t>
            </a:r>
            <a:r>
              <a:rPr lang="en-US" sz="2205" dirty="0" err="1"/>
              <a:t>m+n</a:t>
            </a:r>
            <a:r>
              <a:rPr lang="en-US" sz="2205" dirty="0"/>
              <a:t>), where n = |V| and m = |E|.</a:t>
            </a:r>
            <a:br>
              <a:rPr lang="en-US" sz="2205" dirty="0"/>
            </a:br>
            <a:endParaRPr lang="en-US" sz="2205" dirty="0"/>
          </a:p>
        </p:txBody>
      </p:sp>
    </p:spTree>
    <p:extLst>
      <p:ext uri="{BB962C8B-B14F-4D97-AF65-F5344CB8AC3E}">
        <p14:creationId xmlns:p14="http://schemas.microsoft.com/office/powerpoint/2010/main" val="182250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63838" y="1949043"/>
            <a:ext cx="8767963" cy="5051163"/>
          </a:xfrm>
        </p:spPr>
        <p:txBody>
          <a:bodyPr/>
          <a:lstStyle/>
          <a:p>
            <a:pPr lvl="0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https://www.cs.sfu.ca/~ishinkar/teaching/spring22/cmpt405/info.html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General info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Lecture notes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29072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a topologic order of a DAG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103191"/>
            <a:ext cx="8693626" cy="4796544"/>
          </a:xfrm>
        </p:spPr>
        <p:txBody>
          <a:bodyPr>
            <a:normAutofit fontScale="92500" lnSpcReduction="10000"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 graph G=(V,E)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every vertex v of G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If </a:t>
            </a:r>
            <a:r>
              <a:rPr lang="en-US" sz="2205" dirty="0" err="1"/>
              <a:t>v.visited</a:t>
            </a:r>
            <a:r>
              <a:rPr lang="en-US" sz="2205" dirty="0"/>
              <a:t> == false</a:t>
            </a:r>
          </a:p>
          <a:p>
            <a:pPr marL="377979" lvl="1" indent="0">
              <a:buNone/>
            </a:pPr>
            <a:r>
              <a:rPr lang="en-US" sz="2205" dirty="0"/>
              <a:t>	2.1 run DFS(</a:t>
            </a:r>
            <a:r>
              <a:rPr lang="en-US" sz="2205" dirty="0" err="1"/>
              <a:t>G,v</a:t>
            </a:r>
            <a:r>
              <a:rPr lang="en-US" sz="2205" dirty="0"/>
              <a:t>)</a:t>
            </a:r>
            <a:br>
              <a:rPr lang="en-US" sz="2205" dirty="0"/>
            </a:br>
            <a:endParaRPr lang="en-US" sz="2205" dirty="0"/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Sort v according to </a:t>
            </a:r>
            <a:r>
              <a:rPr lang="en-US" sz="2205" dirty="0" err="1"/>
              <a:t>v.post</a:t>
            </a:r>
            <a:r>
              <a:rPr lang="en-US" sz="2205" dirty="0"/>
              <a:t> in the decreasing order</a:t>
            </a:r>
          </a:p>
          <a:p>
            <a:endParaRPr lang="en-US" sz="2205" dirty="0"/>
          </a:p>
          <a:p>
            <a:r>
              <a:rPr lang="en-US" sz="2205" u="sng" dirty="0"/>
              <a:t>Key observation</a:t>
            </a:r>
            <a:r>
              <a:rPr lang="en-US" sz="2205" dirty="0"/>
              <a:t>: if (v-&gt;u) ∈E, then </a:t>
            </a:r>
            <a:r>
              <a:rPr lang="en-US" sz="2205" dirty="0" err="1"/>
              <a:t>v.post</a:t>
            </a:r>
            <a:r>
              <a:rPr lang="en-US" sz="2205" dirty="0"/>
              <a:t>&gt;</a:t>
            </a:r>
            <a:r>
              <a:rPr lang="en-US" sz="2205" dirty="0" err="1"/>
              <a:t>u.post</a:t>
            </a:r>
            <a:endParaRPr lang="en-US" sz="2205" dirty="0"/>
          </a:p>
          <a:p>
            <a:r>
              <a:rPr lang="en-US" sz="2205" u="sng" dirty="0"/>
              <a:t>Proof</a:t>
            </a:r>
            <a:r>
              <a:rPr lang="en-US" sz="2205" dirty="0"/>
              <a:t>: two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5" dirty="0"/>
              <a:t>if v is explored after u in a separate DFS call, then </a:t>
            </a:r>
            <a:r>
              <a:rPr lang="en-US" sz="2205" dirty="0" err="1"/>
              <a:t>v.post</a:t>
            </a:r>
            <a:r>
              <a:rPr lang="en-US" sz="2205" dirty="0"/>
              <a:t>&gt;</a:t>
            </a:r>
            <a:r>
              <a:rPr lang="en-US" sz="2205" dirty="0" err="1"/>
              <a:t>u.post</a:t>
            </a:r>
            <a:endParaRPr lang="en-US" sz="2205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5" dirty="0"/>
              <a:t>Otherwise, DFS must first explore v, then is explores u (as a out-</a:t>
            </a:r>
            <a:r>
              <a:rPr lang="en-US" sz="2205" dirty="0" err="1"/>
              <a:t>neighbour</a:t>
            </a:r>
            <a:r>
              <a:rPr lang="en-US" sz="2205" dirty="0"/>
              <a:t> of v), and only after u is finished, we return to v and set </a:t>
            </a:r>
            <a:r>
              <a:rPr lang="en-US" sz="2205" dirty="0" err="1"/>
              <a:t>v.post</a:t>
            </a:r>
            <a:r>
              <a:rPr lang="en-US" sz="2205" dirty="0"/>
              <a:t>.</a:t>
            </a:r>
          </a:p>
        </p:txBody>
      </p:sp>
      <p:sp>
        <p:nvSpPr>
          <p:cNvPr id="48" name="Rounded Rectangle 24">
            <a:extLst>
              <a:ext uri="{FF2B5EF4-FFF2-40B4-BE49-F238E27FC236}">
                <a16:creationId xmlns:a16="http://schemas.microsoft.com/office/drawing/2014/main" id="{EF97CA8F-2DC6-44EF-9D93-C014EE82865F}"/>
              </a:ext>
            </a:extLst>
          </p:cNvPr>
          <p:cNvSpPr/>
          <p:nvPr/>
        </p:nvSpPr>
        <p:spPr>
          <a:xfrm>
            <a:off x="4671193" y="2500234"/>
            <a:ext cx="4508806" cy="9167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Ex</a:t>
            </a:r>
            <a:r>
              <a:rPr lang="en-US" sz="1984" dirty="0"/>
              <a:t>: Show that </a:t>
            </a:r>
            <a:r>
              <a:rPr lang="en-US" sz="1984" dirty="0" err="1"/>
              <a:t>v.pre</a:t>
            </a:r>
            <a:r>
              <a:rPr lang="en-US" sz="1984" dirty="0"/>
              <a:t> does not necessarily give a topological order</a:t>
            </a:r>
          </a:p>
        </p:txBody>
      </p:sp>
    </p:spTree>
    <p:extLst>
      <p:ext uri="{BB962C8B-B14F-4D97-AF65-F5344CB8AC3E}">
        <p14:creationId xmlns:p14="http://schemas.microsoft.com/office/powerpoint/2010/main" val="40094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Topologic ordering of a DAG</a:t>
            </a:r>
            <a:br>
              <a:rPr lang="en-US" sz="3968" dirty="0"/>
            </a:br>
            <a:r>
              <a:rPr lang="en-US" sz="3968" dirty="0"/>
              <a:t>(Kahn’s algorithm)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103191"/>
            <a:ext cx="8693626" cy="4796544"/>
          </a:xfrm>
        </p:spPr>
        <p:txBody>
          <a:bodyPr>
            <a:normAutofit/>
          </a:bodyPr>
          <a:lstStyle/>
          <a:p>
            <a:r>
              <a:rPr lang="en-US" sz="2200" dirty="0"/>
              <a:t>Here is a different algorithm for finding a topologic sorting of G</a:t>
            </a:r>
          </a:p>
          <a:p>
            <a:endParaRPr lang="en-US" sz="2200" dirty="0"/>
          </a:p>
          <a:p>
            <a:r>
              <a:rPr lang="en-US" sz="2200" u="sng" dirty="0"/>
              <a:t>Idea</a:t>
            </a:r>
            <a:r>
              <a:rPr lang="en-US" sz="2200" dirty="0"/>
              <a:t>: If G is a DAG, then it must have vertices with in-degree = 0.</a:t>
            </a:r>
          </a:p>
          <a:p>
            <a:r>
              <a:rPr lang="en-US" sz="2200" dirty="0"/>
              <a:t>These vertices can be put first in the topological order.</a:t>
            </a:r>
          </a:p>
          <a:p>
            <a:r>
              <a:rPr lang="en-US" sz="2200" dirty="0"/>
              <a:t>Then, we can remove them from G, and proceed in the remaining graph (which is algo a DAG)</a:t>
            </a:r>
          </a:p>
          <a:p>
            <a:endParaRPr lang="en-US" sz="2200" dirty="0"/>
          </a:p>
          <a:p>
            <a:r>
              <a:rPr lang="en-US" sz="2200" dirty="0"/>
              <a:t>That is, we maintain a list (linked list) with the topological sorting.</a:t>
            </a:r>
          </a:p>
          <a:p>
            <a:r>
              <a:rPr lang="en-US" sz="2200" dirty="0"/>
              <a:t>In each step we remove a vertex of degree 0 from G and add it to the end of the list</a:t>
            </a:r>
          </a:p>
          <a:p>
            <a:endParaRPr lang="en-US" sz="2200" dirty="0"/>
          </a:p>
        </p:txBody>
      </p:sp>
      <p:sp>
        <p:nvSpPr>
          <p:cNvPr id="4" name="Rounded Rectangle 32">
            <a:extLst>
              <a:ext uri="{FF2B5EF4-FFF2-40B4-BE49-F238E27FC236}">
                <a16:creationId xmlns:a16="http://schemas.microsoft.com/office/drawing/2014/main" id="{970D09D9-AF25-46A4-835C-2022C83AB8B7}"/>
              </a:ext>
            </a:extLst>
          </p:cNvPr>
          <p:cNvSpPr/>
          <p:nvPr/>
        </p:nvSpPr>
        <p:spPr>
          <a:xfrm>
            <a:off x="4523875" y="4615101"/>
            <a:ext cx="5385838" cy="7879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Q</a:t>
            </a:r>
            <a:r>
              <a:rPr lang="en-US" sz="1984" dirty="0"/>
              <a:t>: 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132348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Example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br>
              <a:rPr lang="en-US" sz="2205" u="sng" dirty="0"/>
            </a:br>
            <a:endParaRPr lang="en-US" sz="2205" dirty="0"/>
          </a:p>
        </p:txBody>
      </p:sp>
      <p:sp>
        <p:nvSpPr>
          <p:cNvPr id="52" name="Oval 51"/>
          <p:cNvSpPr/>
          <p:nvPr/>
        </p:nvSpPr>
        <p:spPr>
          <a:xfrm>
            <a:off x="2310430" y="2841466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1</a:t>
            </a:r>
          </a:p>
        </p:txBody>
      </p:sp>
      <p:cxnSp>
        <p:nvCxnSpPr>
          <p:cNvPr id="53" name="Straight Arrow Connector 52"/>
          <p:cNvCxnSpPr>
            <a:stCxn id="52" idx="7"/>
          </p:cNvCxnSpPr>
          <p:nvPr/>
        </p:nvCxnSpPr>
        <p:spPr>
          <a:xfrm flipV="1">
            <a:off x="2597212" y="2519892"/>
            <a:ext cx="721175" cy="37077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3318387" y="3359856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3</a:t>
            </a:r>
          </a:p>
        </p:txBody>
      </p:sp>
      <p:sp>
        <p:nvSpPr>
          <p:cNvPr id="55" name="Oval 54"/>
          <p:cNvSpPr/>
          <p:nvPr/>
        </p:nvSpPr>
        <p:spPr>
          <a:xfrm>
            <a:off x="3318387" y="2351899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2</a:t>
            </a:r>
          </a:p>
        </p:txBody>
      </p:sp>
      <p:sp>
        <p:nvSpPr>
          <p:cNvPr id="56" name="Oval 55"/>
          <p:cNvSpPr/>
          <p:nvPr/>
        </p:nvSpPr>
        <p:spPr>
          <a:xfrm>
            <a:off x="4242347" y="2855877"/>
            <a:ext cx="268534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4</a:t>
            </a:r>
          </a:p>
        </p:txBody>
      </p:sp>
      <p:sp>
        <p:nvSpPr>
          <p:cNvPr id="57" name="Oval 56"/>
          <p:cNvSpPr/>
          <p:nvPr/>
        </p:nvSpPr>
        <p:spPr>
          <a:xfrm>
            <a:off x="5502293" y="2841466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5</a:t>
            </a:r>
          </a:p>
        </p:txBody>
      </p:sp>
      <p:sp>
        <p:nvSpPr>
          <p:cNvPr id="58" name="Oval 57"/>
          <p:cNvSpPr/>
          <p:nvPr/>
        </p:nvSpPr>
        <p:spPr>
          <a:xfrm>
            <a:off x="6510249" y="3359856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7</a:t>
            </a:r>
          </a:p>
        </p:txBody>
      </p:sp>
      <p:sp>
        <p:nvSpPr>
          <p:cNvPr id="59" name="Oval 58"/>
          <p:cNvSpPr/>
          <p:nvPr/>
        </p:nvSpPr>
        <p:spPr>
          <a:xfrm>
            <a:off x="6510249" y="2351899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6</a:t>
            </a:r>
          </a:p>
        </p:txBody>
      </p:sp>
      <p:sp>
        <p:nvSpPr>
          <p:cNvPr id="60" name="Oval 59"/>
          <p:cNvSpPr/>
          <p:nvPr/>
        </p:nvSpPr>
        <p:spPr>
          <a:xfrm>
            <a:off x="7434209" y="2855877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8</a:t>
            </a:r>
          </a:p>
        </p:txBody>
      </p:sp>
      <p:cxnSp>
        <p:nvCxnSpPr>
          <p:cNvPr id="61" name="Straight Arrow Connector 60"/>
          <p:cNvCxnSpPr>
            <a:stCxn id="52" idx="5"/>
            <a:endCxn id="54" idx="2"/>
          </p:cNvCxnSpPr>
          <p:nvPr/>
        </p:nvCxnSpPr>
        <p:spPr>
          <a:xfrm>
            <a:off x="2597212" y="3128247"/>
            <a:ext cx="721175" cy="39960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5" idx="6"/>
            <a:endCxn id="56" idx="1"/>
          </p:cNvCxnSpPr>
          <p:nvPr/>
        </p:nvCxnSpPr>
        <p:spPr>
          <a:xfrm>
            <a:off x="3654372" y="2519892"/>
            <a:ext cx="627301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4" idx="6"/>
            <a:endCxn id="56" idx="3"/>
          </p:cNvCxnSpPr>
          <p:nvPr/>
        </p:nvCxnSpPr>
        <p:spPr>
          <a:xfrm flipV="1">
            <a:off x="3654372" y="3142659"/>
            <a:ext cx="627301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6" idx="7"/>
            <a:endCxn id="59" idx="2"/>
          </p:cNvCxnSpPr>
          <p:nvPr/>
        </p:nvCxnSpPr>
        <p:spPr>
          <a:xfrm flipV="1">
            <a:off x="4471554" y="2519892"/>
            <a:ext cx="2038695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6" idx="5"/>
            <a:endCxn id="58" idx="2"/>
          </p:cNvCxnSpPr>
          <p:nvPr/>
        </p:nvCxnSpPr>
        <p:spPr>
          <a:xfrm>
            <a:off x="4471554" y="3142659"/>
            <a:ext cx="2038695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7" idx="7"/>
            <a:endCxn id="59" idx="2"/>
          </p:cNvCxnSpPr>
          <p:nvPr/>
        </p:nvCxnSpPr>
        <p:spPr>
          <a:xfrm flipV="1">
            <a:off x="5789074" y="2519892"/>
            <a:ext cx="721175" cy="37077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5"/>
            <a:endCxn id="58" idx="2"/>
          </p:cNvCxnSpPr>
          <p:nvPr/>
        </p:nvCxnSpPr>
        <p:spPr>
          <a:xfrm>
            <a:off x="5789074" y="3128247"/>
            <a:ext cx="721175" cy="39960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9" idx="6"/>
            <a:endCxn id="60" idx="1"/>
          </p:cNvCxnSpPr>
          <p:nvPr/>
        </p:nvCxnSpPr>
        <p:spPr>
          <a:xfrm>
            <a:off x="6846235" y="2519892"/>
            <a:ext cx="637179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8" idx="6"/>
            <a:endCxn id="60" idx="3"/>
          </p:cNvCxnSpPr>
          <p:nvPr/>
        </p:nvCxnSpPr>
        <p:spPr>
          <a:xfrm flipV="1">
            <a:off x="6846235" y="3142659"/>
            <a:ext cx="637179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218271F-75C2-41BD-8157-F9ABDD1CB408}"/>
              </a:ext>
            </a:extLst>
          </p:cNvPr>
          <p:cNvSpPr/>
          <p:nvPr/>
        </p:nvSpPr>
        <p:spPr>
          <a:xfrm>
            <a:off x="2261226" y="2130327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0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948AD8D-16BD-4AD6-BE28-93D6E68A7268}"/>
              </a:ext>
            </a:extLst>
          </p:cNvPr>
          <p:cNvCxnSpPr>
            <a:cxnSpLocks/>
            <a:stCxn id="70" idx="6"/>
            <a:endCxn id="55" idx="1"/>
          </p:cNvCxnSpPr>
          <p:nvPr/>
        </p:nvCxnSpPr>
        <p:spPr>
          <a:xfrm>
            <a:off x="2597212" y="2298320"/>
            <a:ext cx="770379" cy="10278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C837521B-38DD-44DC-A420-C10379DB4948}"/>
              </a:ext>
            </a:extLst>
          </p:cNvPr>
          <p:cNvSpPr/>
          <p:nvPr/>
        </p:nvSpPr>
        <p:spPr>
          <a:xfrm>
            <a:off x="2550694" y="5697343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3144C87-2F21-4A06-8FD1-09D514223270}"/>
              </a:ext>
            </a:extLst>
          </p:cNvPr>
          <p:cNvSpPr/>
          <p:nvPr/>
        </p:nvSpPr>
        <p:spPr>
          <a:xfrm>
            <a:off x="4287834" y="5711753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DF5E48-4462-4973-A250-B5B098A0BC5B}"/>
              </a:ext>
            </a:extLst>
          </p:cNvPr>
          <p:cNvSpPr/>
          <p:nvPr/>
        </p:nvSpPr>
        <p:spPr>
          <a:xfrm>
            <a:off x="3468801" y="5648139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F21A4E2-6E69-44A4-9D92-B31A6DAA0257}"/>
              </a:ext>
            </a:extLst>
          </p:cNvPr>
          <p:cNvSpPr/>
          <p:nvPr/>
        </p:nvSpPr>
        <p:spPr>
          <a:xfrm>
            <a:off x="6277678" y="5693643"/>
            <a:ext cx="319144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69914A7-A15C-446C-8D60-91C9F99F36D9}"/>
              </a:ext>
            </a:extLst>
          </p:cNvPr>
          <p:cNvSpPr/>
          <p:nvPr/>
        </p:nvSpPr>
        <p:spPr>
          <a:xfrm>
            <a:off x="5208417" y="5693643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5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DE8DBF-F712-4A32-94AA-4D024799F966}"/>
              </a:ext>
            </a:extLst>
          </p:cNvPr>
          <p:cNvSpPr/>
          <p:nvPr/>
        </p:nvSpPr>
        <p:spPr>
          <a:xfrm>
            <a:off x="8088687" y="5693643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7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A204D71-42E3-43CD-A436-C76EE3DE30D3}"/>
              </a:ext>
            </a:extLst>
          </p:cNvPr>
          <p:cNvSpPr/>
          <p:nvPr/>
        </p:nvSpPr>
        <p:spPr>
          <a:xfrm>
            <a:off x="7300442" y="5711753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6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84E7AE0-B248-41E6-860D-B22DB2EC4B2E}"/>
              </a:ext>
            </a:extLst>
          </p:cNvPr>
          <p:cNvSpPr/>
          <p:nvPr/>
        </p:nvSpPr>
        <p:spPr>
          <a:xfrm>
            <a:off x="8793776" y="5693645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649704F-3794-4A8A-9440-3D365E4A222F}"/>
              </a:ext>
            </a:extLst>
          </p:cNvPr>
          <p:cNvSpPr/>
          <p:nvPr/>
        </p:nvSpPr>
        <p:spPr>
          <a:xfrm>
            <a:off x="1921483" y="5717394"/>
            <a:ext cx="399308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0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9F8E15E-4581-480A-BA06-499B4F786DE4}"/>
              </a:ext>
            </a:extLst>
          </p:cNvPr>
          <p:cNvSpPr/>
          <p:nvPr/>
        </p:nvSpPr>
        <p:spPr>
          <a:xfrm>
            <a:off x="2152798" y="4462152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1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6DCE27A-DAE5-4EAC-9E91-F929C16B09A9}"/>
              </a:ext>
            </a:extLst>
          </p:cNvPr>
          <p:cNvCxnSpPr>
            <a:stCxn id="33" idx="7"/>
          </p:cNvCxnSpPr>
          <p:nvPr/>
        </p:nvCxnSpPr>
        <p:spPr>
          <a:xfrm flipV="1">
            <a:off x="2439580" y="4140578"/>
            <a:ext cx="721175" cy="37077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40EE6181-D18C-4E1C-8A4F-48DB5DFC10FB}"/>
              </a:ext>
            </a:extLst>
          </p:cNvPr>
          <p:cNvSpPr/>
          <p:nvPr/>
        </p:nvSpPr>
        <p:spPr>
          <a:xfrm>
            <a:off x="3160755" y="4980542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3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9089280-75A3-413D-A407-6152C94FEC3A}"/>
              </a:ext>
            </a:extLst>
          </p:cNvPr>
          <p:cNvSpPr/>
          <p:nvPr/>
        </p:nvSpPr>
        <p:spPr>
          <a:xfrm>
            <a:off x="3160755" y="3972585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2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F30114F-997E-4B7B-93F2-0035B3F4D61C}"/>
              </a:ext>
            </a:extLst>
          </p:cNvPr>
          <p:cNvSpPr/>
          <p:nvPr/>
        </p:nvSpPr>
        <p:spPr>
          <a:xfrm>
            <a:off x="4084715" y="4476563"/>
            <a:ext cx="268534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4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1B7D235-82F0-4BD9-A868-E600B45478C0}"/>
              </a:ext>
            </a:extLst>
          </p:cNvPr>
          <p:cNvSpPr/>
          <p:nvPr/>
        </p:nvSpPr>
        <p:spPr>
          <a:xfrm>
            <a:off x="5344661" y="4462152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5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B08885-C4AD-4AE9-82D6-6D872022B6F5}"/>
              </a:ext>
            </a:extLst>
          </p:cNvPr>
          <p:cNvSpPr/>
          <p:nvPr/>
        </p:nvSpPr>
        <p:spPr>
          <a:xfrm>
            <a:off x="6352617" y="4980542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7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6AFD5ED-CFC3-4B16-99D3-62153F8346CC}"/>
              </a:ext>
            </a:extLst>
          </p:cNvPr>
          <p:cNvSpPr/>
          <p:nvPr/>
        </p:nvSpPr>
        <p:spPr>
          <a:xfrm>
            <a:off x="6352617" y="3972585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6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4B45540-AA30-40FC-8933-68919549E28F}"/>
              </a:ext>
            </a:extLst>
          </p:cNvPr>
          <p:cNvSpPr/>
          <p:nvPr/>
        </p:nvSpPr>
        <p:spPr>
          <a:xfrm>
            <a:off x="7276577" y="4476563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8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FDF59EF-FC66-4872-A26E-23151A9CE585}"/>
              </a:ext>
            </a:extLst>
          </p:cNvPr>
          <p:cNvCxnSpPr>
            <a:stCxn id="33" idx="5"/>
            <a:endCxn id="35" idx="2"/>
          </p:cNvCxnSpPr>
          <p:nvPr/>
        </p:nvCxnSpPr>
        <p:spPr>
          <a:xfrm>
            <a:off x="2439580" y="4748933"/>
            <a:ext cx="721175" cy="39960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26F16AF-F904-4873-AB7B-8841B73FBA5B}"/>
              </a:ext>
            </a:extLst>
          </p:cNvPr>
          <p:cNvCxnSpPr>
            <a:stCxn id="36" idx="6"/>
            <a:endCxn id="37" idx="1"/>
          </p:cNvCxnSpPr>
          <p:nvPr/>
        </p:nvCxnSpPr>
        <p:spPr>
          <a:xfrm>
            <a:off x="3496740" y="4140578"/>
            <a:ext cx="627301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6DECFFC-0272-41C9-AD50-C57D538E5D9E}"/>
              </a:ext>
            </a:extLst>
          </p:cNvPr>
          <p:cNvCxnSpPr>
            <a:stCxn id="35" idx="6"/>
            <a:endCxn id="37" idx="3"/>
          </p:cNvCxnSpPr>
          <p:nvPr/>
        </p:nvCxnSpPr>
        <p:spPr>
          <a:xfrm flipV="1">
            <a:off x="3496740" y="4763345"/>
            <a:ext cx="627301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AF68326-155D-4C7B-AA90-953F056E52C4}"/>
              </a:ext>
            </a:extLst>
          </p:cNvPr>
          <p:cNvCxnSpPr>
            <a:stCxn id="37" idx="7"/>
            <a:endCxn id="40" idx="2"/>
          </p:cNvCxnSpPr>
          <p:nvPr/>
        </p:nvCxnSpPr>
        <p:spPr>
          <a:xfrm flipV="1">
            <a:off x="4313922" y="4140578"/>
            <a:ext cx="2038695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0AD9B1-0244-4C7B-BE51-D2A0A133F48D}"/>
              </a:ext>
            </a:extLst>
          </p:cNvPr>
          <p:cNvCxnSpPr>
            <a:stCxn id="37" idx="5"/>
            <a:endCxn id="39" idx="2"/>
          </p:cNvCxnSpPr>
          <p:nvPr/>
        </p:nvCxnSpPr>
        <p:spPr>
          <a:xfrm>
            <a:off x="4313922" y="4763345"/>
            <a:ext cx="2038695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78B244E-68FF-4489-A49D-FB6B86E1A2C3}"/>
              </a:ext>
            </a:extLst>
          </p:cNvPr>
          <p:cNvCxnSpPr>
            <a:stCxn id="38" idx="7"/>
            <a:endCxn id="40" idx="2"/>
          </p:cNvCxnSpPr>
          <p:nvPr/>
        </p:nvCxnSpPr>
        <p:spPr>
          <a:xfrm flipV="1">
            <a:off x="5631442" y="4140578"/>
            <a:ext cx="721175" cy="37077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3E6027D-D884-4C94-86CC-0753AC039982}"/>
              </a:ext>
            </a:extLst>
          </p:cNvPr>
          <p:cNvCxnSpPr>
            <a:stCxn id="38" idx="5"/>
            <a:endCxn id="39" idx="2"/>
          </p:cNvCxnSpPr>
          <p:nvPr/>
        </p:nvCxnSpPr>
        <p:spPr>
          <a:xfrm>
            <a:off x="5631442" y="4748933"/>
            <a:ext cx="721175" cy="39960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2131CB9-077F-4C06-BC40-6A1558AB1126}"/>
              </a:ext>
            </a:extLst>
          </p:cNvPr>
          <p:cNvCxnSpPr>
            <a:stCxn id="40" idx="6"/>
            <a:endCxn id="41" idx="1"/>
          </p:cNvCxnSpPr>
          <p:nvPr/>
        </p:nvCxnSpPr>
        <p:spPr>
          <a:xfrm>
            <a:off x="6688603" y="4140578"/>
            <a:ext cx="637179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135001-8BA1-4469-BAC5-CB77E8188992}"/>
              </a:ext>
            </a:extLst>
          </p:cNvPr>
          <p:cNvCxnSpPr>
            <a:stCxn id="39" idx="6"/>
            <a:endCxn id="41" idx="3"/>
          </p:cNvCxnSpPr>
          <p:nvPr/>
        </p:nvCxnSpPr>
        <p:spPr>
          <a:xfrm flipV="1">
            <a:off x="6688603" y="4763345"/>
            <a:ext cx="637179" cy="38519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ED3B30AA-DB45-43B6-8F7B-2C6DDB408443}"/>
              </a:ext>
            </a:extLst>
          </p:cNvPr>
          <p:cNvSpPr/>
          <p:nvPr/>
        </p:nvSpPr>
        <p:spPr>
          <a:xfrm>
            <a:off x="2103594" y="3751013"/>
            <a:ext cx="335986" cy="33598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0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5E49212C-1B02-40F3-AA9F-2907B5FF167A}"/>
              </a:ext>
            </a:extLst>
          </p:cNvPr>
          <p:cNvCxnSpPr>
            <a:cxnSpLocks/>
            <a:stCxn id="51" idx="6"/>
            <a:endCxn id="36" idx="1"/>
          </p:cNvCxnSpPr>
          <p:nvPr/>
        </p:nvCxnSpPr>
        <p:spPr>
          <a:xfrm>
            <a:off x="2439580" y="3919006"/>
            <a:ext cx="770379" cy="10278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27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70" grpId="0" animBg="1"/>
      <p:bldP spid="70" grpId="1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7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Topologic ordering of a DAG</a:t>
            </a:r>
            <a:br>
              <a:rPr lang="en-US" sz="3968" dirty="0"/>
            </a:br>
            <a:r>
              <a:rPr lang="en-US" sz="3968" dirty="0"/>
              <a:t>(Kahn’s algorithm)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103191"/>
            <a:ext cx="8693626" cy="4796544"/>
          </a:xfrm>
        </p:spPr>
        <p:txBody>
          <a:bodyPr>
            <a:normAutofit/>
          </a:bodyPr>
          <a:lstStyle/>
          <a:p>
            <a:r>
              <a:rPr lang="en-US" sz="2200" dirty="0"/>
              <a:t>Here is a different algorithm for finding a topologic sorting of G</a:t>
            </a:r>
          </a:p>
          <a:p>
            <a:endParaRPr lang="en-US" sz="2200" dirty="0"/>
          </a:p>
          <a:p>
            <a:r>
              <a:rPr lang="en-US" sz="2200" u="sng" dirty="0"/>
              <a:t>Idea</a:t>
            </a:r>
            <a:r>
              <a:rPr lang="en-US" sz="2200" dirty="0"/>
              <a:t>: If G is a DAG, then it must have vertices with in-degree = 0.</a:t>
            </a:r>
          </a:p>
          <a:p>
            <a:r>
              <a:rPr lang="en-US" sz="2200" dirty="0"/>
              <a:t>These vertices can be put first in the topological order.</a:t>
            </a:r>
          </a:p>
          <a:p>
            <a:r>
              <a:rPr lang="en-US" sz="2200" dirty="0"/>
              <a:t>Then, we can remove them from G, and proceed n the remaining graph (which is algo a DAG)</a:t>
            </a:r>
          </a:p>
          <a:p>
            <a:endParaRPr lang="en-US" sz="2200" dirty="0"/>
          </a:p>
          <a:p>
            <a:r>
              <a:rPr lang="en-US" sz="2200" dirty="0"/>
              <a:t>That is, we maintain a list (linked list) with the topological sorting.</a:t>
            </a:r>
          </a:p>
          <a:p>
            <a:r>
              <a:rPr lang="en-US" sz="2200" dirty="0"/>
              <a:t>In each step we remove a vertex of degree 0 from G and add it to the end of the list</a:t>
            </a:r>
          </a:p>
          <a:p>
            <a:endParaRPr lang="en-US" sz="2200" dirty="0"/>
          </a:p>
        </p:txBody>
      </p:sp>
      <p:sp>
        <p:nvSpPr>
          <p:cNvPr id="4" name="Rounded Rectangle 32">
            <a:extLst>
              <a:ext uri="{FF2B5EF4-FFF2-40B4-BE49-F238E27FC236}">
                <a16:creationId xmlns:a16="http://schemas.microsoft.com/office/drawing/2014/main" id="{970D09D9-AF25-46A4-835C-2022C83AB8B7}"/>
              </a:ext>
            </a:extLst>
          </p:cNvPr>
          <p:cNvSpPr/>
          <p:nvPr/>
        </p:nvSpPr>
        <p:spPr>
          <a:xfrm>
            <a:off x="4199021" y="4615100"/>
            <a:ext cx="5710692" cy="15450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Q</a:t>
            </a:r>
            <a:r>
              <a:rPr lang="en-US" sz="1984" dirty="0"/>
              <a:t>: What is the runtime of the algorithm?</a:t>
            </a:r>
          </a:p>
          <a:p>
            <a:r>
              <a:rPr lang="en-US" sz="1984" u="sng" dirty="0"/>
              <a:t>Naively</a:t>
            </a:r>
            <a:r>
              <a:rPr lang="en-US" sz="1984" dirty="0"/>
              <a:t>: N+(N-1)+(N-2)… because in each iteration we search for a source in the remaining graph</a:t>
            </a:r>
          </a:p>
          <a:p>
            <a:endParaRPr lang="en-US" sz="1984" dirty="0"/>
          </a:p>
          <a:p>
            <a:r>
              <a:rPr lang="en-US" sz="1984" dirty="0"/>
              <a:t>Q: Can we do it in O(V+E)?</a:t>
            </a:r>
          </a:p>
        </p:txBody>
      </p:sp>
    </p:spTree>
    <p:extLst>
      <p:ext uri="{BB962C8B-B14F-4D97-AF65-F5344CB8AC3E}">
        <p14:creationId xmlns:p14="http://schemas.microsoft.com/office/powerpoint/2010/main" val="363745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Kahn’s algorithm - implementation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103191"/>
            <a:ext cx="8693626" cy="4796544"/>
          </a:xfrm>
        </p:spPr>
        <p:txBody>
          <a:bodyPr>
            <a:normAutofit/>
          </a:bodyPr>
          <a:lstStyle/>
          <a:p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A graph G=(V,E)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0" dirty="0">
                <a:latin typeface="+mn-lt"/>
              </a:rPr>
              <a:t>L = empty list, will contain a topological sorting of G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(e.g. linked list)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0" dirty="0">
                <a:latin typeface="+mn-lt"/>
              </a:rPr>
              <a:t>S = all vertices of in-degree 0 // can be computed in O(|V|+|E|) time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0" dirty="0">
                <a:latin typeface="+mn-lt"/>
              </a:rPr>
              <a:t>For each vertex v, let </a:t>
            </a:r>
            <a:r>
              <a:rPr lang="en-US" sz="2200" dirty="0" err="1">
                <a:latin typeface="+mn-lt"/>
              </a:rPr>
              <a:t>v.deg</a:t>
            </a:r>
            <a:r>
              <a:rPr lang="en-US" sz="2200" dirty="0">
                <a:latin typeface="+mn-lt"/>
              </a:rPr>
              <a:t> = in-degree of v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0" dirty="0">
                <a:latin typeface="+mn-lt"/>
              </a:rPr>
              <a:t>While S is not empty</a:t>
            </a:r>
          </a:p>
          <a:p>
            <a:pPr lvl="1" indent="0">
              <a:buNone/>
            </a:pPr>
            <a:r>
              <a:rPr lang="en-US" sz="2200" dirty="0">
                <a:latin typeface="+mn-lt"/>
              </a:rPr>
              <a:t>4.1 take v from S</a:t>
            </a:r>
          </a:p>
          <a:p>
            <a:pPr lvl="1" indent="0">
              <a:buNone/>
            </a:pPr>
            <a:r>
              <a:rPr lang="en-US" sz="2200" dirty="0">
                <a:latin typeface="+mn-lt"/>
              </a:rPr>
              <a:t>4.2 add v to the end of L</a:t>
            </a:r>
          </a:p>
          <a:p>
            <a:pPr lvl="1" indent="0">
              <a:buNone/>
            </a:pPr>
            <a:r>
              <a:rPr lang="en-US" sz="2200" dirty="0">
                <a:latin typeface="+mn-lt"/>
              </a:rPr>
              <a:t>4.3 for each (v-&gt;u) ∈ E</a:t>
            </a:r>
          </a:p>
          <a:p>
            <a:pPr lvl="1" indent="0">
              <a:buNone/>
            </a:pPr>
            <a:r>
              <a:rPr lang="en-US" sz="2200" dirty="0">
                <a:latin typeface="+mn-lt"/>
              </a:rPr>
              <a:t> 	4.2.1 </a:t>
            </a:r>
            <a:r>
              <a:rPr lang="en-US" sz="2200" dirty="0" err="1">
                <a:latin typeface="+mn-lt"/>
              </a:rPr>
              <a:t>u.deg</a:t>
            </a:r>
            <a:r>
              <a:rPr lang="en-US" sz="2200" dirty="0">
                <a:latin typeface="+mn-lt"/>
              </a:rPr>
              <a:t>--</a:t>
            </a:r>
          </a:p>
          <a:p>
            <a:pPr lvl="1" indent="0">
              <a:buNone/>
            </a:pPr>
            <a:r>
              <a:rPr lang="en-US" sz="2200" dirty="0">
                <a:latin typeface="+mn-lt"/>
              </a:rPr>
              <a:t>	4.2.2 if </a:t>
            </a:r>
            <a:r>
              <a:rPr lang="en-US" sz="2200" dirty="0" err="1"/>
              <a:t>u.deg</a:t>
            </a:r>
            <a:r>
              <a:rPr lang="en-US" sz="2200" dirty="0"/>
              <a:t>==0 add u to S</a:t>
            </a:r>
            <a:endParaRPr lang="en-US" sz="2200" dirty="0">
              <a:latin typeface="+mn-lt"/>
            </a:endParaRPr>
          </a:p>
          <a:p>
            <a:pPr marL="503972" indent="-503972">
              <a:buFont typeface="+mj-lt"/>
              <a:buAutoNum type="arabicPeriod"/>
            </a:pPr>
            <a:endParaRPr lang="en-US" sz="2200" dirty="0">
              <a:latin typeface="+mn-lt"/>
            </a:endParaRPr>
          </a:p>
        </p:txBody>
      </p:sp>
      <p:sp>
        <p:nvSpPr>
          <p:cNvPr id="4" name="Rounded Rectangle 32">
            <a:extLst>
              <a:ext uri="{FF2B5EF4-FFF2-40B4-BE49-F238E27FC236}">
                <a16:creationId xmlns:a16="http://schemas.microsoft.com/office/drawing/2014/main" id="{90F6590B-8928-4594-AF85-729F52141662}"/>
              </a:ext>
            </a:extLst>
          </p:cNvPr>
          <p:cNvSpPr/>
          <p:nvPr/>
        </p:nvSpPr>
        <p:spPr>
          <a:xfrm>
            <a:off x="4384514" y="4747447"/>
            <a:ext cx="5361065" cy="8592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Total running time of the while loop</a:t>
            </a:r>
            <a:r>
              <a:rPr lang="en-US" sz="1984" dirty="0"/>
              <a:t>: O(|V|+|E|)</a:t>
            </a:r>
          </a:p>
        </p:txBody>
      </p:sp>
      <p:sp>
        <p:nvSpPr>
          <p:cNvPr id="5" name="Rounded Rectangle 32">
            <a:extLst>
              <a:ext uri="{FF2B5EF4-FFF2-40B4-BE49-F238E27FC236}">
                <a16:creationId xmlns:a16="http://schemas.microsoft.com/office/drawing/2014/main" id="{46248D84-39B3-4E61-B669-2C5811B999F2}"/>
              </a:ext>
            </a:extLst>
          </p:cNvPr>
          <p:cNvSpPr/>
          <p:nvPr/>
        </p:nvSpPr>
        <p:spPr>
          <a:xfrm>
            <a:off x="4384514" y="5606715"/>
            <a:ext cx="5361065" cy="8592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Total running time</a:t>
            </a:r>
            <a:r>
              <a:rPr lang="en-US" sz="1984" dirty="0"/>
              <a:t>: O(</a:t>
            </a:r>
            <a:r>
              <a:rPr lang="en-US" sz="1984" dirty="0" err="1"/>
              <a:t>n+m</a:t>
            </a:r>
            <a:r>
              <a:rPr lang="en-US" sz="1984" dirty="0"/>
              <a:t>) where n=|V|, m=|E|</a:t>
            </a:r>
          </a:p>
        </p:txBody>
      </p:sp>
    </p:spTree>
    <p:extLst>
      <p:ext uri="{BB962C8B-B14F-4D97-AF65-F5344CB8AC3E}">
        <p14:creationId xmlns:p14="http://schemas.microsoft.com/office/powerpoint/2010/main" val="229726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291" dirty="0"/>
              <a:t>Strongly Connected Components of a Directed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38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 fontScale="92500" lnSpcReduction="20000"/>
          </a:bodyPr>
          <a:lstStyle/>
          <a:p>
            <a:r>
              <a:rPr lang="en-US" sz="2205" dirty="0"/>
              <a:t>Let G=(V,E) be a directed graph.</a:t>
            </a:r>
          </a:p>
          <a:p>
            <a:r>
              <a:rPr lang="en-US" sz="2205" dirty="0"/>
              <a:t>Two vertices </a:t>
            </a:r>
            <a:r>
              <a:rPr lang="en-US" sz="2205" dirty="0" err="1"/>
              <a:t>u,v</a:t>
            </a:r>
            <a:r>
              <a:rPr lang="en-US" sz="2205" dirty="0"/>
              <a:t> are </a:t>
            </a:r>
            <a:r>
              <a:rPr lang="en-US" sz="2205" dirty="0">
                <a:solidFill>
                  <a:srgbClr val="FF0000"/>
                </a:solidFill>
              </a:rPr>
              <a:t>connected</a:t>
            </a:r>
            <a:r>
              <a:rPr lang="en-US" sz="2205" dirty="0"/>
              <a:t> if there a path from u to v and from v to u.</a:t>
            </a:r>
          </a:p>
          <a:p>
            <a:r>
              <a:rPr lang="en-US" sz="2205" dirty="0"/>
              <a:t>Equivalently there is a cycle containing both u and v.</a:t>
            </a:r>
          </a:p>
          <a:p>
            <a:endParaRPr lang="en-US" sz="2205" dirty="0"/>
          </a:p>
          <a:p>
            <a:r>
              <a:rPr lang="en-US" sz="2205" dirty="0"/>
              <a:t>A directed graph is said to be </a:t>
            </a:r>
            <a:r>
              <a:rPr lang="en-US" sz="2205" dirty="0">
                <a:solidFill>
                  <a:srgbClr val="FF0000"/>
                </a:solidFill>
              </a:rPr>
              <a:t>strongly connected</a:t>
            </a:r>
            <a:br>
              <a:rPr lang="en-US" sz="2205" dirty="0">
                <a:solidFill>
                  <a:srgbClr val="FF0000"/>
                </a:solidFill>
              </a:rPr>
            </a:br>
            <a:r>
              <a:rPr lang="en-US" sz="2205" dirty="0"/>
              <a:t>if there is a path from any vertex to any other vertex.</a:t>
            </a:r>
          </a:p>
          <a:p>
            <a:endParaRPr lang="en-US" sz="2205" dirty="0"/>
          </a:p>
          <a:p>
            <a:r>
              <a:rPr lang="en-US" sz="2205" dirty="0"/>
              <a:t>A set W of vertices is a </a:t>
            </a:r>
            <a:r>
              <a:rPr lang="en-US" sz="2205" dirty="0">
                <a:solidFill>
                  <a:srgbClr val="FF0000"/>
                </a:solidFill>
              </a:rPr>
              <a:t>strongly connected component</a:t>
            </a:r>
            <a:br>
              <a:rPr lang="en-US" sz="2205" dirty="0"/>
            </a:br>
            <a:r>
              <a:rPr lang="en-US" sz="2205" dirty="0"/>
              <a:t>if it is a maximal subset of the vertices such that</a:t>
            </a:r>
            <a:br>
              <a:rPr lang="en-US" sz="2205" dirty="0"/>
            </a:br>
            <a:r>
              <a:rPr lang="en-US" sz="2205" dirty="0"/>
              <a:t>any two of them are connected.</a:t>
            </a:r>
          </a:p>
          <a:p>
            <a:endParaRPr lang="en-US" sz="2205" dirty="0"/>
          </a:p>
          <a:p>
            <a:r>
              <a:rPr lang="en-US" sz="2205" dirty="0"/>
              <a:t>Observation: strongly connected components define</a:t>
            </a:r>
            <a:br>
              <a:rPr lang="en-US" sz="2205" dirty="0"/>
            </a:br>
            <a:r>
              <a:rPr lang="en-US" sz="2205" dirty="0"/>
              <a:t>a partition of the vertices (no two SCCs intersect).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04236" y="2855877"/>
            <a:ext cx="3191863" cy="3536939"/>
            <a:chOff x="6172200" y="2209800"/>
            <a:chExt cx="2895600" cy="3208647"/>
          </a:xfrm>
        </p:grpSpPr>
        <p:grpSp>
          <p:nvGrpSpPr>
            <p:cNvPr id="8" name="Group 7"/>
            <p:cNvGrpSpPr/>
            <p:nvPr/>
          </p:nvGrpSpPr>
          <p:grpSpPr>
            <a:xfrm>
              <a:off x="6515385" y="2412255"/>
              <a:ext cx="2400015" cy="2748558"/>
              <a:chOff x="956827" y="1572363"/>
              <a:chExt cx="3127292" cy="38849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2193198" y="157236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1" name="Straight Arrow Connector 10"/>
              <p:cNvCxnSpPr>
                <a:stCxn id="10" idx="5"/>
                <a:endCxn id="13" idx="1"/>
              </p:cNvCxnSpPr>
              <p:nvPr/>
            </p:nvCxnSpPr>
            <p:spPr>
              <a:xfrm>
                <a:off x="2441506" y="1837642"/>
                <a:ext cx="594300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93203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9320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8" name="Straight Arrow Connector 17"/>
              <p:cNvCxnSpPr>
                <a:stCxn id="10" idx="3"/>
                <a:endCxn id="12" idx="7"/>
              </p:cNvCxnSpPr>
              <p:nvPr/>
            </p:nvCxnSpPr>
            <p:spPr>
              <a:xfrm flipH="1">
                <a:off x="1714229" y="1837642"/>
                <a:ext cx="521572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3" idx="5"/>
                <a:endCxn id="16" idx="1"/>
              </p:cNvCxnSpPr>
              <p:nvPr/>
            </p:nvCxnSpPr>
            <p:spPr>
              <a:xfrm>
                <a:off x="3241511" y="2925423"/>
                <a:ext cx="594300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2" idx="6"/>
                <a:endCxn id="13" idx="2"/>
              </p:cNvCxnSpPr>
              <p:nvPr/>
            </p:nvCxnSpPr>
            <p:spPr>
              <a:xfrm>
                <a:off x="1756832" y="2815541"/>
                <a:ext cx="123637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2" idx="4"/>
                <a:endCxn id="14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2" idx="4"/>
                <a:endCxn id="15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5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6" idx="2"/>
                <a:endCxn id="15" idx="6"/>
              </p:cNvCxnSpPr>
              <p:nvPr/>
            </p:nvCxnSpPr>
            <p:spPr>
              <a:xfrm flipH="1">
                <a:off x="2484109" y="4136417"/>
                <a:ext cx="1309099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3" idx="3"/>
                <a:endCxn id="14" idx="7"/>
              </p:cNvCxnSpPr>
              <p:nvPr/>
            </p:nvCxnSpPr>
            <p:spPr>
              <a:xfrm flipH="1">
                <a:off x="1205135" y="2925423"/>
                <a:ext cx="1830672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17" idx="1"/>
                <a:endCxn id="14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7" idx="0"/>
                <a:endCxn id="13" idx="4"/>
              </p:cNvCxnSpPr>
              <p:nvPr/>
            </p:nvCxnSpPr>
            <p:spPr>
              <a:xfrm flipH="1" flipV="1">
                <a:off x="3138659" y="2970938"/>
                <a:ext cx="72728" cy="21755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17" idx="1"/>
                <a:endCxn id="15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30" name="Straight Arrow Connector 29"/>
              <p:cNvCxnSpPr>
                <a:stCxn id="29" idx="1"/>
                <a:endCxn id="14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6" idx="3"/>
                <a:endCxn id="29" idx="7"/>
              </p:cNvCxnSpPr>
              <p:nvPr/>
            </p:nvCxnSpPr>
            <p:spPr>
              <a:xfrm flipH="1">
                <a:off x="1932412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15" idx="0"/>
                <a:endCxn id="10" idx="4"/>
              </p:cNvCxnSpPr>
              <p:nvPr/>
            </p:nvCxnSpPr>
            <p:spPr>
              <a:xfrm flipV="1">
                <a:off x="2338654" y="1883157"/>
                <a:ext cx="0" cy="20978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7" idx="2"/>
                <a:endCxn id="29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Oval 33"/>
            <p:cNvSpPr/>
            <p:nvPr/>
          </p:nvSpPr>
          <p:spPr>
            <a:xfrm>
              <a:off x="7894394" y="2969562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5" name="Oval 34"/>
            <p:cNvSpPr/>
            <p:nvPr/>
          </p:nvSpPr>
          <p:spPr>
            <a:xfrm>
              <a:off x="7239000" y="22098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6" name="Oval 35"/>
            <p:cNvSpPr/>
            <p:nvPr/>
          </p:nvSpPr>
          <p:spPr>
            <a:xfrm>
              <a:off x="8421147" y="39624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7" name="Oval 36"/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</p:grpSp>
    </p:spTree>
    <p:extLst>
      <p:ext uri="{BB962C8B-B14F-4D97-AF65-F5344CB8AC3E}">
        <p14:creationId xmlns:p14="http://schemas.microsoft.com/office/powerpoint/2010/main" val="392766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 fontScale="92500" lnSpcReduction="20000"/>
          </a:bodyPr>
          <a:lstStyle/>
          <a:p>
            <a:r>
              <a:rPr lang="en-US" sz="2205" dirty="0"/>
              <a:t>Let G=(V,E) be a directed graph.</a:t>
            </a:r>
          </a:p>
          <a:p>
            <a:r>
              <a:rPr lang="en-US" sz="2205" dirty="0"/>
              <a:t>The </a:t>
            </a:r>
            <a:r>
              <a:rPr lang="en-US" sz="2205" dirty="0">
                <a:solidFill>
                  <a:srgbClr val="FF0000"/>
                </a:solidFill>
              </a:rPr>
              <a:t>meta-graph</a:t>
            </a:r>
            <a:r>
              <a:rPr lang="en-US" sz="2205" dirty="0"/>
              <a:t> of G is the directed graph of strongly connected components.</a:t>
            </a:r>
          </a:p>
          <a:p>
            <a:endParaRPr lang="en-US" sz="2205" dirty="0"/>
          </a:p>
          <a:p>
            <a:endParaRPr lang="en-US" sz="2205" dirty="0"/>
          </a:p>
          <a:p>
            <a:endParaRPr lang="en-US" sz="2205" dirty="0"/>
          </a:p>
          <a:p>
            <a:endParaRPr lang="en-US" sz="2205" dirty="0"/>
          </a:p>
          <a:p>
            <a:endParaRPr lang="en-US" sz="2205" dirty="0"/>
          </a:p>
          <a:p>
            <a:endParaRPr lang="en-US" sz="2205" dirty="0"/>
          </a:p>
          <a:p>
            <a:br>
              <a:rPr lang="en-US" sz="2205" dirty="0"/>
            </a:br>
            <a:endParaRPr lang="en-US" sz="2205" dirty="0"/>
          </a:p>
          <a:p>
            <a:r>
              <a:rPr lang="en-US" sz="2205" u="sng" dirty="0"/>
              <a:t>Observation</a:t>
            </a:r>
            <a:r>
              <a:rPr lang="en-US" sz="2205" dirty="0"/>
              <a:t>: the meta-graph is a </a:t>
            </a:r>
            <a:r>
              <a:rPr lang="en-US" sz="2205" dirty="0">
                <a:solidFill>
                  <a:srgbClr val="FF0000"/>
                </a:solidFill>
              </a:rPr>
              <a:t>DAG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20240" y="2919225"/>
            <a:ext cx="3191863" cy="3536939"/>
            <a:chOff x="6172200" y="2209800"/>
            <a:chExt cx="2895600" cy="3208647"/>
          </a:xfrm>
        </p:grpSpPr>
        <p:grpSp>
          <p:nvGrpSpPr>
            <p:cNvPr id="8" name="Group 7"/>
            <p:cNvGrpSpPr/>
            <p:nvPr/>
          </p:nvGrpSpPr>
          <p:grpSpPr>
            <a:xfrm>
              <a:off x="6515385" y="2412255"/>
              <a:ext cx="2400015" cy="2748558"/>
              <a:chOff x="956827" y="1572363"/>
              <a:chExt cx="3127292" cy="38849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2193198" y="157236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1" name="Straight Arrow Connector 10"/>
              <p:cNvCxnSpPr>
                <a:stCxn id="10" idx="5"/>
                <a:endCxn id="13" idx="1"/>
              </p:cNvCxnSpPr>
              <p:nvPr/>
            </p:nvCxnSpPr>
            <p:spPr>
              <a:xfrm>
                <a:off x="2441506" y="1837642"/>
                <a:ext cx="594300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93203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9320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8" name="Straight Arrow Connector 17"/>
              <p:cNvCxnSpPr>
                <a:stCxn id="10" idx="3"/>
                <a:endCxn id="12" idx="7"/>
              </p:cNvCxnSpPr>
              <p:nvPr/>
            </p:nvCxnSpPr>
            <p:spPr>
              <a:xfrm flipH="1">
                <a:off x="1714229" y="1837642"/>
                <a:ext cx="521572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3" idx="5"/>
                <a:endCxn id="16" idx="1"/>
              </p:cNvCxnSpPr>
              <p:nvPr/>
            </p:nvCxnSpPr>
            <p:spPr>
              <a:xfrm>
                <a:off x="3241511" y="2925423"/>
                <a:ext cx="594300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2" idx="6"/>
                <a:endCxn id="13" idx="2"/>
              </p:cNvCxnSpPr>
              <p:nvPr/>
            </p:nvCxnSpPr>
            <p:spPr>
              <a:xfrm>
                <a:off x="1756832" y="2815541"/>
                <a:ext cx="123637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2" idx="4"/>
                <a:endCxn id="14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2" idx="4"/>
                <a:endCxn id="15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5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6" idx="2"/>
                <a:endCxn id="15" idx="6"/>
              </p:cNvCxnSpPr>
              <p:nvPr/>
            </p:nvCxnSpPr>
            <p:spPr>
              <a:xfrm flipH="1">
                <a:off x="2484109" y="4136417"/>
                <a:ext cx="1309099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3" idx="3"/>
                <a:endCxn id="14" idx="7"/>
              </p:cNvCxnSpPr>
              <p:nvPr/>
            </p:nvCxnSpPr>
            <p:spPr>
              <a:xfrm flipH="1">
                <a:off x="1205135" y="2925423"/>
                <a:ext cx="1830672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17" idx="1"/>
                <a:endCxn id="14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7" idx="0"/>
                <a:endCxn id="13" idx="4"/>
              </p:cNvCxnSpPr>
              <p:nvPr/>
            </p:nvCxnSpPr>
            <p:spPr>
              <a:xfrm flipH="1" flipV="1">
                <a:off x="3138659" y="2970938"/>
                <a:ext cx="72728" cy="21755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17" idx="1"/>
                <a:endCxn id="15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30" name="Straight Arrow Connector 29"/>
              <p:cNvCxnSpPr>
                <a:stCxn id="29" idx="1"/>
                <a:endCxn id="14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6" idx="3"/>
                <a:endCxn id="29" idx="7"/>
              </p:cNvCxnSpPr>
              <p:nvPr/>
            </p:nvCxnSpPr>
            <p:spPr>
              <a:xfrm flipH="1">
                <a:off x="1932412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15" idx="0"/>
                <a:endCxn id="10" idx="4"/>
              </p:cNvCxnSpPr>
              <p:nvPr/>
            </p:nvCxnSpPr>
            <p:spPr>
              <a:xfrm flipV="1">
                <a:off x="2338654" y="1883157"/>
                <a:ext cx="0" cy="20978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7" idx="2"/>
                <a:endCxn id="29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Oval 33"/>
            <p:cNvSpPr/>
            <p:nvPr/>
          </p:nvSpPr>
          <p:spPr>
            <a:xfrm>
              <a:off x="7894394" y="2969562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5" name="Oval 34"/>
            <p:cNvSpPr/>
            <p:nvPr/>
          </p:nvSpPr>
          <p:spPr>
            <a:xfrm>
              <a:off x="7239000" y="22098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6" name="Oval 35"/>
            <p:cNvSpPr/>
            <p:nvPr/>
          </p:nvSpPr>
          <p:spPr>
            <a:xfrm>
              <a:off x="8421147" y="39624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7" name="Oval 36"/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479893" y="2919225"/>
            <a:ext cx="2687884" cy="2761183"/>
            <a:chOff x="5715000" y="2905305"/>
            <a:chExt cx="2438400" cy="2504895"/>
          </a:xfrm>
        </p:grpSpPr>
        <p:sp>
          <p:nvSpPr>
            <p:cNvPr id="39" name="Oval 38"/>
            <p:cNvSpPr/>
            <p:nvPr/>
          </p:nvSpPr>
          <p:spPr>
            <a:xfrm>
              <a:off x="6472592" y="2905305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cxnSp>
          <p:nvCxnSpPr>
            <p:cNvPr id="40" name="Straight Arrow Connector 39"/>
            <p:cNvCxnSpPr>
              <a:stCxn id="39" idx="5"/>
              <a:endCxn id="44" idx="1"/>
            </p:cNvCxnSpPr>
            <p:nvPr/>
          </p:nvCxnSpPr>
          <p:spPr>
            <a:xfrm>
              <a:off x="6720900" y="3170584"/>
              <a:ext cx="636903" cy="38013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715000" y="3956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6186089" y="5099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7862489" y="44958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7315200" y="35052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cxnSp>
          <p:nvCxnSpPr>
            <p:cNvPr id="45" name="Straight Arrow Connector 44"/>
            <p:cNvCxnSpPr>
              <a:stCxn id="41" idx="0"/>
              <a:endCxn id="39" idx="3"/>
            </p:cNvCxnSpPr>
            <p:nvPr/>
          </p:nvCxnSpPr>
          <p:spPr>
            <a:xfrm flipV="1">
              <a:off x="5860456" y="3170584"/>
              <a:ext cx="654739" cy="78582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1" idx="6"/>
              <a:endCxn id="44" idx="2"/>
            </p:cNvCxnSpPr>
            <p:nvPr/>
          </p:nvCxnSpPr>
          <p:spPr>
            <a:xfrm flipV="1">
              <a:off x="6005911" y="3660597"/>
              <a:ext cx="1309289" cy="451206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3" idx="0"/>
              <a:endCxn id="44" idx="5"/>
            </p:cNvCxnSpPr>
            <p:nvPr/>
          </p:nvCxnSpPr>
          <p:spPr>
            <a:xfrm flipH="1" flipV="1">
              <a:off x="7563508" y="3770479"/>
              <a:ext cx="444437" cy="7253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1" idx="6"/>
              <a:endCxn id="43" idx="2"/>
            </p:cNvCxnSpPr>
            <p:nvPr/>
          </p:nvCxnSpPr>
          <p:spPr>
            <a:xfrm>
              <a:off x="6005911" y="4111803"/>
              <a:ext cx="1856578" cy="5393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2" idx="1"/>
              <a:endCxn id="41" idx="4"/>
            </p:cNvCxnSpPr>
            <p:nvPr/>
          </p:nvCxnSpPr>
          <p:spPr>
            <a:xfrm flipH="1" flipV="1">
              <a:off x="5860456" y="4267200"/>
              <a:ext cx="368236" cy="8777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2" idx="7"/>
              <a:endCxn id="43" idx="2"/>
            </p:cNvCxnSpPr>
            <p:nvPr/>
          </p:nvCxnSpPr>
          <p:spPr>
            <a:xfrm flipV="1">
              <a:off x="6434397" y="4651197"/>
              <a:ext cx="1428092" cy="49372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3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Directed Acyclic Graphs (DAG)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 fontScale="92500"/>
          </a:bodyPr>
          <a:lstStyle/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endParaRPr lang="en-US" sz="2205" u="sng" dirty="0"/>
          </a:p>
          <a:p>
            <a:r>
              <a:rPr lang="en-US" sz="2205" u="sng" dirty="0"/>
              <a:t>Recall</a:t>
            </a:r>
            <a:r>
              <a:rPr lang="en-US" sz="2205" dirty="0"/>
              <a:t>: in a DFS for a DAG.</a:t>
            </a:r>
            <a:endParaRPr lang="en-US" sz="2205" u="sng" dirty="0"/>
          </a:p>
          <a:p>
            <a:r>
              <a:rPr lang="en-US" sz="2205" dirty="0"/>
              <a:t>For every edge v-&gt;u we have </a:t>
            </a:r>
            <a:r>
              <a:rPr lang="en-US" sz="2205" dirty="0" err="1"/>
              <a:t>v.post</a:t>
            </a:r>
            <a:r>
              <a:rPr lang="en-US" sz="2205" dirty="0"/>
              <a:t> &gt; </a:t>
            </a:r>
            <a:r>
              <a:rPr lang="en-US" sz="2205" dirty="0" err="1"/>
              <a:t>u.post</a:t>
            </a:r>
            <a:endParaRPr lang="en-US" sz="2205" dirty="0"/>
          </a:p>
          <a:p>
            <a:r>
              <a:rPr lang="en-US" sz="2205" dirty="0"/>
              <a:t>Sorting the vertices according to their </a:t>
            </a:r>
            <a:r>
              <a:rPr lang="en-US" sz="2205" b="1" i="1" dirty="0"/>
              <a:t>post</a:t>
            </a:r>
            <a:r>
              <a:rPr lang="en-US" sz="2205" dirty="0"/>
              <a:t> number in decreasing order gives a </a:t>
            </a:r>
            <a:r>
              <a:rPr lang="en-US" sz="2205" i="1" dirty="0"/>
              <a:t>topological order.</a:t>
            </a:r>
          </a:p>
          <a:p>
            <a:r>
              <a:rPr lang="en-US" sz="2205" u="sng" dirty="0"/>
              <a:t>Observation</a:t>
            </a:r>
            <a:r>
              <a:rPr lang="en-US" sz="2205" dirty="0"/>
              <a:t>: For every edge v-&gt;u, but no path from u to v,</a:t>
            </a:r>
          </a:p>
          <a:p>
            <a:r>
              <a:rPr lang="en-US" sz="2205" dirty="0"/>
              <a:t>then we have </a:t>
            </a:r>
            <a:r>
              <a:rPr lang="en-US" sz="2205" dirty="0" err="1"/>
              <a:t>v.post</a:t>
            </a:r>
            <a:r>
              <a:rPr lang="en-US" sz="2205" dirty="0"/>
              <a:t> &gt; </a:t>
            </a:r>
            <a:r>
              <a:rPr lang="en-US" sz="2205" dirty="0" err="1"/>
              <a:t>u.post</a:t>
            </a:r>
            <a:r>
              <a:rPr lang="en-US" sz="2205" dirty="0"/>
              <a:t> – this holds in any graph. Not necessarily DAG</a:t>
            </a:r>
          </a:p>
          <a:p>
            <a:endParaRPr lang="en-US" sz="2205" dirty="0">
              <a:solidFill>
                <a:srgbClr val="FF0000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310430" y="2351899"/>
            <a:ext cx="5459765" cy="1343942"/>
            <a:chOff x="1371600" y="2590800"/>
            <a:chExt cx="4953000" cy="1219200"/>
          </a:xfrm>
        </p:grpSpPr>
        <p:sp>
          <p:nvSpPr>
            <p:cNvPr id="52" name="Oval 51"/>
            <p:cNvSpPr/>
            <p:nvPr/>
          </p:nvSpPr>
          <p:spPr>
            <a:xfrm>
              <a:off x="13716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>
            <a:xfrm flipV="1">
              <a:off x="16317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22860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22860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124200" y="3048000"/>
              <a:ext cx="243609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42672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51816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51816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019800" y="3048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/>
            </a:p>
          </p:txBody>
        </p:sp>
        <p:cxnSp>
          <p:nvCxnSpPr>
            <p:cNvPr id="61" name="Straight Arrow Connector 60"/>
            <p:cNvCxnSpPr>
              <a:stCxn id="52" idx="5"/>
              <a:endCxn id="54" idx="2"/>
            </p:cNvCxnSpPr>
            <p:nvPr/>
          </p:nvCxnSpPr>
          <p:spPr>
            <a:xfrm>
              <a:off x="16317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5" idx="6"/>
              <a:endCxn id="56" idx="1"/>
            </p:cNvCxnSpPr>
            <p:nvPr/>
          </p:nvCxnSpPr>
          <p:spPr>
            <a:xfrm>
              <a:off x="2590800" y="2743200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4" idx="6"/>
              <a:endCxn id="56" idx="3"/>
            </p:cNvCxnSpPr>
            <p:nvPr/>
          </p:nvCxnSpPr>
          <p:spPr>
            <a:xfrm flipV="1">
              <a:off x="2590800" y="3308163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6" idx="7"/>
              <a:endCxn id="59" idx="2"/>
            </p:cNvCxnSpPr>
            <p:nvPr/>
          </p:nvCxnSpPr>
          <p:spPr>
            <a:xfrm flipV="1">
              <a:off x="3332133" y="2743200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6" idx="5"/>
              <a:endCxn id="58" idx="2"/>
            </p:cNvCxnSpPr>
            <p:nvPr/>
          </p:nvCxnSpPr>
          <p:spPr>
            <a:xfrm>
              <a:off x="3332133" y="3308163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57" idx="7"/>
              <a:endCxn id="59" idx="2"/>
            </p:cNvCxnSpPr>
            <p:nvPr/>
          </p:nvCxnSpPr>
          <p:spPr>
            <a:xfrm flipV="1">
              <a:off x="45273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7" idx="5"/>
              <a:endCxn id="58" idx="2"/>
            </p:cNvCxnSpPr>
            <p:nvPr/>
          </p:nvCxnSpPr>
          <p:spPr>
            <a:xfrm>
              <a:off x="45273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0" idx="1"/>
            </p:cNvCxnSpPr>
            <p:nvPr/>
          </p:nvCxnSpPr>
          <p:spPr>
            <a:xfrm>
              <a:off x="5486400" y="2743200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8" idx="6"/>
              <a:endCxn id="60" idx="3"/>
            </p:cNvCxnSpPr>
            <p:nvPr/>
          </p:nvCxnSpPr>
          <p:spPr>
            <a:xfrm flipV="1">
              <a:off x="5486400" y="3308163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946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r>
              <a:rPr lang="en-US" sz="2205" dirty="0"/>
              <a:t>Let G=(V,E) be a directed graph.</a:t>
            </a:r>
          </a:p>
          <a:p>
            <a:r>
              <a:rPr lang="en-US" sz="2205" dirty="0"/>
              <a:t>The </a:t>
            </a:r>
            <a:r>
              <a:rPr lang="en-US" sz="2205" dirty="0">
                <a:solidFill>
                  <a:srgbClr val="FF0000"/>
                </a:solidFill>
              </a:rPr>
              <a:t>meta-graph</a:t>
            </a:r>
            <a:r>
              <a:rPr lang="en-US" sz="2205" dirty="0"/>
              <a:t> of G is the directed graph of strongly connected components.</a:t>
            </a:r>
          </a:p>
          <a:p>
            <a:r>
              <a:rPr lang="en-US" sz="2205" u="sng" dirty="0"/>
              <a:t>Observation</a:t>
            </a:r>
            <a:r>
              <a:rPr lang="en-US" sz="2205" dirty="0"/>
              <a:t>: the meta-graph is a </a:t>
            </a:r>
            <a:r>
              <a:rPr lang="en-US" sz="2205" dirty="0">
                <a:solidFill>
                  <a:srgbClr val="FF0000"/>
                </a:solidFill>
              </a:rPr>
              <a:t>DAG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20240" y="2919225"/>
            <a:ext cx="3191863" cy="3536939"/>
            <a:chOff x="6172200" y="2209800"/>
            <a:chExt cx="2895600" cy="3208647"/>
          </a:xfrm>
        </p:grpSpPr>
        <p:grpSp>
          <p:nvGrpSpPr>
            <p:cNvPr id="8" name="Group 7"/>
            <p:cNvGrpSpPr/>
            <p:nvPr/>
          </p:nvGrpSpPr>
          <p:grpSpPr>
            <a:xfrm>
              <a:off x="6515385" y="2412255"/>
              <a:ext cx="2400015" cy="2748558"/>
              <a:chOff x="956827" y="1572363"/>
              <a:chExt cx="3127292" cy="38849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2193198" y="157236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1" name="Straight Arrow Connector 10"/>
              <p:cNvCxnSpPr>
                <a:stCxn id="10" idx="5"/>
                <a:endCxn id="13" idx="1"/>
              </p:cNvCxnSpPr>
              <p:nvPr/>
            </p:nvCxnSpPr>
            <p:spPr>
              <a:xfrm>
                <a:off x="2441506" y="1837642"/>
                <a:ext cx="594300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93203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9320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8" name="Straight Arrow Connector 17"/>
              <p:cNvCxnSpPr>
                <a:stCxn id="10" idx="3"/>
                <a:endCxn id="12" idx="7"/>
              </p:cNvCxnSpPr>
              <p:nvPr/>
            </p:nvCxnSpPr>
            <p:spPr>
              <a:xfrm flipH="1">
                <a:off x="1714229" y="1837642"/>
                <a:ext cx="521572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3" idx="5"/>
                <a:endCxn id="16" idx="1"/>
              </p:cNvCxnSpPr>
              <p:nvPr/>
            </p:nvCxnSpPr>
            <p:spPr>
              <a:xfrm>
                <a:off x="3241511" y="2925423"/>
                <a:ext cx="594300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2" idx="6"/>
                <a:endCxn id="13" idx="2"/>
              </p:cNvCxnSpPr>
              <p:nvPr/>
            </p:nvCxnSpPr>
            <p:spPr>
              <a:xfrm>
                <a:off x="1756832" y="2815541"/>
                <a:ext cx="123637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2" idx="4"/>
                <a:endCxn id="14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2" idx="4"/>
                <a:endCxn id="15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5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6" idx="2"/>
                <a:endCxn id="15" idx="6"/>
              </p:cNvCxnSpPr>
              <p:nvPr/>
            </p:nvCxnSpPr>
            <p:spPr>
              <a:xfrm flipH="1">
                <a:off x="2484109" y="4136417"/>
                <a:ext cx="1309099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3" idx="3"/>
                <a:endCxn id="14" idx="7"/>
              </p:cNvCxnSpPr>
              <p:nvPr/>
            </p:nvCxnSpPr>
            <p:spPr>
              <a:xfrm flipH="1">
                <a:off x="1205135" y="2925423"/>
                <a:ext cx="1830672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17" idx="1"/>
                <a:endCxn id="14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7" idx="0"/>
                <a:endCxn id="13" idx="4"/>
              </p:cNvCxnSpPr>
              <p:nvPr/>
            </p:nvCxnSpPr>
            <p:spPr>
              <a:xfrm flipH="1" flipV="1">
                <a:off x="3138659" y="2970938"/>
                <a:ext cx="72728" cy="21755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17" idx="1"/>
                <a:endCxn id="15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30" name="Straight Arrow Connector 29"/>
              <p:cNvCxnSpPr>
                <a:stCxn id="29" idx="1"/>
                <a:endCxn id="14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6" idx="3"/>
                <a:endCxn id="29" idx="7"/>
              </p:cNvCxnSpPr>
              <p:nvPr/>
            </p:nvCxnSpPr>
            <p:spPr>
              <a:xfrm flipH="1">
                <a:off x="1932412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15" idx="0"/>
                <a:endCxn id="10" idx="4"/>
              </p:cNvCxnSpPr>
              <p:nvPr/>
            </p:nvCxnSpPr>
            <p:spPr>
              <a:xfrm flipV="1">
                <a:off x="2338654" y="1883157"/>
                <a:ext cx="0" cy="20978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7" idx="2"/>
                <a:endCxn id="29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Oval 33"/>
            <p:cNvSpPr/>
            <p:nvPr/>
          </p:nvSpPr>
          <p:spPr>
            <a:xfrm>
              <a:off x="7894394" y="2969562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7239000" y="22098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6" name="Oval 35"/>
            <p:cNvSpPr/>
            <p:nvPr/>
          </p:nvSpPr>
          <p:spPr>
            <a:xfrm>
              <a:off x="8421147" y="39624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7" name="Oval 36"/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27078" y="4183076"/>
            <a:ext cx="2687884" cy="2761183"/>
            <a:chOff x="5715000" y="2905305"/>
            <a:chExt cx="2438400" cy="2504895"/>
          </a:xfrm>
        </p:grpSpPr>
        <p:sp>
          <p:nvSpPr>
            <p:cNvPr id="39" name="Oval 38"/>
            <p:cNvSpPr/>
            <p:nvPr/>
          </p:nvSpPr>
          <p:spPr>
            <a:xfrm>
              <a:off x="6472592" y="2905305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B</a:t>
              </a:r>
            </a:p>
          </p:txBody>
        </p:sp>
        <p:cxnSp>
          <p:nvCxnSpPr>
            <p:cNvPr id="40" name="Straight Arrow Connector 39"/>
            <p:cNvCxnSpPr>
              <a:stCxn id="39" idx="5"/>
              <a:endCxn id="44" idx="1"/>
            </p:cNvCxnSpPr>
            <p:nvPr/>
          </p:nvCxnSpPr>
          <p:spPr>
            <a:xfrm>
              <a:off x="6720900" y="3170584"/>
              <a:ext cx="636903" cy="38013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715000" y="3956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D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6186089" y="5099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E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7862489" y="44958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C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7315200" y="35052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A</a:t>
              </a:r>
            </a:p>
          </p:txBody>
        </p:sp>
        <p:cxnSp>
          <p:nvCxnSpPr>
            <p:cNvPr id="45" name="Straight Arrow Connector 44"/>
            <p:cNvCxnSpPr>
              <a:stCxn id="41" idx="0"/>
              <a:endCxn id="39" idx="3"/>
            </p:cNvCxnSpPr>
            <p:nvPr/>
          </p:nvCxnSpPr>
          <p:spPr>
            <a:xfrm flipV="1">
              <a:off x="5860456" y="3170584"/>
              <a:ext cx="654739" cy="78582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1" idx="6"/>
              <a:endCxn id="44" idx="2"/>
            </p:cNvCxnSpPr>
            <p:nvPr/>
          </p:nvCxnSpPr>
          <p:spPr>
            <a:xfrm flipV="1">
              <a:off x="6005911" y="3660597"/>
              <a:ext cx="1309289" cy="451206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3" idx="0"/>
              <a:endCxn id="44" idx="5"/>
            </p:cNvCxnSpPr>
            <p:nvPr/>
          </p:nvCxnSpPr>
          <p:spPr>
            <a:xfrm flipH="1" flipV="1">
              <a:off x="7563508" y="3770479"/>
              <a:ext cx="444437" cy="7253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1" idx="6"/>
              <a:endCxn id="43" idx="2"/>
            </p:cNvCxnSpPr>
            <p:nvPr/>
          </p:nvCxnSpPr>
          <p:spPr>
            <a:xfrm>
              <a:off x="6005911" y="4111803"/>
              <a:ext cx="1856578" cy="5393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2" idx="1"/>
              <a:endCxn id="41" idx="4"/>
            </p:cNvCxnSpPr>
            <p:nvPr/>
          </p:nvCxnSpPr>
          <p:spPr>
            <a:xfrm flipH="1" flipV="1">
              <a:off x="5860456" y="4267200"/>
              <a:ext cx="368236" cy="8777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2" idx="7"/>
              <a:endCxn id="43" idx="2"/>
            </p:cNvCxnSpPr>
            <p:nvPr/>
          </p:nvCxnSpPr>
          <p:spPr>
            <a:xfrm flipV="1">
              <a:off x="6434397" y="4651197"/>
              <a:ext cx="1428092" cy="49372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D6EC023-E42C-4A43-A49F-CB14B14F2B44}"/>
              </a:ext>
            </a:extLst>
          </p:cNvPr>
          <p:cNvSpPr txBox="1"/>
          <p:nvPr/>
        </p:nvSpPr>
        <p:spPr>
          <a:xfrm>
            <a:off x="9199260" y="353575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A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08580A5-9FC4-4006-87D7-BE74F39E2FA1}"/>
              </a:ext>
            </a:extLst>
          </p:cNvPr>
          <p:cNvSpPr txBox="1"/>
          <p:nvPr/>
        </p:nvSpPr>
        <p:spPr>
          <a:xfrm>
            <a:off x="8481071" y="2724625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B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F5D1838-0DB2-4813-8007-1E6EFF23B226}"/>
              </a:ext>
            </a:extLst>
          </p:cNvPr>
          <p:cNvSpPr txBox="1"/>
          <p:nvPr/>
        </p:nvSpPr>
        <p:spPr>
          <a:xfrm>
            <a:off x="9569439" y="4389477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C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2D9652-17EE-4062-BCB8-5E5428F9A92E}"/>
              </a:ext>
            </a:extLst>
          </p:cNvPr>
          <p:cNvSpPr txBox="1"/>
          <p:nvPr/>
        </p:nvSpPr>
        <p:spPr>
          <a:xfrm>
            <a:off x="6948525" y="3997419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9A86B9D-6C31-47A9-AFB6-13E955E5380C}"/>
              </a:ext>
            </a:extLst>
          </p:cNvPr>
          <p:cNvSpPr txBox="1"/>
          <p:nvPr/>
        </p:nvSpPr>
        <p:spPr>
          <a:xfrm>
            <a:off x="7137840" y="574905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E</a:t>
            </a:r>
            <a:endParaRPr lang="en-CA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5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1" grpId="0"/>
      <p:bldP spid="52" grpId="0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Grading scheme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4 x 15%</a:t>
            </a:r>
          </a:p>
          <a:p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Final exam: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40%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Date TBA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 info is on the course homepage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r>
              <a:rPr lang="en-US" sz="2200" u="sng" dirty="0"/>
              <a:t>Input</a:t>
            </a:r>
            <a:r>
              <a:rPr lang="en-US" sz="2200" dirty="0"/>
              <a:t>: A directed graph G=(V,E)</a:t>
            </a:r>
          </a:p>
          <a:p>
            <a:r>
              <a:rPr lang="en-US" sz="2200" u="sng" dirty="0"/>
              <a:t>Output</a:t>
            </a:r>
            <a:r>
              <a:rPr lang="en-US" sz="2200" dirty="0"/>
              <a:t>: All strongly connected components of G.</a:t>
            </a:r>
          </a:p>
          <a:p>
            <a:endParaRPr lang="en-US" sz="2200" u="sng" dirty="0"/>
          </a:p>
          <a:p>
            <a:r>
              <a:rPr lang="en-US" sz="2200" u="sng" dirty="0"/>
              <a:t>Intuition:</a:t>
            </a:r>
            <a:r>
              <a:rPr lang="en-US" sz="2200" dirty="0"/>
              <a:t> Suppose we could find a vertex</a:t>
            </a:r>
          </a:p>
          <a:p>
            <a:r>
              <a:rPr lang="en-US" sz="2200" b="1" i="1" dirty="0">
                <a:solidFill>
                  <a:srgbClr val="FF0000"/>
                </a:solidFill>
              </a:rPr>
              <a:t>v </a:t>
            </a:r>
            <a:r>
              <a:rPr lang="en-US" sz="2200" dirty="0"/>
              <a:t>in the source of the SCC of G.</a:t>
            </a:r>
          </a:p>
          <a:p>
            <a:endParaRPr lang="en-US" sz="2200" dirty="0"/>
          </a:p>
          <a:p>
            <a:r>
              <a:rPr lang="en-US" sz="2200" dirty="0"/>
              <a:t>Then, we can consider G</a:t>
            </a:r>
            <a:r>
              <a:rPr lang="en-US" sz="2200" baseline="30000" dirty="0"/>
              <a:t>R</a:t>
            </a:r>
            <a:r>
              <a:rPr lang="en-US" sz="2200" dirty="0"/>
              <a:t> –</a:t>
            </a:r>
          </a:p>
          <a:p>
            <a:r>
              <a:rPr lang="en-US" sz="2200" dirty="0"/>
              <a:t>the graph with the edges reversed,</a:t>
            </a:r>
          </a:p>
          <a:p>
            <a:r>
              <a:rPr lang="en-US" sz="2200" dirty="0"/>
              <a:t>and find all vertices reachable from v.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27F30B0-29F8-4311-8041-791E31BD2857}"/>
              </a:ext>
            </a:extLst>
          </p:cNvPr>
          <p:cNvSpPr txBox="1"/>
          <p:nvPr/>
        </p:nvSpPr>
        <p:spPr>
          <a:xfrm>
            <a:off x="9222337" y="2847349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A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147BB5-DCF0-473C-AC19-BB491B292717}"/>
              </a:ext>
            </a:extLst>
          </p:cNvPr>
          <p:cNvSpPr txBox="1"/>
          <p:nvPr/>
        </p:nvSpPr>
        <p:spPr>
          <a:xfrm>
            <a:off x="8047935" y="2458585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B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6A5A70-2A04-40A0-B307-D10AFC566267}"/>
              </a:ext>
            </a:extLst>
          </p:cNvPr>
          <p:cNvSpPr txBox="1"/>
          <p:nvPr/>
        </p:nvSpPr>
        <p:spPr>
          <a:xfrm>
            <a:off x="9136303" y="4123437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C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679565D-537D-412A-BD56-83BA3B693AF5}"/>
              </a:ext>
            </a:extLst>
          </p:cNvPr>
          <p:cNvSpPr txBox="1"/>
          <p:nvPr/>
        </p:nvSpPr>
        <p:spPr>
          <a:xfrm>
            <a:off x="6515389" y="3731379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51FACA-3D5C-4E99-AE7E-91454B45854D}"/>
              </a:ext>
            </a:extLst>
          </p:cNvPr>
          <p:cNvSpPr txBox="1"/>
          <p:nvPr/>
        </p:nvSpPr>
        <p:spPr>
          <a:xfrm>
            <a:off x="6704704" y="548301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E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2CD8EBC-21FA-426E-863E-0E2DAC491B0C}"/>
              </a:ext>
            </a:extLst>
          </p:cNvPr>
          <p:cNvSpPr/>
          <p:nvPr/>
        </p:nvSpPr>
        <p:spPr>
          <a:xfrm>
            <a:off x="8588631" y="3187823"/>
            <a:ext cx="246100" cy="242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984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CCC9572-BDE0-4B56-9A9E-7A68B3AC7D6D}"/>
              </a:ext>
            </a:extLst>
          </p:cNvPr>
          <p:cNvSpPr/>
          <p:nvPr/>
        </p:nvSpPr>
        <p:spPr>
          <a:xfrm>
            <a:off x="8863906" y="3672133"/>
            <a:ext cx="246100" cy="242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984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F7E9E5-2A99-4120-A872-9AD79B52308D}"/>
              </a:ext>
            </a:extLst>
          </p:cNvPr>
          <p:cNvCxnSpPr>
            <a:cxnSpLocks/>
            <a:stCxn id="44" idx="3"/>
            <a:endCxn id="18" idx="7"/>
          </p:cNvCxnSpPr>
          <p:nvPr/>
        </p:nvCxnSpPr>
        <p:spPr>
          <a:xfrm flipH="1">
            <a:off x="8598158" y="3394709"/>
            <a:ext cx="26514" cy="36547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BAB5106-9311-4D53-B2AA-9A8E73D73D58}"/>
              </a:ext>
            </a:extLst>
          </p:cNvPr>
          <p:cNvCxnSpPr>
            <a:cxnSpLocks/>
            <a:stCxn id="45" idx="7"/>
            <a:endCxn id="44" idx="5"/>
          </p:cNvCxnSpPr>
          <p:nvPr/>
        </p:nvCxnSpPr>
        <p:spPr>
          <a:xfrm flipH="1" flipV="1">
            <a:off x="8798690" y="3394709"/>
            <a:ext cx="275275" cy="312920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5B397C6-8B43-4435-B107-1BC868CBACAF}"/>
              </a:ext>
            </a:extLst>
          </p:cNvPr>
          <p:cNvCxnSpPr>
            <a:cxnSpLocks/>
            <a:stCxn id="18" idx="6"/>
            <a:endCxn id="45" idx="3"/>
          </p:cNvCxnSpPr>
          <p:nvPr/>
        </p:nvCxnSpPr>
        <p:spPr>
          <a:xfrm>
            <a:off x="8634199" y="3845882"/>
            <a:ext cx="265748" cy="33137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6071037A-D7E8-45FE-9F29-284FD3493DB8}"/>
              </a:ext>
            </a:extLst>
          </p:cNvPr>
          <p:cNvGrpSpPr/>
          <p:nvPr/>
        </p:nvGrpSpPr>
        <p:grpSpPr>
          <a:xfrm>
            <a:off x="6287104" y="2653185"/>
            <a:ext cx="3191863" cy="3536939"/>
            <a:chOff x="6172200" y="2209800"/>
            <a:chExt cx="2895600" cy="320864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5FE26F-8A26-4EDE-9BA9-C2D52E9B6196}"/>
                </a:ext>
              </a:extLst>
            </p:cNvPr>
            <p:cNvGrpSpPr/>
            <p:nvPr/>
          </p:nvGrpSpPr>
          <p:grpSpPr>
            <a:xfrm>
              <a:off x="6515385" y="2412255"/>
              <a:ext cx="2400015" cy="2748558"/>
              <a:chOff x="956827" y="1572363"/>
              <a:chExt cx="3127292" cy="388493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2F71DFC-CAF7-48C2-A52A-6A6419630543}"/>
                  </a:ext>
                </a:extLst>
              </p:cNvPr>
              <p:cNvSpPr/>
              <p:nvPr/>
            </p:nvSpPr>
            <p:spPr>
              <a:xfrm>
                <a:off x="2193198" y="157236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3426F90F-4C51-4401-9F3F-DF9FE0C91924}"/>
                  </a:ext>
                </a:extLst>
              </p:cNvPr>
              <p:cNvCxnSpPr>
                <a:stCxn id="15" idx="5"/>
                <a:endCxn id="18" idx="1"/>
              </p:cNvCxnSpPr>
              <p:nvPr/>
            </p:nvCxnSpPr>
            <p:spPr>
              <a:xfrm>
                <a:off x="2441506" y="1837642"/>
                <a:ext cx="594300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8A22D1D-5D60-4A07-94F1-DBEF93BA1372}"/>
                  </a:ext>
                </a:extLst>
              </p:cNvPr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A52F1E03-BC9F-432D-A4A2-79E3D0FDB17B}"/>
                  </a:ext>
                </a:extLst>
              </p:cNvPr>
              <p:cNvSpPr/>
              <p:nvPr/>
            </p:nvSpPr>
            <p:spPr>
              <a:xfrm>
                <a:off x="2993203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012C5D5-6419-4F1A-9E42-9E2B593C4DA6}"/>
                  </a:ext>
                </a:extLst>
              </p:cNvPr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F88A479-C00A-4923-BAFF-59E70B4AFE2D}"/>
                  </a:ext>
                </a:extLst>
              </p:cNvPr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703C0BAE-7E1E-48DB-B013-83C87129129A}"/>
                  </a:ext>
                </a:extLst>
              </p:cNvPr>
              <p:cNvSpPr/>
              <p:nvPr/>
            </p:nvSpPr>
            <p:spPr>
              <a:xfrm>
                <a:off x="379320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ED3826A-6829-4127-BAAD-F6AABBA327E2}"/>
                  </a:ext>
                </a:extLst>
              </p:cNvPr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F39EB1EA-389C-4C0B-963F-9F890DCC9639}"/>
                  </a:ext>
                </a:extLst>
              </p:cNvPr>
              <p:cNvCxnSpPr>
                <a:stCxn id="15" idx="3"/>
                <a:endCxn id="17" idx="7"/>
              </p:cNvCxnSpPr>
              <p:nvPr/>
            </p:nvCxnSpPr>
            <p:spPr>
              <a:xfrm flipH="1">
                <a:off x="1714229" y="1837642"/>
                <a:ext cx="521572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F00C7DD3-FD2C-4FC7-BD2F-9DE0E56E9EF6}"/>
                  </a:ext>
                </a:extLst>
              </p:cNvPr>
              <p:cNvCxnSpPr>
                <a:stCxn id="18" idx="5"/>
                <a:endCxn id="21" idx="1"/>
              </p:cNvCxnSpPr>
              <p:nvPr/>
            </p:nvCxnSpPr>
            <p:spPr>
              <a:xfrm>
                <a:off x="3241511" y="2925423"/>
                <a:ext cx="594300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748C5D58-9577-4652-ADCF-EA40B5EA0FC1}"/>
                  </a:ext>
                </a:extLst>
              </p:cNvPr>
              <p:cNvCxnSpPr>
                <a:stCxn id="17" idx="6"/>
                <a:endCxn id="18" idx="2"/>
              </p:cNvCxnSpPr>
              <p:nvPr/>
            </p:nvCxnSpPr>
            <p:spPr>
              <a:xfrm>
                <a:off x="1756832" y="2815541"/>
                <a:ext cx="123637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FF54612E-BEF9-4FD7-99B0-A1B3486B20F7}"/>
                  </a:ext>
                </a:extLst>
              </p:cNvPr>
              <p:cNvCxnSpPr>
                <a:stCxn id="17" idx="4"/>
                <a:endCxn id="19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683C5B14-FACD-43CD-8D5B-1E589E7B12CA}"/>
                  </a:ext>
                </a:extLst>
              </p:cNvPr>
              <p:cNvCxnSpPr>
                <a:stCxn id="17" idx="4"/>
                <a:endCxn id="20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8F20FD9D-544D-4B84-BB82-93A46AE5464F}"/>
                  </a:ext>
                </a:extLst>
              </p:cNvPr>
              <p:cNvCxnSpPr>
                <a:stCxn id="20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5F3E0FD7-C80F-4B8F-99BE-8EAEE48E90AF}"/>
                  </a:ext>
                </a:extLst>
              </p:cNvPr>
              <p:cNvCxnSpPr>
                <a:stCxn id="21" idx="2"/>
                <a:endCxn id="20" idx="6"/>
              </p:cNvCxnSpPr>
              <p:nvPr/>
            </p:nvCxnSpPr>
            <p:spPr>
              <a:xfrm flipH="1">
                <a:off x="2484109" y="4136417"/>
                <a:ext cx="1309099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77198257-3DB8-4989-906A-F32443E80B7B}"/>
                  </a:ext>
                </a:extLst>
              </p:cNvPr>
              <p:cNvCxnSpPr>
                <a:stCxn id="18" idx="3"/>
                <a:endCxn id="19" idx="7"/>
              </p:cNvCxnSpPr>
              <p:nvPr/>
            </p:nvCxnSpPr>
            <p:spPr>
              <a:xfrm flipH="1">
                <a:off x="1205135" y="2925423"/>
                <a:ext cx="1830672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13501FA7-3CDC-4BBD-9EB1-B75DA435C1E2}"/>
                  </a:ext>
                </a:extLst>
              </p:cNvPr>
              <p:cNvCxnSpPr>
                <a:stCxn id="22" idx="1"/>
                <a:endCxn id="19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6D46B4C3-5088-413A-AF7A-074651781107}"/>
                  </a:ext>
                </a:extLst>
              </p:cNvPr>
              <p:cNvCxnSpPr>
                <a:stCxn id="22" idx="0"/>
                <a:endCxn id="18" idx="4"/>
              </p:cNvCxnSpPr>
              <p:nvPr/>
            </p:nvCxnSpPr>
            <p:spPr>
              <a:xfrm flipH="1" flipV="1">
                <a:off x="3138659" y="2970938"/>
                <a:ext cx="72728" cy="21755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E4DEE237-0154-4275-90A2-7ED9C0B1D58A}"/>
                  </a:ext>
                </a:extLst>
              </p:cNvPr>
              <p:cNvCxnSpPr>
                <a:stCxn id="22" idx="1"/>
                <a:endCxn id="20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998B924A-1A0E-416A-9FF4-9F96F9C49FD1}"/>
                  </a:ext>
                </a:extLst>
              </p:cNvPr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CEC04954-8695-4DC5-A785-46AE6584232F}"/>
                  </a:ext>
                </a:extLst>
              </p:cNvPr>
              <p:cNvCxnSpPr>
                <a:stCxn id="34" idx="1"/>
                <a:endCxn id="19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50D96999-7CDC-4E6E-9C39-ECBF74C3A413}"/>
                  </a:ext>
                </a:extLst>
              </p:cNvPr>
              <p:cNvCxnSpPr>
                <a:stCxn id="21" idx="3"/>
                <a:endCxn id="34" idx="7"/>
              </p:cNvCxnSpPr>
              <p:nvPr/>
            </p:nvCxnSpPr>
            <p:spPr>
              <a:xfrm flipH="1">
                <a:off x="1932412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D5D30FFC-3B0C-44E5-8AE5-3D9BB6A658F2}"/>
                  </a:ext>
                </a:extLst>
              </p:cNvPr>
              <p:cNvCxnSpPr>
                <a:stCxn id="20" idx="0"/>
                <a:endCxn id="15" idx="4"/>
              </p:cNvCxnSpPr>
              <p:nvPr/>
            </p:nvCxnSpPr>
            <p:spPr>
              <a:xfrm flipV="1">
                <a:off x="2338654" y="1883157"/>
                <a:ext cx="0" cy="20978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8BB63ADC-3445-497F-B31A-77A0B566EE22}"/>
                  </a:ext>
                </a:extLst>
              </p:cNvPr>
              <p:cNvCxnSpPr>
                <a:stCxn id="22" idx="2"/>
                <a:endCxn id="34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AF85E81-FDE9-4F48-8710-FDF3EF2812AE}"/>
                </a:ext>
              </a:extLst>
            </p:cNvPr>
            <p:cNvSpPr/>
            <p:nvPr/>
          </p:nvSpPr>
          <p:spPr>
            <a:xfrm>
              <a:off x="7239000" y="22098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EC6C871-AF7A-4673-AA57-FEAD13D972B7}"/>
                </a:ext>
              </a:extLst>
            </p:cNvPr>
            <p:cNvSpPr/>
            <p:nvPr/>
          </p:nvSpPr>
          <p:spPr>
            <a:xfrm>
              <a:off x="8421147" y="39624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7FB5B3F-D70F-4461-8586-DD8EA82B6B96}"/>
                </a:ext>
              </a:extLst>
            </p:cNvPr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14" name="Freeform 37">
              <a:extLst>
                <a:ext uri="{FF2B5EF4-FFF2-40B4-BE49-F238E27FC236}">
                  <a16:creationId xmlns:a16="http://schemas.microsoft.com/office/drawing/2014/main" id="{F2DC1BD6-108C-4D8C-9932-77C491E36823}"/>
                </a:ext>
              </a:extLst>
            </p:cNvPr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E63F145-1D4B-4053-AA24-F0E3B711842C}"/>
                </a:ext>
              </a:extLst>
            </p:cNvPr>
            <p:cNvSpPr/>
            <p:nvPr/>
          </p:nvSpPr>
          <p:spPr>
            <a:xfrm>
              <a:off x="7904268" y="2556643"/>
              <a:ext cx="1119681" cy="10075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1A0340D-4731-4F5B-AA99-88A77418084A}"/>
              </a:ext>
            </a:extLst>
          </p:cNvPr>
          <p:cNvGrpSpPr/>
          <p:nvPr/>
        </p:nvGrpSpPr>
        <p:grpSpPr>
          <a:xfrm>
            <a:off x="3227078" y="4183076"/>
            <a:ext cx="2687884" cy="2761183"/>
            <a:chOff x="5715000" y="2905305"/>
            <a:chExt cx="2438400" cy="250489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7D11BD9-E80A-4244-BF1A-447E78CAD535}"/>
                </a:ext>
              </a:extLst>
            </p:cNvPr>
            <p:cNvSpPr/>
            <p:nvPr/>
          </p:nvSpPr>
          <p:spPr>
            <a:xfrm>
              <a:off x="6472592" y="2905305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B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B25D2D9A-E6F4-4C70-B05B-0D034AAA0EB6}"/>
                </a:ext>
              </a:extLst>
            </p:cNvPr>
            <p:cNvCxnSpPr>
              <a:stCxn id="49" idx="5"/>
              <a:endCxn id="55" idx="1"/>
            </p:cNvCxnSpPr>
            <p:nvPr/>
          </p:nvCxnSpPr>
          <p:spPr>
            <a:xfrm>
              <a:off x="6720900" y="3170584"/>
              <a:ext cx="636903" cy="38013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F944B4C-612E-410B-A2FD-5ED5FC3AD968}"/>
                </a:ext>
              </a:extLst>
            </p:cNvPr>
            <p:cNvSpPr/>
            <p:nvPr/>
          </p:nvSpPr>
          <p:spPr>
            <a:xfrm>
              <a:off x="5715000" y="3956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D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A9866CF-3E2C-4741-8584-F34B52A753AC}"/>
                </a:ext>
              </a:extLst>
            </p:cNvPr>
            <p:cNvSpPr/>
            <p:nvPr/>
          </p:nvSpPr>
          <p:spPr>
            <a:xfrm>
              <a:off x="6186089" y="5099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E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CAE40DD3-E1EB-4D21-9D32-CBF034FB4458}"/>
                </a:ext>
              </a:extLst>
            </p:cNvPr>
            <p:cNvSpPr/>
            <p:nvPr/>
          </p:nvSpPr>
          <p:spPr>
            <a:xfrm>
              <a:off x="7862489" y="44958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C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E861F55-A14F-44AF-8949-D6A9B852F5E6}"/>
                </a:ext>
              </a:extLst>
            </p:cNvPr>
            <p:cNvSpPr/>
            <p:nvPr/>
          </p:nvSpPr>
          <p:spPr>
            <a:xfrm>
              <a:off x="7315200" y="35052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A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F61D4733-05A3-4396-B5E1-E643B3F9BEA1}"/>
                </a:ext>
              </a:extLst>
            </p:cNvPr>
            <p:cNvCxnSpPr>
              <a:stCxn id="52" idx="0"/>
              <a:endCxn id="49" idx="3"/>
            </p:cNvCxnSpPr>
            <p:nvPr/>
          </p:nvCxnSpPr>
          <p:spPr>
            <a:xfrm flipV="1">
              <a:off x="5860456" y="3170584"/>
              <a:ext cx="654739" cy="78582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11BB7F6-52DE-4EDC-9637-6574F0B2F7C8}"/>
                </a:ext>
              </a:extLst>
            </p:cNvPr>
            <p:cNvCxnSpPr>
              <a:stCxn id="52" idx="6"/>
              <a:endCxn id="55" idx="2"/>
            </p:cNvCxnSpPr>
            <p:nvPr/>
          </p:nvCxnSpPr>
          <p:spPr>
            <a:xfrm flipV="1">
              <a:off x="6005911" y="3660597"/>
              <a:ext cx="1309289" cy="451206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C241200C-096C-4203-AA44-8F8222E380FC}"/>
                </a:ext>
              </a:extLst>
            </p:cNvPr>
            <p:cNvCxnSpPr>
              <a:stCxn id="54" idx="0"/>
              <a:endCxn id="55" idx="5"/>
            </p:cNvCxnSpPr>
            <p:nvPr/>
          </p:nvCxnSpPr>
          <p:spPr>
            <a:xfrm flipH="1" flipV="1">
              <a:off x="7563508" y="3770479"/>
              <a:ext cx="444437" cy="7253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C861B89-56CB-4749-94F7-9C79F3949AEB}"/>
                </a:ext>
              </a:extLst>
            </p:cNvPr>
            <p:cNvCxnSpPr>
              <a:stCxn id="52" idx="6"/>
              <a:endCxn id="54" idx="2"/>
            </p:cNvCxnSpPr>
            <p:nvPr/>
          </p:nvCxnSpPr>
          <p:spPr>
            <a:xfrm>
              <a:off x="6005911" y="4111803"/>
              <a:ext cx="1856578" cy="5393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20CE73C2-5DF5-4FE6-BD2D-34762473EC2E}"/>
                </a:ext>
              </a:extLst>
            </p:cNvPr>
            <p:cNvCxnSpPr>
              <a:stCxn id="53" idx="1"/>
              <a:endCxn id="52" idx="4"/>
            </p:cNvCxnSpPr>
            <p:nvPr/>
          </p:nvCxnSpPr>
          <p:spPr>
            <a:xfrm flipH="1" flipV="1">
              <a:off x="5860456" y="4267200"/>
              <a:ext cx="368236" cy="8777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DCF094A4-BF6B-4904-8BE7-2A213D75BE9A}"/>
                </a:ext>
              </a:extLst>
            </p:cNvPr>
            <p:cNvCxnSpPr>
              <a:stCxn id="53" idx="7"/>
              <a:endCxn id="54" idx="2"/>
            </p:cNvCxnSpPr>
            <p:nvPr/>
          </p:nvCxnSpPr>
          <p:spPr>
            <a:xfrm flipV="1">
              <a:off x="6434397" y="4651197"/>
              <a:ext cx="1428092" cy="49372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877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 lnSpcReduction="10000"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 directed graph G=(V,E)</a:t>
            </a:r>
          </a:p>
          <a:p>
            <a:r>
              <a:rPr lang="en-US" sz="2205" u="sng" dirty="0"/>
              <a:t>Output</a:t>
            </a:r>
            <a:r>
              <a:rPr lang="en-US" sz="2205" dirty="0"/>
              <a:t>: All strongly connected components of G.</a:t>
            </a:r>
          </a:p>
          <a:p>
            <a:endParaRPr lang="en-US" sz="2205" u="sng" dirty="0"/>
          </a:p>
          <a:p>
            <a:endParaRPr lang="en-US" sz="2205" u="sng" dirty="0"/>
          </a:p>
          <a:p>
            <a:r>
              <a:rPr lang="en-US" sz="2205" u="sng" dirty="0"/>
              <a:t>Algorithm(G)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Run DFS on G, and sort the vertices by their post number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Take v with the highest post number</a:t>
            </a:r>
            <a:br>
              <a:rPr lang="en-US" sz="2205" dirty="0"/>
            </a:br>
            <a:r>
              <a:rPr lang="en-US" sz="2205" dirty="0"/>
              <a:t>Find all vertices reachable from v in G</a:t>
            </a:r>
            <a:r>
              <a:rPr lang="en-US" sz="2205" baseline="30000" dirty="0"/>
              <a:t>R</a:t>
            </a:r>
            <a:r>
              <a:rPr lang="en-US" sz="2205" dirty="0"/>
              <a:t> by running DFS(</a:t>
            </a:r>
            <a:r>
              <a:rPr lang="en-US" sz="2205" dirty="0" err="1"/>
              <a:t>G</a:t>
            </a:r>
            <a:r>
              <a:rPr lang="en-US" sz="2205" baseline="30000" dirty="0" err="1"/>
              <a:t>R</a:t>
            </a:r>
            <a:r>
              <a:rPr lang="en-US" sz="2205" dirty="0" err="1"/>
              <a:t>,v</a:t>
            </a:r>
            <a:r>
              <a:rPr lang="en-US" sz="2205" dirty="0"/>
              <a:t>)</a:t>
            </a:r>
          </a:p>
          <a:p>
            <a:r>
              <a:rPr lang="en-US" sz="2205" dirty="0"/>
              <a:t>	Call these CC(v)</a:t>
            </a:r>
            <a:br>
              <a:rPr lang="en-US" sz="2205" dirty="0"/>
            </a:br>
            <a:r>
              <a:rPr lang="en-US" sz="2205" dirty="0"/>
              <a:t>	These together are the source SCC in the meta graph</a:t>
            </a:r>
          </a:p>
          <a:p>
            <a:pPr marL="503972" indent="-503972">
              <a:buFont typeface="+mj-lt"/>
              <a:buAutoNum type="arabicPeriod" startAt="3"/>
            </a:pPr>
            <a:r>
              <a:rPr lang="en-US" sz="2205" dirty="0"/>
              <a:t>Remove CC(v) from G, and return to step 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379124" y="3215798"/>
            <a:ext cx="3471851" cy="10079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/>
              <a:t>G</a:t>
            </a:r>
            <a:r>
              <a:rPr lang="en-US" sz="1984" baseline="30000" dirty="0"/>
              <a:t>R</a:t>
            </a:r>
            <a:r>
              <a:rPr lang="en-US" sz="1984" dirty="0"/>
              <a:t> – the graph  G</a:t>
            </a:r>
            <a:br>
              <a:rPr lang="en-US" sz="1984" dirty="0"/>
            </a:br>
            <a:r>
              <a:rPr lang="en-US" sz="1984" dirty="0"/>
              <a:t>with all edges reversed</a:t>
            </a:r>
          </a:p>
        </p:txBody>
      </p:sp>
    </p:spTree>
    <p:extLst>
      <p:ext uri="{BB962C8B-B14F-4D97-AF65-F5344CB8AC3E}">
        <p14:creationId xmlns:p14="http://schemas.microsoft.com/office/powerpoint/2010/main" val="369427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91159"/>
            <a:ext cx="8693626" cy="4796544"/>
          </a:xfrm>
        </p:spPr>
        <p:txBody>
          <a:bodyPr>
            <a:normAutofit/>
          </a:bodyPr>
          <a:lstStyle/>
          <a:p>
            <a:r>
              <a:rPr lang="en-US" sz="2200" u="sng" dirty="0"/>
              <a:t>Input</a:t>
            </a:r>
            <a:r>
              <a:rPr lang="en-US" sz="2200" dirty="0"/>
              <a:t>: A directed graph G=(V,E)</a:t>
            </a:r>
          </a:p>
          <a:p>
            <a:r>
              <a:rPr lang="en-US" sz="2200" u="sng" dirty="0"/>
              <a:t>Output</a:t>
            </a:r>
            <a:r>
              <a:rPr lang="en-US" sz="2200" dirty="0"/>
              <a:t>: All strongly connected components of G.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27F30B0-29F8-4311-8041-791E31BD2857}"/>
              </a:ext>
            </a:extLst>
          </p:cNvPr>
          <p:cNvSpPr txBox="1"/>
          <p:nvPr/>
        </p:nvSpPr>
        <p:spPr>
          <a:xfrm>
            <a:off x="9222337" y="2847349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A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147BB5-DCF0-473C-AC19-BB491B292717}"/>
              </a:ext>
            </a:extLst>
          </p:cNvPr>
          <p:cNvSpPr txBox="1"/>
          <p:nvPr/>
        </p:nvSpPr>
        <p:spPr>
          <a:xfrm>
            <a:off x="8047935" y="2458585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B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6A5A70-2A04-40A0-B307-D10AFC566267}"/>
              </a:ext>
            </a:extLst>
          </p:cNvPr>
          <p:cNvSpPr txBox="1"/>
          <p:nvPr/>
        </p:nvSpPr>
        <p:spPr>
          <a:xfrm>
            <a:off x="9136303" y="4123437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C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679565D-537D-412A-BD56-83BA3B693AF5}"/>
              </a:ext>
            </a:extLst>
          </p:cNvPr>
          <p:cNvSpPr txBox="1"/>
          <p:nvPr/>
        </p:nvSpPr>
        <p:spPr>
          <a:xfrm>
            <a:off x="6515389" y="3731379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51FACA-3D5C-4E99-AE7E-91454B45854D}"/>
              </a:ext>
            </a:extLst>
          </p:cNvPr>
          <p:cNvSpPr txBox="1"/>
          <p:nvPr/>
        </p:nvSpPr>
        <p:spPr>
          <a:xfrm>
            <a:off x="6704704" y="548301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E</a:t>
            </a:r>
            <a:endParaRPr lang="en-CA" sz="2400" b="1" dirty="0">
              <a:solidFill>
                <a:srgbClr val="002060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071037A-D7E8-45FE-9F29-284FD3493DB8}"/>
              </a:ext>
            </a:extLst>
          </p:cNvPr>
          <p:cNvGrpSpPr/>
          <p:nvPr/>
        </p:nvGrpSpPr>
        <p:grpSpPr>
          <a:xfrm>
            <a:off x="6287105" y="3464329"/>
            <a:ext cx="2816579" cy="2725795"/>
            <a:chOff x="6172200" y="2945655"/>
            <a:chExt cx="2555149" cy="247279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5FE26F-8A26-4EDE-9BA9-C2D52E9B6196}"/>
                </a:ext>
              </a:extLst>
            </p:cNvPr>
            <p:cNvGrpSpPr/>
            <p:nvPr/>
          </p:nvGrpSpPr>
          <p:grpSpPr>
            <a:xfrm>
              <a:off x="6515385" y="3181851"/>
              <a:ext cx="1841872" cy="1978962"/>
              <a:chOff x="956827" y="2660143"/>
              <a:chExt cx="2400015" cy="2797150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8A22D1D-5D60-4A07-94F1-DBEF93BA1372}"/>
                  </a:ext>
                </a:extLst>
              </p:cNvPr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012C5D5-6419-4F1A-9E42-9E2B593C4DA6}"/>
                  </a:ext>
                </a:extLst>
              </p:cNvPr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F88A479-C00A-4923-BAFF-59E70B4AFE2D}"/>
                  </a:ext>
                </a:extLst>
              </p:cNvPr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ED3826A-6829-4127-BAAD-F6AABBA327E2}"/>
                  </a:ext>
                </a:extLst>
              </p:cNvPr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FF54612E-BEF9-4FD7-99B0-A1B3486B20F7}"/>
                  </a:ext>
                </a:extLst>
              </p:cNvPr>
              <p:cNvCxnSpPr>
                <a:stCxn id="17" idx="4"/>
                <a:endCxn id="19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683C5B14-FACD-43CD-8D5B-1E589E7B12CA}"/>
                  </a:ext>
                </a:extLst>
              </p:cNvPr>
              <p:cNvCxnSpPr>
                <a:stCxn id="17" idx="4"/>
                <a:endCxn id="20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8F20FD9D-544D-4B84-BB82-93A46AE5464F}"/>
                  </a:ext>
                </a:extLst>
              </p:cNvPr>
              <p:cNvCxnSpPr>
                <a:stCxn id="20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13501FA7-3CDC-4BBD-9EB1-B75DA435C1E2}"/>
                  </a:ext>
                </a:extLst>
              </p:cNvPr>
              <p:cNvCxnSpPr>
                <a:stCxn id="22" idx="1"/>
                <a:endCxn id="19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E4DEE237-0154-4275-90A2-7ED9C0B1D58A}"/>
                  </a:ext>
                </a:extLst>
              </p:cNvPr>
              <p:cNvCxnSpPr>
                <a:stCxn id="22" idx="1"/>
                <a:endCxn id="20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998B924A-1A0E-416A-9FF4-9F96F9C49FD1}"/>
                  </a:ext>
                </a:extLst>
              </p:cNvPr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984" dirty="0"/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CEC04954-8695-4DC5-A785-46AE6584232F}"/>
                  </a:ext>
                </a:extLst>
              </p:cNvPr>
              <p:cNvCxnSpPr>
                <a:stCxn id="34" idx="1"/>
                <a:endCxn id="19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8BB63ADC-3445-497F-B31A-77A0B566EE22}"/>
                  </a:ext>
                </a:extLst>
              </p:cNvPr>
              <p:cNvCxnSpPr>
                <a:stCxn id="22" idx="2"/>
                <a:endCxn id="34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7FB5B3F-D70F-4461-8586-DD8EA82B6B96}"/>
                </a:ext>
              </a:extLst>
            </p:cNvPr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/>
            </a:p>
          </p:txBody>
        </p:sp>
        <p:sp>
          <p:nvSpPr>
            <p:cNvPr id="14" name="Freeform 37">
              <a:extLst>
                <a:ext uri="{FF2B5EF4-FFF2-40B4-BE49-F238E27FC236}">
                  <a16:creationId xmlns:a16="http://schemas.microsoft.com/office/drawing/2014/main" id="{F2DC1BD6-108C-4D8C-9932-77C491E36823}"/>
                </a:ext>
              </a:extLst>
            </p:cNvPr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984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1A0340D-4731-4F5B-AA99-88A77418084A}"/>
              </a:ext>
            </a:extLst>
          </p:cNvPr>
          <p:cNvGrpSpPr/>
          <p:nvPr/>
        </p:nvGrpSpPr>
        <p:grpSpPr>
          <a:xfrm>
            <a:off x="3009697" y="3016758"/>
            <a:ext cx="2538590" cy="2761183"/>
            <a:chOff x="6186089" y="2905305"/>
            <a:chExt cx="2302963" cy="250489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7D11BD9-E80A-4244-BF1A-447E78CAD535}"/>
                </a:ext>
              </a:extLst>
            </p:cNvPr>
            <p:cNvSpPr/>
            <p:nvPr/>
          </p:nvSpPr>
          <p:spPr>
            <a:xfrm>
              <a:off x="6472592" y="2905305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B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B25D2D9A-E6F4-4C70-B05B-0D034AAA0EB6}"/>
                </a:ext>
              </a:extLst>
            </p:cNvPr>
            <p:cNvCxnSpPr>
              <a:stCxn id="49" idx="5"/>
              <a:endCxn id="55" idx="1"/>
            </p:cNvCxnSpPr>
            <p:nvPr/>
          </p:nvCxnSpPr>
          <p:spPr>
            <a:xfrm>
              <a:off x="6720900" y="3170584"/>
              <a:ext cx="636903" cy="38013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F944B4C-612E-410B-A2FD-5ED5FC3AD968}"/>
                </a:ext>
              </a:extLst>
            </p:cNvPr>
            <p:cNvSpPr/>
            <p:nvPr/>
          </p:nvSpPr>
          <p:spPr>
            <a:xfrm>
              <a:off x="6618047" y="422113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D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A9866CF-3E2C-4741-8584-F34B52A753AC}"/>
                </a:ext>
              </a:extLst>
            </p:cNvPr>
            <p:cNvSpPr/>
            <p:nvPr/>
          </p:nvSpPr>
          <p:spPr>
            <a:xfrm>
              <a:off x="6186089" y="5099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E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CAE40DD3-E1EB-4D21-9D32-CBF034FB4458}"/>
                </a:ext>
              </a:extLst>
            </p:cNvPr>
            <p:cNvSpPr/>
            <p:nvPr/>
          </p:nvSpPr>
          <p:spPr>
            <a:xfrm>
              <a:off x="8198141" y="4315122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C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E861F55-A14F-44AF-8949-D6A9B852F5E6}"/>
                </a:ext>
              </a:extLst>
            </p:cNvPr>
            <p:cNvSpPr/>
            <p:nvPr/>
          </p:nvSpPr>
          <p:spPr>
            <a:xfrm>
              <a:off x="7315200" y="35052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/>
                <a:t>A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F61D4733-05A3-4396-B5E1-E643B3F9BEA1}"/>
                </a:ext>
              </a:extLst>
            </p:cNvPr>
            <p:cNvCxnSpPr>
              <a:stCxn id="52" idx="0"/>
              <a:endCxn id="49" idx="3"/>
            </p:cNvCxnSpPr>
            <p:nvPr/>
          </p:nvCxnSpPr>
          <p:spPr>
            <a:xfrm flipH="1" flipV="1">
              <a:off x="6515195" y="3170584"/>
              <a:ext cx="248307" cy="1050546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11BB7F6-52DE-4EDC-9637-6574F0B2F7C8}"/>
                </a:ext>
              </a:extLst>
            </p:cNvPr>
            <p:cNvCxnSpPr>
              <a:stCxn id="52" idx="6"/>
              <a:endCxn id="55" idx="2"/>
            </p:cNvCxnSpPr>
            <p:nvPr/>
          </p:nvCxnSpPr>
          <p:spPr>
            <a:xfrm flipV="1">
              <a:off x="6908959" y="3660597"/>
              <a:ext cx="406241" cy="71593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C241200C-096C-4203-AA44-8F8222E380FC}"/>
                </a:ext>
              </a:extLst>
            </p:cNvPr>
            <p:cNvCxnSpPr>
              <a:stCxn id="54" idx="0"/>
              <a:endCxn id="55" idx="5"/>
            </p:cNvCxnSpPr>
            <p:nvPr/>
          </p:nvCxnSpPr>
          <p:spPr>
            <a:xfrm flipH="1" flipV="1">
              <a:off x="7563508" y="3770479"/>
              <a:ext cx="780089" cy="54464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C861B89-56CB-4749-94F7-9C79F3949AEB}"/>
                </a:ext>
              </a:extLst>
            </p:cNvPr>
            <p:cNvCxnSpPr>
              <a:stCxn id="52" idx="6"/>
              <a:endCxn id="54" idx="2"/>
            </p:cNvCxnSpPr>
            <p:nvPr/>
          </p:nvCxnSpPr>
          <p:spPr>
            <a:xfrm>
              <a:off x="6908958" y="4376527"/>
              <a:ext cx="1289184" cy="9399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20CE73C2-5DF5-4FE6-BD2D-34762473EC2E}"/>
                </a:ext>
              </a:extLst>
            </p:cNvPr>
            <p:cNvCxnSpPr>
              <a:stCxn id="53" idx="1"/>
              <a:endCxn id="52" idx="4"/>
            </p:cNvCxnSpPr>
            <p:nvPr/>
          </p:nvCxnSpPr>
          <p:spPr>
            <a:xfrm flipV="1">
              <a:off x="6228692" y="4531924"/>
              <a:ext cx="534811" cy="61299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DCF094A4-BF6B-4904-8BE7-2A213D75BE9A}"/>
                </a:ext>
              </a:extLst>
            </p:cNvPr>
            <p:cNvCxnSpPr>
              <a:stCxn id="53" idx="7"/>
              <a:endCxn id="54" idx="2"/>
            </p:cNvCxnSpPr>
            <p:nvPr/>
          </p:nvCxnSpPr>
          <p:spPr>
            <a:xfrm flipV="1">
              <a:off x="6434396" y="4470519"/>
              <a:ext cx="1763745" cy="67440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520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79127"/>
            <a:ext cx="8693626" cy="4796544"/>
          </a:xfrm>
        </p:spPr>
        <p:txBody>
          <a:bodyPr>
            <a:normAutofit fontScale="92500" lnSpcReduction="10000"/>
          </a:bodyPr>
          <a:lstStyle/>
          <a:p>
            <a:r>
              <a:rPr lang="en-US" sz="2000" u="sng" dirty="0"/>
              <a:t>Algorithm(G)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000" dirty="0"/>
              <a:t>Run DFS on G, and sort the vertices by their post number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000" dirty="0"/>
              <a:t>Take v</a:t>
            </a:r>
            <a:r>
              <a:rPr lang="en-US" sz="2000" baseline="-25000" dirty="0"/>
              <a:t>0</a:t>
            </a:r>
            <a:r>
              <a:rPr lang="en-US" sz="2000" dirty="0"/>
              <a:t> with the highest post number</a:t>
            </a:r>
            <a:br>
              <a:rPr lang="en-US" sz="2000" dirty="0"/>
            </a:br>
            <a:r>
              <a:rPr lang="en-US" sz="2000" dirty="0"/>
              <a:t>Find all vertices reachable from v</a:t>
            </a:r>
            <a:r>
              <a:rPr lang="en-US" sz="2000" baseline="-25000" dirty="0"/>
              <a:t>0</a:t>
            </a:r>
            <a:r>
              <a:rPr lang="en-US" sz="2000" dirty="0"/>
              <a:t> in G</a:t>
            </a:r>
            <a:r>
              <a:rPr lang="en-US" sz="2000" baseline="30000" dirty="0"/>
              <a:t>R</a:t>
            </a:r>
            <a:r>
              <a:rPr lang="en-US" sz="2000" dirty="0"/>
              <a:t> by running DFS(G</a:t>
            </a:r>
            <a:r>
              <a:rPr lang="en-US" sz="2000" baseline="30000" dirty="0"/>
              <a:t>R</a:t>
            </a:r>
            <a:r>
              <a:rPr lang="en-US" sz="2000" dirty="0"/>
              <a:t>,v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</a:p>
          <a:p>
            <a:r>
              <a:rPr lang="en-US" sz="2000" dirty="0"/>
              <a:t>		Call these CC(v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		These together are the source SCC in the meta graph</a:t>
            </a:r>
          </a:p>
          <a:p>
            <a:pPr marL="503972" indent="-503972">
              <a:buFont typeface="+mj-lt"/>
              <a:buAutoNum type="arabicPeriod" startAt="3"/>
            </a:pPr>
            <a:r>
              <a:rPr lang="en-US" sz="2000" dirty="0"/>
              <a:t>Remove CC(v</a:t>
            </a:r>
            <a:r>
              <a:rPr lang="en-US" sz="2000" baseline="-25000" dirty="0"/>
              <a:t>0</a:t>
            </a:r>
            <a:r>
              <a:rPr lang="en-US" sz="2000" dirty="0"/>
              <a:t>) from G, and return to step 2</a:t>
            </a:r>
          </a:p>
          <a:p>
            <a:pPr marL="503972" indent="-503972">
              <a:buFont typeface="+mj-lt"/>
              <a:buAutoNum type="arabicPeriod" startAt="3"/>
            </a:pPr>
            <a:endParaRPr lang="en-US" sz="2000" dirty="0"/>
          </a:p>
          <a:p>
            <a:r>
              <a:rPr lang="en-US" sz="2000" u="sng" dirty="0"/>
              <a:t>Correctness</a:t>
            </a:r>
            <a:r>
              <a:rPr lang="en-US" sz="2000" dirty="0"/>
              <a:t>: Consider the list of vertices sorted by </a:t>
            </a:r>
            <a:r>
              <a:rPr lang="en-US" sz="2000" dirty="0" err="1"/>
              <a:t>v.post</a:t>
            </a:r>
            <a:r>
              <a:rPr lang="en-US" sz="2000" dirty="0"/>
              <a:t> in the reverse order</a:t>
            </a:r>
          </a:p>
          <a:p>
            <a:r>
              <a:rPr lang="en-US" sz="2000" u="sng" dirty="0"/>
              <a:t>Recall</a:t>
            </a:r>
            <a:r>
              <a:rPr lang="en-US" sz="2000" dirty="0"/>
              <a:t>: if (v-&gt;u) ∈E but v not reachable from u, then </a:t>
            </a:r>
            <a:r>
              <a:rPr lang="en-US" sz="2000" dirty="0" err="1"/>
              <a:t>v.post</a:t>
            </a:r>
            <a:r>
              <a:rPr lang="en-US" sz="2000" dirty="0"/>
              <a:t>&gt;</a:t>
            </a:r>
            <a:r>
              <a:rPr lang="en-US" sz="2000" dirty="0" err="1"/>
              <a:t>u.post</a:t>
            </a:r>
            <a:r>
              <a:rPr lang="en-US" sz="2000" dirty="0"/>
              <a:t>. Therefore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0</a:t>
            </a:r>
            <a:r>
              <a:rPr lang="en-US" sz="2000" dirty="0"/>
              <a:t> belongs to a source SCC of the meta graph,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DFS(G</a:t>
            </a:r>
            <a:r>
              <a:rPr lang="en-US" sz="2000" baseline="30000" dirty="0"/>
              <a:t>R</a:t>
            </a:r>
            <a:r>
              <a:rPr lang="en-US" sz="2000" dirty="0"/>
              <a:t>,v</a:t>
            </a:r>
            <a:r>
              <a:rPr lang="en-US" sz="2000" baseline="-25000" dirty="0"/>
              <a:t>0</a:t>
            </a:r>
            <a:r>
              <a:rPr lang="en-US" sz="2000" dirty="0"/>
              <a:t>) can only reach the vertices in the SCC of v</a:t>
            </a:r>
            <a:r>
              <a:rPr lang="en-US" sz="2000" baseline="-25000" dirty="0"/>
              <a:t>0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593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Finding strongly connected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79127"/>
            <a:ext cx="8693626" cy="4796544"/>
          </a:xfrm>
        </p:spPr>
        <p:txBody>
          <a:bodyPr>
            <a:normAutofit lnSpcReduction="10000"/>
          </a:bodyPr>
          <a:lstStyle/>
          <a:p>
            <a:r>
              <a:rPr lang="en-US" sz="2000" u="sng" dirty="0"/>
              <a:t>Algorithm(G)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000" dirty="0"/>
              <a:t>Run DFS on G, and sort the vertices by their post number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000" dirty="0"/>
              <a:t>Take v</a:t>
            </a:r>
            <a:r>
              <a:rPr lang="en-US" sz="2000" baseline="-25000" dirty="0"/>
              <a:t>0</a:t>
            </a:r>
            <a:r>
              <a:rPr lang="en-US" sz="2000" dirty="0"/>
              <a:t> with the highest post number</a:t>
            </a:r>
            <a:br>
              <a:rPr lang="en-US" sz="2000" dirty="0"/>
            </a:br>
            <a:r>
              <a:rPr lang="en-US" sz="2000" dirty="0"/>
              <a:t>Find all vertices reachable from v</a:t>
            </a:r>
            <a:r>
              <a:rPr lang="en-US" sz="2000" baseline="-25000" dirty="0"/>
              <a:t>0</a:t>
            </a:r>
            <a:r>
              <a:rPr lang="en-US" sz="2000" dirty="0"/>
              <a:t> in G</a:t>
            </a:r>
            <a:r>
              <a:rPr lang="en-US" sz="2000" baseline="30000" dirty="0"/>
              <a:t>R</a:t>
            </a:r>
            <a:r>
              <a:rPr lang="en-US" sz="2000" dirty="0"/>
              <a:t> by running DFS(G</a:t>
            </a:r>
            <a:r>
              <a:rPr lang="en-US" sz="2000" baseline="30000" dirty="0"/>
              <a:t>R</a:t>
            </a:r>
            <a:r>
              <a:rPr lang="en-US" sz="2000" dirty="0"/>
              <a:t>,v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</a:p>
          <a:p>
            <a:r>
              <a:rPr lang="en-US" sz="2000" dirty="0"/>
              <a:t>		Call these CC(v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		These together are the source SCC in the meta graph</a:t>
            </a:r>
          </a:p>
          <a:p>
            <a:pPr marL="503972" indent="-503972">
              <a:buFont typeface="+mj-lt"/>
              <a:buAutoNum type="arabicPeriod" startAt="3"/>
            </a:pPr>
            <a:r>
              <a:rPr lang="en-US" sz="2000" dirty="0"/>
              <a:t>Remove CC(v</a:t>
            </a:r>
            <a:r>
              <a:rPr lang="en-US" sz="2000" baseline="-25000" dirty="0"/>
              <a:t>0</a:t>
            </a:r>
            <a:r>
              <a:rPr lang="en-US" sz="2000" dirty="0"/>
              <a:t>) from G and G</a:t>
            </a:r>
            <a:r>
              <a:rPr lang="en-US" sz="2000" baseline="30000" dirty="0"/>
              <a:t>R</a:t>
            </a:r>
            <a:r>
              <a:rPr lang="en-US" sz="2000" dirty="0"/>
              <a:t>, and return to step 2</a:t>
            </a:r>
          </a:p>
          <a:p>
            <a:pPr marL="503972" indent="-503972">
              <a:buFont typeface="+mj-lt"/>
              <a:buAutoNum type="arabicPeriod" startAt="3"/>
            </a:pPr>
            <a:endParaRPr lang="en-US" sz="2000" dirty="0"/>
          </a:p>
          <a:p>
            <a:r>
              <a:rPr lang="en-US" sz="2000" u="sng" dirty="0"/>
              <a:t>Running time </a:t>
            </a:r>
            <a:r>
              <a:rPr lang="en-US" sz="2000" dirty="0"/>
              <a:t>: essentially running DFS twice, once on G and once of G</a:t>
            </a:r>
            <a:r>
              <a:rPr lang="en-US" sz="2000" baseline="30000" dirty="0"/>
              <a:t>R</a:t>
            </a:r>
            <a:r>
              <a:rPr lang="en-US" sz="2000" dirty="0"/>
              <a:t>, and hence the total running time is O(|V| + |E|).</a:t>
            </a:r>
          </a:p>
          <a:p>
            <a:r>
              <a:rPr lang="en-US" sz="2000" dirty="0"/>
              <a:t>The DFS on G</a:t>
            </a:r>
            <a:r>
              <a:rPr lang="en-US" sz="2000" baseline="30000" dirty="0"/>
              <a:t>R</a:t>
            </a:r>
            <a:r>
              <a:rPr lang="en-US" sz="2000" dirty="0"/>
              <a:t> has several calls, but each essentially runs on one connected component of G</a:t>
            </a:r>
          </a:p>
        </p:txBody>
      </p:sp>
    </p:spTree>
    <p:extLst>
      <p:ext uri="{BB962C8B-B14F-4D97-AF65-F5344CB8AC3E}">
        <p14:creationId xmlns:p14="http://schemas.microsoft.com/office/powerpoint/2010/main" val="3132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349888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Exploring graphs:</a:t>
            </a:r>
            <a:br>
              <a:rPr lang="en-US" dirty="0"/>
            </a:br>
            <a:r>
              <a:rPr lang="en-US" dirty="0"/>
              <a:t>Depth First Search</a:t>
            </a:r>
          </a:p>
        </p:txBody>
      </p:sp>
    </p:spTree>
    <p:extLst>
      <p:ext uri="{BB962C8B-B14F-4D97-AF65-F5344CB8AC3E}">
        <p14:creationId xmlns:p14="http://schemas.microsoft.com/office/powerpoint/2010/main" val="416943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Exploring a tree (Depth First Search)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r>
              <a:rPr lang="en-US" sz="1800" u="sng" dirty="0"/>
              <a:t>Input</a:t>
            </a:r>
            <a:r>
              <a:rPr lang="en-US" sz="1800" dirty="0"/>
              <a:t>: A tree T=(V,E) and a vertex v</a:t>
            </a:r>
          </a:p>
          <a:p>
            <a:r>
              <a:rPr lang="en-US" sz="1800" u="sng" dirty="0"/>
              <a:t>Goal</a:t>
            </a:r>
            <a:r>
              <a:rPr lang="en-US" sz="1800" dirty="0"/>
              <a:t>: visit all vertices of T reachable from v</a:t>
            </a:r>
          </a:p>
          <a:p>
            <a:r>
              <a:rPr lang="en-US" sz="1800" u="sng" dirty="0"/>
              <a:t>Explore(T, root)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1800" dirty="0" err="1"/>
              <a:t>pre_visit</a:t>
            </a:r>
            <a:r>
              <a:rPr lang="en-US" sz="1800" dirty="0"/>
              <a:t>(root) // e.g. print(“visited” root)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1800" dirty="0"/>
              <a:t>for each child of u, i.e., every edge (</a:t>
            </a:r>
            <a:r>
              <a:rPr lang="en-US" sz="1800" dirty="0" err="1"/>
              <a:t>root,u</a:t>
            </a:r>
            <a:r>
              <a:rPr lang="en-US" sz="1800" dirty="0"/>
              <a:t>) do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2.1 Explore (T, u)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1800" dirty="0" err="1"/>
              <a:t>post_visit</a:t>
            </a:r>
            <a:r>
              <a:rPr lang="en-US" sz="1800" dirty="0"/>
              <a:t>(root) // e.g. print(“done with” root)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754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pPr marL="881950" lvl="1" indent="-503972">
              <a:buFont typeface="+mj-lt"/>
              <a:buAutoNum type="arabicPeriod"/>
            </a:pPr>
            <a:endParaRPr lang="en-US" sz="2205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(Depth First Search)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504" y="6551718"/>
            <a:ext cx="2167196" cy="56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086" dirty="0"/>
              <a:t>Explore(</a:t>
            </a:r>
            <a:r>
              <a:rPr lang="en-CA" sz="3086" dirty="0" err="1"/>
              <a:t>G,a</a:t>
            </a:r>
            <a:r>
              <a:rPr lang="en-CA" sz="3086" dirty="0"/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520420" y="174208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a</a:t>
            </a:r>
          </a:p>
        </p:txBody>
      </p:sp>
      <p:cxnSp>
        <p:nvCxnSpPr>
          <p:cNvPr id="11" name="Straight Arrow Connector 10"/>
          <p:cNvCxnSpPr>
            <a:cxnSpLocks/>
            <a:stCxn id="10" idx="5"/>
            <a:endCxn id="16" idx="0"/>
          </p:cNvCxnSpPr>
          <p:nvPr/>
        </p:nvCxnSpPr>
        <p:spPr>
          <a:xfrm>
            <a:off x="2807202" y="2028865"/>
            <a:ext cx="1729132" cy="230748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680456" y="2908407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1092482" y="4336346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d</a:t>
            </a:r>
          </a:p>
        </p:txBody>
      </p:sp>
      <p:sp>
        <p:nvSpPr>
          <p:cNvPr id="15" name="Oval 14"/>
          <p:cNvSpPr/>
          <p:nvPr/>
        </p:nvSpPr>
        <p:spPr>
          <a:xfrm>
            <a:off x="2520420" y="4336346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e</a:t>
            </a:r>
          </a:p>
        </p:txBody>
      </p:sp>
      <p:sp>
        <p:nvSpPr>
          <p:cNvPr id="16" name="Oval 15"/>
          <p:cNvSpPr/>
          <p:nvPr/>
        </p:nvSpPr>
        <p:spPr>
          <a:xfrm>
            <a:off x="4368341" y="4336346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f</a:t>
            </a:r>
          </a:p>
        </p:txBody>
      </p:sp>
      <p:sp>
        <p:nvSpPr>
          <p:cNvPr id="17" name="Oval 16"/>
          <p:cNvSpPr/>
          <p:nvPr/>
        </p:nvSpPr>
        <p:spPr>
          <a:xfrm>
            <a:off x="3528377" y="559629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h</a:t>
            </a:r>
          </a:p>
        </p:txBody>
      </p:sp>
      <p:cxnSp>
        <p:nvCxnSpPr>
          <p:cNvPr id="18" name="Straight Arrow Connector 17"/>
          <p:cNvCxnSpPr>
            <a:stCxn id="10" idx="3"/>
            <a:endCxn id="12" idx="7"/>
          </p:cNvCxnSpPr>
          <p:nvPr/>
        </p:nvCxnSpPr>
        <p:spPr>
          <a:xfrm flipH="1">
            <a:off x="1967238" y="2028865"/>
            <a:ext cx="602386" cy="928746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49" idx="0"/>
            <a:endCxn id="16" idx="5"/>
          </p:cNvCxnSpPr>
          <p:nvPr/>
        </p:nvCxnSpPr>
        <p:spPr>
          <a:xfrm flipH="1" flipV="1">
            <a:off x="4655123" y="4623128"/>
            <a:ext cx="1217700" cy="821285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4"/>
            <a:endCxn id="14" idx="0"/>
          </p:cNvCxnSpPr>
          <p:nvPr/>
        </p:nvCxnSpPr>
        <p:spPr>
          <a:xfrm flipH="1">
            <a:off x="1260474" y="3244393"/>
            <a:ext cx="587975" cy="109195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stCxn id="17" idx="1"/>
            <a:endCxn id="15" idx="4"/>
          </p:cNvCxnSpPr>
          <p:nvPr/>
        </p:nvCxnSpPr>
        <p:spPr>
          <a:xfrm flipH="1" flipV="1">
            <a:off x="2688413" y="4672332"/>
            <a:ext cx="889168" cy="9731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04142" y="560747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g</a:t>
            </a:r>
          </a:p>
        </p:txBody>
      </p:sp>
      <p:cxnSp>
        <p:nvCxnSpPr>
          <p:cNvPr id="33" name="Straight Arrow Connector 32"/>
          <p:cNvCxnSpPr>
            <a:cxnSpLocks/>
            <a:stCxn id="32" idx="0"/>
            <a:endCxn id="14" idx="4"/>
          </p:cNvCxnSpPr>
          <p:nvPr/>
        </p:nvCxnSpPr>
        <p:spPr>
          <a:xfrm flipV="1">
            <a:off x="872135" y="4672332"/>
            <a:ext cx="388340" cy="93514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984117" y="6431334"/>
            <a:ext cx="292271" cy="288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984"/>
          </a:p>
        </p:txBody>
      </p:sp>
      <p:sp>
        <p:nvSpPr>
          <p:cNvPr id="36" name="Oval 35"/>
          <p:cNvSpPr/>
          <p:nvPr/>
        </p:nvSpPr>
        <p:spPr>
          <a:xfrm>
            <a:off x="3003400" y="6851316"/>
            <a:ext cx="292271" cy="28837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984"/>
          </a:p>
        </p:txBody>
      </p:sp>
      <p:sp>
        <p:nvSpPr>
          <p:cNvPr id="37" name="TextBox 36"/>
          <p:cNvSpPr txBox="1"/>
          <p:nvPr/>
        </p:nvSpPr>
        <p:spPr>
          <a:xfrm>
            <a:off x="3458174" y="6341661"/>
            <a:ext cx="1029128" cy="431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5" dirty="0" err="1"/>
              <a:t>previsit</a:t>
            </a:r>
            <a:endParaRPr lang="en-CA" sz="2205" dirty="0"/>
          </a:p>
        </p:txBody>
      </p:sp>
      <p:sp>
        <p:nvSpPr>
          <p:cNvPr id="38" name="TextBox 37"/>
          <p:cNvSpPr txBox="1"/>
          <p:nvPr/>
        </p:nvSpPr>
        <p:spPr>
          <a:xfrm>
            <a:off x="3454880" y="6751144"/>
            <a:ext cx="1146468" cy="431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5" dirty="0" err="1"/>
              <a:t>postvisit</a:t>
            </a:r>
            <a:endParaRPr lang="en-CA" sz="2205" dirty="0"/>
          </a:p>
        </p:txBody>
      </p:sp>
      <p:sp>
        <p:nvSpPr>
          <p:cNvPr id="55" name="TextBox 54"/>
          <p:cNvSpPr txBox="1"/>
          <p:nvPr/>
        </p:nvSpPr>
        <p:spPr>
          <a:xfrm>
            <a:off x="1554462" y="1692790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37360" y="2868739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0511" y="4296678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82810" y="5953444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643577" y="4039621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604417" y="3947830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84" dirty="0"/>
              <a:t>10</a:t>
            </a:r>
            <a:endParaRPr lang="en-CA" sz="1984" dirty="0"/>
          </a:p>
        </p:txBody>
      </p:sp>
      <p:sp>
        <p:nvSpPr>
          <p:cNvPr id="61" name="TextBox 60"/>
          <p:cNvSpPr txBox="1"/>
          <p:nvPr/>
        </p:nvSpPr>
        <p:spPr>
          <a:xfrm>
            <a:off x="3458803" y="5846135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22454" y="1696444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/20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264855" y="2866833"/>
            <a:ext cx="468398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 9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1942" y="4286692"/>
            <a:ext cx="41069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64118" y="5953444"/>
            <a:ext cx="468398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 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97220" y="5855346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878293" y="4031638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966418" y="3936201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/13</a:t>
            </a:r>
          </a:p>
        </p:txBody>
      </p:sp>
      <p:cxnSp>
        <p:nvCxnSpPr>
          <p:cNvPr id="71" name="Straight Arrow Connector 70"/>
          <p:cNvCxnSpPr>
            <a:stCxn id="10" idx="4"/>
            <a:endCxn id="15" idx="0"/>
          </p:cNvCxnSpPr>
          <p:nvPr/>
        </p:nvCxnSpPr>
        <p:spPr>
          <a:xfrm>
            <a:off x="2688413" y="2078069"/>
            <a:ext cx="0" cy="225827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3890456F-03F7-4529-AEC4-A5FE44EE1D5E}"/>
              </a:ext>
            </a:extLst>
          </p:cNvPr>
          <p:cNvSpPr/>
          <p:nvPr/>
        </p:nvSpPr>
        <p:spPr>
          <a:xfrm>
            <a:off x="4464044" y="5329175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c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C070750-C75C-4469-9C84-7D58148F2C69}"/>
              </a:ext>
            </a:extLst>
          </p:cNvPr>
          <p:cNvCxnSpPr>
            <a:cxnSpLocks/>
            <a:stCxn id="47" idx="0"/>
            <a:endCxn id="16" idx="4"/>
          </p:cNvCxnSpPr>
          <p:nvPr/>
        </p:nvCxnSpPr>
        <p:spPr>
          <a:xfrm flipH="1" flipV="1">
            <a:off x="4536334" y="4672332"/>
            <a:ext cx="95703" cy="65684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7B718C03-DF7E-406A-9167-C0C9E879C87D}"/>
              </a:ext>
            </a:extLst>
          </p:cNvPr>
          <p:cNvSpPr/>
          <p:nvPr/>
        </p:nvSpPr>
        <p:spPr>
          <a:xfrm>
            <a:off x="1788271" y="5585840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 err="1"/>
              <a:t>i</a:t>
            </a:r>
            <a:endParaRPr lang="en-US" sz="1984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BC36872-A8AB-4C73-9D59-992BCAE6F5AB}"/>
              </a:ext>
            </a:extLst>
          </p:cNvPr>
          <p:cNvCxnSpPr>
            <a:cxnSpLocks/>
            <a:stCxn id="51" idx="0"/>
            <a:endCxn id="14" idx="4"/>
          </p:cNvCxnSpPr>
          <p:nvPr/>
        </p:nvCxnSpPr>
        <p:spPr>
          <a:xfrm flipH="1" flipV="1">
            <a:off x="1260475" y="4672332"/>
            <a:ext cx="695789" cy="91350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D4DBB34-5D28-40C4-B274-949AD9EBF91D}"/>
              </a:ext>
            </a:extLst>
          </p:cNvPr>
          <p:cNvSpPr txBox="1"/>
          <p:nvPr/>
        </p:nvSpPr>
        <p:spPr>
          <a:xfrm>
            <a:off x="1957621" y="5913342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6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272E7CD-8DA0-42A7-A8B6-8EF7FBCE7941}"/>
              </a:ext>
            </a:extLst>
          </p:cNvPr>
          <p:cNvSpPr txBox="1"/>
          <p:nvPr/>
        </p:nvSpPr>
        <p:spPr>
          <a:xfrm>
            <a:off x="2138929" y="5913341"/>
            <a:ext cx="468398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 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295733D-7B93-477B-A73B-20690742B5EA}"/>
              </a:ext>
            </a:extLst>
          </p:cNvPr>
          <p:cNvSpPr txBox="1"/>
          <p:nvPr/>
        </p:nvSpPr>
        <p:spPr>
          <a:xfrm>
            <a:off x="4344349" y="5748281"/>
            <a:ext cx="468398" cy="39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984" dirty="0"/>
              <a:t>15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F8DA52E-DD90-4C2F-BA2B-C217103DE959}"/>
              </a:ext>
            </a:extLst>
          </p:cNvPr>
          <p:cNvSpPr txBox="1"/>
          <p:nvPr/>
        </p:nvSpPr>
        <p:spPr>
          <a:xfrm>
            <a:off x="4619643" y="5747866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5282084-658D-4A22-A680-C77F6FA24D03}"/>
              </a:ext>
            </a:extLst>
          </p:cNvPr>
          <p:cNvSpPr txBox="1"/>
          <p:nvPr/>
        </p:nvSpPr>
        <p:spPr>
          <a:xfrm>
            <a:off x="5929268" y="5277032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216041-74C9-43F5-96C8-D465A43F988B}"/>
              </a:ext>
            </a:extLst>
          </p:cNvPr>
          <p:cNvSpPr txBox="1"/>
          <p:nvPr/>
        </p:nvSpPr>
        <p:spPr>
          <a:xfrm>
            <a:off x="6177310" y="5286243"/>
            <a:ext cx="577670" cy="39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984" dirty="0"/>
              <a:t>/18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9C75C9A-39B9-43AE-B744-E466AA4A592C}"/>
              </a:ext>
            </a:extLst>
          </p:cNvPr>
          <p:cNvSpPr/>
          <p:nvPr/>
        </p:nvSpPr>
        <p:spPr>
          <a:xfrm>
            <a:off x="5704830" y="544441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59377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0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 animBg="1"/>
      <p:bldP spid="36" grpId="0" animBg="1"/>
      <p:bldP spid="37" grpId="0"/>
      <p:bldP spid="3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Exploring a tree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r>
              <a:rPr lang="en-US" sz="1800" u="sng" dirty="0"/>
              <a:t>Input</a:t>
            </a:r>
            <a:r>
              <a:rPr lang="en-US" sz="1800" dirty="0"/>
              <a:t>: A tree T=(V,E) and a vertex v</a:t>
            </a:r>
          </a:p>
          <a:p>
            <a:r>
              <a:rPr lang="en-US" sz="1800" u="sng" dirty="0"/>
              <a:t>Goal</a:t>
            </a:r>
            <a:r>
              <a:rPr lang="en-US" sz="1800" dirty="0"/>
              <a:t>: visit all vertices of T reachable from v</a:t>
            </a:r>
          </a:p>
          <a:p>
            <a:r>
              <a:rPr lang="en-US" sz="1800" u="sng" dirty="0"/>
              <a:t>Explore(T, root)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1800" dirty="0" err="1"/>
              <a:t>pre_visit</a:t>
            </a:r>
            <a:r>
              <a:rPr lang="en-US" sz="1800" dirty="0"/>
              <a:t>(root) // e.g. print(“visited” root)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1800" dirty="0"/>
              <a:t>for each child of u, i.e., every edge (</a:t>
            </a:r>
            <a:r>
              <a:rPr lang="en-US" sz="1800" dirty="0" err="1"/>
              <a:t>root,u</a:t>
            </a:r>
            <a:r>
              <a:rPr lang="en-US" sz="1800" dirty="0"/>
              <a:t>) do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2.1 Explore (T, u)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1800" dirty="0" err="1"/>
              <a:t>post_visit</a:t>
            </a:r>
            <a:r>
              <a:rPr lang="en-US" sz="1800" dirty="0"/>
              <a:t>(root) // e.g. print(“done with” root)</a:t>
            </a:r>
          </a:p>
          <a:p>
            <a:endParaRPr lang="en-US" sz="1800" dirty="0"/>
          </a:p>
        </p:txBody>
      </p:sp>
      <p:sp>
        <p:nvSpPr>
          <p:cNvPr id="28" name="Rounded Rectangle 27"/>
          <p:cNvSpPr/>
          <p:nvPr/>
        </p:nvSpPr>
        <p:spPr>
          <a:xfrm>
            <a:off x="2010124" y="5279965"/>
            <a:ext cx="4583181" cy="7297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u="sng" dirty="0"/>
              <a:t>Q</a:t>
            </a:r>
            <a:r>
              <a:rPr lang="en-US" sz="1984" dirty="0"/>
              <a:t>: What is the runtime of the algorithm?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32446" y="6204756"/>
            <a:ext cx="4660859" cy="6449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/>
              <a:t>What about traversing a general graph?</a:t>
            </a:r>
          </a:p>
        </p:txBody>
      </p:sp>
    </p:spTree>
    <p:extLst>
      <p:ext uri="{BB962C8B-B14F-4D97-AF65-F5344CB8AC3E}">
        <p14:creationId xmlns:p14="http://schemas.microsoft.com/office/powerpoint/2010/main" val="31424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Depth First Search (DFS)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r>
              <a:rPr lang="en-US" sz="2205" u="sng" dirty="0"/>
              <a:t>Input</a:t>
            </a:r>
            <a:r>
              <a:rPr lang="en-US" sz="2205" dirty="0"/>
              <a:t>: A graph G=(V,E) and a vertex v</a:t>
            </a:r>
          </a:p>
          <a:p>
            <a:r>
              <a:rPr lang="en-US" sz="2205" u="sng" dirty="0"/>
              <a:t>Goal</a:t>
            </a:r>
            <a:r>
              <a:rPr lang="en-US" sz="2205" dirty="0"/>
              <a:t>: explore all vertices reachable from v</a:t>
            </a:r>
          </a:p>
          <a:p>
            <a:r>
              <a:rPr lang="en-US" sz="2205" u="sng" dirty="0"/>
              <a:t>Explore(G, v)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set </a:t>
            </a:r>
            <a:r>
              <a:rPr lang="en-US" sz="2205" dirty="0" err="1"/>
              <a:t>v.visited</a:t>
            </a:r>
            <a:r>
              <a:rPr lang="en-US" sz="2205" dirty="0"/>
              <a:t>=true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 err="1"/>
              <a:t>pre_visit</a:t>
            </a:r>
            <a:r>
              <a:rPr lang="en-US" sz="2205" dirty="0"/>
              <a:t>(v) // e.g. print(first time in v)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/>
              <a:t>for all </a:t>
            </a:r>
            <a:r>
              <a:rPr lang="en-US" sz="2205" dirty="0" err="1"/>
              <a:t>neighbours</a:t>
            </a:r>
            <a:r>
              <a:rPr lang="en-US" sz="2205" dirty="0"/>
              <a:t> u of v do</a:t>
            </a:r>
          </a:p>
          <a:p>
            <a:pPr marL="377979" lvl="1" indent="0">
              <a:buNone/>
            </a:pPr>
            <a:r>
              <a:rPr lang="en-US" sz="2205" dirty="0"/>
              <a:t>	3.1 If </a:t>
            </a:r>
            <a:r>
              <a:rPr lang="en-US" sz="2205" dirty="0" err="1"/>
              <a:t>u.visited</a:t>
            </a:r>
            <a:r>
              <a:rPr lang="en-US" sz="2205" dirty="0"/>
              <a:t> = false</a:t>
            </a:r>
          </a:p>
          <a:p>
            <a:pPr marL="377979" lvl="1" indent="0">
              <a:buNone/>
            </a:pPr>
            <a:r>
              <a:rPr lang="en-US" sz="2205" dirty="0"/>
              <a:t>		Explore (G, u)</a:t>
            </a:r>
          </a:p>
          <a:p>
            <a:pPr marL="503972" indent="-503972">
              <a:buFont typeface="+mj-lt"/>
              <a:buAutoNum type="arabicPeriod"/>
            </a:pPr>
            <a:r>
              <a:rPr lang="en-US" sz="2205" dirty="0" err="1"/>
              <a:t>post_visit</a:t>
            </a:r>
            <a:r>
              <a:rPr lang="en-US" sz="2205" dirty="0"/>
              <a:t>(v) // e.g. print(done with v)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481293" y="1729207"/>
            <a:ext cx="4199819" cy="6365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/>
              <a:t>Create clock starting with 0.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216261" y="2867890"/>
            <a:ext cx="3611845" cy="14999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 err="1"/>
              <a:t>pre_visit</a:t>
            </a:r>
            <a:r>
              <a:rPr lang="en-US" sz="1984" dirty="0"/>
              <a:t>(v):</a:t>
            </a:r>
          </a:p>
          <a:p>
            <a:r>
              <a:rPr lang="en-US" sz="1984" dirty="0"/>
              <a:t>	clock++</a:t>
            </a:r>
            <a:br>
              <a:rPr lang="en-US" sz="1984" dirty="0"/>
            </a:br>
            <a:r>
              <a:rPr lang="en-US" sz="1984" dirty="0"/>
              <a:t>	</a:t>
            </a:r>
            <a:r>
              <a:rPr lang="en-US" sz="1984" dirty="0" err="1"/>
              <a:t>v.pre</a:t>
            </a:r>
            <a:r>
              <a:rPr lang="en-US" sz="1984" dirty="0"/>
              <a:t> = clock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216261" y="4619801"/>
            <a:ext cx="3611845" cy="14999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84" dirty="0" err="1"/>
              <a:t>post_visit</a:t>
            </a:r>
            <a:r>
              <a:rPr lang="en-US" sz="1984" dirty="0"/>
              <a:t>(v):</a:t>
            </a:r>
          </a:p>
          <a:p>
            <a:r>
              <a:rPr lang="en-US" sz="1984"/>
              <a:t>	clock</a:t>
            </a:r>
            <a:r>
              <a:rPr lang="en-US" sz="1984" dirty="0"/>
              <a:t>++</a:t>
            </a:r>
            <a:br>
              <a:rPr lang="en-US" sz="1984" dirty="0"/>
            </a:br>
            <a:r>
              <a:rPr lang="en-US" sz="1984" dirty="0"/>
              <a:t>	</a:t>
            </a:r>
            <a:r>
              <a:rPr lang="en-US" sz="1984" dirty="0" err="1"/>
              <a:t>v.post</a:t>
            </a:r>
            <a:r>
              <a:rPr lang="en-US" sz="1984" dirty="0"/>
              <a:t> = clock</a:t>
            </a:r>
          </a:p>
        </p:txBody>
      </p:sp>
    </p:spTree>
    <p:extLst>
      <p:ext uri="{BB962C8B-B14F-4D97-AF65-F5344CB8AC3E}">
        <p14:creationId xmlns:p14="http://schemas.microsoft.com/office/powerpoint/2010/main" val="317402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pPr marL="881950" lvl="1" indent="-503972">
              <a:buFont typeface="+mj-lt"/>
              <a:buAutoNum type="arabicPeriod"/>
            </a:pPr>
            <a:endParaRPr lang="en-US" sz="2205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sz="3968" dirty="0"/>
              <a:t>Depth First Search (DFS)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504" y="6551718"/>
            <a:ext cx="2167196" cy="56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086" dirty="0"/>
              <a:t>Explore(</a:t>
            </a:r>
            <a:r>
              <a:rPr lang="en-CA" sz="3086" dirty="0" err="1"/>
              <a:t>G,a</a:t>
            </a:r>
            <a:r>
              <a:rPr lang="en-CA" sz="3086" dirty="0"/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520420" y="1732458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a</a:t>
            </a:r>
          </a:p>
        </p:txBody>
      </p:sp>
      <p:cxnSp>
        <p:nvCxnSpPr>
          <p:cNvPr id="11" name="Straight Arrow Connector 10"/>
          <p:cNvCxnSpPr>
            <a:stCxn id="10" idx="5"/>
            <a:endCxn id="13" idx="1"/>
          </p:cNvCxnSpPr>
          <p:nvPr/>
        </p:nvCxnSpPr>
        <p:spPr>
          <a:xfrm>
            <a:off x="2807202" y="2019240"/>
            <a:ext cx="686383" cy="9383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680456" y="2908407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b</a:t>
            </a:r>
          </a:p>
        </p:txBody>
      </p:sp>
      <p:sp>
        <p:nvSpPr>
          <p:cNvPr id="13" name="Oval 12"/>
          <p:cNvSpPr/>
          <p:nvPr/>
        </p:nvSpPr>
        <p:spPr>
          <a:xfrm>
            <a:off x="3444380" y="2908407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1092482" y="4336346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d</a:t>
            </a:r>
          </a:p>
        </p:txBody>
      </p:sp>
      <p:sp>
        <p:nvSpPr>
          <p:cNvPr id="15" name="Oval 14"/>
          <p:cNvSpPr/>
          <p:nvPr/>
        </p:nvSpPr>
        <p:spPr>
          <a:xfrm>
            <a:off x="2520420" y="4336346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e</a:t>
            </a:r>
          </a:p>
        </p:txBody>
      </p:sp>
      <p:sp>
        <p:nvSpPr>
          <p:cNvPr id="16" name="Oval 15"/>
          <p:cNvSpPr/>
          <p:nvPr/>
        </p:nvSpPr>
        <p:spPr>
          <a:xfrm>
            <a:off x="4368341" y="4336346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f</a:t>
            </a:r>
          </a:p>
        </p:txBody>
      </p:sp>
      <p:sp>
        <p:nvSpPr>
          <p:cNvPr id="17" name="Oval 16"/>
          <p:cNvSpPr/>
          <p:nvPr/>
        </p:nvSpPr>
        <p:spPr>
          <a:xfrm>
            <a:off x="3528377" y="559629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h</a:t>
            </a:r>
          </a:p>
        </p:txBody>
      </p:sp>
      <p:cxnSp>
        <p:nvCxnSpPr>
          <p:cNvPr id="18" name="Straight Arrow Connector 17"/>
          <p:cNvCxnSpPr>
            <a:stCxn id="10" idx="3"/>
            <a:endCxn id="12" idx="7"/>
          </p:cNvCxnSpPr>
          <p:nvPr/>
        </p:nvCxnSpPr>
        <p:spPr>
          <a:xfrm flipH="1">
            <a:off x="1967238" y="2019240"/>
            <a:ext cx="602386" cy="9383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5"/>
            <a:endCxn id="16" idx="0"/>
          </p:cNvCxnSpPr>
          <p:nvPr/>
        </p:nvCxnSpPr>
        <p:spPr>
          <a:xfrm>
            <a:off x="3731162" y="3195190"/>
            <a:ext cx="805172" cy="114115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6"/>
            <a:endCxn id="13" idx="2"/>
          </p:cNvCxnSpPr>
          <p:nvPr/>
        </p:nvCxnSpPr>
        <p:spPr>
          <a:xfrm>
            <a:off x="2016442" y="3076400"/>
            <a:ext cx="1427939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4"/>
            <a:endCxn id="14" idx="0"/>
          </p:cNvCxnSpPr>
          <p:nvPr/>
        </p:nvCxnSpPr>
        <p:spPr>
          <a:xfrm flipH="1">
            <a:off x="1260474" y="3244393"/>
            <a:ext cx="587975" cy="109195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4"/>
            <a:endCxn id="15" idx="1"/>
          </p:cNvCxnSpPr>
          <p:nvPr/>
        </p:nvCxnSpPr>
        <p:spPr>
          <a:xfrm>
            <a:off x="1848450" y="3244394"/>
            <a:ext cx="721175" cy="114115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2"/>
          </p:cNvCxnSpPr>
          <p:nvPr/>
        </p:nvCxnSpPr>
        <p:spPr>
          <a:xfrm flipH="1">
            <a:off x="1428467" y="4504339"/>
            <a:ext cx="1091953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2"/>
            <a:endCxn id="15" idx="6"/>
          </p:cNvCxnSpPr>
          <p:nvPr/>
        </p:nvCxnSpPr>
        <p:spPr>
          <a:xfrm flipH="1">
            <a:off x="2856406" y="4504339"/>
            <a:ext cx="1511935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3"/>
            <a:endCxn id="14" idx="7"/>
          </p:cNvCxnSpPr>
          <p:nvPr/>
        </p:nvCxnSpPr>
        <p:spPr>
          <a:xfrm flipH="1">
            <a:off x="1379263" y="3195189"/>
            <a:ext cx="2114321" cy="119036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1"/>
            <a:endCxn id="14" idx="5"/>
          </p:cNvCxnSpPr>
          <p:nvPr/>
        </p:nvCxnSpPr>
        <p:spPr>
          <a:xfrm flipH="1" flipV="1">
            <a:off x="1379263" y="4623128"/>
            <a:ext cx="2198318" cy="102236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1"/>
            <a:endCxn id="15" idx="4"/>
          </p:cNvCxnSpPr>
          <p:nvPr/>
        </p:nvCxnSpPr>
        <p:spPr>
          <a:xfrm flipH="1" flipV="1">
            <a:off x="2688414" y="4672332"/>
            <a:ext cx="889168" cy="9731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932445" y="559629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g</a:t>
            </a:r>
          </a:p>
        </p:txBody>
      </p:sp>
      <p:cxnSp>
        <p:nvCxnSpPr>
          <p:cNvPr id="33" name="Straight Arrow Connector 32"/>
          <p:cNvCxnSpPr>
            <a:stCxn id="32" idx="1"/>
            <a:endCxn id="14" idx="4"/>
          </p:cNvCxnSpPr>
          <p:nvPr/>
        </p:nvCxnSpPr>
        <p:spPr>
          <a:xfrm flipH="1" flipV="1">
            <a:off x="1260475" y="4672332"/>
            <a:ext cx="721175" cy="9731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6" idx="3"/>
            <a:endCxn id="32" idx="7"/>
          </p:cNvCxnSpPr>
          <p:nvPr/>
        </p:nvCxnSpPr>
        <p:spPr>
          <a:xfrm flipH="1">
            <a:off x="2219227" y="4623128"/>
            <a:ext cx="2198318" cy="102236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984117" y="6431334"/>
            <a:ext cx="292271" cy="288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984"/>
          </a:p>
        </p:txBody>
      </p:sp>
      <p:sp>
        <p:nvSpPr>
          <p:cNvPr id="36" name="Oval 35"/>
          <p:cNvSpPr/>
          <p:nvPr/>
        </p:nvSpPr>
        <p:spPr>
          <a:xfrm>
            <a:off x="3003400" y="6851316"/>
            <a:ext cx="292271" cy="28837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984"/>
          </a:p>
        </p:txBody>
      </p:sp>
      <p:sp>
        <p:nvSpPr>
          <p:cNvPr id="37" name="TextBox 36"/>
          <p:cNvSpPr txBox="1"/>
          <p:nvPr/>
        </p:nvSpPr>
        <p:spPr>
          <a:xfrm>
            <a:off x="3458174" y="6341661"/>
            <a:ext cx="1029128" cy="431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5" dirty="0" err="1"/>
              <a:t>previsit</a:t>
            </a:r>
            <a:endParaRPr lang="en-CA" sz="2205" dirty="0"/>
          </a:p>
        </p:txBody>
      </p:sp>
      <p:sp>
        <p:nvSpPr>
          <p:cNvPr id="38" name="TextBox 37"/>
          <p:cNvSpPr txBox="1"/>
          <p:nvPr/>
        </p:nvSpPr>
        <p:spPr>
          <a:xfrm>
            <a:off x="3454880" y="6751144"/>
            <a:ext cx="1146468" cy="431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5" dirty="0" err="1"/>
              <a:t>postvisit</a:t>
            </a:r>
            <a:endParaRPr lang="en-CA" sz="2205" dirty="0"/>
          </a:p>
        </p:txBody>
      </p:sp>
      <p:sp>
        <p:nvSpPr>
          <p:cNvPr id="39" name="Oval 38"/>
          <p:cNvSpPr/>
          <p:nvPr/>
        </p:nvSpPr>
        <p:spPr>
          <a:xfrm>
            <a:off x="7308214" y="176392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a</a:t>
            </a:r>
          </a:p>
        </p:txBody>
      </p:sp>
      <p:sp>
        <p:nvSpPr>
          <p:cNvPr id="40" name="Oval 39"/>
          <p:cNvSpPr/>
          <p:nvPr/>
        </p:nvSpPr>
        <p:spPr>
          <a:xfrm>
            <a:off x="6468250" y="293987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b</a:t>
            </a:r>
          </a:p>
        </p:txBody>
      </p:sp>
      <p:sp>
        <p:nvSpPr>
          <p:cNvPr id="41" name="Oval 40"/>
          <p:cNvSpPr/>
          <p:nvPr/>
        </p:nvSpPr>
        <p:spPr>
          <a:xfrm>
            <a:off x="8232175" y="293987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c</a:t>
            </a:r>
          </a:p>
        </p:txBody>
      </p:sp>
      <p:sp>
        <p:nvSpPr>
          <p:cNvPr id="42" name="Oval 41"/>
          <p:cNvSpPr/>
          <p:nvPr/>
        </p:nvSpPr>
        <p:spPr>
          <a:xfrm>
            <a:off x="5880276" y="436781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d</a:t>
            </a:r>
          </a:p>
        </p:txBody>
      </p:sp>
      <p:sp>
        <p:nvSpPr>
          <p:cNvPr id="43" name="Oval 42"/>
          <p:cNvSpPr/>
          <p:nvPr/>
        </p:nvSpPr>
        <p:spPr>
          <a:xfrm>
            <a:off x="7308214" y="436781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e</a:t>
            </a:r>
          </a:p>
        </p:txBody>
      </p:sp>
      <p:sp>
        <p:nvSpPr>
          <p:cNvPr id="44" name="Oval 43"/>
          <p:cNvSpPr/>
          <p:nvPr/>
        </p:nvSpPr>
        <p:spPr>
          <a:xfrm>
            <a:off x="9156135" y="4367812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8316171" y="5627757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h</a:t>
            </a:r>
          </a:p>
        </p:txBody>
      </p:sp>
      <p:cxnSp>
        <p:nvCxnSpPr>
          <p:cNvPr id="46" name="Straight Arrow Connector 45"/>
          <p:cNvCxnSpPr>
            <a:stCxn id="39" idx="3"/>
            <a:endCxn id="40" idx="7"/>
          </p:cNvCxnSpPr>
          <p:nvPr/>
        </p:nvCxnSpPr>
        <p:spPr>
          <a:xfrm flipH="1">
            <a:off x="6755032" y="2050705"/>
            <a:ext cx="602386" cy="9383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0" idx="4"/>
            <a:endCxn id="42" idx="0"/>
          </p:cNvCxnSpPr>
          <p:nvPr/>
        </p:nvCxnSpPr>
        <p:spPr>
          <a:xfrm flipH="1">
            <a:off x="6048269" y="3275859"/>
            <a:ext cx="587975" cy="109195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4" idx="2"/>
            <a:endCxn id="43" idx="6"/>
          </p:cNvCxnSpPr>
          <p:nvPr/>
        </p:nvCxnSpPr>
        <p:spPr>
          <a:xfrm flipH="1">
            <a:off x="7644200" y="4535805"/>
            <a:ext cx="1511935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1"/>
            <a:endCxn id="41" idx="4"/>
          </p:cNvCxnSpPr>
          <p:nvPr/>
        </p:nvCxnSpPr>
        <p:spPr>
          <a:xfrm flipH="1" flipV="1">
            <a:off x="8400168" y="3275859"/>
            <a:ext cx="805172" cy="114115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1"/>
            <a:endCxn id="43" idx="4"/>
          </p:cNvCxnSpPr>
          <p:nvPr/>
        </p:nvCxnSpPr>
        <p:spPr>
          <a:xfrm flipH="1" flipV="1">
            <a:off x="7476208" y="4703798"/>
            <a:ext cx="889168" cy="9731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720240" y="5627757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g</a:t>
            </a:r>
          </a:p>
        </p:txBody>
      </p:sp>
      <p:cxnSp>
        <p:nvCxnSpPr>
          <p:cNvPr id="52" name="Straight Arrow Connector 51"/>
          <p:cNvCxnSpPr>
            <a:stCxn id="51" idx="1"/>
            <a:endCxn id="42" idx="4"/>
          </p:cNvCxnSpPr>
          <p:nvPr/>
        </p:nvCxnSpPr>
        <p:spPr>
          <a:xfrm flipH="1" flipV="1">
            <a:off x="6048269" y="4703798"/>
            <a:ext cx="721175" cy="9731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4" idx="3"/>
            <a:endCxn id="51" idx="7"/>
          </p:cNvCxnSpPr>
          <p:nvPr/>
        </p:nvCxnSpPr>
        <p:spPr>
          <a:xfrm flipH="1">
            <a:off x="7007021" y="4654593"/>
            <a:ext cx="2198318" cy="1022368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974586" y="6551718"/>
            <a:ext cx="1534844" cy="56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086" dirty="0"/>
              <a:t>DFS tree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554462" y="1692790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08485" y="2868739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0511" y="4296678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67543" y="5640620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200348" y="4703798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604417" y="3947830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959315" y="5576629"/>
            <a:ext cx="31290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64362" y="2868739"/>
            <a:ext cx="44114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84" dirty="0"/>
              <a:t>10</a:t>
            </a:r>
            <a:endParaRPr lang="en-CA" sz="1984" dirty="0"/>
          </a:p>
        </p:txBody>
      </p:sp>
      <p:sp>
        <p:nvSpPr>
          <p:cNvPr id="63" name="TextBox 62"/>
          <p:cNvSpPr txBox="1"/>
          <p:nvPr/>
        </p:nvSpPr>
        <p:spPr>
          <a:xfrm>
            <a:off x="1722454" y="1696444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264855" y="2866833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2884" y="4296678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348851" y="5640620"/>
            <a:ext cx="596638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 13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20732" y="5585840"/>
            <a:ext cx="41069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/8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372721" y="4703798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772409" y="3947830"/>
            <a:ext cx="41069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/9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204728" y="2866833"/>
            <a:ext cx="53893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984" dirty="0"/>
              <a:t>/11</a:t>
            </a:r>
          </a:p>
        </p:txBody>
      </p:sp>
      <p:cxnSp>
        <p:nvCxnSpPr>
          <p:cNvPr id="71" name="Straight Arrow Connector 70"/>
          <p:cNvCxnSpPr>
            <a:stCxn id="10" idx="4"/>
            <a:endCxn id="15" idx="0"/>
          </p:cNvCxnSpPr>
          <p:nvPr/>
        </p:nvCxnSpPr>
        <p:spPr>
          <a:xfrm>
            <a:off x="2688413" y="2068443"/>
            <a:ext cx="0" cy="226790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41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 animBg="1"/>
      <p:bldP spid="36" grpId="0" animBg="1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1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2092</TotalTime>
  <Words>2687</Words>
  <Application>Microsoft Office PowerPoint</Application>
  <PresentationFormat>Custom</PresentationFormat>
  <Paragraphs>482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Albany</vt:lpstr>
      <vt:lpstr>Arial</vt:lpstr>
      <vt:lpstr>Calibri</vt:lpstr>
      <vt:lpstr>Times New Roman</vt:lpstr>
      <vt:lpstr>water</vt:lpstr>
      <vt:lpstr>lyt blackandwhite</vt:lpstr>
      <vt:lpstr>PowerPoint Presentation</vt:lpstr>
      <vt:lpstr>General information</vt:lpstr>
      <vt:lpstr>Grading scheme</vt:lpstr>
      <vt:lpstr>Exploring graphs: Depth First Search</vt:lpstr>
      <vt:lpstr>Exploring a tree (Depth First Search)</vt:lpstr>
      <vt:lpstr>(Depth First Search)</vt:lpstr>
      <vt:lpstr>Exploring a tree</vt:lpstr>
      <vt:lpstr>Depth First Search (DFS)</vt:lpstr>
      <vt:lpstr>Depth First Search (DFS)</vt:lpstr>
      <vt:lpstr>Depth First Search (DFS)</vt:lpstr>
      <vt:lpstr>DFS – finding connected components</vt:lpstr>
      <vt:lpstr>Directed Acyclic Graphs and Topological Sorting</vt:lpstr>
      <vt:lpstr>Directed Acyclic Graphs (DAG)</vt:lpstr>
      <vt:lpstr>Directed Acyclic Graphs (DAG)</vt:lpstr>
      <vt:lpstr>Directed Acyclic Graphs (DAG)</vt:lpstr>
      <vt:lpstr>Directed Acyclic Graphs (DAG)</vt:lpstr>
      <vt:lpstr>Finding a topologic order of a DAG</vt:lpstr>
      <vt:lpstr>Directed Acyclic Graphs (DAG)</vt:lpstr>
      <vt:lpstr>Finding a topologic order of a DAG</vt:lpstr>
      <vt:lpstr>Finding a topologic order of a DAG</vt:lpstr>
      <vt:lpstr>Topologic ordering of a DAG (Kahn’s algorithm)</vt:lpstr>
      <vt:lpstr>Example</vt:lpstr>
      <vt:lpstr>Topologic ordering of a DAG (Kahn’s algorithm)</vt:lpstr>
      <vt:lpstr>Kahn’s algorithm - implementation</vt:lpstr>
      <vt:lpstr>Strongly Connected Components of a Directed Graph</vt:lpstr>
      <vt:lpstr>Strongly connected components</vt:lpstr>
      <vt:lpstr>Strongly connected components</vt:lpstr>
      <vt:lpstr>Directed Acyclic Graphs (DAG)</vt:lpstr>
      <vt:lpstr>Finding Strongly Connected Components</vt:lpstr>
      <vt:lpstr>Finding strongly connected components</vt:lpstr>
      <vt:lpstr>Finding strongly connected components</vt:lpstr>
      <vt:lpstr>Finding strongly connected components</vt:lpstr>
      <vt:lpstr>Finding strongly connected components</vt:lpstr>
      <vt:lpstr>Finding strongly connected components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476</cp:revision>
  <dcterms:created xsi:type="dcterms:W3CDTF">2017-07-19T12:15:02Z</dcterms:created>
  <dcterms:modified xsi:type="dcterms:W3CDTF">2022-01-17T23:07:55Z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