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handoutMasterIdLst>
    <p:handoutMasterId r:id="rId39"/>
  </p:handoutMasterIdLst>
  <p:sldIdLst>
    <p:sldId id="256" r:id="rId2"/>
    <p:sldId id="362" r:id="rId3"/>
    <p:sldId id="431" r:id="rId4"/>
    <p:sldId id="346" r:id="rId5"/>
    <p:sldId id="295" r:id="rId6"/>
    <p:sldId id="350" r:id="rId7"/>
    <p:sldId id="351" r:id="rId8"/>
    <p:sldId id="352" r:id="rId9"/>
    <p:sldId id="348" r:id="rId10"/>
    <p:sldId id="354" r:id="rId11"/>
    <p:sldId id="355" r:id="rId12"/>
    <p:sldId id="374" r:id="rId13"/>
    <p:sldId id="384" r:id="rId14"/>
    <p:sldId id="386" r:id="rId15"/>
    <p:sldId id="412" r:id="rId16"/>
    <p:sldId id="413" r:id="rId17"/>
    <p:sldId id="414" r:id="rId18"/>
    <p:sldId id="415" r:id="rId19"/>
    <p:sldId id="416" r:id="rId20"/>
    <p:sldId id="417" r:id="rId21"/>
    <p:sldId id="420" r:id="rId22"/>
    <p:sldId id="418" r:id="rId23"/>
    <p:sldId id="421" r:id="rId24"/>
    <p:sldId id="419" r:id="rId25"/>
    <p:sldId id="422" r:id="rId26"/>
    <p:sldId id="423" r:id="rId27"/>
    <p:sldId id="424" r:id="rId28"/>
    <p:sldId id="432" r:id="rId29"/>
    <p:sldId id="361" r:id="rId30"/>
    <p:sldId id="357" r:id="rId31"/>
    <p:sldId id="379" r:id="rId32"/>
    <p:sldId id="380" r:id="rId33"/>
    <p:sldId id="382" r:id="rId34"/>
    <p:sldId id="381" r:id="rId35"/>
    <p:sldId id="360" r:id="rId36"/>
    <p:sldId id="398" r:id="rId37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01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2E7BEC-16E2-4F3E-8626-5CB28EBA9449}" v="587" dt="2022-03-13T20:48:23.4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08" autoAdjust="0"/>
    <p:restoredTop sz="87209" autoAdjust="0"/>
  </p:normalViewPr>
  <p:slideViewPr>
    <p:cSldViewPr snapToGrid="0">
      <p:cViewPr varScale="1">
        <p:scale>
          <a:sx n="91" d="100"/>
          <a:sy n="91" d="100"/>
        </p:scale>
        <p:origin x="16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8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59" Type="http://schemas.microsoft.com/office/2015/10/relationships/revisionInfo" Target="revisionInfo.xml"/><Relationship Id="rId20" Type="http://schemas.openxmlformats.org/officeDocument/2006/relationships/slide" Target="slides/slide19.xml"/><Relationship Id="rId41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gor Shinkar" userId="db6eb1b41a9778dd" providerId="LiveId" clId="{BB4316BA-964A-4111-8B8C-8EF9D4624536}"/>
    <pc:docChg chg="undo custSel addSld delSld modSld sldOrd">
      <pc:chgData name="Igor Shinkar" userId="db6eb1b41a9778dd" providerId="LiveId" clId="{BB4316BA-964A-4111-8B8C-8EF9D4624536}" dt="2022-02-14T22:24:35.728" v="3231" actId="6549"/>
      <pc:docMkLst>
        <pc:docMk/>
      </pc:docMkLst>
      <pc:sldChg chg="modSp mod">
        <pc:chgData name="Igor Shinkar" userId="db6eb1b41a9778dd" providerId="LiveId" clId="{BB4316BA-964A-4111-8B8C-8EF9D4624536}" dt="2022-02-14T20:29:35.450" v="1495" actId="20577"/>
        <pc:sldMkLst>
          <pc:docMk/>
          <pc:sldMk cId="0" sldId="256"/>
        </pc:sldMkLst>
        <pc:spChg chg="mod">
          <ac:chgData name="Igor Shinkar" userId="db6eb1b41a9778dd" providerId="LiveId" clId="{BB4316BA-964A-4111-8B8C-8EF9D4624536}" dt="2022-02-14T20:29:35.450" v="1495" actId="20577"/>
          <ac:spMkLst>
            <pc:docMk/>
            <pc:sldMk cId="0" sldId="256"/>
            <ac:spMk id="2" creationId="{00000000-0000-0000-0000-000000000000}"/>
          </ac:spMkLst>
        </pc:spChg>
      </pc:sldChg>
      <pc:sldChg chg="modSp add del modAnim">
        <pc:chgData name="Igor Shinkar" userId="db6eb1b41a9778dd" providerId="LiveId" clId="{BB4316BA-964A-4111-8B8C-8EF9D4624536}" dt="2022-02-14T20:33:22.017" v="1534" actId="20577"/>
        <pc:sldMkLst>
          <pc:docMk/>
          <pc:sldMk cId="1348404624" sldId="362"/>
        </pc:sldMkLst>
        <pc:spChg chg="mod">
          <ac:chgData name="Igor Shinkar" userId="db6eb1b41a9778dd" providerId="LiveId" clId="{BB4316BA-964A-4111-8B8C-8EF9D4624536}" dt="2022-02-14T20:33:22.017" v="1534" actId="20577"/>
          <ac:spMkLst>
            <pc:docMk/>
            <pc:sldMk cId="1348404624" sldId="362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BB4316BA-964A-4111-8B8C-8EF9D4624536}" dt="2022-02-14T20:54:12.793" v="1635" actId="20577"/>
        <pc:sldMkLst>
          <pc:docMk/>
          <pc:sldMk cId="4275399684" sldId="490"/>
        </pc:sldMkLst>
        <pc:spChg chg="mod">
          <ac:chgData name="Igor Shinkar" userId="db6eb1b41a9778dd" providerId="LiveId" clId="{BB4316BA-964A-4111-8B8C-8EF9D4624536}" dt="2022-02-11T20:04:59.498" v="424" actId="20577"/>
          <ac:spMkLst>
            <pc:docMk/>
            <pc:sldMk cId="4275399684" sldId="490"/>
            <ac:spMk id="3" creationId="{00000000-0000-0000-0000-000000000000}"/>
          </ac:spMkLst>
        </pc:spChg>
        <pc:spChg chg="mod">
          <ac:chgData name="Igor Shinkar" userId="db6eb1b41a9778dd" providerId="LiveId" clId="{BB4316BA-964A-4111-8B8C-8EF9D4624536}" dt="2022-02-11T20:00:27.674" v="180" actId="20577"/>
          <ac:spMkLst>
            <pc:docMk/>
            <pc:sldMk cId="4275399684" sldId="490"/>
            <ac:spMk id="6" creationId="{3ADAB798-F9C6-4D04-B14F-E7A165F2DB92}"/>
          </ac:spMkLst>
        </pc:spChg>
        <pc:spChg chg="mod">
          <ac:chgData name="Igor Shinkar" userId="db6eb1b41a9778dd" providerId="LiveId" clId="{BB4316BA-964A-4111-8B8C-8EF9D4624536}" dt="2022-02-11T20:00:20.888" v="175" actId="6549"/>
          <ac:spMkLst>
            <pc:docMk/>
            <pc:sldMk cId="4275399684" sldId="490"/>
            <ac:spMk id="7" creationId="{05A4276E-8E22-450A-9B07-BE8DB23E853E}"/>
          </ac:spMkLst>
        </pc:spChg>
        <pc:spChg chg="mod">
          <ac:chgData name="Igor Shinkar" userId="db6eb1b41a9778dd" providerId="LiveId" clId="{BB4316BA-964A-4111-8B8C-8EF9D4624536}" dt="2022-02-11T20:02:03.701" v="230" actId="57"/>
          <ac:spMkLst>
            <pc:docMk/>
            <pc:sldMk cId="4275399684" sldId="490"/>
            <ac:spMk id="11" creationId="{CFE32C12-7E63-4810-A746-7115C1E803DA}"/>
          </ac:spMkLst>
        </pc:spChg>
        <pc:spChg chg="mod">
          <ac:chgData name="Igor Shinkar" userId="db6eb1b41a9778dd" providerId="LiveId" clId="{BB4316BA-964A-4111-8B8C-8EF9D4624536}" dt="2022-02-11T20:01:55.704" v="218" actId="20577"/>
          <ac:spMkLst>
            <pc:docMk/>
            <pc:sldMk cId="4275399684" sldId="490"/>
            <ac:spMk id="12" creationId="{1B20F03F-ECE2-4AE1-B062-1B27CD2C7AD3}"/>
          </ac:spMkLst>
        </pc:spChg>
        <pc:spChg chg="mod">
          <ac:chgData name="Igor Shinkar" userId="db6eb1b41a9778dd" providerId="LiveId" clId="{BB4316BA-964A-4111-8B8C-8EF9D4624536}" dt="2022-02-11T20:01:15" v="203" actId="20577"/>
          <ac:spMkLst>
            <pc:docMk/>
            <pc:sldMk cId="4275399684" sldId="490"/>
            <ac:spMk id="15" creationId="{FAB6B775-75F0-4A1E-A29A-541FC49C3574}"/>
          </ac:spMkLst>
        </pc:spChg>
        <pc:spChg chg="mod">
          <ac:chgData name="Igor Shinkar" userId="db6eb1b41a9778dd" providerId="LiveId" clId="{BB4316BA-964A-4111-8B8C-8EF9D4624536}" dt="2022-02-11T20:01:03.317" v="191" actId="57"/>
          <ac:spMkLst>
            <pc:docMk/>
            <pc:sldMk cId="4275399684" sldId="490"/>
            <ac:spMk id="16" creationId="{065F1F40-41CE-4C08-A069-1C5EFCD48B51}"/>
          </ac:spMkLst>
        </pc:spChg>
        <pc:spChg chg="mod">
          <ac:chgData name="Igor Shinkar" userId="db6eb1b41a9778dd" providerId="LiveId" clId="{BB4316BA-964A-4111-8B8C-8EF9D4624536}" dt="2022-02-11T20:04:19.885" v="376" actId="14100"/>
          <ac:spMkLst>
            <pc:docMk/>
            <pc:sldMk cId="4275399684" sldId="490"/>
            <ac:spMk id="37" creationId="{F5D2E062-9011-4747-9278-376BFC9A94B8}"/>
          </ac:spMkLst>
        </pc:spChg>
        <pc:spChg chg="mod">
          <ac:chgData name="Igor Shinkar" userId="db6eb1b41a9778dd" providerId="LiveId" clId="{BB4316BA-964A-4111-8B8C-8EF9D4624536}" dt="2022-02-14T20:54:12.793" v="1635" actId="20577"/>
          <ac:spMkLst>
            <pc:docMk/>
            <pc:sldMk cId="4275399684" sldId="490"/>
            <ac:spMk id="38" creationId="{EF048111-8D1E-47D2-9779-F4B9A68D7B5A}"/>
          </ac:spMkLst>
        </pc:spChg>
        <pc:cxnChg chg="mod">
          <ac:chgData name="Igor Shinkar" userId="db6eb1b41a9778dd" providerId="LiveId" clId="{BB4316BA-964A-4111-8B8C-8EF9D4624536}" dt="2022-02-11T20:01:54.041" v="217" actId="14100"/>
          <ac:cxnSpMkLst>
            <pc:docMk/>
            <pc:sldMk cId="4275399684" sldId="490"/>
            <ac:cxnSpMk id="13" creationId="{DABFC6A3-BBEB-4972-BB3B-D9DE66DC2E60}"/>
          </ac:cxnSpMkLst>
        </pc:cxnChg>
        <pc:cxnChg chg="mod">
          <ac:chgData name="Igor Shinkar" userId="db6eb1b41a9778dd" providerId="LiveId" clId="{BB4316BA-964A-4111-8B8C-8EF9D4624536}" dt="2022-02-11T20:01:47.971" v="216" actId="1076"/>
          <ac:cxnSpMkLst>
            <pc:docMk/>
            <pc:sldMk cId="4275399684" sldId="490"/>
            <ac:cxnSpMk id="14" creationId="{7B2819A2-35A7-4B2B-B0A2-EC8F042FB450}"/>
          </ac:cxnSpMkLst>
        </pc:cxnChg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1199358337" sldId="499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3757525877" sldId="500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3927156886" sldId="501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594380451" sldId="502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2409439770" sldId="503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2498393947" sldId="504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3498019709" sldId="505"/>
        </pc:sldMkLst>
      </pc:sldChg>
      <pc:sldChg chg="add del">
        <pc:chgData name="Igor Shinkar" userId="db6eb1b41a9778dd" providerId="LiveId" clId="{BB4316BA-964A-4111-8B8C-8EF9D4624536}" dt="2022-02-11T19:03:07.933" v="61" actId="47"/>
        <pc:sldMkLst>
          <pc:docMk/>
          <pc:sldMk cId="3383331164" sldId="506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584232696" sldId="507"/>
        </pc:sldMkLst>
      </pc:sldChg>
      <pc:sldChg chg="add del">
        <pc:chgData name="Igor Shinkar" userId="db6eb1b41a9778dd" providerId="LiveId" clId="{BB4316BA-964A-4111-8B8C-8EF9D4624536}" dt="2022-02-11T19:03:07.933" v="61" actId="47"/>
        <pc:sldMkLst>
          <pc:docMk/>
          <pc:sldMk cId="3427526919" sldId="508"/>
        </pc:sldMkLst>
      </pc:sldChg>
      <pc:sldChg chg="add del">
        <pc:chgData name="Igor Shinkar" userId="db6eb1b41a9778dd" providerId="LiveId" clId="{BB4316BA-964A-4111-8B8C-8EF9D4624536}" dt="2022-02-11T19:03:07.933" v="61" actId="47"/>
        <pc:sldMkLst>
          <pc:docMk/>
          <pc:sldMk cId="1033112375" sldId="509"/>
        </pc:sldMkLst>
      </pc:sldChg>
      <pc:sldChg chg="add del">
        <pc:chgData name="Igor Shinkar" userId="db6eb1b41a9778dd" providerId="LiveId" clId="{BB4316BA-964A-4111-8B8C-8EF9D4624536}" dt="2022-02-11T19:03:07.933" v="61" actId="47"/>
        <pc:sldMkLst>
          <pc:docMk/>
          <pc:sldMk cId="4160026270" sldId="510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3198867731" sldId="512"/>
        </pc:sldMkLst>
      </pc:sldChg>
      <pc:sldChg chg="add del">
        <pc:chgData name="Igor Shinkar" userId="db6eb1b41a9778dd" providerId="LiveId" clId="{BB4316BA-964A-4111-8B8C-8EF9D4624536}" dt="2022-02-11T19:03:07.933" v="61" actId="47"/>
        <pc:sldMkLst>
          <pc:docMk/>
          <pc:sldMk cId="1562137297" sldId="513"/>
        </pc:sldMkLst>
      </pc:sldChg>
      <pc:sldChg chg="add del">
        <pc:chgData name="Igor Shinkar" userId="db6eb1b41a9778dd" providerId="LiveId" clId="{BB4316BA-964A-4111-8B8C-8EF9D4624536}" dt="2022-02-11T19:03:08.750" v="62" actId="47"/>
        <pc:sldMkLst>
          <pc:docMk/>
          <pc:sldMk cId="3177828465" sldId="514"/>
        </pc:sldMkLst>
      </pc:sldChg>
      <pc:sldChg chg="modSp">
        <pc:chgData name="Igor Shinkar" userId="db6eb1b41a9778dd" providerId="LiveId" clId="{BB4316BA-964A-4111-8B8C-8EF9D4624536}" dt="2022-02-14T20:41:54.153" v="1620" actId="58"/>
        <pc:sldMkLst>
          <pc:docMk/>
          <pc:sldMk cId="3832433407" sldId="515"/>
        </pc:sldMkLst>
        <pc:spChg chg="mod">
          <ac:chgData name="Igor Shinkar" userId="db6eb1b41a9778dd" providerId="LiveId" clId="{BB4316BA-964A-4111-8B8C-8EF9D4624536}" dt="2022-02-14T20:41:54.153" v="1620" actId="58"/>
          <ac:spMkLst>
            <pc:docMk/>
            <pc:sldMk cId="3832433407" sldId="515"/>
            <ac:spMk id="3" creationId="{00000000-0000-0000-0000-000000000000}"/>
          </ac:spMkLst>
        </pc:spChg>
      </pc:sldChg>
      <pc:sldChg chg="modSp">
        <pc:chgData name="Igor Shinkar" userId="db6eb1b41a9778dd" providerId="LiveId" clId="{BB4316BA-964A-4111-8B8C-8EF9D4624536}" dt="2022-02-14T20:44:38.206" v="1622" actId="58"/>
        <pc:sldMkLst>
          <pc:docMk/>
          <pc:sldMk cId="2824758475" sldId="517"/>
        </pc:sldMkLst>
        <pc:spChg chg="mod">
          <ac:chgData name="Igor Shinkar" userId="db6eb1b41a9778dd" providerId="LiveId" clId="{BB4316BA-964A-4111-8B8C-8EF9D4624536}" dt="2022-02-14T20:44:38.206" v="1622" actId="58"/>
          <ac:spMkLst>
            <pc:docMk/>
            <pc:sldMk cId="2824758475" sldId="517"/>
            <ac:spMk id="3" creationId="{00000000-0000-0000-0000-000000000000}"/>
          </ac:spMkLst>
        </pc:spChg>
      </pc:sldChg>
      <pc:sldChg chg="del">
        <pc:chgData name="Igor Shinkar" userId="db6eb1b41a9778dd" providerId="LiveId" clId="{BB4316BA-964A-4111-8B8C-8EF9D4624536}" dt="2022-02-11T19:02:51.261" v="55" actId="2696"/>
        <pc:sldMkLst>
          <pc:docMk/>
          <pc:sldMk cId="328095257" sldId="518"/>
        </pc:sldMkLst>
      </pc:sldChg>
      <pc:sldChg chg="modSp add">
        <pc:chgData name="Igor Shinkar" userId="db6eb1b41a9778dd" providerId="LiveId" clId="{BB4316BA-964A-4111-8B8C-8EF9D4624536}" dt="2022-02-14T20:35:28.113" v="1618" actId="20577"/>
        <pc:sldMkLst>
          <pc:docMk/>
          <pc:sldMk cId="2416019797" sldId="518"/>
        </pc:sldMkLst>
        <pc:spChg chg="mod">
          <ac:chgData name="Igor Shinkar" userId="db6eb1b41a9778dd" providerId="LiveId" clId="{BB4316BA-964A-4111-8B8C-8EF9D4624536}" dt="2022-02-14T20:35:28.113" v="1618" actId="20577"/>
          <ac:spMkLst>
            <pc:docMk/>
            <pc:sldMk cId="2416019797" sldId="518"/>
            <ac:spMk id="3" creationId="{00000000-0000-0000-0000-000000000000}"/>
          </ac:spMkLst>
        </pc:spChg>
      </pc:sldChg>
      <pc:sldChg chg="add del">
        <pc:chgData name="Igor Shinkar" userId="db6eb1b41a9778dd" providerId="LiveId" clId="{BB4316BA-964A-4111-8B8C-8EF9D4624536}" dt="2022-02-11T19:03:05.526" v="60" actId="47"/>
        <pc:sldMkLst>
          <pc:docMk/>
          <pc:sldMk cId="2029747950" sldId="519"/>
        </pc:sldMkLst>
      </pc:sldChg>
      <pc:sldChg chg="add del ord">
        <pc:chgData name="Igor Shinkar" userId="db6eb1b41a9778dd" providerId="LiveId" clId="{BB4316BA-964A-4111-8B8C-8EF9D4624536}" dt="2022-02-11T20:00:14.069" v="173" actId="47"/>
        <pc:sldMkLst>
          <pc:docMk/>
          <pc:sldMk cId="2779635296" sldId="519"/>
        </pc:sldMkLst>
      </pc:sldChg>
      <pc:sldChg chg="modSp add mod">
        <pc:chgData name="Igor Shinkar" userId="db6eb1b41a9778dd" providerId="LiveId" clId="{BB4316BA-964A-4111-8B8C-8EF9D4624536}" dt="2022-02-14T20:16:09.369" v="448" actId="20577"/>
        <pc:sldMkLst>
          <pc:docMk/>
          <pc:sldMk cId="3087739528" sldId="519"/>
        </pc:sldMkLst>
        <pc:spChg chg="mod">
          <ac:chgData name="Igor Shinkar" userId="db6eb1b41a9778dd" providerId="LiveId" clId="{BB4316BA-964A-4111-8B8C-8EF9D4624536}" dt="2022-02-14T20:16:09.369" v="448" actId="20577"/>
          <ac:spMkLst>
            <pc:docMk/>
            <pc:sldMk cId="3087739528" sldId="519"/>
            <ac:spMk id="3" creationId="{00000000-0000-0000-0000-000000000000}"/>
          </ac:spMkLst>
        </pc:spChg>
      </pc:sldChg>
      <pc:sldChg chg="modSp add del mod">
        <pc:chgData name="Igor Shinkar" userId="db6eb1b41a9778dd" providerId="LiveId" clId="{BB4316BA-964A-4111-8B8C-8EF9D4624536}" dt="2022-02-11T19:59:42.940" v="167" actId="47"/>
        <pc:sldMkLst>
          <pc:docMk/>
          <pc:sldMk cId="3706311718" sldId="519"/>
        </pc:sldMkLst>
        <pc:spChg chg="mod">
          <ac:chgData name="Igor Shinkar" userId="db6eb1b41a9778dd" providerId="LiveId" clId="{BB4316BA-964A-4111-8B8C-8EF9D4624536}" dt="2022-02-11T19:36:41.986" v="98" actId="20577"/>
          <ac:spMkLst>
            <pc:docMk/>
            <pc:sldMk cId="3706311718" sldId="519"/>
            <ac:spMk id="3" creationId="{00000000-0000-0000-0000-000000000000}"/>
          </ac:spMkLst>
        </pc:spChg>
      </pc:sldChg>
      <pc:sldChg chg="modSp add mod modAnim">
        <pc:chgData name="Igor Shinkar" userId="db6eb1b41a9778dd" providerId="LiveId" clId="{BB4316BA-964A-4111-8B8C-8EF9D4624536}" dt="2022-02-14T21:31:26.872" v="2118" actId="6549"/>
        <pc:sldMkLst>
          <pc:docMk/>
          <pc:sldMk cId="28197823" sldId="520"/>
        </pc:sldMkLst>
        <pc:spChg chg="mod">
          <ac:chgData name="Igor Shinkar" userId="db6eb1b41a9778dd" providerId="LiveId" clId="{BB4316BA-964A-4111-8B8C-8EF9D4624536}" dt="2022-02-14T20:19:15.401" v="459" actId="20577"/>
          <ac:spMkLst>
            <pc:docMk/>
            <pc:sldMk cId="28197823" sldId="520"/>
            <ac:spMk id="2" creationId="{00000000-0000-0000-0000-000000000000}"/>
          </ac:spMkLst>
        </pc:spChg>
        <pc:spChg chg="mod">
          <ac:chgData name="Igor Shinkar" userId="db6eb1b41a9778dd" providerId="LiveId" clId="{BB4316BA-964A-4111-8B8C-8EF9D4624536}" dt="2022-02-14T21:31:26.872" v="2118" actId="6549"/>
          <ac:spMkLst>
            <pc:docMk/>
            <pc:sldMk cId="28197823" sldId="520"/>
            <ac:spMk id="3" creationId="{00000000-0000-0000-0000-000000000000}"/>
          </ac:spMkLst>
        </pc:spChg>
      </pc:sldChg>
      <pc:sldChg chg="modSp add del mod modAnim">
        <pc:chgData name="Igor Shinkar" userId="db6eb1b41a9778dd" providerId="LiveId" clId="{BB4316BA-964A-4111-8B8C-8EF9D4624536}" dt="2022-02-11T19:59:41.719" v="166" actId="47"/>
        <pc:sldMkLst>
          <pc:docMk/>
          <pc:sldMk cId="798954596" sldId="520"/>
        </pc:sldMkLst>
        <pc:spChg chg="mod">
          <ac:chgData name="Igor Shinkar" userId="db6eb1b41a9778dd" providerId="LiveId" clId="{BB4316BA-964A-4111-8B8C-8EF9D4624536}" dt="2022-02-11T19:56:38.744" v="141" actId="20577"/>
          <ac:spMkLst>
            <pc:docMk/>
            <pc:sldMk cId="798954596" sldId="520"/>
            <ac:spMk id="2" creationId="{00000000-0000-0000-0000-000000000000}"/>
          </ac:spMkLst>
        </pc:spChg>
        <pc:spChg chg="mod">
          <ac:chgData name="Igor Shinkar" userId="db6eb1b41a9778dd" providerId="LiveId" clId="{BB4316BA-964A-4111-8B8C-8EF9D4624536}" dt="2022-02-11T19:58:33.309" v="165" actId="6549"/>
          <ac:spMkLst>
            <pc:docMk/>
            <pc:sldMk cId="798954596" sldId="520"/>
            <ac:spMk id="3" creationId="{00000000-0000-0000-0000-000000000000}"/>
          </ac:spMkLst>
        </pc:spChg>
      </pc:sldChg>
      <pc:sldChg chg="add del">
        <pc:chgData name="Igor Shinkar" userId="db6eb1b41a9778dd" providerId="LiveId" clId="{BB4316BA-964A-4111-8B8C-8EF9D4624536}" dt="2022-02-11T19:03:09.934" v="63" actId="47"/>
        <pc:sldMkLst>
          <pc:docMk/>
          <pc:sldMk cId="3646341729" sldId="520"/>
        </pc:sldMkLst>
      </pc:sldChg>
      <pc:sldChg chg="add del">
        <pc:chgData name="Igor Shinkar" userId="db6eb1b41a9778dd" providerId="LiveId" clId="{BB4316BA-964A-4111-8B8C-8EF9D4624536}" dt="2022-02-14T20:26:22.643" v="1163"/>
        <pc:sldMkLst>
          <pc:docMk/>
          <pc:sldMk cId="558483427" sldId="521"/>
        </pc:sldMkLst>
      </pc:sldChg>
      <pc:sldChg chg="addSp modSp add del mod modAnim">
        <pc:chgData name="Igor Shinkar" userId="db6eb1b41a9778dd" providerId="LiveId" clId="{BB4316BA-964A-4111-8B8C-8EF9D4624536}" dt="2022-02-11T19:59:45.236" v="168" actId="47"/>
        <pc:sldMkLst>
          <pc:docMk/>
          <pc:sldMk cId="1035397185" sldId="521"/>
        </pc:sldMkLst>
        <pc:spChg chg="mod">
          <ac:chgData name="Igor Shinkar" userId="db6eb1b41a9778dd" providerId="LiveId" clId="{BB4316BA-964A-4111-8B8C-8EF9D4624536}" dt="2022-02-11T19:57:47.823" v="143" actId="6549"/>
          <ac:spMkLst>
            <pc:docMk/>
            <pc:sldMk cId="1035397185" sldId="521"/>
            <ac:spMk id="3" creationId="{00000000-0000-0000-0000-000000000000}"/>
          </ac:spMkLst>
        </pc:spChg>
        <pc:picChg chg="add mod">
          <ac:chgData name="Igor Shinkar" userId="db6eb1b41a9778dd" providerId="LiveId" clId="{BB4316BA-964A-4111-8B8C-8EF9D4624536}" dt="2022-02-11T19:58:00.351" v="148" actId="1076"/>
          <ac:picMkLst>
            <pc:docMk/>
            <pc:sldMk cId="1035397185" sldId="521"/>
            <ac:picMk id="5" creationId="{E00240DB-0F14-44AB-A6D7-9BF1F5CE6768}"/>
          </ac:picMkLst>
        </pc:picChg>
      </pc:sldChg>
      <pc:sldChg chg="modSp add del mod modAnim">
        <pc:chgData name="Igor Shinkar" userId="db6eb1b41a9778dd" providerId="LiveId" clId="{BB4316BA-964A-4111-8B8C-8EF9D4624536}" dt="2022-02-14T20:26:17.659" v="1157" actId="47"/>
        <pc:sldMkLst>
          <pc:docMk/>
          <pc:sldMk cId="2711292599" sldId="521"/>
        </pc:sldMkLst>
        <pc:spChg chg="mod">
          <ac:chgData name="Igor Shinkar" userId="db6eb1b41a9778dd" providerId="LiveId" clId="{BB4316BA-964A-4111-8B8C-8EF9D4624536}" dt="2022-02-14T20:24:47.846" v="1030"/>
          <ac:spMkLst>
            <pc:docMk/>
            <pc:sldMk cId="2711292599" sldId="521"/>
            <ac:spMk id="2" creationId="{00000000-0000-0000-0000-000000000000}"/>
          </ac:spMkLst>
        </pc:spChg>
        <pc:spChg chg="mod">
          <ac:chgData name="Igor Shinkar" userId="db6eb1b41a9778dd" providerId="LiveId" clId="{BB4316BA-964A-4111-8B8C-8EF9D4624536}" dt="2022-02-14T20:25:59.736" v="1115" actId="20577"/>
          <ac:spMkLst>
            <pc:docMk/>
            <pc:sldMk cId="2711292599" sldId="521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BB4316BA-964A-4111-8B8C-8EF9D4624536}" dt="2022-02-14T21:34:45.455" v="2331" actId="6549"/>
        <pc:sldMkLst>
          <pc:docMk/>
          <pc:sldMk cId="91196990" sldId="522"/>
        </pc:sldMkLst>
        <pc:spChg chg="mod">
          <ac:chgData name="Igor Shinkar" userId="db6eb1b41a9778dd" providerId="LiveId" clId="{BB4316BA-964A-4111-8B8C-8EF9D4624536}" dt="2022-02-14T21:34:45.455" v="2331" actId="6549"/>
          <ac:spMkLst>
            <pc:docMk/>
            <pc:sldMk cId="91196990" sldId="522"/>
            <ac:spMk id="3" creationId="{00000000-0000-0000-0000-000000000000}"/>
          </ac:spMkLst>
        </pc:spChg>
      </pc:sldChg>
      <pc:sldChg chg="add del">
        <pc:chgData name="Igor Shinkar" userId="db6eb1b41a9778dd" providerId="LiveId" clId="{BB4316BA-964A-4111-8B8C-8EF9D4624536}" dt="2022-02-14T20:27:15.501" v="1230" actId="47"/>
        <pc:sldMkLst>
          <pc:docMk/>
          <pc:sldMk cId="857803280" sldId="523"/>
        </pc:sldMkLst>
      </pc:sldChg>
      <pc:sldChg chg="addSp delSp modSp add mod delAnim modAnim">
        <pc:chgData name="Igor Shinkar" userId="db6eb1b41a9778dd" providerId="LiveId" clId="{BB4316BA-964A-4111-8B8C-8EF9D4624536}" dt="2022-02-14T21:39:15.724" v="2382" actId="20577"/>
        <pc:sldMkLst>
          <pc:docMk/>
          <pc:sldMk cId="3847843405" sldId="523"/>
        </pc:sldMkLst>
        <pc:spChg chg="mod">
          <ac:chgData name="Igor Shinkar" userId="db6eb1b41a9778dd" providerId="LiveId" clId="{BB4316BA-964A-4111-8B8C-8EF9D4624536}" dt="2022-02-14T21:39:15.724" v="2382" actId="20577"/>
          <ac:spMkLst>
            <pc:docMk/>
            <pc:sldMk cId="3847843405" sldId="523"/>
            <ac:spMk id="3" creationId="{00000000-0000-0000-0000-000000000000}"/>
          </ac:spMkLst>
        </pc:spChg>
        <pc:spChg chg="add del mod">
          <ac:chgData name="Igor Shinkar" userId="db6eb1b41a9778dd" providerId="LiveId" clId="{BB4316BA-964A-4111-8B8C-8EF9D4624536}" dt="2022-02-14T21:39:02.365" v="2364" actId="478"/>
          <ac:spMkLst>
            <pc:docMk/>
            <pc:sldMk cId="3847843405" sldId="523"/>
            <ac:spMk id="4" creationId="{196BF9AA-2BBF-46D6-8C00-E9B98E0AD140}"/>
          </ac:spMkLst>
        </pc:spChg>
      </pc:sldChg>
      <pc:sldChg chg="addSp modSp add mod modAnim">
        <pc:chgData name="Igor Shinkar" userId="db6eb1b41a9778dd" providerId="LiveId" clId="{BB4316BA-964A-4111-8B8C-8EF9D4624536}" dt="2022-02-14T21:11:50.358" v="2117" actId="1076"/>
        <pc:sldMkLst>
          <pc:docMk/>
          <pc:sldMk cId="3790721556" sldId="524"/>
        </pc:sldMkLst>
        <pc:spChg chg="mod">
          <ac:chgData name="Igor Shinkar" userId="db6eb1b41a9778dd" providerId="LiveId" clId="{BB4316BA-964A-4111-8B8C-8EF9D4624536}" dt="2022-02-14T21:09:38.949" v="1984" actId="113"/>
          <ac:spMkLst>
            <pc:docMk/>
            <pc:sldMk cId="3790721556" sldId="524"/>
            <ac:spMk id="3" creationId="{00000000-0000-0000-0000-000000000000}"/>
          </ac:spMkLst>
        </pc:spChg>
        <pc:spChg chg="add mod">
          <ac:chgData name="Igor Shinkar" userId="db6eb1b41a9778dd" providerId="LiveId" clId="{BB4316BA-964A-4111-8B8C-8EF9D4624536}" dt="2022-02-14T21:11:23.871" v="2059" actId="1076"/>
          <ac:spMkLst>
            <pc:docMk/>
            <pc:sldMk cId="3790721556" sldId="524"/>
            <ac:spMk id="4" creationId="{8E005B32-7FA1-4790-8EFA-93E9AFA2820C}"/>
          </ac:spMkLst>
        </pc:spChg>
        <pc:spChg chg="add mod">
          <ac:chgData name="Igor Shinkar" userId="db6eb1b41a9778dd" providerId="LiveId" clId="{BB4316BA-964A-4111-8B8C-8EF9D4624536}" dt="2022-02-14T21:11:50.358" v="2117" actId="1076"/>
          <ac:spMkLst>
            <pc:docMk/>
            <pc:sldMk cId="3790721556" sldId="524"/>
            <ac:spMk id="5" creationId="{1D5E6F24-57F8-473A-A374-F26E2403DE4A}"/>
          </ac:spMkLst>
        </pc:spChg>
      </pc:sldChg>
      <pc:sldChg chg="modSp add">
        <pc:chgData name="Igor Shinkar" userId="db6eb1b41a9778dd" providerId="LiveId" clId="{BB4316BA-964A-4111-8B8C-8EF9D4624536}" dt="2022-02-14T21:37:38.413" v="2352" actId="20577"/>
        <pc:sldMkLst>
          <pc:docMk/>
          <pc:sldMk cId="2530071258" sldId="525"/>
        </pc:sldMkLst>
        <pc:spChg chg="mod">
          <ac:chgData name="Igor Shinkar" userId="db6eb1b41a9778dd" providerId="LiveId" clId="{BB4316BA-964A-4111-8B8C-8EF9D4624536}" dt="2022-02-14T21:37:38.413" v="2352" actId="20577"/>
          <ac:spMkLst>
            <pc:docMk/>
            <pc:sldMk cId="2530071258" sldId="525"/>
            <ac:spMk id="3" creationId="{00000000-0000-0000-0000-000000000000}"/>
          </ac:spMkLst>
        </pc:spChg>
      </pc:sldChg>
      <pc:sldChg chg="modSp add mod modAnim">
        <pc:chgData name="Igor Shinkar" userId="db6eb1b41a9778dd" providerId="LiveId" clId="{BB4316BA-964A-4111-8B8C-8EF9D4624536}" dt="2022-02-14T21:57:32.072" v="2678" actId="20577"/>
        <pc:sldMkLst>
          <pc:docMk/>
          <pc:sldMk cId="3873823968" sldId="526"/>
        </pc:sldMkLst>
        <pc:spChg chg="mod">
          <ac:chgData name="Igor Shinkar" userId="db6eb1b41a9778dd" providerId="LiveId" clId="{BB4316BA-964A-4111-8B8C-8EF9D4624536}" dt="2022-02-14T21:51:35.633" v="2391" actId="20577"/>
          <ac:spMkLst>
            <pc:docMk/>
            <pc:sldMk cId="3873823968" sldId="526"/>
            <ac:spMk id="2" creationId="{00000000-0000-0000-0000-000000000000}"/>
          </ac:spMkLst>
        </pc:spChg>
        <pc:spChg chg="mod">
          <ac:chgData name="Igor Shinkar" userId="db6eb1b41a9778dd" providerId="LiveId" clId="{BB4316BA-964A-4111-8B8C-8EF9D4624536}" dt="2022-02-14T21:57:32.072" v="2678" actId="20577"/>
          <ac:spMkLst>
            <pc:docMk/>
            <pc:sldMk cId="3873823968" sldId="526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BB4316BA-964A-4111-8B8C-8EF9D4624536}" dt="2022-02-14T22:24:35.728" v="3231" actId="6549"/>
        <pc:sldMkLst>
          <pc:docMk/>
          <pc:sldMk cId="3628305970" sldId="527"/>
        </pc:sldMkLst>
        <pc:spChg chg="mod">
          <ac:chgData name="Igor Shinkar" userId="db6eb1b41a9778dd" providerId="LiveId" clId="{BB4316BA-964A-4111-8B8C-8EF9D4624536}" dt="2022-02-14T22:24:35.728" v="3231" actId="6549"/>
          <ac:spMkLst>
            <pc:docMk/>
            <pc:sldMk cId="3628305970" sldId="527"/>
            <ac:spMk id="3" creationId="{00000000-0000-0000-0000-000000000000}"/>
          </ac:spMkLst>
        </pc:spChg>
      </pc:sldChg>
    </pc:docChg>
  </pc:docChgLst>
  <pc:docChgLst>
    <pc:chgData name="Igor Shinkar" userId="db6eb1b41a9778dd" providerId="LiveId" clId="{34AB2667-ABEA-4C57-B4E9-385F9D913571}"/>
    <pc:docChg chg="undo custSel addSld delSld modSld sldOrd">
      <pc:chgData name="Igor Shinkar" userId="db6eb1b41a9778dd" providerId="LiveId" clId="{34AB2667-ABEA-4C57-B4E9-385F9D913571}" dt="2022-02-09T21:20:29.036" v="5200" actId="20577"/>
      <pc:docMkLst>
        <pc:docMk/>
      </pc:docMkLst>
      <pc:sldChg chg="modSp mod">
        <pc:chgData name="Igor Shinkar" userId="db6eb1b41a9778dd" providerId="LiveId" clId="{34AB2667-ABEA-4C57-B4E9-385F9D913571}" dt="2022-02-08T07:51:20.025" v="1" actId="20577"/>
        <pc:sldMkLst>
          <pc:docMk/>
          <pc:sldMk cId="0" sldId="256"/>
        </pc:sldMkLst>
        <pc:spChg chg="mod">
          <ac:chgData name="Igor Shinkar" userId="db6eb1b41a9778dd" providerId="LiveId" clId="{34AB2667-ABEA-4C57-B4E9-385F9D913571}" dt="2022-02-08T07:51:20.025" v="1" actId="20577"/>
          <ac:spMkLst>
            <pc:docMk/>
            <pc:sldMk cId="0" sldId="256"/>
            <ac:spMk id="2" creationId="{00000000-0000-0000-0000-000000000000}"/>
          </ac:spMkLst>
        </pc:spChg>
      </pc:sldChg>
      <pc:sldChg chg="modSp add del mod">
        <pc:chgData name="Igor Shinkar" userId="db6eb1b41a9778dd" providerId="LiveId" clId="{34AB2667-ABEA-4C57-B4E9-385F9D913571}" dt="2022-02-08T08:01:32.365" v="38" actId="47"/>
        <pc:sldMkLst>
          <pc:docMk/>
          <pc:sldMk cId="2575486170" sldId="310"/>
        </pc:sldMkLst>
        <pc:spChg chg="mod">
          <ac:chgData name="Igor Shinkar" userId="db6eb1b41a9778dd" providerId="LiveId" clId="{34AB2667-ABEA-4C57-B4E9-385F9D913571}" dt="2022-02-08T08:01:02.205" v="30" actId="21"/>
          <ac:spMkLst>
            <pc:docMk/>
            <pc:sldMk cId="2575486170" sldId="310"/>
            <ac:spMk id="35841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1:09.557" v="32" actId="21"/>
          <ac:spMkLst>
            <pc:docMk/>
            <pc:sldMk cId="2575486170" sldId="310"/>
            <ac:spMk id="35842" creationId="{00000000-0000-0000-0000-000000000000}"/>
          </ac:spMkLst>
        </pc:spChg>
      </pc:sldChg>
      <pc:sldChg chg="add del">
        <pc:chgData name="Igor Shinkar" userId="db6eb1b41a9778dd" providerId="LiveId" clId="{34AB2667-ABEA-4C57-B4E9-385F9D913571}" dt="2022-02-08T08:02:10.385" v="59" actId="47"/>
        <pc:sldMkLst>
          <pc:docMk/>
          <pc:sldMk cId="667346118" sldId="313"/>
        </pc:sldMkLst>
      </pc:sldChg>
      <pc:sldChg chg="modSp add del mod">
        <pc:chgData name="Igor Shinkar" userId="db6eb1b41a9778dd" providerId="LiveId" clId="{34AB2667-ABEA-4C57-B4E9-385F9D913571}" dt="2022-02-08T08:07:03.414" v="300" actId="47"/>
        <pc:sldMkLst>
          <pc:docMk/>
          <pc:sldMk cId="2206639197" sldId="314"/>
        </pc:sldMkLst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6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7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11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12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21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22" creationId="{00000000-0000-0000-0000-000000000000}"/>
          </ac:spMkLst>
        </pc:spChg>
        <pc:cxnChg chg="mod">
          <ac:chgData name="Igor Shinkar" userId="db6eb1b41a9778dd" providerId="LiveId" clId="{34AB2667-ABEA-4C57-B4E9-385F9D913571}" dt="2022-02-08T08:04:27.592" v="123" actId="1037"/>
          <ac:cxnSpMkLst>
            <pc:docMk/>
            <pc:sldMk cId="2206639197" sldId="314"/>
            <ac:cxnSpMk id="3" creationId="{00000000-0000-0000-0000-000000000000}"/>
          </ac:cxnSpMkLst>
        </pc:cxnChg>
        <pc:cxnChg chg="mod">
          <ac:chgData name="Igor Shinkar" userId="db6eb1b41a9778dd" providerId="LiveId" clId="{34AB2667-ABEA-4C57-B4E9-385F9D913571}" dt="2022-02-08T08:04:27.592" v="123" actId="1037"/>
          <ac:cxnSpMkLst>
            <pc:docMk/>
            <pc:sldMk cId="2206639197" sldId="314"/>
            <ac:cxnSpMk id="13" creationId="{00000000-0000-0000-0000-000000000000}"/>
          </ac:cxnSpMkLst>
        </pc:cxnChg>
        <pc:cxnChg chg="mod">
          <ac:chgData name="Igor Shinkar" userId="db6eb1b41a9778dd" providerId="LiveId" clId="{34AB2667-ABEA-4C57-B4E9-385F9D913571}" dt="2022-02-08T08:04:27.592" v="123" actId="1037"/>
          <ac:cxnSpMkLst>
            <pc:docMk/>
            <pc:sldMk cId="2206639197" sldId="314"/>
            <ac:cxnSpMk id="23" creationId="{00000000-0000-0000-0000-000000000000}"/>
          </ac:cxnSpMkLst>
        </pc:cxnChg>
      </pc:sldChg>
      <pc:sldChg chg="modSp add del mod modAnim">
        <pc:chgData name="Igor Shinkar" userId="db6eb1b41a9778dd" providerId="LiveId" clId="{34AB2667-ABEA-4C57-B4E9-385F9D913571}" dt="2022-02-08T07:52:21.287" v="9" actId="5793"/>
        <pc:sldMkLst>
          <pc:docMk/>
          <pc:sldMk cId="1348404624" sldId="362"/>
        </pc:sldMkLst>
        <pc:spChg chg="mod">
          <ac:chgData name="Igor Shinkar" userId="db6eb1b41a9778dd" providerId="LiveId" clId="{34AB2667-ABEA-4C57-B4E9-385F9D913571}" dt="2022-02-08T07:52:18.097" v="7" actId="20577"/>
          <ac:spMkLst>
            <pc:docMk/>
            <pc:sldMk cId="1348404624" sldId="362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8T07:52:21.287" v="9" actId="5793"/>
          <ac:spMkLst>
            <pc:docMk/>
            <pc:sldMk cId="1348404624" sldId="362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283923114" sldId="364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642958585" sldId="367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214880161" sldId="368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327354254" sldId="369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590251965" sldId="371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368749123" sldId="372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09444367" sldId="373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164874547" sldId="449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40649990" sldId="464"/>
        </pc:sldMkLst>
      </pc:sldChg>
      <pc:sldChg chg="modSp mod">
        <pc:chgData name="Igor Shinkar" userId="db6eb1b41a9778dd" providerId="LiveId" clId="{34AB2667-ABEA-4C57-B4E9-385F9D913571}" dt="2022-02-08T07:52:29.469" v="22" actId="20577"/>
        <pc:sldMkLst>
          <pc:docMk/>
          <pc:sldMk cId="1199358337" sldId="499"/>
        </pc:sldMkLst>
        <pc:spChg chg="mod">
          <ac:chgData name="Igor Shinkar" userId="db6eb1b41a9778dd" providerId="LiveId" clId="{34AB2667-ABEA-4C57-B4E9-385F9D913571}" dt="2022-02-08T07:52:29.469" v="22" actId="20577"/>
          <ac:spMkLst>
            <pc:docMk/>
            <pc:sldMk cId="1199358337" sldId="499"/>
            <ac:spMk id="3" creationId="{00000000-0000-0000-0000-000000000000}"/>
          </ac:spMkLst>
        </pc:spChg>
      </pc:sldChg>
      <pc:sldChg chg="modSp add mod modAnim">
        <pc:chgData name="Igor Shinkar" userId="db6eb1b41a9778dd" providerId="LiveId" clId="{34AB2667-ABEA-4C57-B4E9-385F9D913571}" dt="2022-02-09T20:32:44.164" v="4603" actId="6549"/>
        <pc:sldMkLst>
          <pc:docMk/>
          <pc:sldMk cId="3757525877" sldId="500"/>
        </pc:sldMkLst>
        <pc:spChg chg="mod">
          <ac:chgData name="Igor Shinkar" userId="db6eb1b41a9778dd" providerId="LiveId" clId="{34AB2667-ABEA-4C57-B4E9-385F9D913571}" dt="2022-02-08T08:01:06.325" v="31"/>
          <ac:spMkLst>
            <pc:docMk/>
            <pc:sldMk cId="3757525877" sldId="500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9T20:32:44.164" v="4603" actId="6549"/>
          <ac:spMkLst>
            <pc:docMk/>
            <pc:sldMk cId="3757525877" sldId="500"/>
            <ac:spMk id="3" creationId="{00000000-0000-0000-0000-000000000000}"/>
          </ac:spMkLst>
        </pc:spChg>
      </pc:sldChg>
      <pc:sldChg chg="add del">
        <pc:chgData name="Igor Shinkar" userId="db6eb1b41a9778dd" providerId="LiveId" clId="{34AB2667-ABEA-4C57-B4E9-385F9D913571}" dt="2022-02-08T08:00:19.085" v="26" actId="47"/>
        <pc:sldMkLst>
          <pc:docMk/>
          <pc:sldMk cId="4010732284" sldId="500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22001591" sldId="501"/>
        </pc:sldMkLst>
      </pc:sldChg>
      <pc:sldChg chg="modSp add mod modAnim">
        <pc:chgData name="Igor Shinkar" userId="db6eb1b41a9778dd" providerId="LiveId" clId="{34AB2667-ABEA-4C57-B4E9-385F9D913571}" dt="2022-02-08T08:03:53.464" v="95" actId="20577"/>
        <pc:sldMkLst>
          <pc:docMk/>
          <pc:sldMk cId="3927156886" sldId="501"/>
        </pc:sldMkLst>
        <pc:spChg chg="mod">
          <ac:chgData name="Igor Shinkar" userId="db6eb1b41a9778dd" providerId="LiveId" clId="{34AB2667-ABEA-4C57-B4E9-385F9D913571}" dt="2022-02-08T08:03:53.464" v="95" actId="20577"/>
          <ac:spMkLst>
            <pc:docMk/>
            <pc:sldMk cId="3927156886" sldId="501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515108027" sldId="502"/>
        </pc:sldMkLst>
      </pc:sldChg>
      <pc:sldChg chg="addSp modSp add mod modAnim">
        <pc:chgData name="Igor Shinkar" userId="db6eb1b41a9778dd" providerId="LiveId" clId="{34AB2667-ABEA-4C57-B4E9-385F9D913571}" dt="2022-02-08T08:06:53.545" v="299" actId="1038"/>
        <pc:sldMkLst>
          <pc:docMk/>
          <pc:sldMk cId="594380451" sldId="502"/>
        </pc:sldMkLst>
        <pc:spChg chg="mod">
          <ac:chgData name="Igor Shinkar" userId="db6eb1b41a9778dd" providerId="LiveId" clId="{34AB2667-ABEA-4C57-B4E9-385F9D913571}" dt="2022-02-08T08:06:13.840" v="288" actId="20577"/>
          <ac:spMkLst>
            <pc:docMk/>
            <pc:sldMk cId="594380451" sldId="502"/>
            <ac:spMk id="3" creationId="{00000000-0000-0000-0000-000000000000}"/>
          </ac:spMkLst>
        </pc:spChg>
        <pc:spChg chg="add mod">
          <ac:chgData name="Igor Shinkar" userId="db6eb1b41a9778dd" providerId="LiveId" clId="{34AB2667-ABEA-4C57-B4E9-385F9D913571}" dt="2022-02-08T08:06:47.205" v="297" actId="1038"/>
          <ac:spMkLst>
            <pc:docMk/>
            <pc:sldMk cId="594380451" sldId="502"/>
            <ac:spMk id="4" creationId="{6E09ACD0-847F-4952-847B-A0356CC3F0E1}"/>
          </ac:spMkLst>
        </pc:spChg>
        <pc:spChg chg="add mod">
          <ac:chgData name="Igor Shinkar" userId="db6eb1b41a9778dd" providerId="LiveId" clId="{34AB2667-ABEA-4C57-B4E9-385F9D913571}" dt="2022-02-08T08:06:00.610" v="271" actId="1036"/>
          <ac:spMkLst>
            <pc:docMk/>
            <pc:sldMk cId="594380451" sldId="502"/>
            <ac:spMk id="5" creationId="{C082ED55-E78C-448E-90C8-2D72007CA6F1}"/>
          </ac:spMkLst>
        </pc:spChg>
        <pc:spChg chg="add mod">
          <ac:chgData name="Igor Shinkar" userId="db6eb1b41a9778dd" providerId="LiveId" clId="{34AB2667-ABEA-4C57-B4E9-385F9D913571}" dt="2022-02-08T08:06:48.553" v="298" actId="1038"/>
          <ac:spMkLst>
            <pc:docMk/>
            <pc:sldMk cId="594380451" sldId="502"/>
            <ac:spMk id="7" creationId="{AEA0A8CA-AEE6-46B9-AA1D-10523CC3FA53}"/>
          </ac:spMkLst>
        </pc:spChg>
        <pc:spChg chg="add mod">
          <ac:chgData name="Igor Shinkar" userId="db6eb1b41a9778dd" providerId="LiveId" clId="{34AB2667-ABEA-4C57-B4E9-385F9D913571}" dt="2022-02-08T08:06:00.610" v="271" actId="1036"/>
          <ac:spMkLst>
            <pc:docMk/>
            <pc:sldMk cId="594380451" sldId="502"/>
            <ac:spMk id="8" creationId="{FE8CB96D-61CE-48D6-8F6C-8B7B575983C1}"/>
          </ac:spMkLst>
        </pc:spChg>
        <pc:spChg chg="add mod">
          <ac:chgData name="Igor Shinkar" userId="db6eb1b41a9778dd" providerId="LiveId" clId="{34AB2667-ABEA-4C57-B4E9-385F9D913571}" dt="2022-02-08T08:06:53.545" v="299" actId="1038"/>
          <ac:spMkLst>
            <pc:docMk/>
            <pc:sldMk cId="594380451" sldId="502"/>
            <ac:spMk id="10" creationId="{73714451-144E-4B24-B87D-D0A4E8F623B0}"/>
          </ac:spMkLst>
        </pc:spChg>
        <pc:spChg chg="add mod">
          <ac:chgData name="Igor Shinkar" userId="db6eb1b41a9778dd" providerId="LiveId" clId="{34AB2667-ABEA-4C57-B4E9-385F9D913571}" dt="2022-02-08T08:06:00.610" v="271" actId="1036"/>
          <ac:spMkLst>
            <pc:docMk/>
            <pc:sldMk cId="594380451" sldId="502"/>
            <ac:spMk id="11" creationId="{1C318F3D-3D40-44DC-B0AF-DE03DB2A6EBE}"/>
          </ac:spMkLst>
        </pc:spChg>
        <pc:cxnChg chg="add mod">
          <ac:chgData name="Igor Shinkar" userId="db6eb1b41a9778dd" providerId="LiveId" clId="{34AB2667-ABEA-4C57-B4E9-385F9D913571}" dt="2022-02-08T08:06:47.205" v="297" actId="1038"/>
          <ac:cxnSpMkLst>
            <pc:docMk/>
            <pc:sldMk cId="594380451" sldId="502"/>
            <ac:cxnSpMk id="6" creationId="{A3ABD98F-DEF9-43A9-94CA-FB378C9B7A16}"/>
          </ac:cxnSpMkLst>
        </pc:cxnChg>
        <pc:cxnChg chg="add mod">
          <ac:chgData name="Igor Shinkar" userId="db6eb1b41a9778dd" providerId="LiveId" clId="{34AB2667-ABEA-4C57-B4E9-385F9D913571}" dt="2022-02-08T08:06:48.553" v="298" actId="1038"/>
          <ac:cxnSpMkLst>
            <pc:docMk/>
            <pc:sldMk cId="594380451" sldId="502"/>
            <ac:cxnSpMk id="9" creationId="{67A74A9A-6D94-4B9C-AE12-9B47AAAD96C0}"/>
          </ac:cxnSpMkLst>
        </pc:cxnChg>
        <pc:cxnChg chg="add mod">
          <ac:chgData name="Igor Shinkar" userId="db6eb1b41a9778dd" providerId="LiveId" clId="{34AB2667-ABEA-4C57-B4E9-385F9D913571}" dt="2022-02-08T08:06:53.545" v="299" actId="1038"/>
          <ac:cxnSpMkLst>
            <pc:docMk/>
            <pc:sldMk cId="594380451" sldId="502"/>
            <ac:cxnSpMk id="12" creationId="{0B85DEC3-036A-47A0-BE64-217F7DA87E57}"/>
          </ac:cxnSpMkLst>
        </pc:cxn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33809322" sldId="503"/>
        </pc:sldMkLst>
      </pc:sldChg>
      <pc:sldChg chg="addSp modSp add mod modAnim">
        <pc:chgData name="Igor Shinkar" userId="db6eb1b41a9778dd" providerId="LiveId" clId="{34AB2667-ABEA-4C57-B4E9-385F9D913571}" dt="2022-02-09T20:39:21.700" v="4620" actId="20577"/>
        <pc:sldMkLst>
          <pc:docMk/>
          <pc:sldMk cId="2409439770" sldId="503"/>
        </pc:sldMkLst>
        <pc:spChg chg="mod">
          <ac:chgData name="Igor Shinkar" userId="db6eb1b41a9778dd" providerId="LiveId" clId="{34AB2667-ABEA-4C57-B4E9-385F9D913571}" dt="2022-02-09T20:39:21.700" v="4620" actId="20577"/>
          <ac:spMkLst>
            <pc:docMk/>
            <pc:sldMk cId="2409439770" sldId="503"/>
            <ac:spMk id="3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4" creationId="{6E09ACD0-847F-4952-847B-A0356CC3F0E1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5" creationId="{C082ED55-E78C-448E-90C8-2D72007CA6F1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7" creationId="{AEA0A8CA-AEE6-46B9-AA1D-10523CC3FA53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8" creationId="{FE8CB96D-61CE-48D6-8F6C-8B7B575983C1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10" creationId="{73714451-144E-4B24-B87D-D0A4E8F623B0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11" creationId="{1C318F3D-3D40-44DC-B0AF-DE03DB2A6EBE}"/>
          </ac:spMkLst>
        </pc:spChg>
        <pc:spChg chg="add 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14" creationId="{12FB6B3E-81F4-485C-B492-A7F20491A909}"/>
          </ac:spMkLst>
        </pc:spChg>
        <pc:cxnChg chg="mod">
          <ac:chgData name="Igor Shinkar" userId="db6eb1b41a9778dd" providerId="LiveId" clId="{34AB2667-ABEA-4C57-B4E9-385F9D913571}" dt="2022-02-08T08:11:08.650" v="614" actId="1037"/>
          <ac:cxnSpMkLst>
            <pc:docMk/>
            <pc:sldMk cId="2409439770" sldId="503"/>
            <ac:cxnSpMk id="6" creationId="{A3ABD98F-DEF9-43A9-94CA-FB378C9B7A16}"/>
          </ac:cxnSpMkLst>
        </pc:cxnChg>
        <pc:cxnChg chg="mod">
          <ac:chgData name="Igor Shinkar" userId="db6eb1b41a9778dd" providerId="LiveId" clId="{34AB2667-ABEA-4C57-B4E9-385F9D913571}" dt="2022-02-08T08:11:08.650" v="614" actId="1037"/>
          <ac:cxnSpMkLst>
            <pc:docMk/>
            <pc:sldMk cId="2409439770" sldId="503"/>
            <ac:cxnSpMk id="9" creationId="{67A74A9A-6D94-4B9C-AE12-9B47AAAD96C0}"/>
          </ac:cxnSpMkLst>
        </pc:cxnChg>
        <pc:cxnChg chg="mod">
          <ac:chgData name="Igor Shinkar" userId="db6eb1b41a9778dd" providerId="LiveId" clId="{34AB2667-ABEA-4C57-B4E9-385F9D913571}" dt="2022-02-08T08:11:08.650" v="614" actId="1037"/>
          <ac:cxnSpMkLst>
            <pc:docMk/>
            <pc:sldMk cId="2409439770" sldId="503"/>
            <ac:cxnSpMk id="12" creationId="{0B85DEC3-036A-47A0-BE64-217F7DA87E57}"/>
          </ac:cxnSpMkLst>
        </pc:cxnChg>
        <pc:cxnChg chg="add mod">
          <ac:chgData name="Igor Shinkar" userId="db6eb1b41a9778dd" providerId="LiveId" clId="{34AB2667-ABEA-4C57-B4E9-385F9D913571}" dt="2022-02-08T08:11:08.650" v="614" actId="1037"/>
          <ac:cxnSpMkLst>
            <pc:docMk/>
            <pc:sldMk cId="2409439770" sldId="503"/>
            <ac:cxnSpMk id="15" creationId="{2B945FFC-160A-4699-AEDD-EA9BCEE2D2F2}"/>
          </ac:cxnSpMkLst>
        </pc:cxn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150130677" sldId="504"/>
        </pc:sldMkLst>
      </pc:sldChg>
      <pc:sldChg chg="modSp add mod modAnim">
        <pc:chgData name="Igor Shinkar" userId="db6eb1b41a9778dd" providerId="LiveId" clId="{34AB2667-ABEA-4C57-B4E9-385F9D913571}" dt="2022-02-08T08:14:01.921" v="886" actId="20577"/>
        <pc:sldMkLst>
          <pc:docMk/>
          <pc:sldMk cId="2498393947" sldId="504"/>
        </pc:sldMkLst>
        <pc:spChg chg="mod">
          <ac:chgData name="Igor Shinkar" userId="db6eb1b41a9778dd" providerId="LiveId" clId="{34AB2667-ABEA-4C57-B4E9-385F9D913571}" dt="2022-02-08T08:10:45.802" v="554" actId="20577"/>
          <ac:spMkLst>
            <pc:docMk/>
            <pc:sldMk cId="2498393947" sldId="504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14:01.921" v="886" actId="20577"/>
          <ac:spMkLst>
            <pc:docMk/>
            <pc:sldMk cId="2498393947" sldId="504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34AB2667-ABEA-4C57-B4E9-385F9D913571}" dt="2022-02-08T08:13:48.844" v="862" actId="6549"/>
        <pc:sldMkLst>
          <pc:docMk/>
          <pc:sldMk cId="3498019709" sldId="505"/>
        </pc:sldMkLst>
        <pc:spChg chg="mod">
          <ac:chgData name="Igor Shinkar" userId="db6eb1b41a9778dd" providerId="LiveId" clId="{34AB2667-ABEA-4C57-B4E9-385F9D913571}" dt="2022-02-08T08:13:48.844" v="862" actId="6549"/>
          <ac:spMkLst>
            <pc:docMk/>
            <pc:sldMk cId="3498019709" sldId="505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3534024383" sldId="505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909007371" sldId="506"/>
        </pc:sldMkLst>
      </pc:sldChg>
      <pc:sldChg chg="modSp add mod">
        <pc:chgData name="Igor Shinkar" userId="db6eb1b41a9778dd" providerId="LiveId" clId="{34AB2667-ABEA-4C57-B4E9-385F9D913571}" dt="2022-02-08T14:29:00.913" v="2973" actId="20577"/>
        <pc:sldMkLst>
          <pc:docMk/>
          <pc:sldMk cId="3383331164" sldId="506"/>
        </pc:sldMkLst>
        <pc:spChg chg="mod">
          <ac:chgData name="Igor Shinkar" userId="db6eb1b41a9778dd" providerId="LiveId" clId="{34AB2667-ABEA-4C57-B4E9-385F9D913571}" dt="2022-02-08T14:29:00.913" v="2973" actId="20577"/>
          <ac:spMkLst>
            <pc:docMk/>
            <pc:sldMk cId="3383331164" sldId="506"/>
            <ac:spMk id="3" creationId="{00000000-0000-0000-0000-000000000000}"/>
          </ac:spMkLst>
        </pc:spChg>
      </pc:sldChg>
      <pc:sldChg chg="modSp add mod ord modAnim">
        <pc:chgData name="Igor Shinkar" userId="db6eb1b41a9778dd" providerId="LiveId" clId="{34AB2667-ABEA-4C57-B4E9-385F9D913571}" dt="2022-02-08T14:31:50.060" v="3154"/>
        <pc:sldMkLst>
          <pc:docMk/>
          <pc:sldMk cId="584232696" sldId="507"/>
        </pc:sldMkLst>
        <pc:spChg chg="mod">
          <ac:chgData name="Igor Shinkar" userId="db6eb1b41a9778dd" providerId="LiveId" clId="{34AB2667-ABEA-4C57-B4E9-385F9D913571}" dt="2022-02-08T08:13:58.281" v="885" actId="20577"/>
          <ac:spMkLst>
            <pc:docMk/>
            <pc:sldMk cId="584232696" sldId="507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8T14:31:34.787" v="3152" actId="20577"/>
          <ac:spMkLst>
            <pc:docMk/>
            <pc:sldMk cId="584232696" sldId="507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159336625" sldId="507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604273992" sldId="508"/>
        </pc:sldMkLst>
      </pc:sldChg>
      <pc:sldChg chg="addSp modSp add mod modAnim">
        <pc:chgData name="Igor Shinkar" userId="db6eb1b41a9778dd" providerId="LiveId" clId="{34AB2667-ABEA-4C57-B4E9-385F9D913571}" dt="2022-02-08T14:32:12.630" v="3160" actId="14100"/>
        <pc:sldMkLst>
          <pc:docMk/>
          <pc:sldMk cId="3427526919" sldId="508"/>
        </pc:sldMkLst>
        <pc:spChg chg="mod">
          <ac:chgData name="Igor Shinkar" userId="db6eb1b41a9778dd" providerId="LiveId" clId="{34AB2667-ABEA-4C57-B4E9-385F9D913571}" dt="2022-02-08T14:20:25.602" v="2287" actId="6549"/>
          <ac:spMkLst>
            <pc:docMk/>
            <pc:sldMk cId="3427526919" sldId="508"/>
            <ac:spMk id="3" creationId="{00000000-0000-0000-0000-000000000000}"/>
          </ac:spMkLst>
        </pc:spChg>
        <pc:spChg chg="add mod">
          <ac:chgData name="Igor Shinkar" userId="db6eb1b41a9778dd" providerId="LiveId" clId="{34AB2667-ABEA-4C57-B4E9-385F9D913571}" dt="2022-02-08T08:22:01.360" v="1727" actId="14100"/>
          <ac:spMkLst>
            <pc:docMk/>
            <pc:sldMk cId="3427526919" sldId="508"/>
            <ac:spMk id="4" creationId="{20A51A45-403F-44EC-BB89-346025446B99}"/>
          </ac:spMkLst>
        </pc:spChg>
        <pc:spChg chg="add mod">
          <ac:chgData name="Igor Shinkar" userId="db6eb1b41a9778dd" providerId="LiveId" clId="{34AB2667-ABEA-4C57-B4E9-385F9D913571}" dt="2022-02-08T08:24:00.366" v="1800" actId="255"/>
          <ac:spMkLst>
            <pc:docMk/>
            <pc:sldMk cId="3427526919" sldId="508"/>
            <ac:spMk id="5" creationId="{3453B4D2-616D-4F9E-8152-B44BFBEB8626}"/>
          </ac:spMkLst>
        </pc:spChg>
        <pc:spChg chg="add mod">
          <ac:chgData name="Igor Shinkar" userId="db6eb1b41a9778dd" providerId="LiveId" clId="{34AB2667-ABEA-4C57-B4E9-385F9D913571}" dt="2022-02-08T08:22:22.207" v="1731" actId="14100"/>
          <ac:spMkLst>
            <pc:docMk/>
            <pc:sldMk cId="3427526919" sldId="508"/>
            <ac:spMk id="7" creationId="{9DE1ACFD-0E89-457A-A01B-9F1431E7E994}"/>
          </ac:spMkLst>
        </pc:spChg>
        <pc:spChg chg="add mod">
          <ac:chgData name="Igor Shinkar" userId="db6eb1b41a9778dd" providerId="LiveId" clId="{34AB2667-ABEA-4C57-B4E9-385F9D913571}" dt="2022-02-08T14:32:12.630" v="3160" actId="14100"/>
          <ac:spMkLst>
            <pc:docMk/>
            <pc:sldMk cId="3427526919" sldId="508"/>
            <ac:spMk id="34" creationId="{0D405845-44A9-4C29-B6C9-FCCD9EA8D8E3}"/>
          </ac:spMkLst>
        </pc:spChg>
        <pc:cxnChg chg="add mod">
          <ac:chgData name="Igor Shinkar" userId="db6eb1b41a9778dd" providerId="LiveId" clId="{34AB2667-ABEA-4C57-B4E9-385F9D913571}" dt="2022-02-08T08:23:41.638" v="1798" actId="1076"/>
          <ac:cxnSpMkLst>
            <pc:docMk/>
            <pc:sldMk cId="3427526919" sldId="508"/>
            <ac:cxnSpMk id="6" creationId="{7EAF330B-9E7F-4DAB-895E-051FB880D3CA}"/>
          </ac:cxnSpMkLst>
        </pc:cxnChg>
        <pc:cxnChg chg="add mod">
          <ac:chgData name="Igor Shinkar" userId="db6eb1b41a9778dd" providerId="LiveId" clId="{34AB2667-ABEA-4C57-B4E9-385F9D913571}" dt="2022-02-08T08:23:41.638" v="1798" actId="1076"/>
          <ac:cxnSpMkLst>
            <pc:docMk/>
            <pc:sldMk cId="3427526919" sldId="508"/>
            <ac:cxnSpMk id="8" creationId="{CCF8749E-2ADA-4F91-BCC2-3CBB3EADC2D0}"/>
          </ac:cxnSpMkLst>
        </pc:cxnChg>
      </pc:sldChg>
      <pc:sldChg chg="addSp delSp modSp add mod delAnim modAnim">
        <pc:chgData name="Igor Shinkar" userId="db6eb1b41a9778dd" providerId="LiveId" clId="{34AB2667-ABEA-4C57-B4E9-385F9D913571}" dt="2022-02-08T14:32:28.656" v="3171" actId="20577"/>
        <pc:sldMkLst>
          <pc:docMk/>
          <pc:sldMk cId="1033112375" sldId="509"/>
        </pc:sldMkLst>
        <pc:spChg chg="mod">
          <ac:chgData name="Igor Shinkar" userId="db6eb1b41a9778dd" providerId="LiveId" clId="{34AB2667-ABEA-4C57-B4E9-385F9D913571}" dt="2022-02-08T14:32:28.656" v="3171" actId="20577"/>
          <ac:spMkLst>
            <pc:docMk/>
            <pc:sldMk cId="1033112375" sldId="509"/>
            <ac:spMk id="3" creationId="{00000000-0000-0000-0000-000000000000}"/>
          </ac:spMkLst>
        </pc:spChg>
        <pc:spChg chg="del">
          <ac:chgData name="Igor Shinkar" userId="db6eb1b41a9778dd" providerId="LiveId" clId="{34AB2667-ABEA-4C57-B4E9-385F9D913571}" dt="2022-02-08T08:28:47.474" v="1909" actId="478"/>
          <ac:spMkLst>
            <pc:docMk/>
            <pc:sldMk cId="1033112375" sldId="509"/>
            <ac:spMk id="4" creationId="{20A51A45-403F-44EC-BB89-346025446B99}"/>
          </ac:spMkLst>
        </pc:spChg>
        <pc:spChg chg="del">
          <ac:chgData name="Igor Shinkar" userId="db6eb1b41a9778dd" providerId="LiveId" clId="{34AB2667-ABEA-4C57-B4E9-385F9D913571}" dt="2022-02-08T08:28:47.474" v="1909" actId="478"/>
          <ac:spMkLst>
            <pc:docMk/>
            <pc:sldMk cId="1033112375" sldId="509"/>
            <ac:spMk id="5" creationId="{3453B4D2-616D-4F9E-8152-B44BFBEB8626}"/>
          </ac:spMkLst>
        </pc:spChg>
        <pc:spChg chg="del">
          <ac:chgData name="Igor Shinkar" userId="db6eb1b41a9778dd" providerId="LiveId" clId="{34AB2667-ABEA-4C57-B4E9-385F9D913571}" dt="2022-02-08T08:28:47.474" v="1909" actId="478"/>
          <ac:spMkLst>
            <pc:docMk/>
            <pc:sldMk cId="1033112375" sldId="509"/>
            <ac:spMk id="7" creationId="{9DE1ACFD-0E89-457A-A01B-9F1431E7E994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12" creationId="{63F27292-DCC0-4953-A048-78D7D1EBE438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13" creationId="{EAD9A4B5-E4FF-4D3E-BA3A-D9EBB5BAD6FF}"/>
          </ac:spMkLst>
        </pc:spChg>
        <pc:spChg chg="add del mod">
          <ac:chgData name="Igor Shinkar" userId="db6eb1b41a9778dd" providerId="LiveId" clId="{34AB2667-ABEA-4C57-B4E9-385F9D913571}" dt="2022-02-08T08:31:03.909" v="2025" actId="478"/>
          <ac:spMkLst>
            <pc:docMk/>
            <pc:sldMk cId="1033112375" sldId="509"/>
            <ac:spMk id="15" creationId="{504B1722-A47B-4A28-A38B-D87421F82D69}"/>
          </ac:spMkLst>
        </pc:spChg>
        <pc:spChg chg="add del mod">
          <ac:chgData name="Igor Shinkar" userId="db6eb1b41a9778dd" providerId="LiveId" clId="{34AB2667-ABEA-4C57-B4E9-385F9D913571}" dt="2022-02-08T08:31:01.223" v="2024" actId="478"/>
          <ac:spMkLst>
            <pc:docMk/>
            <pc:sldMk cId="1033112375" sldId="509"/>
            <ac:spMk id="18" creationId="{23182D16-29F7-49CE-B3C2-F77B74B06728}"/>
          </ac:spMkLst>
        </pc:spChg>
        <pc:spChg chg="add mod">
          <ac:chgData name="Igor Shinkar" userId="db6eb1b41a9778dd" providerId="LiveId" clId="{34AB2667-ABEA-4C57-B4E9-385F9D913571}" dt="2022-02-08T14:17:00.783" v="2155" actId="6549"/>
          <ac:spMkLst>
            <pc:docMk/>
            <pc:sldMk cId="1033112375" sldId="509"/>
            <ac:spMk id="19" creationId="{21FEE0D8-343D-44DB-8A12-F0FAFBFC0163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0" creationId="{63E6C2C7-6277-4CF0-B4A3-D2B01989979B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1" creationId="{1A832B30-17F2-4C99-B16F-AD73F361647E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2" creationId="{A8703AAE-EF18-479C-85DD-D1DF263C64F8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3" creationId="{EF3DBE33-8897-452D-BDEE-C982B9B2BD96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4" creationId="{C1ED91A0-8E1E-46FE-AE74-04A654891DD2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5" creationId="{71DFD7EE-13BC-4D7F-80A6-43E82351BBD4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6" creationId="{3D573563-9649-43E4-96FE-B70620E647EF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7" creationId="{C08D1AF4-F57E-42D7-A563-EEC400876929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8" creationId="{37A424B4-14E6-434E-9B2F-38515970C9CE}"/>
          </ac:spMkLst>
        </pc:spChg>
        <pc:spChg chg="del mod">
          <ac:chgData name="Igor Shinkar" userId="db6eb1b41a9778dd" providerId="LiveId" clId="{34AB2667-ABEA-4C57-B4E9-385F9D913571}" dt="2022-02-08T08:29:26.751" v="1954" actId="478"/>
          <ac:spMkLst>
            <pc:docMk/>
            <pc:sldMk cId="1033112375" sldId="509"/>
            <ac:spMk id="34" creationId="{0D405845-44A9-4C29-B6C9-FCCD9EA8D8E3}"/>
          </ac:spMkLst>
        </pc:spChg>
        <pc:spChg chg="add mod">
          <ac:chgData name="Igor Shinkar" userId="db6eb1b41a9778dd" providerId="LiveId" clId="{34AB2667-ABEA-4C57-B4E9-385F9D913571}" dt="2022-02-08T14:19:06.978" v="2279" actId="164"/>
          <ac:spMkLst>
            <pc:docMk/>
            <pc:sldMk cId="1033112375" sldId="509"/>
            <ac:spMk id="34" creationId="{36A9FA6E-9487-466A-B6A3-AB59A5F02CF2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35" creationId="{F73D1ABE-18AE-4DBD-BFDB-39B042A276DB}"/>
          </ac:spMkLst>
        </pc:spChg>
        <pc:grpChg chg="add mod">
          <ac:chgData name="Igor Shinkar" userId="db6eb1b41a9778dd" providerId="LiveId" clId="{34AB2667-ABEA-4C57-B4E9-385F9D913571}" dt="2022-02-08T14:25:14.685" v="2676" actId="1035"/>
          <ac:grpSpMkLst>
            <pc:docMk/>
            <pc:sldMk cId="1033112375" sldId="509"/>
            <ac:grpSpMk id="6" creationId="{89F8EC69-1A05-4F09-974F-A2E166A69730}"/>
          </ac:grpSpMkLst>
        </pc:grpChg>
        <pc:grpChg chg="add mod">
          <ac:chgData name="Igor Shinkar" userId="db6eb1b41a9778dd" providerId="LiveId" clId="{34AB2667-ABEA-4C57-B4E9-385F9D913571}" dt="2022-02-08T14:19:06.978" v="2279" actId="164"/>
          <ac:grpSpMkLst>
            <pc:docMk/>
            <pc:sldMk cId="1033112375" sldId="509"/>
            <ac:grpSpMk id="10" creationId="{D982F071-0B28-485E-9D8F-D9EC75BE693B}"/>
          </ac:grpSpMkLst>
        </pc:grpChg>
        <pc:cxnChg chg="del mod">
          <ac:chgData name="Igor Shinkar" userId="db6eb1b41a9778dd" providerId="LiveId" clId="{34AB2667-ABEA-4C57-B4E9-385F9D913571}" dt="2022-02-08T08:28:47.474" v="1909" actId="478"/>
          <ac:cxnSpMkLst>
            <pc:docMk/>
            <pc:sldMk cId="1033112375" sldId="509"/>
            <ac:cxnSpMk id="6" creationId="{7EAF330B-9E7F-4DAB-895E-051FB880D3CA}"/>
          </ac:cxnSpMkLst>
        </pc:cxnChg>
        <pc:cxnChg chg="del mod">
          <ac:chgData name="Igor Shinkar" userId="db6eb1b41a9778dd" providerId="LiveId" clId="{34AB2667-ABEA-4C57-B4E9-385F9D913571}" dt="2022-02-08T08:28:47.474" v="1909" actId="478"/>
          <ac:cxnSpMkLst>
            <pc:docMk/>
            <pc:sldMk cId="1033112375" sldId="509"/>
            <ac:cxnSpMk id="8" creationId="{CCF8749E-2ADA-4F91-BCC2-3CBB3EADC2D0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11" creationId="{4D6F49B3-813A-452E-B5B6-50F8C890D563}"/>
          </ac:cxnSpMkLst>
        </pc:cxnChg>
        <pc:cxnChg chg="add del mod">
          <ac:chgData name="Igor Shinkar" userId="db6eb1b41a9778dd" providerId="LiveId" clId="{34AB2667-ABEA-4C57-B4E9-385F9D913571}" dt="2022-02-08T08:31:06.363" v="2026" actId="478"/>
          <ac:cxnSpMkLst>
            <pc:docMk/>
            <pc:sldMk cId="1033112375" sldId="509"/>
            <ac:cxnSpMk id="14" creationId="{7B731EB2-9EB8-4B19-891B-FFD22506E368}"/>
          </ac:cxnSpMkLst>
        </pc:cxnChg>
        <pc:cxnChg chg="add mod">
          <ac:chgData name="Igor Shinkar" userId="db6eb1b41a9778dd" providerId="LiveId" clId="{34AB2667-ABEA-4C57-B4E9-385F9D913571}" dt="2022-02-08T14:17:08.373" v="2186" actId="1038"/>
          <ac:cxnSpMkLst>
            <pc:docMk/>
            <pc:sldMk cId="1033112375" sldId="509"/>
            <ac:cxnSpMk id="16" creationId="{30205E0A-02BC-4BBE-BD21-6B1E30B1654E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17" creationId="{1E17B656-CFC0-49D2-9F87-3F462537DCC8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29" creationId="{BB95158E-AE04-4C8A-9ED7-9C77839F4C10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30" creationId="{75F5612B-3A2A-4564-978D-2FBD3F95A4ED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31" creationId="{7F379039-E189-41F8-85A9-D74C02D87641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32" creationId="{54C071A8-838E-41F8-9A4E-A971768DCAD3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33" creationId="{88F19DE6-4F06-4E51-9B27-F3BC4D745DAA}"/>
          </ac:cxnSpMkLst>
        </pc:cxnChg>
        <pc:cxnChg chg="add mod">
          <ac:chgData name="Igor Shinkar" userId="db6eb1b41a9778dd" providerId="LiveId" clId="{34AB2667-ABEA-4C57-B4E9-385F9D913571}" dt="2022-02-08T14:19:06.978" v="2279" actId="164"/>
          <ac:cxnSpMkLst>
            <pc:docMk/>
            <pc:sldMk cId="1033112375" sldId="509"/>
            <ac:cxnSpMk id="36" creationId="{51802EF1-F11C-4D37-B233-BB2BB779D238}"/>
          </ac:cxnSpMkLst>
        </pc:cxn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788072495" sldId="509"/>
        </pc:sldMkLst>
      </pc:sldChg>
      <pc:sldChg chg="add del">
        <pc:chgData name="Igor Shinkar" userId="db6eb1b41a9778dd" providerId="LiveId" clId="{34AB2667-ABEA-4C57-B4E9-385F9D913571}" dt="2022-02-08T14:21:52.720" v="2365" actId="47"/>
        <pc:sldMkLst>
          <pc:docMk/>
          <pc:sldMk cId="1313546898" sldId="510"/>
        </pc:sldMkLst>
      </pc:sldChg>
      <pc:sldChg chg="add del">
        <pc:chgData name="Igor Shinkar" userId="db6eb1b41a9778dd" providerId="LiveId" clId="{34AB2667-ABEA-4C57-B4E9-385F9D913571}" dt="2022-02-08T14:22:23.272" v="2375" actId="47"/>
        <pc:sldMkLst>
          <pc:docMk/>
          <pc:sldMk cId="1325807800" sldId="510"/>
        </pc:sldMkLst>
      </pc:sldChg>
      <pc:sldChg chg="delSp modSp add mod delAnim modAnim">
        <pc:chgData name="Igor Shinkar" userId="db6eb1b41a9778dd" providerId="LiveId" clId="{34AB2667-ABEA-4C57-B4E9-385F9D913571}" dt="2022-02-09T21:16:42.277" v="4917" actId="20577"/>
        <pc:sldMkLst>
          <pc:docMk/>
          <pc:sldMk cId="4160026270" sldId="510"/>
        </pc:sldMkLst>
        <pc:spChg chg="mod">
          <ac:chgData name="Igor Shinkar" userId="db6eb1b41a9778dd" providerId="LiveId" clId="{34AB2667-ABEA-4C57-B4E9-385F9D913571}" dt="2022-02-09T21:16:42.277" v="4917" actId="20577"/>
          <ac:spMkLst>
            <pc:docMk/>
            <pc:sldMk cId="4160026270" sldId="510"/>
            <ac:spMk id="3" creationId="{00000000-0000-0000-0000-000000000000}"/>
          </ac:spMkLst>
        </pc:spChg>
        <pc:grpChg chg="del">
          <ac:chgData name="Igor Shinkar" userId="db6eb1b41a9778dd" providerId="LiveId" clId="{34AB2667-ABEA-4C57-B4E9-385F9D913571}" dt="2022-02-08T14:22:33.597" v="2377" actId="478"/>
          <ac:grpSpMkLst>
            <pc:docMk/>
            <pc:sldMk cId="4160026270" sldId="510"/>
            <ac:grpSpMk id="6" creationId="{89F8EC69-1A05-4F09-974F-A2E166A69730}"/>
          </ac:grpSpMkLst>
        </pc:grpChg>
        <pc:cxnChg chg="mod">
          <ac:chgData name="Igor Shinkar" userId="db6eb1b41a9778dd" providerId="LiveId" clId="{34AB2667-ABEA-4C57-B4E9-385F9D913571}" dt="2022-02-08T14:22:33.597" v="2377" actId="478"/>
          <ac:cxnSpMkLst>
            <pc:docMk/>
            <pc:sldMk cId="4160026270" sldId="510"/>
            <ac:cxnSpMk id="31" creationId="{7F379039-E189-41F8-85A9-D74C02D87641}"/>
          </ac:cxnSpMkLst>
        </pc:cxnChg>
      </pc:sldChg>
      <pc:sldChg chg="add del">
        <pc:chgData name="Igor Shinkar" userId="db6eb1b41a9778dd" providerId="LiveId" clId="{34AB2667-ABEA-4C57-B4E9-385F9D913571}" dt="2022-02-08T14:22:08.049" v="2368"/>
        <pc:sldMkLst>
          <pc:docMk/>
          <pc:sldMk cId="904591755" sldId="511"/>
        </pc:sldMkLst>
      </pc:sldChg>
      <pc:sldChg chg="modSp add mod">
        <pc:chgData name="Igor Shinkar" userId="db6eb1b41a9778dd" providerId="LiveId" clId="{34AB2667-ABEA-4C57-B4E9-385F9D913571}" dt="2022-02-08T14:29:10.514" v="2987" actId="20577"/>
        <pc:sldMkLst>
          <pc:docMk/>
          <pc:sldMk cId="911996931" sldId="511"/>
        </pc:sldMkLst>
        <pc:spChg chg="mod">
          <ac:chgData name="Igor Shinkar" userId="db6eb1b41a9778dd" providerId="LiveId" clId="{34AB2667-ABEA-4C57-B4E9-385F9D913571}" dt="2022-02-08T14:29:10.514" v="2987" actId="20577"/>
          <ac:spMkLst>
            <pc:docMk/>
            <pc:sldMk cId="911996931" sldId="511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292961973" sldId="511"/>
        </pc:sldMkLst>
      </pc:sldChg>
      <pc:sldChg chg="modSp add del mod">
        <pc:chgData name="Igor Shinkar" userId="db6eb1b41a9778dd" providerId="LiveId" clId="{34AB2667-ABEA-4C57-B4E9-385F9D913571}" dt="2022-02-08T14:22:19.338" v="2374"/>
        <pc:sldMkLst>
          <pc:docMk/>
          <pc:sldMk cId="1339745972" sldId="511"/>
        </pc:sldMkLst>
        <pc:spChg chg="mod">
          <ac:chgData name="Igor Shinkar" userId="db6eb1b41a9778dd" providerId="LiveId" clId="{34AB2667-ABEA-4C57-B4E9-385F9D913571}" dt="2022-02-08T14:22:18.261" v="2373" actId="1076"/>
          <ac:spMkLst>
            <pc:docMk/>
            <pc:sldMk cId="1339745972" sldId="511"/>
            <ac:spMk id="23" creationId="{EF3DBE33-8897-452D-BDEE-C982B9B2BD96}"/>
          </ac:spMkLst>
        </pc:spChg>
        <pc:grpChg chg="mod">
          <ac:chgData name="Igor Shinkar" userId="db6eb1b41a9778dd" providerId="LiveId" clId="{34AB2667-ABEA-4C57-B4E9-385F9D913571}" dt="2022-02-08T14:22:14.418" v="2371" actId="1076"/>
          <ac:grpSpMkLst>
            <pc:docMk/>
            <pc:sldMk cId="1339745972" sldId="511"/>
            <ac:grpSpMk id="6" creationId="{89F8EC69-1A05-4F09-974F-A2E166A69730}"/>
          </ac:grpSpMkLst>
        </pc:gr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3111430433" sldId="512"/>
        </pc:sldMkLst>
      </pc:sldChg>
      <pc:sldChg chg="modSp add mod">
        <pc:chgData name="Igor Shinkar" userId="db6eb1b41a9778dd" providerId="LiveId" clId="{34AB2667-ABEA-4C57-B4E9-385F9D913571}" dt="2022-02-08T14:31:59.480" v="3156" actId="6549"/>
        <pc:sldMkLst>
          <pc:docMk/>
          <pc:sldMk cId="3198867731" sldId="512"/>
        </pc:sldMkLst>
        <pc:spChg chg="mod">
          <ac:chgData name="Igor Shinkar" userId="db6eb1b41a9778dd" providerId="LiveId" clId="{34AB2667-ABEA-4C57-B4E9-385F9D913571}" dt="2022-02-08T14:31:59.480" v="3156" actId="6549"/>
          <ac:spMkLst>
            <pc:docMk/>
            <pc:sldMk cId="3198867731" sldId="512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94792213" sldId="513"/>
        </pc:sldMkLst>
      </pc:sldChg>
      <pc:sldChg chg="addSp delSp modSp add mod modAnim">
        <pc:chgData name="Igor Shinkar" userId="db6eb1b41a9778dd" providerId="LiveId" clId="{34AB2667-ABEA-4C57-B4E9-385F9D913571}" dt="2022-02-09T21:09:54.122" v="4898" actId="255"/>
        <pc:sldMkLst>
          <pc:docMk/>
          <pc:sldMk cId="1562137297" sldId="513"/>
        </pc:sldMkLst>
        <pc:spChg chg="mod">
          <ac:chgData name="Igor Shinkar" userId="db6eb1b41a9778dd" providerId="LiveId" clId="{34AB2667-ABEA-4C57-B4E9-385F9D913571}" dt="2022-02-09T21:09:54.122" v="4898" actId="255"/>
          <ac:spMkLst>
            <pc:docMk/>
            <pc:sldMk cId="1562137297" sldId="513"/>
            <ac:spMk id="3" creationId="{00000000-0000-0000-0000-000000000000}"/>
          </ac:spMkLst>
        </pc:spChg>
        <pc:spChg chg="mod">
          <ac:chgData name="Igor Shinkar" userId="db6eb1b41a9778dd" providerId="LiveId" clId="{34AB2667-ABEA-4C57-B4E9-385F9D913571}" dt="2022-02-08T14:38:22.423" v="3537" actId="1076"/>
          <ac:spMkLst>
            <pc:docMk/>
            <pc:sldMk cId="1562137297" sldId="513"/>
            <ac:spMk id="21" creationId="{1A832B30-17F2-4C99-B16F-AD73F361647E}"/>
          </ac:spMkLst>
        </pc:spChg>
        <pc:spChg chg="mod">
          <ac:chgData name="Igor Shinkar" userId="db6eb1b41a9778dd" providerId="LiveId" clId="{34AB2667-ABEA-4C57-B4E9-385F9D913571}" dt="2022-02-08T14:38:15.558" v="3535" actId="1076"/>
          <ac:spMkLst>
            <pc:docMk/>
            <pc:sldMk cId="1562137297" sldId="513"/>
            <ac:spMk id="25" creationId="{71DFD7EE-13BC-4D7F-80A6-43E82351BBD4}"/>
          </ac:spMkLst>
        </pc:spChg>
        <pc:spChg chg="mod">
          <ac:chgData name="Igor Shinkar" userId="db6eb1b41a9778dd" providerId="LiveId" clId="{34AB2667-ABEA-4C57-B4E9-385F9D913571}" dt="2022-02-08T14:38:25.840" v="3542" actId="1037"/>
          <ac:spMkLst>
            <pc:docMk/>
            <pc:sldMk cId="1562137297" sldId="513"/>
            <ac:spMk id="26" creationId="{3D573563-9649-43E4-96FE-B70620E647EF}"/>
          </ac:spMkLst>
        </pc:spChg>
        <pc:spChg chg="mod">
          <ac:chgData name="Igor Shinkar" userId="db6eb1b41a9778dd" providerId="LiveId" clId="{34AB2667-ABEA-4C57-B4E9-385F9D913571}" dt="2022-02-08T14:38:34.756" v="3545" actId="20577"/>
          <ac:spMkLst>
            <pc:docMk/>
            <pc:sldMk cId="1562137297" sldId="513"/>
            <ac:spMk id="28" creationId="{37A424B4-14E6-434E-9B2F-38515970C9CE}"/>
          </ac:spMkLst>
        </pc:spChg>
        <pc:spChg chg="del mod">
          <ac:chgData name="Igor Shinkar" userId="db6eb1b41a9778dd" providerId="LiveId" clId="{34AB2667-ABEA-4C57-B4E9-385F9D913571}" dt="2022-02-08T14:39:36.507" v="3602" actId="478"/>
          <ac:spMkLst>
            <pc:docMk/>
            <pc:sldMk cId="1562137297" sldId="513"/>
            <ac:spMk id="34" creationId="{36A9FA6E-9487-466A-B6A3-AB59A5F02CF2}"/>
          </ac:spMkLst>
        </pc:spChg>
        <pc:spChg chg="mod">
          <ac:chgData name="Igor Shinkar" userId="db6eb1b41a9778dd" providerId="LiveId" clId="{34AB2667-ABEA-4C57-B4E9-385F9D913571}" dt="2022-02-08T14:41:53.623" v="3744" actId="1036"/>
          <ac:spMkLst>
            <pc:docMk/>
            <pc:sldMk cId="1562137297" sldId="513"/>
            <ac:spMk id="35" creationId="{F73D1ABE-18AE-4DBD-BFDB-39B042A276DB}"/>
          </ac:spMkLst>
        </pc:spChg>
        <pc:spChg chg="add mod">
          <ac:chgData name="Igor Shinkar" userId="db6eb1b41a9778dd" providerId="LiveId" clId="{34AB2667-ABEA-4C57-B4E9-385F9D913571}" dt="2022-02-08T14:39:09.713" v="3551" actId="164"/>
          <ac:spMkLst>
            <pc:docMk/>
            <pc:sldMk cId="1562137297" sldId="513"/>
            <ac:spMk id="38" creationId="{293058E3-2DB8-4BCA-8920-956E03F4691B}"/>
          </ac:spMkLst>
        </pc:spChg>
        <pc:spChg chg="add del">
          <ac:chgData name="Igor Shinkar" userId="db6eb1b41a9778dd" providerId="LiveId" clId="{34AB2667-ABEA-4C57-B4E9-385F9D913571}" dt="2022-02-08T14:44:48.458" v="3864" actId="22"/>
          <ac:spMkLst>
            <pc:docMk/>
            <pc:sldMk cId="1562137297" sldId="513"/>
            <ac:spMk id="43" creationId="{1877E4D2-3123-4435-A40E-29545253E897}"/>
          </ac:spMkLst>
        </pc:spChg>
        <pc:grpChg chg="mod">
          <ac:chgData name="Igor Shinkar" userId="db6eb1b41a9778dd" providerId="LiveId" clId="{34AB2667-ABEA-4C57-B4E9-385F9D913571}" dt="2022-02-08T14:39:01.157" v="3549" actId="164"/>
          <ac:grpSpMkLst>
            <pc:docMk/>
            <pc:sldMk cId="1562137297" sldId="513"/>
            <ac:grpSpMk id="6" creationId="{89F8EC69-1A05-4F09-974F-A2E166A69730}"/>
          </ac:grpSpMkLst>
        </pc:grpChg>
        <pc:grpChg chg="add mod">
          <ac:chgData name="Igor Shinkar" userId="db6eb1b41a9778dd" providerId="LiveId" clId="{34AB2667-ABEA-4C57-B4E9-385F9D913571}" dt="2022-02-08T14:39:09.713" v="3551" actId="164"/>
          <ac:grpSpMkLst>
            <pc:docMk/>
            <pc:sldMk cId="1562137297" sldId="513"/>
            <ac:grpSpMk id="40" creationId="{1847B1DE-18CE-4F36-928B-CB3D9E2CB04F}"/>
          </ac:grpSpMkLst>
        </pc:grpChg>
        <pc:grpChg chg="add mod">
          <ac:chgData name="Igor Shinkar" userId="db6eb1b41a9778dd" providerId="LiveId" clId="{34AB2667-ABEA-4C57-B4E9-385F9D913571}" dt="2022-02-08T14:40:36.732" v="3681" actId="1036"/>
          <ac:grpSpMkLst>
            <pc:docMk/>
            <pc:sldMk cId="1562137297" sldId="513"/>
            <ac:grpSpMk id="41" creationId="{C166BCD3-5DAF-47E7-AE1D-78038DD708BA}"/>
          </ac:grpSpMkLst>
        </pc:grpChg>
        <pc:cxnChg chg="del">
          <ac:chgData name="Igor Shinkar" userId="db6eb1b41a9778dd" providerId="LiveId" clId="{34AB2667-ABEA-4C57-B4E9-385F9D913571}" dt="2022-02-08T14:39:39.940" v="3603" actId="478"/>
          <ac:cxnSpMkLst>
            <pc:docMk/>
            <pc:sldMk cId="1562137297" sldId="513"/>
            <ac:cxnSpMk id="16" creationId="{30205E0A-02BC-4BBE-BD21-6B1E30B1654E}"/>
          </ac:cxnSpMkLst>
        </pc:cxnChg>
        <pc:cxnChg chg="mod">
          <ac:chgData name="Igor Shinkar" userId="db6eb1b41a9778dd" providerId="LiveId" clId="{34AB2667-ABEA-4C57-B4E9-385F9D913571}" dt="2022-02-08T14:38:49.852" v="3548" actId="14100"/>
          <ac:cxnSpMkLst>
            <pc:docMk/>
            <pc:sldMk cId="1562137297" sldId="513"/>
            <ac:cxnSpMk id="29" creationId="{BB95158E-AE04-4C8A-9ED7-9C77839F4C10}"/>
          </ac:cxnSpMkLst>
        </pc:cxnChg>
        <pc:cxnChg chg="del">
          <ac:chgData name="Igor Shinkar" userId="db6eb1b41a9778dd" providerId="LiveId" clId="{34AB2667-ABEA-4C57-B4E9-385F9D913571}" dt="2022-02-08T14:37:06.627" v="3484" actId="478"/>
          <ac:cxnSpMkLst>
            <pc:docMk/>
            <pc:sldMk cId="1562137297" sldId="513"/>
            <ac:cxnSpMk id="30" creationId="{75F5612B-3A2A-4564-978D-2FBD3F95A4ED}"/>
          </ac:cxnSpMkLst>
        </pc:cxnChg>
        <pc:cxnChg chg="del mod">
          <ac:chgData name="Igor Shinkar" userId="db6eb1b41a9778dd" providerId="LiveId" clId="{34AB2667-ABEA-4C57-B4E9-385F9D913571}" dt="2022-02-08T14:37:09.620" v="3485" actId="478"/>
          <ac:cxnSpMkLst>
            <pc:docMk/>
            <pc:sldMk cId="1562137297" sldId="513"/>
            <ac:cxnSpMk id="31" creationId="{7F379039-E189-41F8-85A9-D74C02D87641}"/>
          </ac:cxnSpMkLst>
        </pc:cxnChg>
        <pc:cxnChg chg="del">
          <ac:chgData name="Igor Shinkar" userId="db6eb1b41a9778dd" providerId="LiveId" clId="{34AB2667-ABEA-4C57-B4E9-385F9D913571}" dt="2022-02-08T14:37:12.829" v="3486" actId="478"/>
          <ac:cxnSpMkLst>
            <pc:docMk/>
            <pc:sldMk cId="1562137297" sldId="513"/>
            <ac:cxnSpMk id="32" creationId="{54C071A8-838E-41F8-9A4E-A971768DCAD3}"/>
          </ac:cxnSpMkLst>
        </pc:cxnChg>
        <pc:cxnChg chg="mod">
          <ac:chgData name="Igor Shinkar" userId="db6eb1b41a9778dd" providerId="LiveId" clId="{34AB2667-ABEA-4C57-B4E9-385F9D913571}" dt="2022-02-08T14:41:48.207" v="3732" actId="1036"/>
          <ac:cxnSpMkLst>
            <pc:docMk/>
            <pc:sldMk cId="1562137297" sldId="513"/>
            <ac:cxnSpMk id="33" creationId="{88F19DE6-4F06-4E51-9B27-F3BC4D745DAA}"/>
          </ac:cxnSpMkLst>
        </pc:cxnChg>
        <pc:cxnChg chg="mod">
          <ac:chgData name="Igor Shinkar" userId="db6eb1b41a9778dd" providerId="LiveId" clId="{34AB2667-ABEA-4C57-B4E9-385F9D913571}" dt="2022-02-08T14:37:54.974" v="3530" actId="14100"/>
          <ac:cxnSpMkLst>
            <pc:docMk/>
            <pc:sldMk cId="1562137297" sldId="513"/>
            <ac:cxnSpMk id="36" creationId="{51802EF1-F11C-4D37-B233-BB2BB779D238}"/>
          </ac:cxnSpMkLst>
        </pc:cxnChg>
        <pc:cxnChg chg="add mod">
          <ac:chgData name="Igor Shinkar" userId="db6eb1b41a9778dd" providerId="LiveId" clId="{34AB2667-ABEA-4C57-B4E9-385F9D913571}" dt="2022-02-08T14:39:01.157" v="3549" actId="164"/>
          <ac:cxnSpMkLst>
            <pc:docMk/>
            <pc:sldMk cId="1562137297" sldId="513"/>
            <ac:cxnSpMk id="37" creationId="{F7193077-F8F5-4080-A6B3-C405A5F5F46D}"/>
          </ac:cxnSpMkLst>
        </pc:cxn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503559428" sldId="514"/>
        </pc:sldMkLst>
      </pc:sldChg>
      <pc:sldChg chg="add">
        <pc:chgData name="Igor Shinkar" userId="db6eb1b41a9778dd" providerId="LiveId" clId="{34AB2667-ABEA-4C57-B4E9-385F9D913571}" dt="2022-02-08T14:44:52.088" v="3865"/>
        <pc:sldMkLst>
          <pc:docMk/>
          <pc:sldMk cId="3177828465" sldId="514"/>
        </pc:sldMkLst>
      </pc:sldChg>
      <pc:sldChg chg="modSp add mod ord modAnim">
        <pc:chgData name="Igor Shinkar" userId="db6eb1b41a9778dd" providerId="LiveId" clId="{34AB2667-ABEA-4C57-B4E9-385F9D913571}" dt="2022-02-08T15:03:21.991" v="4310" actId="115"/>
        <pc:sldMkLst>
          <pc:docMk/>
          <pc:sldMk cId="3832433407" sldId="515"/>
        </pc:sldMkLst>
        <pc:spChg chg="mod">
          <ac:chgData name="Igor Shinkar" userId="db6eb1b41a9778dd" providerId="LiveId" clId="{34AB2667-ABEA-4C57-B4E9-385F9D913571}" dt="2022-02-08T14:46:47.440" v="3906" actId="255"/>
          <ac:spMkLst>
            <pc:docMk/>
            <pc:sldMk cId="3832433407" sldId="515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8T15:03:21.991" v="4310" actId="115"/>
          <ac:spMkLst>
            <pc:docMk/>
            <pc:sldMk cId="3832433407" sldId="515"/>
            <ac:spMk id="3" creationId="{00000000-0000-0000-0000-000000000000}"/>
          </ac:spMkLst>
        </pc:spChg>
      </pc:sldChg>
      <pc:sldChg chg="modSp add ord modAnim">
        <pc:chgData name="Igor Shinkar" userId="db6eb1b41a9778dd" providerId="LiveId" clId="{34AB2667-ABEA-4C57-B4E9-385F9D913571}" dt="2022-02-08T14:48:58.033" v="3978"/>
        <pc:sldMkLst>
          <pc:docMk/>
          <pc:sldMk cId="323852647" sldId="516"/>
        </pc:sldMkLst>
        <pc:spChg chg="mod">
          <ac:chgData name="Igor Shinkar" userId="db6eb1b41a9778dd" providerId="LiveId" clId="{34AB2667-ABEA-4C57-B4E9-385F9D913571}" dt="2022-02-08T14:48:08.445" v="3960" actId="5793"/>
          <ac:spMkLst>
            <pc:docMk/>
            <pc:sldMk cId="323852647" sldId="516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704769466" sldId="516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482628596" sldId="517"/>
        </pc:sldMkLst>
      </pc:sldChg>
      <pc:sldChg chg="new del">
        <pc:chgData name="Igor Shinkar" userId="db6eb1b41a9778dd" providerId="LiveId" clId="{34AB2667-ABEA-4C57-B4E9-385F9D913571}" dt="2022-02-08T14:49:00.557" v="3980" actId="47"/>
        <pc:sldMkLst>
          <pc:docMk/>
          <pc:sldMk cId="1309840987" sldId="517"/>
        </pc:sldMkLst>
      </pc:sldChg>
      <pc:sldChg chg="addSp delSp modSp add mod modAnim">
        <pc:chgData name="Igor Shinkar" userId="db6eb1b41a9778dd" providerId="LiveId" clId="{34AB2667-ABEA-4C57-B4E9-385F9D913571}" dt="2022-02-08T15:02:52.601" v="4286" actId="20577"/>
        <pc:sldMkLst>
          <pc:docMk/>
          <pc:sldMk cId="2824758475" sldId="517"/>
        </pc:sldMkLst>
        <pc:spChg chg="mod">
          <ac:chgData name="Igor Shinkar" userId="db6eb1b41a9778dd" providerId="LiveId" clId="{34AB2667-ABEA-4C57-B4E9-385F9D913571}" dt="2022-02-08T15:02:52.601" v="4286" actId="20577"/>
          <ac:spMkLst>
            <pc:docMk/>
            <pc:sldMk cId="2824758475" sldId="517"/>
            <ac:spMk id="3" creationId="{00000000-0000-0000-0000-000000000000}"/>
          </ac:spMkLst>
        </pc:spChg>
        <pc:spChg chg="add mod">
          <ac:chgData name="Igor Shinkar" userId="db6eb1b41a9778dd" providerId="LiveId" clId="{34AB2667-ABEA-4C57-B4E9-385F9D913571}" dt="2022-02-08T14:57:18.331" v="4120"/>
          <ac:spMkLst>
            <pc:docMk/>
            <pc:sldMk cId="2824758475" sldId="517"/>
            <ac:spMk id="4" creationId="{D0C17BAD-4CD7-4C7F-BEA2-5C1B57951943}"/>
          </ac:spMkLst>
        </pc:spChg>
        <pc:spChg chg="add mod">
          <ac:chgData name="Igor Shinkar" userId="db6eb1b41a9778dd" providerId="LiveId" clId="{34AB2667-ABEA-4C57-B4E9-385F9D913571}" dt="2022-02-08T14:58:55.689" v="4181" actId="1037"/>
          <ac:spMkLst>
            <pc:docMk/>
            <pc:sldMk cId="2824758475" sldId="517"/>
            <ac:spMk id="6" creationId="{EF6EF5BF-C94B-45F6-A0F7-25156A553C43}"/>
          </ac:spMkLst>
        </pc:spChg>
        <pc:spChg chg="add mod">
          <ac:chgData name="Igor Shinkar" userId="db6eb1b41a9778dd" providerId="LiveId" clId="{34AB2667-ABEA-4C57-B4E9-385F9D913571}" dt="2022-02-08T14:59:55.260" v="4191" actId="14100"/>
          <ac:spMkLst>
            <pc:docMk/>
            <pc:sldMk cId="2824758475" sldId="517"/>
            <ac:spMk id="7" creationId="{D53795E6-0B97-4317-BADB-98DF6B86C87E}"/>
          </ac:spMkLst>
        </pc:spChg>
        <pc:spChg chg="add mod">
          <ac:chgData name="Igor Shinkar" userId="db6eb1b41a9778dd" providerId="LiveId" clId="{34AB2667-ABEA-4C57-B4E9-385F9D913571}" dt="2022-02-08T15:00:51.300" v="4209" actId="2711"/>
          <ac:spMkLst>
            <pc:docMk/>
            <pc:sldMk cId="2824758475" sldId="517"/>
            <ac:spMk id="8" creationId="{24BB720B-F0D9-45BE-AB7D-C7531FCA3817}"/>
          </ac:spMkLst>
        </pc:spChg>
        <pc:spChg chg="add mod">
          <ac:chgData name="Igor Shinkar" userId="db6eb1b41a9778dd" providerId="LiveId" clId="{34AB2667-ABEA-4C57-B4E9-385F9D913571}" dt="2022-02-08T15:02:28.460" v="4251" actId="1038"/>
          <ac:spMkLst>
            <pc:docMk/>
            <pc:sldMk cId="2824758475" sldId="517"/>
            <ac:spMk id="13" creationId="{3F126FAF-D36D-4201-A1E2-15A63F48B9DD}"/>
          </ac:spMkLst>
        </pc:spChg>
        <pc:spChg chg="add mod">
          <ac:chgData name="Igor Shinkar" userId="db6eb1b41a9778dd" providerId="LiveId" clId="{34AB2667-ABEA-4C57-B4E9-385F9D913571}" dt="2022-02-08T15:01:39.258" v="4245" actId="1038"/>
          <ac:spMkLst>
            <pc:docMk/>
            <pc:sldMk cId="2824758475" sldId="517"/>
            <ac:spMk id="14" creationId="{0F4370BE-8165-4142-910E-688C34C595FC}"/>
          </ac:spMkLst>
        </pc:spChg>
        <pc:picChg chg="add del mod">
          <ac:chgData name="Igor Shinkar" userId="db6eb1b41a9778dd" providerId="LiveId" clId="{34AB2667-ABEA-4C57-B4E9-385F9D913571}" dt="2022-02-08T14:57:36.204" v="4123" actId="478"/>
          <ac:picMkLst>
            <pc:docMk/>
            <pc:sldMk cId="2824758475" sldId="517"/>
            <ac:picMk id="5" creationId="{DE63C5F8-4E07-478A-AE7F-CA3A93E77482}"/>
          </ac:picMkLst>
        </pc:picChg>
        <pc:cxnChg chg="add mod">
          <ac:chgData name="Igor Shinkar" userId="db6eb1b41a9778dd" providerId="LiveId" clId="{34AB2667-ABEA-4C57-B4E9-385F9D913571}" dt="2022-02-08T15:00:36.817" v="4196" actId="14100"/>
          <ac:cxnSpMkLst>
            <pc:docMk/>
            <pc:sldMk cId="2824758475" sldId="517"/>
            <ac:cxnSpMk id="9" creationId="{07AA9CF2-B7FC-4B4F-ADBA-F059ED834FDE}"/>
          </ac:cxnSpMkLst>
        </pc:cxnChg>
        <pc:cxnChg chg="add mod">
          <ac:chgData name="Igor Shinkar" userId="db6eb1b41a9778dd" providerId="LiveId" clId="{34AB2667-ABEA-4C57-B4E9-385F9D913571}" dt="2022-02-08T15:02:28.460" v="4251" actId="1038"/>
          <ac:cxnSpMkLst>
            <pc:docMk/>
            <pc:sldMk cId="2824758475" sldId="517"/>
            <ac:cxnSpMk id="15" creationId="{1BCFA52B-698E-4E1E-96DB-0E0A7F2E0E6A}"/>
          </ac:cxnSpMkLst>
        </pc:cxnChg>
      </pc:sldChg>
      <pc:sldChg chg="modSp add mod modAnim">
        <pc:chgData name="Igor Shinkar" userId="db6eb1b41a9778dd" providerId="LiveId" clId="{34AB2667-ABEA-4C57-B4E9-385F9D913571}" dt="2022-02-09T20:54:50.595" v="4858" actId="20577"/>
        <pc:sldMkLst>
          <pc:docMk/>
          <pc:sldMk cId="328095257" sldId="518"/>
        </pc:sldMkLst>
        <pc:spChg chg="mod">
          <ac:chgData name="Igor Shinkar" userId="db6eb1b41a9778dd" providerId="LiveId" clId="{34AB2667-ABEA-4C57-B4E9-385F9D913571}" dt="2022-02-09T20:24:24.212" v="4312"/>
          <ac:spMkLst>
            <pc:docMk/>
            <pc:sldMk cId="328095257" sldId="518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9T20:54:50.595" v="4858" actId="20577"/>
          <ac:spMkLst>
            <pc:docMk/>
            <pc:sldMk cId="328095257" sldId="518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4090140729" sldId="518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516343188" sldId="519"/>
        </pc:sldMkLst>
      </pc:sldChg>
      <pc:sldChg chg="modSp add modAnim">
        <pc:chgData name="Igor Shinkar" userId="db6eb1b41a9778dd" providerId="LiveId" clId="{34AB2667-ABEA-4C57-B4E9-385F9D913571}" dt="2022-02-09T20:45:16.586" v="4775" actId="20577"/>
        <pc:sldMkLst>
          <pc:docMk/>
          <pc:sldMk cId="2029747950" sldId="519"/>
        </pc:sldMkLst>
        <pc:spChg chg="mod">
          <ac:chgData name="Igor Shinkar" userId="db6eb1b41a9778dd" providerId="LiveId" clId="{34AB2667-ABEA-4C57-B4E9-385F9D913571}" dt="2022-02-09T20:45:16.586" v="4775" actId="20577"/>
          <ac:spMkLst>
            <pc:docMk/>
            <pc:sldMk cId="2029747950" sldId="519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52077757" sldId="520"/>
        </pc:sldMkLst>
      </pc:sldChg>
      <pc:sldChg chg="modSp add modAnim">
        <pc:chgData name="Igor Shinkar" userId="db6eb1b41a9778dd" providerId="LiveId" clId="{34AB2667-ABEA-4C57-B4E9-385F9D913571}" dt="2022-02-09T21:20:29.036" v="5200" actId="20577"/>
        <pc:sldMkLst>
          <pc:docMk/>
          <pc:sldMk cId="3646341729" sldId="520"/>
        </pc:sldMkLst>
        <pc:spChg chg="mod">
          <ac:chgData name="Igor Shinkar" userId="db6eb1b41a9778dd" providerId="LiveId" clId="{34AB2667-ABEA-4C57-B4E9-385F9D913571}" dt="2022-02-09T21:20:29.036" v="5200" actId="20577"/>
          <ac:spMkLst>
            <pc:docMk/>
            <pc:sldMk cId="3646341729" sldId="520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080286751" sldId="521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3160657874" sldId="522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3256570792" sldId="523"/>
        </pc:sldMkLst>
      </pc:sldChg>
    </pc:docChg>
  </pc:docChgLst>
  <pc:docChgLst>
    <pc:chgData name="Igor Shinkar" userId="db6eb1b41a9778dd" providerId="LiveId" clId="{FD2E7BEC-16E2-4F3E-8626-5CB28EBA9449}"/>
    <pc:docChg chg="undo custSel addSld delSld modSld">
      <pc:chgData name="Igor Shinkar" userId="db6eb1b41a9778dd" providerId="LiveId" clId="{FD2E7BEC-16E2-4F3E-8626-5CB28EBA9449}" dt="2022-03-13T20:48:23.454" v="770" actId="20577"/>
      <pc:docMkLst>
        <pc:docMk/>
      </pc:docMkLst>
      <pc:sldChg chg="modSp modAnim">
        <pc:chgData name="Igor Shinkar" userId="db6eb1b41a9778dd" providerId="LiveId" clId="{FD2E7BEC-16E2-4F3E-8626-5CB28EBA9449}" dt="2022-03-13T20:22:14.439" v="44" actId="20577"/>
        <pc:sldMkLst>
          <pc:docMk/>
          <pc:sldMk cId="3052471585" sldId="383"/>
        </pc:sldMkLst>
        <pc:spChg chg="mod">
          <ac:chgData name="Igor Shinkar" userId="db6eb1b41a9778dd" providerId="LiveId" clId="{FD2E7BEC-16E2-4F3E-8626-5CB28EBA9449}" dt="2022-03-13T20:22:14.439" v="44" actId="20577"/>
          <ac:spMkLst>
            <pc:docMk/>
            <pc:sldMk cId="3052471585" sldId="383"/>
            <ac:spMk id="3" creationId="{00000000-0000-0000-0000-000000000000}"/>
          </ac:spMkLst>
        </pc:spChg>
      </pc:sldChg>
      <pc:sldChg chg="addSp delSp modSp mod addAnim delAnim modAnim">
        <pc:chgData name="Igor Shinkar" userId="db6eb1b41a9778dd" providerId="LiveId" clId="{FD2E7BEC-16E2-4F3E-8626-5CB28EBA9449}" dt="2022-03-13T20:41:28.976" v="443" actId="20577"/>
        <pc:sldMkLst>
          <pc:docMk/>
          <pc:sldMk cId="1975219540" sldId="385"/>
        </pc:sldMkLst>
        <pc:spChg chg="add del">
          <ac:chgData name="Igor Shinkar" userId="db6eb1b41a9778dd" providerId="LiveId" clId="{FD2E7BEC-16E2-4F3E-8626-5CB28EBA9449}" dt="2022-03-13T20:33:29.273" v="408" actId="478"/>
          <ac:spMkLst>
            <pc:docMk/>
            <pc:sldMk cId="1975219540" sldId="385"/>
            <ac:spMk id="2" creationId="{00000000-0000-0000-0000-000000000000}"/>
          </ac:spMkLst>
        </pc:spChg>
        <pc:spChg chg="add del mod">
          <ac:chgData name="Igor Shinkar" userId="db6eb1b41a9778dd" providerId="LiveId" clId="{FD2E7BEC-16E2-4F3E-8626-5CB28EBA9449}" dt="2022-03-13T20:41:28.976" v="443" actId="20577"/>
          <ac:spMkLst>
            <pc:docMk/>
            <pc:sldMk cId="1975219540" sldId="385"/>
            <ac:spMk id="3" creationId="{00000000-0000-0000-0000-000000000000}"/>
          </ac:spMkLst>
        </pc:spChg>
      </pc:sldChg>
      <pc:sldChg chg="modSp modAnim">
        <pc:chgData name="Igor Shinkar" userId="db6eb1b41a9778dd" providerId="LiveId" clId="{FD2E7BEC-16E2-4F3E-8626-5CB28EBA9449}" dt="2022-03-13T20:41:59.710" v="464" actId="6549"/>
        <pc:sldMkLst>
          <pc:docMk/>
          <pc:sldMk cId="307140437" sldId="387"/>
        </pc:sldMkLst>
        <pc:spChg chg="mod">
          <ac:chgData name="Igor Shinkar" userId="db6eb1b41a9778dd" providerId="LiveId" clId="{FD2E7BEC-16E2-4F3E-8626-5CB28EBA9449}" dt="2022-03-13T20:41:59.710" v="464" actId="6549"/>
          <ac:spMkLst>
            <pc:docMk/>
            <pc:sldMk cId="307140437" sldId="387"/>
            <ac:spMk id="3" creationId="{00000000-0000-0000-0000-000000000000}"/>
          </ac:spMkLst>
        </pc:spChg>
      </pc:sldChg>
      <pc:sldChg chg="addSp modSp mod modAnim">
        <pc:chgData name="Igor Shinkar" userId="db6eb1b41a9778dd" providerId="LiveId" clId="{FD2E7BEC-16E2-4F3E-8626-5CB28EBA9449}" dt="2022-03-13T20:47:16.428" v="628" actId="1036"/>
        <pc:sldMkLst>
          <pc:docMk/>
          <pc:sldMk cId="3489210820" sldId="388"/>
        </pc:sldMkLst>
        <pc:spChg chg="mod">
          <ac:chgData name="Igor Shinkar" userId="db6eb1b41a9778dd" providerId="LiveId" clId="{FD2E7BEC-16E2-4F3E-8626-5CB28EBA9449}" dt="2022-03-13T20:45:27.316" v="607" actId="20577"/>
          <ac:spMkLst>
            <pc:docMk/>
            <pc:sldMk cId="3489210820" sldId="388"/>
            <ac:spMk id="3" creationId="{00000000-0000-0000-0000-000000000000}"/>
          </ac:spMkLst>
        </pc:spChg>
        <pc:spChg chg="mod">
          <ac:chgData name="Igor Shinkar" userId="db6eb1b41a9778dd" providerId="LiveId" clId="{FD2E7BEC-16E2-4F3E-8626-5CB28EBA9449}" dt="2022-03-13T20:47:11.265" v="625" actId="1076"/>
          <ac:spMkLst>
            <pc:docMk/>
            <pc:sldMk cId="3489210820" sldId="388"/>
            <ac:spMk id="4" creationId="{3F248767-311E-4C2C-A4A1-CA9F7A916AE8}"/>
          </ac:spMkLst>
        </pc:spChg>
        <pc:spChg chg="add mod">
          <ac:chgData name="Igor Shinkar" userId="db6eb1b41a9778dd" providerId="LiveId" clId="{FD2E7BEC-16E2-4F3E-8626-5CB28EBA9449}" dt="2022-03-13T20:47:16.428" v="628" actId="1036"/>
          <ac:spMkLst>
            <pc:docMk/>
            <pc:sldMk cId="3489210820" sldId="388"/>
            <ac:spMk id="5" creationId="{8117C0A4-E399-433C-8408-C159E7DF2F64}"/>
          </ac:spMkLst>
        </pc:spChg>
      </pc:sldChg>
      <pc:sldChg chg="add">
        <pc:chgData name="Igor Shinkar" userId="db6eb1b41a9778dd" providerId="LiveId" clId="{FD2E7BEC-16E2-4F3E-8626-5CB28EBA9449}" dt="2022-03-13T20:27:40.251" v="97"/>
        <pc:sldMkLst>
          <pc:docMk/>
          <pc:sldMk cId="2126086949" sldId="389"/>
        </pc:sldMkLst>
      </pc:sldChg>
      <pc:sldChg chg="add">
        <pc:chgData name="Igor Shinkar" userId="db6eb1b41a9778dd" providerId="LiveId" clId="{FD2E7BEC-16E2-4F3E-8626-5CB28EBA9449}" dt="2022-03-13T20:27:40.251" v="97"/>
        <pc:sldMkLst>
          <pc:docMk/>
          <pc:sldMk cId="2987320189" sldId="390"/>
        </pc:sldMkLst>
      </pc:sldChg>
      <pc:sldChg chg="add">
        <pc:chgData name="Igor Shinkar" userId="db6eb1b41a9778dd" providerId="LiveId" clId="{FD2E7BEC-16E2-4F3E-8626-5CB28EBA9449}" dt="2022-03-13T20:27:40.251" v="97"/>
        <pc:sldMkLst>
          <pc:docMk/>
          <pc:sldMk cId="2859025202" sldId="392"/>
        </pc:sldMkLst>
      </pc:sldChg>
      <pc:sldChg chg="add">
        <pc:chgData name="Igor Shinkar" userId="db6eb1b41a9778dd" providerId="LiveId" clId="{FD2E7BEC-16E2-4F3E-8626-5CB28EBA9449}" dt="2022-03-13T20:27:40.251" v="97"/>
        <pc:sldMkLst>
          <pc:docMk/>
          <pc:sldMk cId="2765440247" sldId="393"/>
        </pc:sldMkLst>
      </pc:sldChg>
      <pc:sldChg chg="modSp add mod">
        <pc:chgData name="Igor Shinkar" userId="db6eb1b41a9778dd" providerId="LiveId" clId="{FD2E7BEC-16E2-4F3E-8626-5CB28EBA9449}" dt="2022-03-13T20:28:50.646" v="137" actId="21"/>
        <pc:sldMkLst>
          <pc:docMk/>
          <pc:sldMk cId="3131572730" sldId="394"/>
        </pc:sldMkLst>
        <pc:spChg chg="mod">
          <ac:chgData name="Igor Shinkar" userId="db6eb1b41a9778dd" providerId="LiveId" clId="{FD2E7BEC-16E2-4F3E-8626-5CB28EBA9449}" dt="2022-03-13T20:28:50.646" v="137" actId="21"/>
          <ac:spMkLst>
            <pc:docMk/>
            <pc:sldMk cId="3131572730" sldId="394"/>
            <ac:spMk id="3" creationId="{00000000-0000-0000-0000-000000000000}"/>
          </ac:spMkLst>
        </pc:spChg>
      </pc:sldChg>
      <pc:sldChg chg="modSp modAnim">
        <pc:chgData name="Igor Shinkar" userId="db6eb1b41a9778dd" providerId="LiveId" clId="{FD2E7BEC-16E2-4F3E-8626-5CB28EBA9449}" dt="2022-03-13T20:41:38.774" v="449" actId="6549"/>
        <pc:sldMkLst>
          <pc:docMk/>
          <pc:sldMk cId="2465834078" sldId="426"/>
        </pc:sldMkLst>
        <pc:spChg chg="mod">
          <ac:chgData name="Igor Shinkar" userId="db6eb1b41a9778dd" providerId="LiveId" clId="{FD2E7BEC-16E2-4F3E-8626-5CB28EBA9449}" dt="2022-03-13T20:41:38.774" v="449" actId="6549"/>
          <ac:spMkLst>
            <pc:docMk/>
            <pc:sldMk cId="2465834078" sldId="426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FD2E7BEC-16E2-4F3E-8626-5CB28EBA9449}" dt="2022-03-13T20:27:55.123" v="133" actId="20577"/>
        <pc:sldMkLst>
          <pc:docMk/>
          <pc:sldMk cId="1831461656" sldId="427"/>
        </pc:sldMkLst>
        <pc:spChg chg="mod">
          <ac:chgData name="Igor Shinkar" userId="db6eb1b41a9778dd" providerId="LiveId" clId="{FD2E7BEC-16E2-4F3E-8626-5CB28EBA9449}" dt="2022-03-13T20:27:55.123" v="133" actId="20577"/>
          <ac:spMkLst>
            <pc:docMk/>
            <pc:sldMk cId="1831461656" sldId="427"/>
            <ac:spMk id="18434" creationId="{00000000-0000-0000-0000-000000000000}"/>
          </ac:spMkLst>
        </pc:spChg>
      </pc:sldChg>
      <pc:sldChg chg="modSp add del modAnim">
        <pc:chgData name="Igor Shinkar" userId="db6eb1b41a9778dd" providerId="LiveId" clId="{FD2E7BEC-16E2-4F3E-8626-5CB28EBA9449}" dt="2022-03-13T20:48:23.454" v="770" actId="20577"/>
        <pc:sldMkLst>
          <pc:docMk/>
          <pc:sldMk cId="2865441648" sldId="428"/>
        </pc:sldMkLst>
        <pc:spChg chg="mod">
          <ac:chgData name="Igor Shinkar" userId="db6eb1b41a9778dd" providerId="LiveId" clId="{FD2E7BEC-16E2-4F3E-8626-5CB28EBA9449}" dt="2022-03-13T20:48:23.454" v="770" actId="20577"/>
          <ac:spMkLst>
            <pc:docMk/>
            <pc:sldMk cId="2865441648" sldId="428"/>
            <ac:spMk id="3" creationId="{00000000-0000-0000-0000-000000000000}"/>
          </ac:spMkLst>
        </pc:spChg>
      </pc:sldChg>
      <pc:sldChg chg="modSp add del">
        <pc:chgData name="Igor Shinkar" userId="db6eb1b41a9778dd" providerId="LiveId" clId="{FD2E7BEC-16E2-4F3E-8626-5CB28EBA9449}" dt="2022-03-13T20:47:31.787" v="629" actId="47"/>
        <pc:sldMkLst>
          <pc:docMk/>
          <pc:sldMk cId="2657210217" sldId="429"/>
        </pc:sldMkLst>
        <pc:spChg chg="mod">
          <ac:chgData name="Igor Shinkar" userId="db6eb1b41a9778dd" providerId="LiveId" clId="{FD2E7BEC-16E2-4F3E-8626-5CB28EBA9449}" dt="2022-03-13T20:28:04.186" v="136" actId="6549"/>
          <ac:spMkLst>
            <pc:docMk/>
            <pc:sldMk cId="2657210217" sldId="429"/>
            <ac:spMk id="3" creationId="{00000000-0000-0000-0000-000000000000}"/>
          </ac:spMkLst>
        </pc:spChg>
      </pc:sldChg>
      <pc:sldChg chg="add">
        <pc:chgData name="Igor Shinkar" userId="db6eb1b41a9778dd" providerId="LiveId" clId="{FD2E7BEC-16E2-4F3E-8626-5CB28EBA9449}" dt="2022-03-13T20:27:40.251" v="97"/>
        <pc:sldMkLst>
          <pc:docMk/>
          <pc:sldMk cId="2073658799" sldId="430"/>
        </pc:sldMkLst>
      </pc:sldChg>
      <pc:sldChg chg="modSp add del mod">
        <pc:chgData name="Igor Shinkar" userId="db6eb1b41a9778dd" providerId="LiveId" clId="{FD2E7BEC-16E2-4F3E-8626-5CB28EBA9449}" dt="2022-03-13T20:32:56.875" v="403" actId="47"/>
        <pc:sldMkLst>
          <pc:docMk/>
          <pc:sldMk cId="1471520802" sldId="431"/>
        </pc:sldMkLst>
        <pc:spChg chg="mod">
          <ac:chgData name="Igor Shinkar" userId="db6eb1b41a9778dd" providerId="LiveId" clId="{FD2E7BEC-16E2-4F3E-8626-5CB28EBA9449}" dt="2022-03-13T20:31:46.868" v="328" actId="21"/>
          <ac:spMkLst>
            <pc:docMk/>
            <pc:sldMk cId="1471520802" sldId="431"/>
            <ac:spMk id="3" creationId="{00000000-0000-0000-0000-000000000000}"/>
          </ac:spMkLst>
        </pc:spChg>
        <pc:spChg chg="mod">
          <ac:chgData name="Igor Shinkar" userId="db6eb1b41a9778dd" providerId="LiveId" clId="{FD2E7BEC-16E2-4F3E-8626-5CB28EBA9449}" dt="2022-03-13T20:31:51.252" v="330" actId="14100"/>
          <ac:spMkLst>
            <pc:docMk/>
            <pc:sldMk cId="1471520802" sldId="431"/>
            <ac:spMk id="4" creationId="{3F248767-311E-4C2C-A4A1-CA9F7A916AE8}"/>
          </ac:spMkLst>
        </pc:spChg>
      </pc:sldChg>
    </pc:docChg>
  </pc:docChgLst>
  <pc:docChgLst>
    <pc:chgData name="Igor Shinkar" userId="db6eb1b41a9778dd" providerId="LiveId" clId="{C66FFE4D-ED96-4988-8202-107D7D4A3C7A}"/>
    <pc:docChg chg="undo custSel addSld delSld modSld sldOrd">
      <pc:chgData name="Igor Shinkar" userId="db6eb1b41a9778dd" providerId="LiveId" clId="{C66FFE4D-ED96-4988-8202-107D7D4A3C7A}" dt="2022-02-08T07:51:06.805" v="1678" actId="20577"/>
      <pc:docMkLst>
        <pc:docMk/>
      </pc:docMkLst>
      <pc:sldChg chg="modSp mod">
        <pc:chgData name="Igor Shinkar" userId="db6eb1b41a9778dd" providerId="LiveId" clId="{C66FFE4D-ED96-4988-8202-107D7D4A3C7A}" dt="2022-02-06T20:04:21.352" v="3" actId="20577"/>
        <pc:sldMkLst>
          <pc:docMk/>
          <pc:sldMk cId="0" sldId="256"/>
        </pc:sldMkLst>
        <pc:spChg chg="mod">
          <ac:chgData name="Igor Shinkar" userId="db6eb1b41a9778dd" providerId="LiveId" clId="{C66FFE4D-ED96-4988-8202-107D7D4A3C7A}" dt="2022-02-06T20:04:21.352" v="3" actId="20577"/>
          <ac:spMkLst>
            <pc:docMk/>
            <pc:sldMk cId="0" sldId="256"/>
            <ac:spMk id="2" creationId="{00000000-0000-0000-0000-000000000000}"/>
          </ac:spMkLst>
        </pc:spChg>
      </pc:sldChg>
      <pc:sldChg chg="add del">
        <pc:chgData name="Igor Shinkar" userId="db6eb1b41a9778dd" providerId="LiveId" clId="{C66FFE4D-ED96-4988-8202-107D7D4A3C7A}" dt="2022-02-06T20:04:45.107" v="9"/>
        <pc:sldMkLst>
          <pc:docMk/>
          <pc:sldMk cId="1348404624" sldId="362"/>
        </pc:sldMkLst>
      </pc:sldChg>
      <pc:sldChg chg="addSp modSp add mod modAnim">
        <pc:chgData name="Igor Shinkar" userId="db6eb1b41a9778dd" providerId="LiveId" clId="{C66FFE4D-ED96-4988-8202-107D7D4A3C7A}" dt="2022-02-06T20:24:28.755" v="503" actId="20577"/>
        <pc:sldMkLst>
          <pc:docMk/>
          <pc:sldMk cId="2283923114" sldId="364"/>
        </pc:sldMkLst>
        <pc:spChg chg="mod">
          <ac:chgData name="Igor Shinkar" userId="db6eb1b41a9778dd" providerId="LiveId" clId="{C66FFE4D-ED96-4988-8202-107D7D4A3C7A}" dt="2022-02-06T20:13:28.993" v="166" actId="20577"/>
          <ac:spMkLst>
            <pc:docMk/>
            <pc:sldMk cId="2283923114" sldId="364"/>
            <ac:spMk id="3" creationId="{00000000-0000-0000-0000-000000000000}"/>
          </ac:spMkLst>
        </pc:spChg>
        <pc:spChg chg="add mod">
          <ac:chgData name="Igor Shinkar" userId="db6eb1b41a9778dd" providerId="LiveId" clId="{C66FFE4D-ED96-4988-8202-107D7D4A3C7A}" dt="2022-02-06T20:24:28.755" v="503" actId="20577"/>
          <ac:spMkLst>
            <pc:docMk/>
            <pc:sldMk cId="2283923114" sldId="364"/>
            <ac:spMk id="5" creationId="{55AF1A6A-9E37-4A75-A166-A49DE08FDFAC}"/>
          </ac:spMkLst>
        </pc:spChg>
        <pc:spChg chg="mod">
          <ac:chgData name="Igor Shinkar" userId="db6eb1b41a9778dd" providerId="LiveId" clId="{C66FFE4D-ED96-4988-8202-107D7D4A3C7A}" dt="2022-02-06T20:23:52.910" v="412" actId="1037"/>
          <ac:spMkLst>
            <pc:docMk/>
            <pc:sldMk cId="2283923114" sldId="364"/>
            <ac:spMk id="10" creationId="{29329675-05CD-4CDE-9FCE-74B464F48D8D}"/>
          </ac:spMkLst>
        </pc:spChg>
      </pc:sldChg>
      <pc:sldChg chg="modSp add">
        <pc:chgData name="Igor Shinkar" userId="db6eb1b41a9778dd" providerId="LiveId" clId="{C66FFE4D-ED96-4988-8202-107D7D4A3C7A}" dt="2022-02-06T20:23:23.632" v="392" actId="20577"/>
        <pc:sldMkLst>
          <pc:docMk/>
          <pc:sldMk cId="1642958585" sldId="367"/>
        </pc:sldMkLst>
        <pc:spChg chg="mod">
          <ac:chgData name="Igor Shinkar" userId="db6eb1b41a9778dd" providerId="LiveId" clId="{C66FFE4D-ED96-4988-8202-107D7D4A3C7A}" dt="2022-02-06T20:23:23.632" v="392" actId="20577"/>
          <ac:spMkLst>
            <pc:docMk/>
            <pc:sldMk cId="1642958585" sldId="367"/>
            <ac:spMk id="3" creationId="{00000000-0000-0000-0000-000000000000}"/>
          </ac:spMkLst>
        </pc:spChg>
      </pc:sldChg>
      <pc:sldChg chg="modSp add">
        <pc:chgData name="Igor Shinkar" userId="db6eb1b41a9778dd" providerId="LiveId" clId="{C66FFE4D-ED96-4988-8202-107D7D4A3C7A}" dt="2022-02-06T20:23:30.075" v="396" actId="20577"/>
        <pc:sldMkLst>
          <pc:docMk/>
          <pc:sldMk cId="2214880161" sldId="368"/>
        </pc:sldMkLst>
        <pc:spChg chg="mod">
          <ac:chgData name="Igor Shinkar" userId="db6eb1b41a9778dd" providerId="LiveId" clId="{C66FFE4D-ED96-4988-8202-107D7D4A3C7A}" dt="2022-02-06T20:23:30.075" v="396" actId="20577"/>
          <ac:spMkLst>
            <pc:docMk/>
            <pc:sldMk cId="2214880161" sldId="368"/>
            <ac:spMk id="3" creationId="{00000000-0000-0000-0000-000000000000}"/>
          </ac:spMkLst>
        </pc:spChg>
      </pc:sldChg>
      <pc:sldChg chg="modSp add mod addAnim delAnim">
        <pc:chgData name="Igor Shinkar" userId="db6eb1b41a9778dd" providerId="LiveId" clId="{C66FFE4D-ED96-4988-8202-107D7D4A3C7A}" dt="2022-02-06T20:18:25.470" v="306" actId="20577"/>
        <pc:sldMkLst>
          <pc:docMk/>
          <pc:sldMk cId="2327354254" sldId="369"/>
        </pc:sldMkLst>
        <pc:spChg chg="mod">
          <ac:chgData name="Igor Shinkar" userId="db6eb1b41a9778dd" providerId="LiveId" clId="{C66FFE4D-ED96-4988-8202-107D7D4A3C7A}" dt="2022-02-06T20:18:25.470" v="306" actId="20577"/>
          <ac:spMkLst>
            <pc:docMk/>
            <pc:sldMk cId="2327354254" sldId="369"/>
            <ac:spMk id="3" creationId="{00000000-0000-0000-0000-000000000000}"/>
          </ac:spMkLst>
        </pc:spChg>
        <pc:graphicFrameChg chg="modGraphic">
          <ac:chgData name="Igor Shinkar" userId="db6eb1b41a9778dd" providerId="LiveId" clId="{C66FFE4D-ED96-4988-8202-107D7D4A3C7A}" dt="2022-02-06T20:18:16.629" v="301" actId="20577"/>
          <ac:graphicFrameMkLst>
            <pc:docMk/>
            <pc:sldMk cId="2327354254" sldId="369"/>
            <ac:graphicFrameMk id="6" creationId="{570949E9-5464-43D2-B705-86DB94704B06}"/>
          </ac:graphicFrameMkLst>
        </pc:graphicFrameChg>
      </pc:sldChg>
      <pc:sldChg chg="modSp add">
        <pc:chgData name="Igor Shinkar" userId="db6eb1b41a9778dd" providerId="LiveId" clId="{C66FFE4D-ED96-4988-8202-107D7D4A3C7A}" dt="2022-02-06T20:19:53.846" v="350" actId="20577"/>
        <pc:sldMkLst>
          <pc:docMk/>
          <pc:sldMk cId="2590251965" sldId="371"/>
        </pc:sldMkLst>
        <pc:spChg chg="mod">
          <ac:chgData name="Igor Shinkar" userId="db6eb1b41a9778dd" providerId="LiveId" clId="{C66FFE4D-ED96-4988-8202-107D7D4A3C7A}" dt="2022-02-06T20:19:53.846" v="350" actId="20577"/>
          <ac:spMkLst>
            <pc:docMk/>
            <pc:sldMk cId="2590251965" sldId="371"/>
            <ac:spMk id="3" creationId="{00000000-0000-0000-0000-000000000000}"/>
          </ac:spMkLst>
        </pc:spChg>
      </pc:sldChg>
      <pc:sldChg chg="modSp add mod addAnim delAnim">
        <pc:chgData name="Igor Shinkar" userId="db6eb1b41a9778dd" providerId="LiveId" clId="{C66FFE4D-ED96-4988-8202-107D7D4A3C7A}" dt="2022-02-06T20:20:27.835" v="377" actId="20577"/>
        <pc:sldMkLst>
          <pc:docMk/>
          <pc:sldMk cId="1368749123" sldId="372"/>
        </pc:sldMkLst>
        <pc:spChg chg="mod">
          <ac:chgData name="Igor Shinkar" userId="db6eb1b41a9778dd" providerId="LiveId" clId="{C66FFE4D-ED96-4988-8202-107D7D4A3C7A}" dt="2022-02-06T20:20:27.835" v="377" actId="20577"/>
          <ac:spMkLst>
            <pc:docMk/>
            <pc:sldMk cId="1368749123" sldId="372"/>
            <ac:spMk id="3" creationId="{00000000-0000-0000-0000-000000000000}"/>
          </ac:spMkLst>
        </pc:spChg>
        <pc:graphicFrameChg chg="mod modGraphic">
          <ac:chgData name="Igor Shinkar" userId="db6eb1b41a9778dd" providerId="LiveId" clId="{C66FFE4D-ED96-4988-8202-107D7D4A3C7A}" dt="2022-02-06T20:20:24.060" v="375" actId="20577"/>
          <ac:graphicFrameMkLst>
            <pc:docMk/>
            <pc:sldMk cId="1368749123" sldId="372"/>
            <ac:graphicFrameMk id="6" creationId="{570949E9-5464-43D2-B705-86DB94704B06}"/>
          </ac:graphicFrameMkLst>
        </pc:graphicFrameChg>
      </pc:sldChg>
      <pc:sldChg chg="modSp add modAnim">
        <pc:chgData name="Igor Shinkar" userId="db6eb1b41a9778dd" providerId="LiveId" clId="{C66FFE4D-ED96-4988-8202-107D7D4A3C7A}" dt="2022-02-06T20:20:36.747" v="381" actId="6549"/>
        <pc:sldMkLst>
          <pc:docMk/>
          <pc:sldMk cId="109444367" sldId="373"/>
        </pc:sldMkLst>
        <pc:spChg chg="mod">
          <ac:chgData name="Igor Shinkar" userId="db6eb1b41a9778dd" providerId="LiveId" clId="{C66FFE4D-ED96-4988-8202-107D7D4A3C7A}" dt="2022-02-06T20:20:36.747" v="381" actId="6549"/>
          <ac:spMkLst>
            <pc:docMk/>
            <pc:sldMk cId="109444367" sldId="373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C66FFE4D-ED96-4988-8202-107D7D4A3C7A}" dt="2022-02-06T20:25:28.314" v="579" actId="58"/>
        <pc:sldMkLst>
          <pc:docMk/>
          <pc:sldMk cId="1164874547" sldId="449"/>
        </pc:sldMkLst>
        <pc:spChg chg="mod">
          <ac:chgData name="Igor Shinkar" userId="db6eb1b41a9778dd" providerId="LiveId" clId="{C66FFE4D-ED96-4988-8202-107D7D4A3C7A}" dt="2022-02-06T20:25:28.314" v="579" actId="58"/>
          <ac:spMkLst>
            <pc:docMk/>
            <pc:sldMk cId="1164874547" sldId="449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C66FFE4D-ED96-4988-8202-107D7D4A3C7A}" dt="2022-02-06T20:21:04.519" v="382" actId="20577"/>
        <pc:sldMkLst>
          <pc:docMk/>
          <pc:sldMk cId="40649990" sldId="464"/>
        </pc:sldMkLst>
        <pc:spChg chg="mod">
          <ac:chgData name="Igor Shinkar" userId="db6eb1b41a9778dd" providerId="LiveId" clId="{C66FFE4D-ED96-4988-8202-107D7D4A3C7A}" dt="2022-02-06T20:21:04.519" v="382" actId="20577"/>
          <ac:spMkLst>
            <pc:docMk/>
            <pc:sldMk cId="40649990" sldId="464"/>
            <ac:spMk id="18434" creationId="{00000000-0000-0000-0000-000000000000}"/>
          </ac:spMkLst>
        </pc:spChg>
      </pc:sldChg>
      <pc:sldChg chg="del">
        <pc:chgData name="Igor Shinkar" userId="db6eb1b41a9778dd" providerId="LiveId" clId="{C66FFE4D-ED96-4988-8202-107D7D4A3C7A}" dt="2022-02-06T20:04:31.511" v="6" actId="47"/>
        <pc:sldMkLst>
          <pc:docMk/>
          <pc:sldMk cId="1313379839" sldId="479"/>
        </pc:sldMkLst>
      </pc:sldChg>
      <pc:sldChg chg="del">
        <pc:chgData name="Igor Shinkar" userId="db6eb1b41a9778dd" providerId="LiveId" clId="{C66FFE4D-ED96-4988-8202-107D7D4A3C7A}" dt="2022-02-06T20:04:30.849" v="5" actId="47"/>
        <pc:sldMkLst>
          <pc:docMk/>
          <pc:sldMk cId="2902121454" sldId="480"/>
        </pc:sldMkLst>
      </pc:sldChg>
      <pc:sldChg chg="del">
        <pc:chgData name="Igor Shinkar" userId="db6eb1b41a9778dd" providerId="LiveId" clId="{C66FFE4D-ED96-4988-8202-107D7D4A3C7A}" dt="2022-02-06T20:04:32.349" v="7" actId="47"/>
        <pc:sldMkLst>
          <pc:docMk/>
          <pc:sldMk cId="3147765299" sldId="482"/>
        </pc:sldMkLst>
      </pc:sldChg>
      <pc:sldChg chg="del">
        <pc:chgData name="Igor Shinkar" userId="db6eb1b41a9778dd" providerId="LiveId" clId="{C66FFE4D-ED96-4988-8202-107D7D4A3C7A}" dt="2022-02-06T20:04:33.181" v="8" actId="47"/>
        <pc:sldMkLst>
          <pc:docMk/>
          <pc:sldMk cId="4195463478" sldId="483"/>
        </pc:sldMkLst>
      </pc:sldChg>
      <pc:sldChg chg="del">
        <pc:chgData name="Igor Shinkar" userId="db6eb1b41a9778dd" providerId="LiveId" clId="{C66FFE4D-ED96-4988-8202-107D7D4A3C7A}" dt="2022-02-06T20:04:24.582" v="4" actId="47"/>
        <pc:sldMkLst>
          <pc:docMk/>
          <pc:sldMk cId="2717739884" sldId="484"/>
        </pc:sldMkLst>
      </pc:sldChg>
      <pc:sldChg chg="del">
        <pc:chgData name="Igor Shinkar" userId="db6eb1b41a9778dd" providerId="LiveId" clId="{C66FFE4D-ED96-4988-8202-107D7D4A3C7A}" dt="2022-02-06T20:04:50.300" v="10" actId="47"/>
        <pc:sldMkLst>
          <pc:docMk/>
          <pc:sldMk cId="2727337304" sldId="485"/>
        </pc:sldMkLst>
      </pc:sldChg>
      <pc:sldChg chg="del">
        <pc:chgData name="Igor Shinkar" userId="db6eb1b41a9778dd" providerId="LiveId" clId="{C66FFE4D-ED96-4988-8202-107D7D4A3C7A}" dt="2022-02-06T20:04:50.994" v="11" actId="47"/>
        <pc:sldMkLst>
          <pc:docMk/>
          <pc:sldMk cId="1873080543" sldId="489"/>
        </pc:sldMkLst>
      </pc:sldChg>
      <pc:sldChg chg="add del">
        <pc:chgData name="Igor Shinkar" userId="db6eb1b41a9778dd" providerId="LiveId" clId="{C66FFE4D-ED96-4988-8202-107D7D4A3C7A}" dt="2022-02-06T20:04:53.339" v="14" actId="47"/>
        <pc:sldMkLst>
          <pc:docMk/>
          <pc:sldMk cId="4275399684" sldId="490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712462912" sldId="491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483015873" sldId="494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3200561689" sldId="495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294422642" sldId="496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2724514739" sldId="497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2146506554" sldId="498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3940391971" sldId="500"/>
        </pc:sldMkLst>
      </pc:sldChg>
      <pc:sldChg chg="modSp mod">
        <pc:chgData name="Igor Shinkar" userId="db6eb1b41a9778dd" providerId="LiveId" clId="{C66FFE4D-ED96-4988-8202-107D7D4A3C7A}" dt="2022-02-08T07:44:55.318" v="1359" actId="1036"/>
        <pc:sldMkLst>
          <pc:docMk/>
          <pc:sldMk cId="233809322" sldId="503"/>
        </pc:sldMkLst>
        <pc:cxnChg chg="mod">
          <ac:chgData name="Igor Shinkar" userId="db6eb1b41a9778dd" providerId="LiveId" clId="{C66FFE4D-ED96-4988-8202-107D7D4A3C7A}" dt="2022-02-08T07:44:55.318" v="1359" actId="1036"/>
          <ac:cxnSpMkLst>
            <pc:docMk/>
            <pc:sldMk cId="233809322" sldId="503"/>
            <ac:cxnSpMk id="7" creationId="{00000000-0000-0000-0000-000000000000}"/>
          </ac:cxnSpMkLst>
        </pc:cxnChg>
        <pc:cxnChg chg="mod">
          <ac:chgData name="Igor Shinkar" userId="db6eb1b41a9778dd" providerId="LiveId" clId="{C66FFE4D-ED96-4988-8202-107D7D4A3C7A}" dt="2022-02-08T07:44:48.302" v="1342" actId="1036"/>
          <ac:cxnSpMkLst>
            <pc:docMk/>
            <pc:sldMk cId="233809322" sldId="503"/>
            <ac:cxnSpMk id="8" creationId="{00000000-0000-0000-0000-000000000000}"/>
          </ac:cxnSpMkLst>
        </pc:cxnChg>
      </pc:sldChg>
      <pc:sldChg chg="modSp mod">
        <pc:chgData name="Igor Shinkar" userId="db6eb1b41a9778dd" providerId="LiveId" clId="{C66FFE4D-ED96-4988-8202-107D7D4A3C7A}" dt="2022-02-08T07:45:10.490" v="1377" actId="1037"/>
        <pc:sldMkLst>
          <pc:docMk/>
          <pc:sldMk cId="1150130677" sldId="504"/>
        </pc:sldMkLst>
        <pc:cxnChg chg="mod">
          <ac:chgData name="Igor Shinkar" userId="db6eb1b41a9778dd" providerId="LiveId" clId="{C66FFE4D-ED96-4988-8202-107D7D4A3C7A}" dt="2022-02-08T07:45:10.490" v="1377" actId="1037"/>
          <ac:cxnSpMkLst>
            <pc:docMk/>
            <pc:sldMk cId="1150130677" sldId="504"/>
            <ac:cxnSpMk id="5" creationId="{00000000-0000-0000-0000-000000000000}"/>
          </ac:cxnSpMkLst>
        </pc:cxnChg>
        <pc:cxnChg chg="mod">
          <ac:chgData name="Igor Shinkar" userId="db6eb1b41a9778dd" providerId="LiveId" clId="{C66FFE4D-ED96-4988-8202-107D7D4A3C7A}" dt="2022-02-08T07:45:10.490" v="1377" actId="1037"/>
          <ac:cxnSpMkLst>
            <pc:docMk/>
            <pc:sldMk cId="1150130677" sldId="504"/>
            <ac:cxnSpMk id="6" creationId="{00000000-0000-0000-0000-000000000000}"/>
          </ac:cxnSpMkLst>
        </pc:cxnChg>
        <pc:cxnChg chg="mod">
          <ac:chgData name="Igor Shinkar" userId="db6eb1b41a9778dd" providerId="LiveId" clId="{C66FFE4D-ED96-4988-8202-107D7D4A3C7A}" dt="2022-02-08T07:45:05.761" v="1374" actId="1036"/>
          <ac:cxnSpMkLst>
            <pc:docMk/>
            <pc:sldMk cId="1150130677" sldId="504"/>
            <ac:cxnSpMk id="7" creationId="{00000000-0000-0000-0000-000000000000}"/>
          </ac:cxnSpMkLst>
        </pc:cxnChg>
        <pc:cxnChg chg="mod">
          <ac:chgData name="Igor Shinkar" userId="db6eb1b41a9778dd" providerId="LiveId" clId="{C66FFE4D-ED96-4988-8202-107D7D4A3C7A}" dt="2022-02-08T07:45:05.761" v="1374" actId="1036"/>
          <ac:cxnSpMkLst>
            <pc:docMk/>
            <pc:sldMk cId="1150130677" sldId="504"/>
            <ac:cxnSpMk id="8" creationId="{00000000-0000-0000-0000-000000000000}"/>
          </ac:cxnSpMkLst>
        </pc:cxnChg>
      </pc:sldChg>
      <pc:sldChg chg="modSp modAnim">
        <pc:chgData name="Igor Shinkar" userId="db6eb1b41a9778dd" providerId="LiveId" clId="{C66FFE4D-ED96-4988-8202-107D7D4A3C7A}" dt="2022-02-06T20:05:40.924" v="60" actId="6549"/>
        <pc:sldMkLst>
          <pc:docMk/>
          <pc:sldMk cId="3534024383" sldId="505"/>
        </pc:sldMkLst>
        <pc:spChg chg="mod">
          <ac:chgData name="Igor Shinkar" userId="db6eb1b41a9778dd" providerId="LiveId" clId="{C66FFE4D-ED96-4988-8202-107D7D4A3C7A}" dt="2022-02-06T20:05:40.924" v="60" actId="6549"/>
          <ac:spMkLst>
            <pc:docMk/>
            <pc:sldMk cId="3534024383" sldId="505"/>
            <ac:spMk id="3" creationId="{00000000-0000-0000-0000-000000000000}"/>
          </ac:spMkLst>
        </pc:spChg>
      </pc:sldChg>
      <pc:sldChg chg="addSp modSp mod modAnim">
        <pc:chgData name="Igor Shinkar" userId="db6eb1b41a9778dd" providerId="LiveId" clId="{C66FFE4D-ED96-4988-8202-107D7D4A3C7A}" dt="2022-02-06T20:35:10.075" v="1051" actId="14100"/>
        <pc:sldMkLst>
          <pc:docMk/>
          <pc:sldMk cId="909007371" sldId="506"/>
        </pc:sldMkLst>
        <pc:spChg chg="add mod">
          <ac:chgData name="Igor Shinkar" userId="db6eb1b41a9778dd" providerId="LiveId" clId="{C66FFE4D-ED96-4988-8202-107D7D4A3C7A}" dt="2022-02-06T20:35:10.075" v="1051" actId="14100"/>
          <ac:spMkLst>
            <pc:docMk/>
            <pc:sldMk cId="909007371" sldId="506"/>
            <ac:spMk id="4" creationId="{270057E4-9150-4307-9B4B-4BA4EDCB8A24}"/>
          </ac:spMkLst>
        </pc:spChg>
      </pc:sldChg>
      <pc:sldChg chg="modSp add mod">
        <pc:chgData name="Igor Shinkar" userId="db6eb1b41a9778dd" providerId="LiveId" clId="{C66FFE4D-ED96-4988-8202-107D7D4A3C7A}" dt="2022-02-06T20:13:52.625" v="170" actId="6549"/>
        <pc:sldMkLst>
          <pc:docMk/>
          <pc:sldMk cId="2159336625" sldId="507"/>
        </pc:sldMkLst>
        <pc:spChg chg="mod">
          <ac:chgData name="Igor Shinkar" userId="db6eb1b41a9778dd" providerId="LiveId" clId="{C66FFE4D-ED96-4988-8202-107D7D4A3C7A}" dt="2022-02-06T20:13:52.625" v="170" actId="6549"/>
          <ac:spMkLst>
            <pc:docMk/>
            <pc:sldMk cId="2159336625" sldId="507"/>
            <ac:spMk id="3" creationId="{00000000-0000-0000-0000-000000000000}"/>
          </ac:spMkLst>
        </pc:spChg>
      </pc:sldChg>
      <pc:sldChg chg="modSp add">
        <pc:chgData name="Igor Shinkar" userId="db6eb1b41a9778dd" providerId="LiveId" clId="{C66FFE4D-ED96-4988-8202-107D7D4A3C7A}" dt="2022-02-06T20:25:50.019" v="581" actId="6549"/>
        <pc:sldMkLst>
          <pc:docMk/>
          <pc:sldMk cId="1604273992" sldId="508"/>
        </pc:sldMkLst>
        <pc:spChg chg="mod">
          <ac:chgData name="Igor Shinkar" userId="db6eb1b41a9778dd" providerId="LiveId" clId="{C66FFE4D-ED96-4988-8202-107D7D4A3C7A}" dt="2022-02-06T20:25:50.019" v="581" actId="6549"/>
          <ac:spMkLst>
            <pc:docMk/>
            <pc:sldMk cId="1604273992" sldId="508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C66FFE4D-ED96-4988-8202-107D7D4A3C7A}" dt="2022-02-06T20:26:11.397" v="619" actId="20577"/>
        <pc:sldMkLst>
          <pc:docMk/>
          <pc:sldMk cId="1788072495" sldId="509"/>
        </pc:sldMkLst>
        <pc:spChg chg="mod">
          <ac:chgData name="Igor Shinkar" userId="db6eb1b41a9778dd" providerId="LiveId" clId="{C66FFE4D-ED96-4988-8202-107D7D4A3C7A}" dt="2022-02-06T20:26:11.397" v="619" actId="20577"/>
          <ac:spMkLst>
            <pc:docMk/>
            <pc:sldMk cId="1788072495" sldId="509"/>
            <ac:spMk id="18434" creationId="{00000000-0000-0000-0000-000000000000}"/>
          </ac:spMkLst>
        </pc:spChg>
      </pc:sldChg>
      <pc:sldChg chg="modSp add mod modAnim">
        <pc:chgData name="Igor Shinkar" userId="db6eb1b41a9778dd" providerId="LiveId" clId="{C66FFE4D-ED96-4988-8202-107D7D4A3C7A}" dt="2022-02-06T20:45:12.640" v="1336" actId="20577"/>
        <pc:sldMkLst>
          <pc:docMk/>
          <pc:sldMk cId="2889223758" sldId="510"/>
        </pc:sldMkLst>
        <pc:spChg chg="mod">
          <ac:chgData name="Igor Shinkar" userId="db6eb1b41a9778dd" providerId="LiveId" clId="{C66FFE4D-ED96-4988-8202-107D7D4A3C7A}" dt="2022-02-06T20:26:55.288" v="679" actId="20577"/>
          <ac:spMkLst>
            <pc:docMk/>
            <pc:sldMk cId="2889223758" sldId="510"/>
            <ac:spMk id="2" creationId="{00000000-0000-0000-0000-000000000000}"/>
          </ac:spMkLst>
        </pc:spChg>
        <pc:spChg chg="mod">
          <ac:chgData name="Igor Shinkar" userId="db6eb1b41a9778dd" providerId="LiveId" clId="{C66FFE4D-ED96-4988-8202-107D7D4A3C7A}" dt="2022-02-06T20:45:12.640" v="1336" actId="20577"/>
          <ac:spMkLst>
            <pc:docMk/>
            <pc:sldMk cId="2889223758" sldId="510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C66FFE4D-ED96-4988-8202-107D7D4A3C7A}" dt="2022-02-06T20:31:55.863" v="885" actId="20577"/>
        <pc:sldMkLst>
          <pc:docMk/>
          <pc:sldMk cId="1292961973" sldId="511"/>
        </pc:sldMkLst>
        <pc:spChg chg="mod">
          <ac:chgData name="Igor Shinkar" userId="db6eb1b41a9778dd" providerId="LiveId" clId="{C66FFE4D-ED96-4988-8202-107D7D4A3C7A}" dt="2022-02-06T20:31:55.863" v="885" actId="20577"/>
          <ac:spMkLst>
            <pc:docMk/>
            <pc:sldMk cId="1292961973" sldId="511"/>
            <ac:spMk id="3" creationId="{00000000-0000-0000-0000-000000000000}"/>
          </ac:spMkLst>
        </pc:spChg>
      </pc:sldChg>
      <pc:sldChg chg="delSp modSp add mod ord delAnim modAnim">
        <pc:chgData name="Igor Shinkar" userId="db6eb1b41a9778dd" providerId="LiveId" clId="{C66FFE4D-ED96-4988-8202-107D7D4A3C7A}" dt="2022-02-08T07:51:06.805" v="1678" actId="20577"/>
        <pc:sldMkLst>
          <pc:docMk/>
          <pc:sldMk cId="3256570792" sldId="523"/>
        </pc:sldMkLst>
        <pc:spChg chg="mod">
          <ac:chgData name="Igor Shinkar" userId="db6eb1b41a9778dd" providerId="LiveId" clId="{C66FFE4D-ED96-4988-8202-107D7D4A3C7A}" dt="2022-02-08T07:51:06.805" v="1678" actId="20577"/>
          <ac:spMkLst>
            <pc:docMk/>
            <pc:sldMk cId="3256570792" sldId="523"/>
            <ac:spMk id="2" creationId="{00000000-0000-0000-0000-000000000000}"/>
          </ac:spMkLst>
        </pc:spChg>
        <pc:spChg chg="mod">
          <ac:chgData name="Igor Shinkar" userId="db6eb1b41a9778dd" providerId="LiveId" clId="{C66FFE4D-ED96-4988-8202-107D7D4A3C7A}" dt="2022-02-08T07:50:24.731" v="1602" actId="20577"/>
          <ac:spMkLst>
            <pc:docMk/>
            <pc:sldMk cId="3256570792" sldId="523"/>
            <ac:spMk id="3" creationId="{00000000-0000-0000-0000-000000000000}"/>
          </ac:spMkLst>
        </pc:spChg>
        <pc:spChg chg="del">
          <ac:chgData name="Igor Shinkar" userId="db6eb1b41a9778dd" providerId="LiveId" clId="{C66FFE4D-ED96-4988-8202-107D7D4A3C7A}" dt="2022-02-08T07:45:25.997" v="1379" actId="478"/>
          <ac:spMkLst>
            <pc:docMk/>
            <pc:sldMk cId="3256570792" sldId="523"/>
            <ac:spMk id="9" creationId="{00000000-0000-0000-0000-000000000000}"/>
          </ac:spMkLst>
        </pc:spChg>
        <pc:cxnChg chg="del">
          <ac:chgData name="Igor Shinkar" userId="db6eb1b41a9778dd" providerId="LiveId" clId="{C66FFE4D-ED96-4988-8202-107D7D4A3C7A}" dt="2022-02-08T07:45:46.135" v="1388" actId="478"/>
          <ac:cxnSpMkLst>
            <pc:docMk/>
            <pc:sldMk cId="3256570792" sldId="523"/>
            <ac:cxnSpMk id="5" creationId="{00000000-0000-0000-0000-000000000000}"/>
          </ac:cxnSpMkLst>
        </pc:cxnChg>
        <pc:cxnChg chg="del">
          <ac:chgData name="Igor Shinkar" userId="db6eb1b41a9778dd" providerId="LiveId" clId="{C66FFE4D-ED96-4988-8202-107D7D4A3C7A}" dt="2022-02-08T07:45:44.609" v="1387" actId="478"/>
          <ac:cxnSpMkLst>
            <pc:docMk/>
            <pc:sldMk cId="3256570792" sldId="523"/>
            <ac:cxnSpMk id="6" creationId="{00000000-0000-0000-0000-000000000000}"/>
          </ac:cxnSpMkLst>
        </pc:cxnChg>
        <pc:cxnChg chg="del">
          <ac:chgData name="Igor Shinkar" userId="db6eb1b41a9778dd" providerId="LiveId" clId="{C66FFE4D-ED96-4988-8202-107D7D4A3C7A}" dt="2022-02-08T07:48:43.426" v="1474" actId="478"/>
          <ac:cxnSpMkLst>
            <pc:docMk/>
            <pc:sldMk cId="3256570792" sldId="523"/>
            <ac:cxnSpMk id="7" creationId="{00000000-0000-0000-0000-000000000000}"/>
          </ac:cxnSpMkLst>
        </pc:cxnChg>
        <pc:cxnChg chg="del">
          <ac:chgData name="Igor Shinkar" userId="db6eb1b41a9778dd" providerId="LiveId" clId="{C66FFE4D-ED96-4988-8202-107D7D4A3C7A}" dt="2022-02-08T07:48:41.903" v="1473" actId="478"/>
          <ac:cxnSpMkLst>
            <pc:docMk/>
            <pc:sldMk cId="3256570792" sldId="523"/>
            <ac:cxnSpMk id="8" creationId="{00000000-0000-0000-0000-000000000000}"/>
          </ac:cxnSpMkLst>
        </pc:cxnChg>
      </pc:sldChg>
    </pc:docChg>
  </pc:docChgLst>
  <pc:docChgLst>
    <pc:chgData name="Igor Shinkar" userId="db6eb1b41a9778dd" providerId="LiveId" clId="{AB27CD5A-106D-4639-B769-38B86DD7A575}"/>
    <pc:docChg chg="undo custSel addSld delSld modSld">
      <pc:chgData name="Igor Shinkar" userId="db6eb1b41a9778dd" providerId="LiveId" clId="{AB27CD5A-106D-4639-B769-38B86DD7A575}" dt="2022-03-07T06:58:43.424" v="2598" actId="20577"/>
      <pc:docMkLst>
        <pc:docMk/>
      </pc:docMkLst>
      <pc:sldChg chg="modSp mod">
        <pc:chgData name="Igor Shinkar" userId="db6eb1b41a9778dd" providerId="LiveId" clId="{AB27CD5A-106D-4639-B769-38B86DD7A575}" dt="2022-03-07T05:47:57.514" v="1" actId="6549"/>
        <pc:sldMkLst>
          <pc:docMk/>
          <pc:sldMk cId="0" sldId="256"/>
        </pc:sldMkLst>
        <pc:spChg chg="mod">
          <ac:chgData name="Igor Shinkar" userId="db6eb1b41a9778dd" providerId="LiveId" clId="{AB27CD5A-106D-4639-B769-38B86DD7A575}" dt="2022-03-07T05:47:57.514" v="1" actId="6549"/>
          <ac:spMkLst>
            <pc:docMk/>
            <pc:sldMk cId="0" sldId="256"/>
            <ac:spMk id="2" creationId="{00000000-0000-0000-0000-000000000000}"/>
          </ac:spMkLst>
        </pc:spChg>
      </pc:sldChg>
      <pc:sldChg chg="modSp mod">
        <pc:chgData name="Igor Shinkar" userId="db6eb1b41a9778dd" providerId="LiveId" clId="{AB27CD5A-106D-4639-B769-38B86DD7A575}" dt="2022-03-07T05:48:05.332" v="7" actId="6549"/>
        <pc:sldMkLst>
          <pc:docMk/>
          <pc:sldMk cId="1348404624" sldId="362"/>
        </pc:sldMkLst>
        <pc:spChg chg="mod">
          <ac:chgData name="Igor Shinkar" userId="db6eb1b41a9778dd" providerId="LiveId" clId="{AB27CD5A-106D-4639-B769-38B86DD7A575}" dt="2022-03-07T05:48:02.673" v="6" actId="20577"/>
          <ac:spMkLst>
            <pc:docMk/>
            <pc:sldMk cId="1348404624" sldId="362"/>
            <ac:spMk id="2" creationId="{00000000-0000-0000-0000-000000000000}"/>
          </ac:spMkLst>
        </pc:spChg>
        <pc:spChg chg="mod">
          <ac:chgData name="Igor Shinkar" userId="db6eb1b41a9778dd" providerId="LiveId" clId="{AB27CD5A-106D-4639-B769-38B86DD7A575}" dt="2022-03-07T05:48:05.332" v="7" actId="6549"/>
          <ac:spMkLst>
            <pc:docMk/>
            <pc:sldMk cId="1348404624" sldId="362"/>
            <ac:spMk id="3" creationId="{00000000-0000-0000-0000-000000000000}"/>
          </ac:spMkLst>
        </pc:spChg>
      </pc:sldChg>
      <pc:sldChg chg="del">
        <pc:chgData name="Igor Shinkar" userId="db6eb1b41a9778dd" providerId="LiveId" clId="{AB27CD5A-106D-4639-B769-38B86DD7A575}" dt="2022-03-07T05:48:17.153" v="8" actId="47"/>
        <pc:sldMkLst>
          <pc:docMk/>
          <pc:sldMk cId="977579885" sldId="528"/>
        </pc:sldMkLst>
      </pc:sldChg>
      <pc:sldChg chg="del">
        <pc:chgData name="Igor Shinkar" userId="db6eb1b41a9778dd" providerId="LiveId" clId="{AB27CD5A-106D-4639-B769-38B86DD7A575}" dt="2022-03-07T05:48:17.153" v="8" actId="47"/>
        <pc:sldMkLst>
          <pc:docMk/>
          <pc:sldMk cId="1970888163" sldId="529"/>
        </pc:sldMkLst>
      </pc:sldChg>
      <pc:sldChg chg="del">
        <pc:chgData name="Igor Shinkar" userId="db6eb1b41a9778dd" providerId="LiveId" clId="{AB27CD5A-106D-4639-B769-38B86DD7A575}" dt="2022-03-07T05:48:17.153" v="8" actId="47"/>
        <pc:sldMkLst>
          <pc:docMk/>
          <pc:sldMk cId="3960382438" sldId="530"/>
        </pc:sldMkLst>
      </pc:sldChg>
      <pc:sldChg chg="del">
        <pc:chgData name="Igor Shinkar" userId="db6eb1b41a9778dd" providerId="LiveId" clId="{AB27CD5A-106D-4639-B769-38B86DD7A575}" dt="2022-03-07T05:48:17.153" v="8" actId="47"/>
        <pc:sldMkLst>
          <pc:docMk/>
          <pc:sldMk cId="2605229105" sldId="537"/>
        </pc:sldMkLst>
      </pc:sldChg>
      <pc:sldChg chg="del">
        <pc:chgData name="Igor Shinkar" userId="db6eb1b41a9778dd" providerId="LiveId" clId="{AB27CD5A-106D-4639-B769-38B86DD7A575}" dt="2022-03-07T05:48:17.153" v="8" actId="47"/>
        <pc:sldMkLst>
          <pc:docMk/>
          <pc:sldMk cId="2548945666" sldId="538"/>
        </pc:sldMkLst>
      </pc:sldChg>
      <pc:sldChg chg="del">
        <pc:chgData name="Igor Shinkar" userId="db6eb1b41a9778dd" providerId="LiveId" clId="{AB27CD5A-106D-4639-B769-38B86DD7A575}" dt="2022-03-07T05:48:17.153" v="8" actId="47"/>
        <pc:sldMkLst>
          <pc:docMk/>
          <pc:sldMk cId="3627199947" sldId="539"/>
        </pc:sldMkLst>
      </pc:sldChg>
      <pc:sldChg chg="modSp mod">
        <pc:chgData name="Igor Shinkar" userId="db6eb1b41a9778dd" providerId="LiveId" clId="{AB27CD5A-106D-4639-B769-38B86DD7A575}" dt="2022-03-07T05:52:35.564" v="232" actId="20577"/>
        <pc:sldMkLst>
          <pc:docMk/>
          <pc:sldMk cId="3881692008" sldId="540"/>
        </pc:sldMkLst>
        <pc:spChg chg="mod">
          <ac:chgData name="Igor Shinkar" userId="db6eb1b41a9778dd" providerId="LiveId" clId="{AB27CD5A-106D-4639-B769-38B86DD7A575}" dt="2022-03-07T05:52:35.564" v="232" actId="20577"/>
          <ac:spMkLst>
            <pc:docMk/>
            <pc:sldMk cId="3881692008" sldId="540"/>
            <ac:spMk id="3" creationId="{00000000-0000-0000-0000-000000000000}"/>
          </ac:spMkLst>
        </pc:spChg>
      </pc:sldChg>
      <pc:sldChg chg="modSp del modAnim">
        <pc:chgData name="Igor Shinkar" userId="db6eb1b41a9778dd" providerId="LiveId" clId="{AB27CD5A-106D-4639-B769-38B86DD7A575}" dt="2022-03-07T05:52:27.999" v="206" actId="47"/>
        <pc:sldMkLst>
          <pc:docMk/>
          <pc:sldMk cId="3513905170" sldId="542"/>
        </pc:sldMkLst>
        <pc:spChg chg="mod">
          <ac:chgData name="Igor Shinkar" userId="db6eb1b41a9778dd" providerId="LiveId" clId="{AB27CD5A-106D-4639-B769-38B86DD7A575}" dt="2022-03-07T05:48:55.379" v="17" actId="6549"/>
          <ac:spMkLst>
            <pc:docMk/>
            <pc:sldMk cId="3513905170" sldId="542"/>
            <ac:spMk id="3" creationId="{00000000-0000-0000-0000-000000000000}"/>
          </ac:spMkLst>
        </pc:spChg>
      </pc:sldChg>
      <pc:sldChg chg="del">
        <pc:chgData name="Igor Shinkar" userId="db6eb1b41a9778dd" providerId="LiveId" clId="{AB27CD5A-106D-4639-B769-38B86DD7A575}" dt="2022-03-07T05:52:08.770" v="187" actId="47"/>
        <pc:sldMkLst>
          <pc:docMk/>
          <pc:sldMk cId="3205301525" sldId="543"/>
        </pc:sldMkLst>
      </pc:sldChg>
      <pc:sldChg chg="modSp del mod">
        <pc:chgData name="Igor Shinkar" userId="db6eb1b41a9778dd" providerId="LiveId" clId="{AB27CD5A-106D-4639-B769-38B86DD7A575}" dt="2022-03-07T05:52:43.837" v="233" actId="47"/>
        <pc:sldMkLst>
          <pc:docMk/>
          <pc:sldMk cId="1587212501" sldId="544"/>
        </pc:sldMkLst>
        <pc:spChg chg="mod">
          <ac:chgData name="Igor Shinkar" userId="db6eb1b41a9778dd" providerId="LiveId" clId="{AB27CD5A-106D-4639-B769-38B86DD7A575}" dt="2022-03-07T05:52:21.792" v="205"/>
          <ac:spMkLst>
            <pc:docMk/>
            <pc:sldMk cId="1587212501" sldId="544"/>
            <ac:spMk id="2" creationId="{00000000-0000-0000-0000-000000000000}"/>
          </ac:spMkLst>
        </pc:spChg>
      </pc:sldChg>
      <pc:sldChg chg="modSp mod modAnim">
        <pc:chgData name="Igor Shinkar" userId="db6eb1b41a9778dd" providerId="LiveId" clId="{AB27CD5A-106D-4639-B769-38B86DD7A575}" dt="2022-03-07T06:03:08.718" v="878" actId="20577"/>
        <pc:sldMkLst>
          <pc:docMk/>
          <pc:sldMk cId="1306565734" sldId="545"/>
        </pc:sldMkLst>
        <pc:spChg chg="mod">
          <ac:chgData name="Igor Shinkar" userId="db6eb1b41a9778dd" providerId="LiveId" clId="{AB27CD5A-106D-4639-B769-38B86DD7A575}" dt="2022-03-07T05:58:08.833" v="607" actId="20577"/>
          <ac:spMkLst>
            <pc:docMk/>
            <pc:sldMk cId="1306565734" sldId="545"/>
            <ac:spMk id="2" creationId="{00000000-0000-0000-0000-000000000000}"/>
          </ac:spMkLst>
        </pc:spChg>
        <pc:spChg chg="mod">
          <ac:chgData name="Igor Shinkar" userId="db6eb1b41a9778dd" providerId="LiveId" clId="{AB27CD5A-106D-4639-B769-38B86DD7A575}" dt="2022-03-07T06:03:08.718" v="878" actId="20577"/>
          <ac:spMkLst>
            <pc:docMk/>
            <pc:sldMk cId="1306565734" sldId="545"/>
            <ac:spMk id="3" creationId="{00000000-0000-0000-0000-000000000000}"/>
          </ac:spMkLst>
        </pc:spChg>
      </pc:sldChg>
      <pc:sldChg chg="modSp mod modAnim">
        <pc:chgData name="Igor Shinkar" userId="db6eb1b41a9778dd" providerId="LiveId" clId="{AB27CD5A-106D-4639-B769-38B86DD7A575}" dt="2022-03-07T06:22:24.393" v="981" actId="6549"/>
        <pc:sldMkLst>
          <pc:docMk/>
          <pc:sldMk cId="2229033507" sldId="546"/>
        </pc:sldMkLst>
        <pc:spChg chg="mod">
          <ac:chgData name="Igor Shinkar" userId="db6eb1b41a9778dd" providerId="LiveId" clId="{AB27CD5A-106D-4639-B769-38B86DD7A575}" dt="2022-03-07T06:04:06.537" v="910"/>
          <ac:spMkLst>
            <pc:docMk/>
            <pc:sldMk cId="2229033507" sldId="546"/>
            <ac:spMk id="2" creationId="{00000000-0000-0000-0000-000000000000}"/>
          </ac:spMkLst>
        </pc:spChg>
        <pc:spChg chg="mod">
          <ac:chgData name="Igor Shinkar" userId="db6eb1b41a9778dd" providerId="LiveId" clId="{AB27CD5A-106D-4639-B769-38B86DD7A575}" dt="2022-03-07T06:22:24.393" v="981" actId="6549"/>
          <ac:spMkLst>
            <pc:docMk/>
            <pc:sldMk cId="2229033507" sldId="546"/>
            <ac:spMk id="3" creationId="{00000000-0000-0000-0000-000000000000}"/>
          </ac:spMkLst>
        </pc:spChg>
      </pc:sldChg>
      <pc:sldChg chg="del">
        <pc:chgData name="Igor Shinkar" userId="db6eb1b41a9778dd" providerId="LiveId" clId="{AB27CD5A-106D-4639-B769-38B86DD7A575}" dt="2022-03-07T06:22:40.681" v="983" actId="47"/>
        <pc:sldMkLst>
          <pc:docMk/>
          <pc:sldMk cId="1290464592" sldId="547"/>
        </pc:sldMkLst>
      </pc:sldChg>
      <pc:sldChg chg="delSp add del mod delAnim">
        <pc:chgData name="Igor Shinkar" userId="db6eb1b41a9778dd" providerId="LiveId" clId="{AB27CD5A-106D-4639-B769-38B86DD7A575}" dt="2022-03-07T06:27:46.674" v="1237" actId="47"/>
        <pc:sldMkLst>
          <pc:docMk/>
          <pc:sldMk cId="3487418810" sldId="548"/>
        </pc:sldMkLst>
        <pc:spChg chg="del">
          <ac:chgData name="Igor Shinkar" userId="db6eb1b41a9778dd" providerId="LiveId" clId="{AB27CD5A-106D-4639-B769-38B86DD7A575}" dt="2022-03-07T06:27:12.210" v="1226" actId="478"/>
          <ac:spMkLst>
            <pc:docMk/>
            <pc:sldMk cId="3487418810" sldId="548"/>
            <ac:spMk id="4" creationId="{1DFDED64-C2CE-4A38-B51E-F8CDE3737CF0}"/>
          </ac:spMkLst>
        </pc:spChg>
      </pc:sldChg>
      <pc:sldChg chg="delSp del mod delAnim">
        <pc:chgData name="Igor Shinkar" userId="db6eb1b41a9778dd" providerId="LiveId" clId="{AB27CD5A-106D-4639-B769-38B86DD7A575}" dt="2022-03-07T06:28:11.129" v="1239" actId="47"/>
        <pc:sldMkLst>
          <pc:docMk/>
          <pc:sldMk cId="3796140890" sldId="549"/>
        </pc:sldMkLst>
        <pc:spChg chg="del">
          <ac:chgData name="Igor Shinkar" userId="db6eb1b41a9778dd" providerId="LiveId" clId="{AB27CD5A-106D-4639-B769-38B86DD7A575}" dt="2022-03-07T06:28:06.746" v="1238" actId="478"/>
          <ac:spMkLst>
            <pc:docMk/>
            <pc:sldMk cId="3796140890" sldId="549"/>
            <ac:spMk id="94" creationId="{15EBEA8E-5CB0-4FCB-BE1D-F86AADAF9A77}"/>
          </ac:spMkLst>
        </pc:spChg>
      </pc:sldChg>
      <pc:sldChg chg="addSp delSp modSp mod addAnim delAnim">
        <pc:chgData name="Igor Shinkar" userId="db6eb1b41a9778dd" providerId="LiveId" clId="{AB27CD5A-106D-4639-B769-38B86DD7A575}" dt="2022-03-07T06:35:02.987" v="1372" actId="20577"/>
        <pc:sldMkLst>
          <pc:docMk/>
          <pc:sldMk cId="669521883" sldId="550"/>
        </pc:sldMkLst>
        <pc:spChg chg="mod">
          <ac:chgData name="Igor Shinkar" userId="db6eb1b41a9778dd" providerId="LiveId" clId="{AB27CD5A-106D-4639-B769-38B86DD7A575}" dt="2022-03-07T06:28:42.752" v="1244" actId="6549"/>
          <ac:spMkLst>
            <pc:docMk/>
            <pc:sldMk cId="669521883" sldId="550"/>
            <ac:spMk id="2" creationId="{00000000-0000-0000-0000-000000000000}"/>
          </ac:spMkLst>
        </pc:spChg>
        <pc:spChg chg="mod">
          <ac:chgData name="Igor Shinkar" userId="db6eb1b41a9778dd" providerId="LiveId" clId="{AB27CD5A-106D-4639-B769-38B86DD7A575}" dt="2022-03-07T06:28:30.972" v="1241" actId="207"/>
          <ac:spMkLst>
            <pc:docMk/>
            <pc:sldMk cId="669521883" sldId="550"/>
            <ac:spMk id="5" creationId="{8D9C7984-F12A-4052-B4C7-E0B546A0EBA5}"/>
          </ac:spMkLst>
        </pc:spChg>
        <pc:spChg chg="mod">
          <ac:chgData name="Igor Shinkar" userId="db6eb1b41a9778dd" providerId="LiveId" clId="{AB27CD5A-106D-4639-B769-38B86DD7A575}" dt="2022-03-07T06:29:51.343" v="1287" actId="207"/>
          <ac:spMkLst>
            <pc:docMk/>
            <pc:sldMk cId="669521883" sldId="550"/>
            <ac:spMk id="6" creationId="{87AE37F2-0B27-4905-9065-F6B8972DF7F0}"/>
          </ac:spMkLst>
        </pc:spChg>
        <pc:spChg chg="mod">
          <ac:chgData name="Igor Shinkar" userId="db6eb1b41a9778dd" providerId="LiveId" clId="{AB27CD5A-106D-4639-B769-38B86DD7A575}" dt="2022-03-07T06:33:07.715" v="1348" actId="1076"/>
          <ac:spMkLst>
            <pc:docMk/>
            <pc:sldMk cId="669521883" sldId="550"/>
            <ac:spMk id="28" creationId="{501E37B5-7648-4CB2-90C7-1338712428E5}"/>
          </ac:spMkLst>
        </pc:spChg>
        <pc:spChg chg="mod">
          <ac:chgData name="Igor Shinkar" userId="db6eb1b41a9778dd" providerId="LiveId" clId="{AB27CD5A-106D-4639-B769-38B86DD7A575}" dt="2022-03-07T06:33:02.658" v="1347" actId="1076"/>
          <ac:spMkLst>
            <pc:docMk/>
            <pc:sldMk cId="669521883" sldId="550"/>
            <ac:spMk id="33" creationId="{501E37B5-7648-4CB2-90C7-1338712428E5}"/>
          </ac:spMkLst>
        </pc:spChg>
        <pc:spChg chg="add del mod">
          <ac:chgData name="Igor Shinkar" userId="db6eb1b41a9778dd" providerId="LiveId" clId="{AB27CD5A-106D-4639-B769-38B86DD7A575}" dt="2022-03-07T06:34:03.861" v="1360" actId="1076"/>
          <ac:spMkLst>
            <pc:docMk/>
            <pc:sldMk cId="669521883" sldId="550"/>
            <ac:spMk id="45" creationId="{501E37B5-7648-4CB2-90C7-1338712428E5}"/>
          </ac:spMkLst>
        </pc:spChg>
        <pc:spChg chg="add del mod">
          <ac:chgData name="Igor Shinkar" userId="db6eb1b41a9778dd" providerId="LiveId" clId="{AB27CD5A-106D-4639-B769-38B86DD7A575}" dt="2022-03-07T06:34:22.962" v="1362" actId="1076"/>
          <ac:spMkLst>
            <pc:docMk/>
            <pc:sldMk cId="669521883" sldId="550"/>
            <ac:spMk id="51" creationId="{501E37B5-7648-4CB2-90C7-1338712428E5}"/>
          </ac:spMkLst>
        </pc:spChg>
        <pc:graphicFrameChg chg="mod modGraphic">
          <ac:chgData name="Igor Shinkar" userId="db6eb1b41a9778dd" providerId="LiveId" clId="{AB27CD5A-106D-4639-B769-38B86DD7A575}" dt="2022-03-07T06:35:02.987" v="1372" actId="20577"/>
          <ac:graphicFrameMkLst>
            <pc:docMk/>
            <pc:sldMk cId="669521883" sldId="550"/>
            <ac:graphicFrameMk id="10" creationId="{689D0AE0-A3D2-42E6-92A4-A9A5CF8C6604}"/>
          </ac:graphicFrameMkLst>
        </pc:graphicFrameChg>
        <pc:cxnChg chg="mod">
          <ac:chgData name="Igor Shinkar" userId="db6eb1b41a9778dd" providerId="LiveId" clId="{AB27CD5A-106D-4639-B769-38B86DD7A575}" dt="2022-03-07T06:33:07.715" v="1348" actId="1076"/>
          <ac:cxnSpMkLst>
            <pc:docMk/>
            <pc:sldMk cId="669521883" sldId="550"/>
            <ac:cxnSpMk id="27" creationId="{D6264298-0157-497D-965C-3A9D0884652A}"/>
          </ac:cxnSpMkLst>
        </pc:cxnChg>
        <pc:cxnChg chg="mod">
          <ac:chgData name="Igor Shinkar" userId="db6eb1b41a9778dd" providerId="LiveId" clId="{AB27CD5A-106D-4639-B769-38B86DD7A575}" dt="2022-03-07T06:33:19.449" v="1349" actId="14100"/>
          <ac:cxnSpMkLst>
            <pc:docMk/>
            <pc:sldMk cId="669521883" sldId="550"/>
            <ac:cxnSpMk id="31" creationId="{D6264298-0157-497D-965C-3A9D0884652A}"/>
          </ac:cxnSpMkLst>
        </pc:cxnChg>
        <pc:cxnChg chg="add del mod">
          <ac:chgData name="Igor Shinkar" userId="db6eb1b41a9778dd" providerId="LiveId" clId="{AB27CD5A-106D-4639-B769-38B86DD7A575}" dt="2022-03-07T06:31:56.060" v="1331" actId="14100"/>
          <ac:cxnSpMkLst>
            <pc:docMk/>
            <pc:sldMk cId="669521883" sldId="550"/>
            <ac:cxnSpMk id="32" creationId="{7A24CC06-857F-4814-AAB7-796DF0C077C4}"/>
          </ac:cxnSpMkLst>
        </pc:cxnChg>
        <pc:cxnChg chg="mod">
          <ac:chgData name="Igor Shinkar" userId="db6eb1b41a9778dd" providerId="LiveId" clId="{AB27CD5A-106D-4639-B769-38B86DD7A575}" dt="2022-03-07T06:33:34.985" v="1353" actId="14100"/>
          <ac:cxnSpMkLst>
            <pc:docMk/>
            <pc:sldMk cId="669521883" sldId="550"/>
            <ac:cxnSpMk id="34" creationId="{D6264298-0157-497D-965C-3A9D0884652A}"/>
          </ac:cxnSpMkLst>
        </pc:cxnChg>
        <pc:cxnChg chg="mod">
          <ac:chgData name="Igor Shinkar" userId="db6eb1b41a9778dd" providerId="LiveId" clId="{AB27CD5A-106D-4639-B769-38B86DD7A575}" dt="2022-03-07T06:33:23.566" v="1350" actId="14100"/>
          <ac:cxnSpMkLst>
            <pc:docMk/>
            <pc:sldMk cId="669521883" sldId="550"/>
            <ac:cxnSpMk id="36" creationId="{D6264298-0157-497D-965C-3A9D0884652A}"/>
          </ac:cxnSpMkLst>
        </pc:cxnChg>
        <pc:cxnChg chg="add del mod">
          <ac:chgData name="Igor Shinkar" userId="db6eb1b41a9778dd" providerId="LiveId" clId="{AB27CD5A-106D-4639-B769-38B86DD7A575}" dt="2022-03-07T06:34:03.861" v="1360" actId="1076"/>
          <ac:cxnSpMkLst>
            <pc:docMk/>
            <pc:sldMk cId="669521883" sldId="550"/>
            <ac:cxnSpMk id="46" creationId="{D6264298-0157-497D-965C-3A9D0884652A}"/>
          </ac:cxnSpMkLst>
        </pc:cxnChg>
        <pc:cxnChg chg="add del mod">
          <ac:chgData name="Igor Shinkar" userId="db6eb1b41a9778dd" providerId="LiveId" clId="{AB27CD5A-106D-4639-B769-38B86DD7A575}" dt="2022-03-07T06:34:11.895" v="1361" actId="478"/>
          <ac:cxnSpMkLst>
            <pc:docMk/>
            <pc:sldMk cId="669521883" sldId="550"/>
            <ac:cxnSpMk id="48" creationId="{D6264298-0157-497D-965C-3A9D0884652A}"/>
          </ac:cxnSpMkLst>
        </pc:cxnChg>
        <pc:cxnChg chg="add del mod">
          <ac:chgData name="Igor Shinkar" userId="db6eb1b41a9778dd" providerId="LiveId" clId="{AB27CD5A-106D-4639-B769-38B86DD7A575}" dt="2022-03-07T06:34:40.471" v="1365" actId="14100"/>
          <ac:cxnSpMkLst>
            <pc:docMk/>
            <pc:sldMk cId="669521883" sldId="550"/>
            <ac:cxnSpMk id="52" creationId="{D6264298-0157-497D-965C-3A9D0884652A}"/>
          </ac:cxnSpMkLst>
        </pc:cxnChg>
        <pc:cxnChg chg="add del mod">
          <ac:chgData name="Igor Shinkar" userId="db6eb1b41a9778dd" providerId="LiveId" clId="{AB27CD5A-106D-4639-B769-38B86DD7A575}" dt="2022-03-07T06:34:43.286" v="1366" actId="14100"/>
          <ac:cxnSpMkLst>
            <pc:docMk/>
            <pc:sldMk cId="669521883" sldId="550"/>
            <ac:cxnSpMk id="53" creationId="{D6264298-0157-497D-965C-3A9D0884652A}"/>
          </ac:cxnSpMkLst>
        </pc:cxnChg>
      </pc:sldChg>
      <pc:sldChg chg="delSp modSp add mod modAnim">
        <pc:chgData name="Igor Shinkar" userId="db6eb1b41a9778dd" providerId="LiveId" clId="{AB27CD5A-106D-4639-B769-38B86DD7A575}" dt="2022-03-07T05:52:18.941" v="204" actId="20577"/>
        <pc:sldMkLst>
          <pc:docMk/>
          <pc:sldMk cId="3302436919" sldId="551"/>
        </pc:sldMkLst>
        <pc:spChg chg="mod">
          <ac:chgData name="Igor Shinkar" userId="db6eb1b41a9778dd" providerId="LiveId" clId="{AB27CD5A-106D-4639-B769-38B86DD7A575}" dt="2022-03-07T05:52:18.941" v="204" actId="20577"/>
          <ac:spMkLst>
            <pc:docMk/>
            <pc:sldMk cId="3302436919" sldId="551"/>
            <ac:spMk id="2" creationId="{00000000-0000-0000-0000-000000000000}"/>
          </ac:spMkLst>
        </pc:spChg>
        <pc:spChg chg="mod">
          <ac:chgData name="Igor Shinkar" userId="db6eb1b41a9778dd" providerId="LiveId" clId="{AB27CD5A-106D-4639-B769-38B86DD7A575}" dt="2022-03-07T05:52:04.475" v="186" actId="20577"/>
          <ac:spMkLst>
            <pc:docMk/>
            <pc:sldMk cId="3302436919" sldId="551"/>
            <ac:spMk id="3" creationId="{00000000-0000-0000-0000-000000000000}"/>
          </ac:spMkLst>
        </pc:spChg>
        <pc:cxnChg chg="del mod">
          <ac:chgData name="Igor Shinkar" userId="db6eb1b41a9778dd" providerId="LiveId" clId="{AB27CD5A-106D-4639-B769-38B86DD7A575}" dt="2022-03-07T05:49:42.836" v="73" actId="478"/>
          <ac:cxnSpMkLst>
            <pc:docMk/>
            <pc:sldMk cId="3302436919" sldId="551"/>
            <ac:cxnSpMk id="11" creationId="{C0D2FF8A-FE19-4CD0-B884-5ECFBA67DDE8}"/>
          </ac:cxnSpMkLst>
        </pc:cxnChg>
        <pc:cxnChg chg="mod">
          <ac:chgData name="Igor Shinkar" userId="db6eb1b41a9778dd" providerId="LiveId" clId="{AB27CD5A-106D-4639-B769-38B86DD7A575}" dt="2022-03-07T05:50:39.558" v="107" actId="14100"/>
          <ac:cxnSpMkLst>
            <pc:docMk/>
            <pc:sldMk cId="3302436919" sldId="551"/>
            <ac:cxnSpMk id="17" creationId="{47C86D22-1635-49F3-9039-3BAC19EAC02B}"/>
          </ac:cxnSpMkLst>
        </pc:cxnChg>
        <pc:cxnChg chg="mod">
          <ac:chgData name="Igor Shinkar" userId="db6eb1b41a9778dd" providerId="LiveId" clId="{AB27CD5A-106D-4639-B769-38B86DD7A575}" dt="2022-03-07T05:50:25.250" v="105" actId="208"/>
          <ac:cxnSpMkLst>
            <pc:docMk/>
            <pc:sldMk cId="3302436919" sldId="551"/>
            <ac:cxnSpMk id="24" creationId="{E2452A22-D128-44C7-BF9C-3368114D5440}"/>
          </ac:cxnSpMkLst>
        </pc:cxnChg>
        <pc:cxnChg chg="mod">
          <ac:chgData name="Igor Shinkar" userId="db6eb1b41a9778dd" providerId="LiveId" clId="{AB27CD5A-106D-4639-B769-38B86DD7A575}" dt="2022-03-07T05:50:25.250" v="105" actId="208"/>
          <ac:cxnSpMkLst>
            <pc:docMk/>
            <pc:sldMk cId="3302436919" sldId="551"/>
            <ac:cxnSpMk id="27" creationId="{7B572C7A-DFF9-4CEB-9DE4-E1C30C7DCEDD}"/>
          </ac:cxnSpMkLst>
        </pc:cxnChg>
        <pc:cxnChg chg="del mod">
          <ac:chgData name="Igor Shinkar" userId="db6eb1b41a9778dd" providerId="LiveId" clId="{AB27CD5A-106D-4639-B769-38B86DD7A575}" dt="2022-03-07T05:49:42.836" v="73" actId="478"/>
          <ac:cxnSpMkLst>
            <pc:docMk/>
            <pc:sldMk cId="3302436919" sldId="551"/>
            <ac:cxnSpMk id="35" creationId="{056C820D-C41C-4B6B-B1B0-1AE1BD65684B}"/>
          </ac:cxnSpMkLst>
        </pc:cxnChg>
      </pc:sldChg>
      <pc:sldChg chg="modSp add mod modAnim">
        <pc:chgData name="Igor Shinkar" userId="db6eb1b41a9778dd" providerId="LiveId" clId="{AB27CD5A-106D-4639-B769-38B86DD7A575}" dt="2022-03-07T06:03:34.174" v="909" actId="6549"/>
        <pc:sldMkLst>
          <pc:docMk/>
          <pc:sldMk cId="2250053217" sldId="552"/>
        </pc:sldMkLst>
        <pc:spChg chg="mod">
          <ac:chgData name="Igor Shinkar" userId="db6eb1b41a9778dd" providerId="LiveId" clId="{AB27CD5A-106D-4639-B769-38B86DD7A575}" dt="2022-03-07T06:01:16.088" v="731" actId="20577"/>
          <ac:spMkLst>
            <pc:docMk/>
            <pc:sldMk cId="2250053217" sldId="552"/>
            <ac:spMk id="2" creationId="{00000000-0000-0000-0000-000000000000}"/>
          </ac:spMkLst>
        </pc:spChg>
        <pc:spChg chg="mod">
          <ac:chgData name="Igor Shinkar" userId="db6eb1b41a9778dd" providerId="LiveId" clId="{AB27CD5A-106D-4639-B769-38B86DD7A575}" dt="2022-03-07T06:03:34.174" v="909" actId="6549"/>
          <ac:spMkLst>
            <pc:docMk/>
            <pc:sldMk cId="2250053217" sldId="552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AB27CD5A-106D-4639-B769-38B86DD7A575}" dt="2022-03-07T06:26:26.414" v="1224"/>
        <pc:sldMkLst>
          <pc:docMk/>
          <pc:sldMk cId="1536353870" sldId="553"/>
        </pc:sldMkLst>
        <pc:spChg chg="mod">
          <ac:chgData name="Igor Shinkar" userId="db6eb1b41a9778dd" providerId="LiveId" clId="{AB27CD5A-106D-4639-B769-38B86DD7A575}" dt="2022-03-07T06:26:26.414" v="1224"/>
          <ac:spMkLst>
            <pc:docMk/>
            <pc:sldMk cId="1536353870" sldId="553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AB27CD5A-106D-4639-B769-38B86DD7A575}" dt="2022-03-07T06:27:42.172" v="1236" actId="20577"/>
        <pc:sldMkLst>
          <pc:docMk/>
          <pc:sldMk cId="1197030071" sldId="554"/>
        </pc:sldMkLst>
        <pc:spChg chg="mod">
          <ac:chgData name="Igor Shinkar" userId="db6eb1b41a9778dd" providerId="LiveId" clId="{AB27CD5A-106D-4639-B769-38B86DD7A575}" dt="2022-03-07T06:27:42.172" v="1236" actId="20577"/>
          <ac:spMkLst>
            <pc:docMk/>
            <pc:sldMk cId="1197030071" sldId="554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AB27CD5A-106D-4639-B769-38B86DD7A575}" dt="2022-03-07T06:35:24.485" v="1379" actId="6549"/>
        <pc:sldMkLst>
          <pc:docMk/>
          <pc:sldMk cId="979101224" sldId="555"/>
        </pc:sldMkLst>
        <pc:spChg chg="mod">
          <ac:chgData name="Igor Shinkar" userId="db6eb1b41a9778dd" providerId="LiveId" clId="{AB27CD5A-106D-4639-B769-38B86DD7A575}" dt="2022-03-07T06:35:24.485" v="1379" actId="6549"/>
          <ac:spMkLst>
            <pc:docMk/>
            <pc:sldMk cId="979101224" sldId="555"/>
            <ac:spMk id="3" creationId="{00000000-0000-0000-0000-000000000000}"/>
          </ac:spMkLst>
        </pc:spChg>
      </pc:sldChg>
      <pc:sldChg chg="modSp add mod modAnim">
        <pc:chgData name="Igor Shinkar" userId="db6eb1b41a9778dd" providerId="LiveId" clId="{AB27CD5A-106D-4639-B769-38B86DD7A575}" dt="2022-03-07T06:38:38.547" v="1741" actId="20577"/>
        <pc:sldMkLst>
          <pc:docMk/>
          <pc:sldMk cId="4157167679" sldId="556"/>
        </pc:sldMkLst>
        <pc:spChg chg="mod">
          <ac:chgData name="Igor Shinkar" userId="db6eb1b41a9778dd" providerId="LiveId" clId="{AB27CD5A-106D-4639-B769-38B86DD7A575}" dt="2022-03-07T06:35:38.824" v="1400" actId="20577"/>
          <ac:spMkLst>
            <pc:docMk/>
            <pc:sldMk cId="4157167679" sldId="556"/>
            <ac:spMk id="2" creationId="{00000000-0000-0000-0000-000000000000}"/>
          </ac:spMkLst>
        </pc:spChg>
        <pc:spChg chg="mod">
          <ac:chgData name="Igor Shinkar" userId="db6eb1b41a9778dd" providerId="LiveId" clId="{AB27CD5A-106D-4639-B769-38B86DD7A575}" dt="2022-03-07T06:38:38.547" v="1741" actId="20577"/>
          <ac:spMkLst>
            <pc:docMk/>
            <pc:sldMk cId="4157167679" sldId="556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AB27CD5A-106D-4639-B769-38B86DD7A575}" dt="2022-03-07T06:58:04.871" v="2552" actId="403"/>
        <pc:sldMkLst>
          <pc:docMk/>
          <pc:sldMk cId="2195663017" sldId="557"/>
        </pc:sldMkLst>
        <pc:spChg chg="mod">
          <ac:chgData name="Igor Shinkar" userId="db6eb1b41a9778dd" providerId="LiveId" clId="{AB27CD5A-106D-4639-B769-38B86DD7A575}" dt="2022-03-07T06:58:04.871" v="2552" actId="403"/>
          <ac:spMkLst>
            <pc:docMk/>
            <pc:sldMk cId="2195663017" sldId="557"/>
            <ac:spMk id="3" creationId="{00000000-0000-0000-0000-000000000000}"/>
          </ac:spMkLst>
        </pc:spChg>
      </pc:sldChg>
      <pc:sldChg chg="modSp add mod modAnim">
        <pc:chgData name="Igor Shinkar" userId="db6eb1b41a9778dd" providerId="LiveId" clId="{AB27CD5A-106D-4639-B769-38B86DD7A575}" dt="2022-03-07T06:58:43.424" v="2598" actId="20577"/>
        <pc:sldMkLst>
          <pc:docMk/>
          <pc:sldMk cId="3801963313" sldId="558"/>
        </pc:sldMkLst>
        <pc:spChg chg="mod">
          <ac:chgData name="Igor Shinkar" userId="db6eb1b41a9778dd" providerId="LiveId" clId="{AB27CD5A-106D-4639-B769-38B86DD7A575}" dt="2022-03-07T06:58:43.424" v="2598" actId="20577"/>
          <ac:spMkLst>
            <pc:docMk/>
            <pc:sldMk cId="3801963313" sldId="558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9053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9053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105275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362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en-US" sz="2000" b="0" i="0" u="none" strike="noStrike" kern="1200" cap="none" spc="0" baseline="0">
        <a:solidFill>
          <a:srgbClr val="000000"/>
        </a:solidFill>
        <a:uFillTx/>
        <a:latin typeface="Arial" pitchFamily="18"/>
        <a:ea typeface="Arial Unicode MS" pitchFamily="2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3650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0388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13086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1431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2916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9212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558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3305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9750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873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7119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2529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2180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797542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08966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1163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03636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69740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7294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34750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1259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53834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24828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44809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71337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06533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3206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50489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8966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37875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24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808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3155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3450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9156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7535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362821" y="684208"/>
            <a:ext cx="2212976" cy="5075240"/>
          </a:xfrm>
        </p:spPr>
        <p:txBody>
          <a:bodyPr vert="eaVert"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720720" y="684208"/>
            <a:ext cx="6489697" cy="507524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4083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3484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3238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72072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22446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6241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23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2378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854068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616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7374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719998" y="683998"/>
            <a:ext cx="8460001" cy="102347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de-D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19998" y="1949043"/>
            <a:ext cx="8855643" cy="381096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39998" y="6318723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267361" y="6347161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831363" y="6347161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44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en-US" sz="32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aintBrush trans="58000" brushSize="3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" y="1"/>
            <a:ext cx="1693510" cy="1269999"/>
          </a:xfrm>
          <a:prstGeom prst="rect">
            <a:avLst/>
          </a:prstGeom>
        </p:spPr>
      </p:pic>
      <p:sp>
        <p:nvSpPr>
          <p:cNvPr id="2" name="Text Placeholder 1"/>
          <p:cNvSpPr txBox="1">
            <a:spLocks noGrp="1"/>
          </p:cNvSpPr>
          <p:nvPr>
            <p:ph type="body" idx="4294967295"/>
          </p:nvPr>
        </p:nvSpPr>
        <p:spPr>
          <a:xfrm>
            <a:off x="719998" y="1445035"/>
            <a:ext cx="8855643" cy="5509200"/>
          </a:xfrm>
        </p:spPr>
        <p:txBody>
          <a:bodyPr>
            <a:spAutoFit/>
          </a:bodyPr>
          <a:lstStyle/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CMPT 405/705</a:t>
            </a: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 &amp; Analysis of Algorithms</a:t>
            </a:r>
          </a:p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 14, 2022</a:t>
            </a:r>
          </a:p>
          <a:p>
            <a:pPr lvl="0" algn="ctr"/>
            <a:endParaRPr lang="de-DE" sz="36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de-DE" sz="3600" dirty="0">
              <a:solidFill>
                <a:srgbClr val="99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More on approximation algorithms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/>
              <a:t>Definition</a:t>
            </a:r>
            <a:r>
              <a:rPr lang="en-US" sz="2000" dirty="0"/>
              <a:t>: Let L be a minimization problem.</a:t>
            </a:r>
          </a:p>
          <a:p>
            <a:r>
              <a:rPr lang="en-US" sz="2000" dirty="0"/>
              <a:t>(E.g., min vertex cover, min set cover, traveling salesman problem)</a:t>
            </a:r>
          </a:p>
          <a:p>
            <a:r>
              <a:rPr lang="en-US" sz="2000" dirty="0"/>
              <a:t>An algorithm ALG is said to be an </a:t>
            </a:r>
            <a:r>
              <a:rPr lang="el-GR" sz="2000" u="sng" dirty="0"/>
              <a:t>α</a:t>
            </a:r>
            <a:r>
              <a:rPr lang="en-US" sz="2000" u="sng" dirty="0"/>
              <a:t>-approximation for L</a:t>
            </a:r>
            <a:r>
              <a:rPr lang="en-US" sz="2000" dirty="0"/>
              <a:t> (for </a:t>
            </a:r>
            <a:r>
              <a:rPr lang="el-GR" sz="2000" dirty="0"/>
              <a:t>α </a:t>
            </a:r>
            <a:r>
              <a:rPr lang="en-US" sz="2000" dirty="0"/>
              <a:t>&gt;1)</a:t>
            </a:r>
          </a:p>
          <a:p>
            <a:r>
              <a:rPr lang="en-US" sz="2000" dirty="0"/>
              <a:t>if for any input it returns a solution that it at most </a:t>
            </a:r>
            <a:r>
              <a:rPr lang="el-GR" sz="2000" dirty="0"/>
              <a:t>α</a:t>
            </a:r>
            <a:r>
              <a:rPr lang="en-US" sz="2000" dirty="0"/>
              <a:t>*OPT</a:t>
            </a:r>
          </a:p>
          <a:p>
            <a:endParaRPr lang="en-US" sz="2000" dirty="0"/>
          </a:p>
          <a:p>
            <a:r>
              <a:rPr lang="en-US" sz="2000" dirty="0"/>
              <a:t>Same for maximization:</a:t>
            </a:r>
            <a:br>
              <a:rPr lang="en-US" sz="2000" dirty="0"/>
            </a:br>
            <a:endParaRPr lang="en-US" sz="2000" dirty="0"/>
          </a:p>
          <a:p>
            <a:r>
              <a:rPr lang="en-US" sz="2000" u="sng" dirty="0"/>
              <a:t>Definition</a:t>
            </a:r>
            <a:r>
              <a:rPr lang="en-US" sz="2000" dirty="0"/>
              <a:t>: Let L be a maximization problem (max-sat, max clique, max-cut)</a:t>
            </a:r>
          </a:p>
          <a:p>
            <a:r>
              <a:rPr lang="en-US" sz="2000" dirty="0"/>
              <a:t>An algorithm ALG is said to be an </a:t>
            </a:r>
            <a:r>
              <a:rPr lang="el-GR" sz="2000" dirty="0"/>
              <a:t>α</a:t>
            </a:r>
            <a:r>
              <a:rPr lang="en-US" sz="2000" dirty="0"/>
              <a:t>-approximation for L (for 0&lt;</a:t>
            </a:r>
            <a:r>
              <a:rPr lang="el-GR" sz="2000" dirty="0"/>
              <a:t>α</a:t>
            </a:r>
            <a:r>
              <a:rPr lang="en-US" sz="2000" dirty="0"/>
              <a:t>&lt;1)</a:t>
            </a:r>
          </a:p>
          <a:p>
            <a:r>
              <a:rPr lang="en-US" sz="2000" dirty="0"/>
              <a:t>if for any input it returns a solution that it at least </a:t>
            </a:r>
            <a:r>
              <a:rPr lang="el-GR" sz="2000" dirty="0"/>
              <a:t>α</a:t>
            </a:r>
            <a:r>
              <a:rPr lang="en-US" sz="2000" dirty="0"/>
              <a:t>*OPT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81424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More on approximation algorithms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dirty="0"/>
              <a:t>We focus on poly-time approximation algorithms for NP complete problems.</a:t>
            </a:r>
          </a:p>
          <a:p>
            <a:r>
              <a:rPr lang="en-US" sz="2000" u="sng" dirty="0"/>
              <a:t>Examples</a:t>
            </a:r>
            <a:r>
              <a:rPr lang="en-US" sz="2000" dirty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Min Vertex Cover has a poly-time 2-approximation algorithm</a:t>
            </a:r>
            <a:br>
              <a:rPr lang="en-US" sz="2000" dirty="0"/>
            </a:br>
            <a:r>
              <a:rPr lang="en-US" sz="2000" dirty="0"/>
              <a:t>On the other hand, better than 1.99-approximation is NP-complete.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Traveling salesman problem (TSP) in general graphs cannot be approximated within any factor in poly 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TSP on metric graphs has 1.5-approximation algorithm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Max-cut has a 0.878-approximation algorithm. </a:t>
            </a:r>
            <a:br>
              <a:rPr lang="en-US" sz="2000" dirty="0"/>
            </a:br>
            <a:r>
              <a:rPr lang="en-US" sz="2000" dirty="0"/>
              <a:t>On the other hand, better than 0.95-approximation is NP-complete.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Max-clique on n vertices has a log</a:t>
            </a:r>
            <a:r>
              <a:rPr lang="en-US" sz="2000" baseline="30000" dirty="0"/>
              <a:t>2</a:t>
            </a:r>
            <a:r>
              <a:rPr lang="en-US" sz="2000" dirty="0"/>
              <a:t>(n)/n approximation algorithm</a:t>
            </a:r>
            <a:br>
              <a:rPr lang="en-US" sz="2000" dirty="0"/>
            </a:br>
            <a:r>
              <a:rPr lang="en-US" sz="2000" dirty="0"/>
              <a:t>A better 1/n</a:t>
            </a:r>
            <a:r>
              <a:rPr lang="en-US" sz="2000" baseline="30000" dirty="0"/>
              <a:t>0.99</a:t>
            </a:r>
            <a:r>
              <a:rPr lang="en-US" sz="2000" dirty="0"/>
              <a:t>-approximation is NP-complete.</a:t>
            </a:r>
          </a:p>
          <a:p>
            <a:r>
              <a:rPr lang="en-US" sz="2000" dirty="0"/>
              <a:t>More on this next…</a:t>
            </a:r>
          </a:p>
        </p:txBody>
      </p:sp>
    </p:spTree>
    <p:extLst>
      <p:ext uri="{BB962C8B-B14F-4D97-AF65-F5344CB8AC3E}">
        <p14:creationId xmlns:p14="http://schemas.microsoft.com/office/powerpoint/2010/main" val="4260716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6000" dirty="0">
                <a:latin typeface="Arial" panose="020B0604020202020204" pitchFamily="34" charset="0"/>
                <a:cs typeface="Arial" panose="020B0604020202020204" pitchFamily="34" charset="0"/>
              </a:rPr>
              <a:t>ln(n)-approximation</a:t>
            </a:r>
            <a:br>
              <a:rPr lang="de-DE" sz="6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6000" dirty="0">
                <a:latin typeface="Arial" panose="020B0604020202020204" pitchFamily="34" charset="0"/>
                <a:cs typeface="Arial" panose="020B0604020202020204" pitchFamily="34" charset="0"/>
              </a:rPr>
              <a:t>for Set Cover</a:t>
            </a:r>
          </a:p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endParaRPr lang="de-DE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702623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marL="642938" indent="-528638" algn="l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ln(n) approximation for Set Cover</a:t>
            </a:r>
            <a:endParaRPr lang="de-DE" alt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Input</a:t>
            </a:r>
            <a:r>
              <a:rPr lang="en-US" sz="2000" dirty="0">
                <a:latin typeface="Albany"/>
              </a:rPr>
              <a:t>: A universe of n elements U = {a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…a</a:t>
            </a:r>
            <a:r>
              <a:rPr lang="en-US" sz="2000" baseline="-25000" dirty="0">
                <a:latin typeface="Albany"/>
              </a:rPr>
              <a:t>n</a:t>
            </a:r>
            <a:r>
              <a:rPr lang="en-US" sz="2000" dirty="0">
                <a:latin typeface="Albany"/>
              </a:rPr>
              <a:t>}, and S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…</a:t>
            </a:r>
            <a:r>
              <a:rPr lang="en-US" sz="2000" dirty="0" err="1">
                <a:latin typeface="Albany"/>
              </a:rPr>
              <a:t>S</a:t>
            </a:r>
            <a:r>
              <a:rPr lang="en-US" sz="2000" baseline="-25000" dirty="0" err="1">
                <a:latin typeface="Albany"/>
              </a:rPr>
              <a:t>m</a:t>
            </a:r>
            <a:r>
              <a:rPr lang="en-US" sz="2000" dirty="0">
                <a:latin typeface="Albany"/>
              </a:rPr>
              <a:t> - m subsets of U.</a:t>
            </a:r>
          </a:p>
          <a:p>
            <a:pPr algn="l"/>
            <a:r>
              <a:rPr lang="en-US" sz="2000" u="sng" dirty="0">
                <a:latin typeface="Albany"/>
              </a:rPr>
              <a:t>Output</a:t>
            </a:r>
            <a:r>
              <a:rPr lang="en-US" sz="2000" dirty="0">
                <a:latin typeface="Albany"/>
              </a:rPr>
              <a:t>: Find a smallest collection of sets that cover all elements U={a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…a</a:t>
            </a:r>
            <a:r>
              <a:rPr lang="en-US" sz="2000" baseline="-25000" dirty="0">
                <a:latin typeface="Albany"/>
              </a:rPr>
              <a:t>n</a:t>
            </a:r>
            <a:r>
              <a:rPr lang="en-US" sz="2000" dirty="0">
                <a:latin typeface="Albany"/>
              </a:rPr>
              <a:t>}.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8C64E5C-D339-4DFB-AA48-12C1EE4EE256}"/>
              </a:ext>
            </a:extLst>
          </p:cNvPr>
          <p:cNvSpPr/>
          <p:nvPr/>
        </p:nvSpPr>
        <p:spPr>
          <a:xfrm>
            <a:off x="3341988" y="475315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530C140-FC3B-46DE-AB8C-4A725502708E}"/>
              </a:ext>
            </a:extLst>
          </p:cNvPr>
          <p:cNvSpPr/>
          <p:nvPr/>
        </p:nvSpPr>
        <p:spPr>
          <a:xfrm>
            <a:off x="3235308" y="403433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D82FEDC-388E-4EEB-8620-FC175C09CFD5}"/>
              </a:ext>
            </a:extLst>
          </p:cNvPr>
          <p:cNvSpPr/>
          <p:nvPr/>
        </p:nvSpPr>
        <p:spPr>
          <a:xfrm>
            <a:off x="4066478" y="437215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F4F596D-E202-4C71-AF4B-2FDA95F86A0E}"/>
              </a:ext>
            </a:extLst>
          </p:cNvPr>
          <p:cNvSpPr/>
          <p:nvPr/>
        </p:nvSpPr>
        <p:spPr>
          <a:xfrm>
            <a:off x="3235308" y="444073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4A93EB2-65C6-45F4-82A9-2502A79137A5}"/>
              </a:ext>
            </a:extLst>
          </p:cNvPr>
          <p:cNvSpPr/>
          <p:nvPr/>
        </p:nvSpPr>
        <p:spPr>
          <a:xfrm>
            <a:off x="4500228" y="428071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A3A99BB-C2A2-4A62-94EC-435289AFED4C}"/>
              </a:ext>
            </a:extLst>
          </p:cNvPr>
          <p:cNvSpPr/>
          <p:nvPr/>
        </p:nvSpPr>
        <p:spPr>
          <a:xfrm>
            <a:off x="5438078" y="465663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D776437-7548-472A-94C3-62E3280EA6D3}"/>
              </a:ext>
            </a:extLst>
          </p:cNvPr>
          <p:cNvSpPr/>
          <p:nvPr/>
        </p:nvSpPr>
        <p:spPr>
          <a:xfrm>
            <a:off x="5224718" y="389971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C724EE1-BD62-4BA3-9D1E-923B1017D398}"/>
              </a:ext>
            </a:extLst>
          </p:cNvPr>
          <p:cNvSpPr/>
          <p:nvPr/>
        </p:nvSpPr>
        <p:spPr>
          <a:xfrm>
            <a:off x="4393548" y="396829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F31757CD-05F3-4630-ACE9-95C2545D8998}"/>
              </a:ext>
            </a:extLst>
          </p:cNvPr>
          <p:cNvSpPr/>
          <p:nvPr/>
        </p:nvSpPr>
        <p:spPr>
          <a:xfrm>
            <a:off x="1987238" y="3381195"/>
            <a:ext cx="1905000" cy="2286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63CBAA2-93AA-49A8-B577-B75F763344F1}"/>
              </a:ext>
            </a:extLst>
          </p:cNvPr>
          <p:cNvSpPr/>
          <p:nvPr/>
        </p:nvSpPr>
        <p:spPr>
          <a:xfrm>
            <a:off x="5590478" y="405211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B95AAFE-7ADF-45B7-814C-9418A546644A}"/>
              </a:ext>
            </a:extLst>
          </p:cNvPr>
          <p:cNvSpPr/>
          <p:nvPr/>
        </p:nvSpPr>
        <p:spPr>
          <a:xfrm>
            <a:off x="4142678" y="383875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7F17D465-9482-47B9-A5B8-096283D5FD0E}"/>
              </a:ext>
            </a:extLst>
          </p:cNvPr>
          <p:cNvSpPr/>
          <p:nvPr/>
        </p:nvSpPr>
        <p:spPr>
          <a:xfrm>
            <a:off x="3761678" y="345775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A327D18-56A0-4A7A-A25F-9DD5B1E9E355}"/>
              </a:ext>
            </a:extLst>
          </p:cNvPr>
          <p:cNvSpPr/>
          <p:nvPr/>
        </p:nvSpPr>
        <p:spPr>
          <a:xfrm>
            <a:off x="5133278" y="589615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7AA649BD-2564-4A95-AE43-418ADFB396AD}"/>
              </a:ext>
            </a:extLst>
          </p:cNvPr>
          <p:cNvSpPr/>
          <p:nvPr/>
        </p:nvSpPr>
        <p:spPr>
          <a:xfrm>
            <a:off x="3941258" y="536275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B9BC287-E73D-4B86-B80C-73DA08439CF7}"/>
              </a:ext>
            </a:extLst>
          </p:cNvPr>
          <p:cNvSpPr/>
          <p:nvPr/>
        </p:nvSpPr>
        <p:spPr>
          <a:xfrm>
            <a:off x="5514278" y="612475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9463AAD-CAAD-48FE-A998-945B959B8714}"/>
              </a:ext>
            </a:extLst>
          </p:cNvPr>
          <p:cNvSpPr/>
          <p:nvPr/>
        </p:nvSpPr>
        <p:spPr>
          <a:xfrm>
            <a:off x="4295078" y="353395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288AD364-B473-4751-BF93-0B1078FE5075}"/>
              </a:ext>
            </a:extLst>
          </p:cNvPr>
          <p:cNvSpPr/>
          <p:nvPr/>
        </p:nvSpPr>
        <p:spPr>
          <a:xfrm>
            <a:off x="3761678" y="597235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C2516622-E43C-4DAA-BE1C-DB704580A3EB}"/>
              </a:ext>
            </a:extLst>
          </p:cNvPr>
          <p:cNvSpPr/>
          <p:nvPr/>
        </p:nvSpPr>
        <p:spPr>
          <a:xfrm>
            <a:off x="4284328" y="498175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25FDBE2D-2E08-4549-A956-A585B92B28E5}"/>
              </a:ext>
            </a:extLst>
          </p:cNvPr>
          <p:cNvSpPr/>
          <p:nvPr/>
        </p:nvSpPr>
        <p:spPr>
          <a:xfrm>
            <a:off x="2542478" y="383875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11E048CF-A90B-4782-927F-2DA0DBAEE213}"/>
              </a:ext>
            </a:extLst>
          </p:cNvPr>
          <p:cNvSpPr/>
          <p:nvPr/>
        </p:nvSpPr>
        <p:spPr>
          <a:xfrm>
            <a:off x="3304478" y="5472338"/>
            <a:ext cx="2909820" cy="10773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CB84B4C8-E455-4F0B-B77B-10F0C6AF4E1F}"/>
              </a:ext>
            </a:extLst>
          </p:cNvPr>
          <p:cNvSpPr/>
          <p:nvPr/>
        </p:nvSpPr>
        <p:spPr>
          <a:xfrm>
            <a:off x="2467298" y="3152956"/>
            <a:ext cx="1446780" cy="264942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459F610-10BF-43C3-A1E0-474CBB1B974F}"/>
              </a:ext>
            </a:extLst>
          </p:cNvPr>
          <p:cNvSpPr/>
          <p:nvPr/>
        </p:nvSpPr>
        <p:spPr>
          <a:xfrm>
            <a:off x="3311508" y="5479956"/>
            <a:ext cx="2909820" cy="1077366"/>
          </a:xfrm>
          <a:prstGeom prst="ellipse">
            <a:avLst/>
          </a:prstGeom>
          <a:solidFill>
            <a:srgbClr val="FFC0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9C404A5A-5511-409E-A8C8-126F5F11FD6F}"/>
              </a:ext>
            </a:extLst>
          </p:cNvPr>
          <p:cNvSpPr/>
          <p:nvPr/>
        </p:nvSpPr>
        <p:spPr>
          <a:xfrm>
            <a:off x="2619698" y="3305357"/>
            <a:ext cx="3123180" cy="9166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A54C155-18ED-4E68-AC68-1634F5D05215}"/>
              </a:ext>
            </a:extLst>
          </p:cNvPr>
          <p:cNvSpPr/>
          <p:nvPr/>
        </p:nvSpPr>
        <p:spPr>
          <a:xfrm>
            <a:off x="4741528" y="3305357"/>
            <a:ext cx="1205694" cy="181823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04F98C6-E3CF-465B-81A0-A0DC1BF926E3}"/>
              </a:ext>
            </a:extLst>
          </p:cNvPr>
          <p:cNvSpPr/>
          <p:nvPr/>
        </p:nvSpPr>
        <p:spPr>
          <a:xfrm>
            <a:off x="4689482" y="4971596"/>
            <a:ext cx="1205694" cy="181823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2284183-F36D-4670-9DB0-79E3910FD84B}"/>
              </a:ext>
            </a:extLst>
          </p:cNvPr>
          <p:cNvSpPr/>
          <p:nvPr/>
        </p:nvSpPr>
        <p:spPr>
          <a:xfrm rot="19185260">
            <a:off x="3482133" y="3066799"/>
            <a:ext cx="1205694" cy="181823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5D477422-FC8C-40FB-B831-6B930F22BF76}"/>
              </a:ext>
            </a:extLst>
          </p:cNvPr>
          <p:cNvSpPr/>
          <p:nvPr/>
        </p:nvSpPr>
        <p:spPr>
          <a:xfrm>
            <a:off x="3057986" y="4568097"/>
            <a:ext cx="1205694" cy="181823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A07CFDEC-6404-4675-A026-754DE7E7D519}"/>
              </a:ext>
            </a:extLst>
          </p:cNvPr>
          <p:cNvSpPr/>
          <p:nvPr/>
        </p:nvSpPr>
        <p:spPr>
          <a:xfrm rot="1657543">
            <a:off x="3477363" y="4016749"/>
            <a:ext cx="1205694" cy="249434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DE77F699-7A66-43F6-9244-F3D6F602A943}"/>
              </a:ext>
            </a:extLst>
          </p:cNvPr>
          <p:cNvSpPr/>
          <p:nvPr/>
        </p:nvSpPr>
        <p:spPr>
          <a:xfrm>
            <a:off x="2847278" y="3457757"/>
            <a:ext cx="3252344" cy="181823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A57176F5-04BD-4686-9E27-1CF24FC41FA7}"/>
              </a:ext>
            </a:extLst>
          </p:cNvPr>
          <p:cNvSpPr/>
          <p:nvPr/>
        </p:nvSpPr>
        <p:spPr>
          <a:xfrm rot="1657543">
            <a:off x="3467830" y="4028820"/>
            <a:ext cx="1205694" cy="2494341"/>
          </a:xfrm>
          <a:prstGeom prst="ellipse">
            <a:avLst/>
          </a:prstGeom>
          <a:solidFill>
            <a:srgbClr val="FFC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ACBE9977-B259-4DED-8384-C671E394D35D}"/>
              </a:ext>
            </a:extLst>
          </p:cNvPr>
          <p:cNvSpPr/>
          <p:nvPr/>
        </p:nvSpPr>
        <p:spPr>
          <a:xfrm>
            <a:off x="4750085" y="3315215"/>
            <a:ext cx="1205694" cy="1818234"/>
          </a:xfrm>
          <a:prstGeom prst="ellipse">
            <a:avLst/>
          </a:prstGeom>
          <a:solidFill>
            <a:srgbClr val="FFC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256B665-FD46-45E7-A6C5-9AD26DCE8B61}"/>
              </a:ext>
            </a:extLst>
          </p:cNvPr>
          <p:cNvSpPr/>
          <p:nvPr/>
        </p:nvSpPr>
        <p:spPr>
          <a:xfrm>
            <a:off x="1969055" y="3371093"/>
            <a:ext cx="1905000" cy="2286000"/>
          </a:xfrm>
          <a:prstGeom prst="ellipse">
            <a:avLst/>
          </a:prstGeom>
          <a:solidFill>
            <a:srgbClr val="FFC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896DCF02-C92C-4137-B96E-224B37211BC7}"/>
              </a:ext>
            </a:extLst>
          </p:cNvPr>
          <p:cNvSpPr/>
          <p:nvPr/>
        </p:nvSpPr>
        <p:spPr>
          <a:xfrm rot="19185260">
            <a:off x="3495130" y="3074418"/>
            <a:ext cx="1205694" cy="1818234"/>
          </a:xfrm>
          <a:prstGeom prst="ellipse">
            <a:avLst/>
          </a:prstGeom>
          <a:solidFill>
            <a:srgbClr val="FFC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35649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ln(n) approximation for Set Cover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Input</a:t>
            </a:r>
            <a:r>
              <a:rPr lang="en-US" sz="2000" dirty="0">
                <a:latin typeface="Albany"/>
              </a:rPr>
              <a:t>: A universe of n elements {a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…a</a:t>
            </a:r>
            <a:r>
              <a:rPr lang="en-US" sz="2000" baseline="-25000" dirty="0">
                <a:latin typeface="Albany"/>
              </a:rPr>
              <a:t>n</a:t>
            </a:r>
            <a:r>
              <a:rPr lang="en-US" sz="2000" dirty="0">
                <a:latin typeface="Albany"/>
              </a:rPr>
              <a:t>}, and S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…</a:t>
            </a:r>
            <a:r>
              <a:rPr lang="en-US" sz="2000" dirty="0" err="1">
                <a:latin typeface="Albany"/>
              </a:rPr>
              <a:t>S</a:t>
            </a:r>
            <a:r>
              <a:rPr lang="en-US" sz="2000" baseline="-25000" dirty="0" err="1">
                <a:latin typeface="Albany"/>
              </a:rPr>
              <a:t>m</a:t>
            </a:r>
            <a:r>
              <a:rPr lang="en-US" sz="2000" dirty="0">
                <a:latin typeface="Albany"/>
              </a:rPr>
              <a:t> - m subsets of {a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…a</a:t>
            </a:r>
            <a:r>
              <a:rPr lang="en-US" sz="2000" baseline="-25000" dirty="0">
                <a:latin typeface="Albany"/>
              </a:rPr>
              <a:t>n</a:t>
            </a:r>
            <a:r>
              <a:rPr lang="en-US" sz="2000" dirty="0">
                <a:latin typeface="Albany"/>
              </a:rPr>
              <a:t>}</a:t>
            </a:r>
          </a:p>
          <a:p>
            <a:pPr algn="l"/>
            <a:r>
              <a:rPr lang="en-US" sz="2000" u="sng" dirty="0">
                <a:latin typeface="Albany"/>
              </a:rPr>
              <a:t>Output</a:t>
            </a:r>
            <a:r>
              <a:rPr lang="en-US" sz="2000" dirty="0">
                <a:latin typeface="Albany"/>
              </a:rPr>
              <a:t>: Find a smallest collection of sets that cover all elements {a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…a</a:t>
            </a:r>
            <a:r>
              <a:rPr lang="en-US" sz="2000" baseline="-25000" dirty="0">
                <a:latin typeface="Albany"/>
              </a:rPr>
              <a:t>n</a:t>
            </a:r>
            <a:r>
              <a:rPr lang="en-US" sz="2000" dirty="0">
                <a:latin typeface="Albany"/>
              </a:rPr>
              <a:t>}</a:t>
            </a:r>
          </a:p>
          <a:p>
            <a:pPr algn="l"/>
            <a:endParaRPr lang="en-US" sz="2000" dirty="0">
              <a:latin typeface="Albany"/>
            </a:endParaRPr>
          </a:p>
          <a:p>
            <a:pPr algn="l"/>
            <a:r>
              <a:rPr lang="en-US" sz="2000" u="sng" dirty="0">
                <a:latin typeface="Albany"/>
              </a:rPr>
              <a:t>Fact</a:t>
            </a:r>
            <a:r>
              <a:rPr lang="en-US" sz="2000" dirty="0">
                <a:latin typeface="Albany"/>
              </a:rPr>
              <a:t>: The problem of finding a smallest collection is NP-complete</a:t>
            </a:r>
          </a:p>
          <a:p>
            <a:pPr algn="l"/>
            <a:r>
              <a:rPr lang="en-US" sz="2000" dirty="0">
                <a:latin typeface="Albany"/>
              </a:rPr>
              <a:t>In particular, we don’t know a polynomial time algorithm solving this problem.</a:t>
            </a:r>
          </a:p>
          <a:p>
            <a:pPr algn="l"/>
            <a:r>
              <a:rPr lang="en-US" sz="2000" dirty="0">
                <a:latin typeface="Albany"/>
              </a:rPr>
              <a:t>…and we don’t believe there exists a polynomial time algorithm for this problem.</a:t>
            </a:r>
          </a:p>
          <a:p>
            <a:pPr algn="l"/>
            <a:r>
              <a:rPr lang="en-US" sz="2000" dirty="0">
                <a:latin typeface="Albany"/>
              </a:rPr>
              <a:t>We can ask for an almost optimal solution.</a:t>
            </a:r>
          </a:p>
          <a:p>
            <a:pPr algn="l"/>
            <a:r>
              <a:rPr lang="en-US" sz="2000" u="sng" dirty="0">
                <a:latin typeface="Albany"/>
              </a:rPr>
              <a:t>Goal’</a:t>
            </a:r>
            <a:r>
              <a:rPr lang="en-US" sz="2000" dirty="0">
                <a:latin typeface="Albany"/>
              </a:rPr>
              <a:t>: Design a poly-time algorithm that outputs a solution that is close to OPT?</a:t>
            </a:r>
          </a:p>
          <a:p>
            <a:pPr algn="l"/>
            <a:endParaRPr lang="en-US" sz="2000" dirty="0">
              <a:latin typeface="Albany"/>
            </a:endParaRPr>
          </a:p>
        </p:txBody>
      </p:sp>
    </p:spTree>
    <p:extLst>
      <p:ext uri="{BB962C8B-B14F-4D97-AF65-F5344CB8AC3E}">
        <p14:creationId xmlns:p14="http://schemas.microsoft.com/office/powerpoint/2010/main" val="337416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ln(n) approximation for Set Cover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Input</a:t>
            </a:r>
            <a:r>
              <a:rPr lang="en-US" sz="2000" dirty="0">
                <a:latin typeface="Albany"/>
              </a:rPr>
              <a:t>: A universe of n elements {a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…a</a:t>
            </a:r>
            <a:r>
              <a:rPr lang="en-US" sz="2000" baseline="-25000" dirty="0">
                <a:latin typeface="Albany"/>
              </a:rPr>
              <a:t>n</a:t>
            </a:r>
            <a:r>
              <a:rPr lang="en-US" sz="2000" dirty="0">
                <a:latin typeface="Albany"/>
              </a:rPr>
              <a:t>}, and S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…</a:t>
            </a:r>
            <a:r>
              <a:rPr lang="en-US" sz="2000" dirty="0" err="1">
                <a:latin typeface="Albany"/>
              </a:rPr>
              <a:t>S</a:t>
            </a:r>
            <a:r>
              <a:rPr lang="en-US" sz="2000" baseline="-25000" dirty="0" err="1">
                <a:latin typeface="Albany"/>
              </a:rPr>
              <a:t>m</a:t>
            </a:r>
            <a:r>
              <a:rPr lang="en-US" sz="2000" dirty="0">
                <a:latin typeface="Albany"/>
              </a:rPr>
              <a:t> - m subsets of {a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…a</a:t>
            </a:r>
            <a:r>
              <a:rPr lang="en-US" sz="2000" baseline="-25000" dirty="0">
                <a:latin typeface="Albany"/>
              </a:rPr>
              <a:t>n</a:t>
            </a:r>
            <a:r>
              <a:rPr lang="en-US" sz="2000" dirty="0">
                <a:latin typeface="Albany"/>
              </a:rPr>
              <a:t>}</a:t>
            </a:r>
          </a:p>
          <a:p>
            <a:pPr algn="l"/>
            <a:r>
              <a:rPr lang="en-US" sz="2000" u="sng" dirty="0">
                <a:latin typeface="Albany"/>
              </a:rPr>
              <a:t>Output</a:t>
            </a:r>
            <a:r>
              <a:rPr lang="en-US" sz="2000" dirty="0">
                <a:latin typeface="Albany"/>
              </a:rPr>
              <a:t>: Find a smallest collection of sets that cover all elements {a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…a</a:t>
            </a:r>
            <a:r>
              <a:rPr lang="en-US" sz="2000" baseline="-25000" dirty="0">
                <a:latin typeface="Albany"/>
              </a:rPr>
              <a:t>n</a:t>
            </a:r>
            <a:r>
              <a:rPr lang="en-US" sz="2000" dirty="0">
                <a:latin typeface="Albany"/>
              </a:rPr>
              <a:t>}</a:t>
            </a:r>
          </a:p>
          <a:p>
            <a:pPr algn="l"/>
            <a:endParaRPr lang="en-US" sz="2000" dirty="0">
              <a:latin typeface="Albany"/>
            </a:endParaRPr>
          </a:p>
          <a:p>
            <a:r>
              <a:rPr lang="en-US" sz="2000" u="sng" dirty="0">
                <a:latin typeface="Albany"/>
              </a:rPr>
              <a:t>Greedy Algorithm</a:t>
            </a:r>
            <a:r>
              <a:rPr lang="en-US" sz="2000" dirty="0">
                <a:latin typeface="Albany"/>
              </a:rPr>
              <a:t>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Albany"/>
              </a:rPr>
              <a:t>Let C = empty set // elements covered so far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Albany"/>
              </a:rPr>
              <a:t>Let SOL = empty set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Albany"/>
              </a:rPr>
              <a:t>While C ≠  U do</a:t>
            </a:r>
          </a:p>
          <a:p>
            <a:pPr marL="342900" lvl="1" indent="0">
              <a:buNone/>
            </a:pPr>
            <a:r>
              <a:rPr lang="en-US" sz="2000" dirty="0">
                <a:latin typeface="Albany"/>
              </a:rPr>
              <a:t>	find </a:t>
            </a:r>
            <a:r>
              <a:rPr lang="en-US" sz="2000" dirty="0" err="1">
                <a:latin typeface="Albany"/>
              </a:rPr>
              <a:t>S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 err="1">
                <a:latin typeface="Albany"/>
              </a:rPr>
              <a:t>∉SOL</a:t>
            </a:r>
            <a:r>
              <a:rPr lang="en-US" sz="2000" dirty="0">
                <a:latin typeface="Albany"/>
              </a:rPr>
              <a:t> such that S</a:t>
            </a:r>
            <a:r>
              <a:rPr lang="en-US" sz="2000" baseline="-25000" dirty="0">
                <a:latin typeface="Albany"/>
              </a:rPr>
              <a:t>i</a:t>
            </a:r>
            <a:r>
              <a:rPr lang="en-US" sz="2000" dirty="0">
                <a:latin typeface="Albany"/>
              </a:rPr>
              <a:t> covers maximal number of points in U\C</a:t>
            </a:r>
          </a:p>
          <a:p>
            <a:pPr marL="342900" lvl="1" indent="0">
              <a:buNone/>
            </a:pPr>
            <a:r>
              <a:rPr lang="en-US" sz="2000" dirty="0">
                <a:latin typeface="Albany"/>
              </a:rPr>
              <a:t>	Add S</a:t>
            </a:r>
            <a:r>
              <a:rPr lang="en-US" sz="2000" baseline="-25000" dirty="0">
                <a:latin typeface="Albany"/>
              </a:rPr>
              <a:t>i</a:t>
            </a:r>
            <a:r>
              <a:rPr lang="en-US" sz="2000" dirty="0">
                <a:latin typeface="Albany"/>
              </a:rPr>
              <a:t> to SOL</a:t>
            </a:r>
          </a:p>
          <a:p>
            <a:pPr marL="342900" lvl="1" indent="0">
              <a:buNone/>
            </a:pPr>
            <a:r>
              <a:rPr lang="en-US" sz="2000" dirty="0">
                <a:latin typeface="Albany"/>
              </a:rPr>
              <a:t>	Add the elements of S</a:t>
            </a:r>
            <a:r>
              <a:rPr lang="en-US" sz="2000" baseline="-25000" dirty="0">
                <a:latin typeface="Albany"/>
              </a:rPr>
              <a:t>i</a:t>
            </a:r>
            <a:r>
              <a:rPr lang="en-US" sz="2000" dirty="0">
                <a:latin typeface="Albany"/>
              </a:rPr>
              <a:t> to C</a:t>
            </a:r>
            <a:br>
              <a:rPr lang="en-US" sz="2000" dirty="0">
                <a:latin typeface="Albany"/>
              </a:rPr>
            </a:br>
            <a:endParaRPr lang="en-US" sz="2000" baseline="-25000" dirty="0">
              <a:latin typeface="Albany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Albany"/>
              </a:rPr>
              <a:t>Return SOL</a:t>
            </a:r>
          </a:p>
          <a:p>
            <a:pPr algn="l"/>
            <a:endParaRPr lang="en-US" sz="2000" dirty="0">
              <a:latin typeface="Albany"/>
            </a:endParaRPr>
          </a:p>
        </p:txBody>
      </p:sp>
      <p:sp>
        <p:nvSpPr>
          <p:cNvPr id="4" name="Rounded Rectangle 8">
            <a:extLst>
              <a:ext uri="{FF2B5EF4-FFF2-40B4-BE49-F238E27FC236}">
                <a16:creationId xmlns:a16="http://schemas.microsoft.com/office/drawing/2014/main" id="{AA0A805E-360B-44D2-8ECF-F68C09159CBB}"/>
              </a:ext>
            </a:extLst>
          </p:cNvPr>
          <p:cNvSpPr/>
          <p:nvPr/>
        </p:nvSpPr>
        <p:spPr>
          <a:xfrm>
            <a:off x="4179027" y="4198434"/>
            <a:ext cx="5181600" cy="83582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What is the runtime of the algorithm?</a:t>
            </a:r>
          </a:p>
        </p:txBody>
      </p:sp>
    </p:spTree>
    <p:extLst>
      <p:ext uri="{BB962C8B-B14F-4D97-AF65-F5344CB8AC3E}">
        <p14:creationId xmlns:p14="http://schemas.microsoft.com/office/powerpoint/2010/main" val="4274632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ln(n) approximation for Set Cover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Input</a:t>
            </a:r>
            <a:r>
              <a:rPr lang="en-US" sz="2000" dirty="0">
                <a:latin typeface="Albany"/>
              </a:rPr>
              <a:t>: A universe of n elements {a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…a</a:t>
            </a:r>
            <a:r>
              <a:rPr lang="en-US" sz="2000" baseline="-25000" dirty="0">
                <a:latin typeface="Albany"/>
              </a:rPr>
              <a:t>n</a:t>
            </a:r>
            <a:r>
              <a:rPr lang="en-US" sz="2000" dirty="0">
                <a:latin typeface="Albany"/>
              </a:rPr>
              <a:t>}, and S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…</a:t>
            </a:r>
            <a:r>
              <a:rPr lang="en-US" sz="2000" dirty="0" err="1">
                <a:latin typeface="Albany"/>
              </a:rPr>
              <a:t>S</a:t>
            </a:r>
            <a:r>
              <a:rPr lang="en-US" sz="2000" baseline="-25000" dirty="0" err="1">
                <a:latin typeface="Albany"/>
              </a:rPr>
              <a:t>m</a:t>
            </a:r>
            <a:r>
              <a:rPr lang="en-US" sz="2000" dirty="0">
                <a:latin typeface="Albany"/>
              </a:rPr>
              <a:t> - m subsets of {a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…a</a:t>
            </a:r>
            <a:r>
              <a:rPr lang="en-US" sz="2000" baseline="-25000" dirty="0">
                <a:latin typeface="Albany"/>
              </a:rPr>
              <a:t>n</a:t>
            </a:r>
            <a:r>
              <a:rPr lang="en-US" sz="2000" dirty="0">
                <a:latin typeface="Albany"/>
              </a:rPr>
              <a:t>}</a:t>
            </a:r>
          </a:p>
          <a:p>
            <a:pPr algn="l"/>
            <a:r>
              <a:rPr lang="en-US" sz="2000" u="sng" dirty="0">
                <a:latin typeface="Albany"/>
              </a:rPr>
              <a:t>Output</a:t>
            </a:r>
            <a:r>
              <a:rPr lang="en-US" sz="2000" dirty="0">
                <a:latin typeface="Albany"/>
              </a:rPr>
              <a:t>: Find a smallest collection of sets that cover all elements {a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…a</a:t>
            </a:r>
            <a:r>
              <a:rPr lang="en-US" sz="2000" baseline="-25000" dirty="0">
                <a:latin typeface="Albany"/>
              </a:rPr>
              <a:t>n</a:t>
            </a:r>
            <a:r>
              <a:rPr lang="en-US" sz="2000" dirty="0">
                <a:latin typeface="Albany"/>
              </a:rPr>
              <a:t>}</a:t>
            </a:r>
          </a:p>
          <a:p>
            <a:pPr algn="l"/>
            <a:endParaRPr lang="en-US" sz="2000" dirty="0">
              <a:latin typeface="Albany"/>
            </a:endParaRPr>
          </a:p>
          <a:p>
            <a:r>
              <a:rPr lang="en-US" sz="2000" dirty="0"/>
              <a:t>What can we guarantee about the quality of the solution?</a:t>
            </a:r>
          </a:p>
          <a:p>
            <a:r>
              <a:rPr lang="en-US" sz="2000" u="sng" dirty="0"/>
              <a:t>Theorem</a:t>
            </a:r>
            <a:r>
              <a:rPr lang="en-US" sz="2000" dirty="0"/>
              <a:t>: If there are k sets that cover all elements, then the algorithm returns at most k ln(n) sets that cover all elements.</a:t>
            </a:r>
          </a:p>
          <a:p>
            <a:endParaRPr lang="en-US" sz="2000" dirty="0"/>
          </a:p>
          <a:p>
            <a:r>
              <a:rPr lang="en-US" sz="2000" dirty="0"/>
              <a:t>That is, our greedy algorithm is a ln(n) approximation algorithm for Set Cover.</a:t>
            </a:r>
          </a:p>
          <a:p>
            <a:pPr algn="l"/>
            <a:endParaRPr lang="en-US" sz="2000" dirty="0">
              <a:latin typeface="Albany"/>
            </a:endParaRPr>
          </a:p>
        </p:txBody>
      </p:sp>
    </p:spTree>
    <p:extLst>
      <p:ext uri="{BB962C8B-B14F-4D97-AF65-F5344CB8AC3E}">
        <p14:creationId xmlns:p14="http://schemas.microsoft.com/office/powerpoint/2010/main" val="2752557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ln(n) approximation for Set Cover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/>
              <a:t>Theorem</a:t>
            </a:r>
            <a:r>
              <a:rPr lang="en-US" sz="2000" dirty="0"/>
              <a:t>: If there are k sets that cover all elements, then the algorithm returns at most k ln(n) sets that cover all elements.</a:t>
            </a:r>
          </a:p>
          <a:p>
            <a:endParaRPr lang="en-US" sz="2000" dirty="0"/>
          </a:p>
          <a:p>
            <a:r>
              <a:rPr lang="en-US" sz="2000" u="sng" dirty="0"/>
              <a:t>Proof</a:t>
            </a:r>
            <a:r>
              <a:rPr lang="en-US" sz="2000" dirty="0"/>
              <a:t>: Suppose there are k sets that cover all n elements.</a:t>
            </a:r>
          </a:p>
          <a:p>
            <a:r>
              <a:rPr lang="en-US" sz="2000" dirty="0"/>
              <a:t>Then one of the sets must be of size at least n/k.</a:t>
            </a:r>
          </a:p>
          <a:p>
            <a:r>
              <a:rPr lang="en-US" sz="2000" dirty="0"/>
              <a:t>Therefore, since in the first step we pick the largest set, we cover at least n/k elements in the first step.</a:t>
            </a:r>
          </a:p>
          <a:p>
            <a:r>
              <a:rPr lang="en-US" sz="2000" dirty="0"/>
              <a:t>So after the first step we have at most n-n/k = (1-1/k)n elements left.</a:t>
            </a:r>
          </a:p>
          <a:p>
            <a:r>
              <a:rPr lang="en-US" sz="2000" dirty="0"/>
              <a:t>The optimal set cover consists of k sets.</a:t>
            </a:r>
          </a:p>
          <a:p>
            <a:r>
              <a:rPr lang="en-US" sz="2000" dirty="0"/>
              <a:t>Hence, there is a set that covers at least 1/k fraction on the remaining elements, i.e., at least 1/k* (1-1/k)n elements.</a:t>
            </a:r>
          </a:p>
          <a:p>
            <a:r>
              <a:rPr lang="en-US" sz="2000" dirty="0"/>
              <a:t>Therefore, after two steps we are left with at most (1-1/k)* (1-1/k)n elements.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41182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ln(n) approximation for Set Cover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/>
              <a:t>Proof </a:t>
            </a:r>
            <a:r>
              <a:rPr lang="en-US" sz="2000" u="sng" dirty="0" err="1"/>
              <a:t>cont</a:t>
            </a:r>
            <a:r>
              <a:rPr lang="en-US" sz="2000" dirty="0"/>
              <a:t>:</a:t>
            </a:r>
          </a:p>
          <a:p>
            <a:r>
              <a:rPr lang="en-US" sz="2000" dirty="0"/>
              <a:t>After the first step we have at most n-n/k = n*(1-1/k) elements left.</a:t>
            </a:r>
          </a:p>
          <a:p>
            <a:r>
              <a:rPr lang="en-US" sz="2000" dirty="0"/>
              <a:t>The optimal set cover (still) consists of k sets.</a:t>
            </a:r>
          </a:p>
          <a:p>
            <a:r>
              <a:rPr lang="en-US" sz="2000" dirty="0"/>
              <a:t>Hence, there is a set that covers at least 1/k fraction on the remaining elements, i.e., at least 1/k* (1-1/k)n elements.</a:t>
            </a:r>
          </a:p>
          <a:p>
            <a:r>
              <a:rPr lang="en-US" sz="2000" dirty="0"/>
              <a:t>Therefore, after two steps the number of elements left is at most</a:t>
            </a:r>
          </a:p>
          <a:p>
            <a:pPr algn="ctr"/>
            <a:r>
              <a:rPr lang="en-US" sz="2000" dirty="0"/>
              <a:t>n*(1-1/k)* (1-1/k) = n*(1-1/k)</a:t>
            </a:r>
            <a:r>
              <a:rPr lang="en-US" sz="2000" baseline="30000" dirty="0"/>
              <a:t>2</a:t>
            </a:r>
            <a:r>
              <a:rPr lang="en-US" sz="2000" dirty="0"/>
              <a:t>.</a:t>
            </a:r>
          </a:p>
          <a:p>
            <a:pPr algn="l"/>
            <a:r>
              <a:rPr lang="en-US" sz="2000" dirty="0"/>
              <a:t>…</a:t>
            </a:r>
          </a:p>
          <a:p>
            <a:r>
              <a:rPr lang="en-US" sz="2000" dirty="0"/>
              <a:t>After three steps the number of elements left is at most n*(1-1/k)</a:t>
            </a:r>
            <a:r>
              <a:rPr lang="en-US" sz="2000" baseline="30000" dirty="0"/>
              <a:t>3</a:t>
            </a:r>
            <a:r>
              <a:rPr lang="en-US" sz="2000" dirty="0"/>
              <a:t>, and so on…</a:t>
            </a:r>
          </a:p>
          <a:p>
            <a:pPr algn="l"/>
            <a:r>
              <a:rPr lang="en-US" sz="2000" dirty="0"/>
              <a:t>After </a:t>
            </a:r>
            <a:r>
              <a:rPr lang="en-US" sz="2000" dirty="0">
                <a:solidFill>
                  <a:srgbClr val="FF0000"/>
                </a:solidFill>
              </a:rPr>
              <a:t>t</a:t>
            </a:r>
            <a:r>
              <a:rPr lang="en-US" sz="2000" dirty="0"/>
              <a:t> steps the number of elements left is at most n*(1-1/k)</a:t>
            </a:r>
            <a:r>
              <a:rPr lang="en-US" sz="2000" b="1" baseline="30000" dirty="0">
                <a:solidFill>
                  <a:srgbClr val="FF0000"/>
                </a:solidFill>
              </a:rPr>
              <a:t>t</a:t>
            </a:r>
            <a:r>
              <a:rPr lang="en-US" sz="2000" dirty="0"/>
              <a:t>, and so on…</a:t>
            </a:r>
          </a:p>
          <a:p>
            <a:pPr algn="l"/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88677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ln(n) approximation for Set Cover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/>
              <a:t>Proof </a:t>
            </a:r>
            <a:r>
              <a:rPr lang="en-US" sz="2000" u="sng" dirty="0" err="1"/>
              <a:t>cont</a:t>
            </a:r>
            <a:r>
              <a:rPr lang="en-US" sz="2000" dirty="0"/>
              <a:t>:</a:t>
            </a:r>
          </a:p>
          <a:p>
            <a:pPr algn="l"/>
            <a:r>
              <a:rPr lang="en-US" sz="2000" dirty="0"/>
              <a:t>After </a:t>
            </a:r>
            <a:r>
              <a:rPr lang="en-US" sz="2000" dirty="0">
                <a:solidFill>
                  <a:srgbClr val="FF0000"/>
                </a:solidFill>
              </a:rPr>
              <a:t>t</a:t>
            </a:r>
            <a:r>
              <a:rPr lang="en-US" sz="2000" dirty="0"/>
              <a:t> steps the number of elements left is at most n*(1-1/k)</a:t>
            </a:r>
            <a:r>
              <a:rPr lang="en-US" sz="2000" b="1" baseline="30000" dirty="0">
                <a:solidFill>
                  <a:srgbClr val="FF0000"/>
                </a:solidFill>
              </a:rPr>
              <a:t>t</a:t>
            </a:r>
            <a:r>
              <a:rPr lang="en-US" sz="2000" dirty="0"/>
              <a:t>, and so on…</a:t>
            </a:r>
          </a:p>
          <a:p>
            <a:pPr algn="l"/>
            <a:endParaRPr lang="en-US" sz="2000" dirty="0"/>
          </a:p>
          <a:p>
            <a:pPr algn="l"/>
            <a:r>
              <a:rPr lang="en-US" sz="2000" dirty="0"/>
              <a:t>Consider the algorithm after t = k ln(n) steps.</a:t>
            </a:r>
          </a:p>
          <a:p>
            <a:pPr algn="l"/>
            <a:r>
              <a:rPr lang="en-US" sz="2000" dirty="0"/>
              <a:t>Then the number of elements left not covered after t = k ln(n) steps is at most</a:t>
            </a:r>
          </a:p>
          <a:p>
            <a:pPr algn="ctr"/>
            <a:r>
              <a:rPr lang="en-US" sz="2000" dirty="0"/>
              <a:t>n*(1-1/k)</a:t>
            </a:r>
            <a:r>
              <a:rPr lang="en-US" sz="2000" baseline="30000" dirty="0"/>
              <a:t>t</a:t>
            </a:r>
            <a:r>
              <a:rPr lang="en-US" sz="2000" dirty="0"/>
              <a:t> = n*(1-1/k)</a:t>
            </a:r>
            <a:r>
              <a:rPr lang="en-US" sz="2000" baseline="30000" dirty="0"/>
              <a:t>k ln(n)</a:t>
            </a:r>
            <a:r>
              <a:rPr lang="en-US" sz="2000" dirty="0"/>
              <a:t> &lt; n*e</a:t>
            </a:r>
            <a:r>
              <a:rPr lang="en-US" sz="2000" baseline="30000" dirty="0"/>
              <a:t>-ln(n)</a:t>
            </a:r>
            <a:r>
              <a:rPr lang="en-US" sz="2000" dirty="0"/>
              <a:t> = 1.</a:t>
            </a:r>
          </a:p>
          <a:p>
            <a:pPr algn="ctr"/>
            <a:r>
              <a:rPr lang="en-US" sz="2000" dirty="0"/>
              <a:t>[using the fact that (1-1/k)</a:t>
            </a:r>
            <a:r>
              <a:rPr lang="en-US" sz="2000" baseline="30000" dirty="0"/>
              <a:t>k</a:t>
            </a:r>
            <a:r>
              <a:rPr lang="en-US" sz="2000" dirty="0"/>
              <a:t> &lt; 1/e for all k&gt;1]</a:t>
            </a:r>
          </a:p>
          <a:p>
            <a:pPr algn="l"/>
            <a:endParaRPr lang="en-US" sz="2000" dirty="0"/>
          </a:p>
          <a:p>
            <a:pPr algn="l"/>
            <a:r>
              <a:rPr lang="en-US" sz="2000" dirty="0"/>
              <a:t>Conclusion: after t = k ln(n) steps the number of elements left is less than 1, and therefore, all elements are already covered.</a:t>
            </a:r>
          </a:p>
          <a:p>
            <a:pPr algn="l"/>
            <a:endParaRPr lang="en-US" sz="2000" dirty="0"/>
          </a:p>
          <a:p>
            <a:pPr algn="l"/>
            <a:endParaRPr lang="en-US" sz="2000" dirty="0"/>
          </a:p>
          <a:p>
            <a:pPr algn="l"/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78456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Plan for today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94598" y="1949043"/>
            <a:ext cx="8855643" cy="5051163"/>
          </a:xfrm>
        </p:spPr>
        <p:txBody>
          <a:bodyPr/>
          <a:lstStyle/>
          <a:p>
            <a:pPr lvl="0"/>
            <a:r>
              <a:rPr lang="de-DE" sz="2200" u="sng" dirty="0">
                <a:latin typeface="Arial" panose="020B0604020202020204" pitchFamily="34" charset="0"/>
                <a:cs typeface="Arial" panose="020B0604020202020204" pitchFamily="34" charset="0"/>
              </a:rPr>
              <a:t>Approximaion algorithms for NP complete problems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2-approximation for min-vertex-cover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ln(n)-approximation for set-cover</a:t>
            </a:r>
          </a:p>
          <a:p>
            <a:r>
              <a:rPr lang="de-DE" sz="2200" u="sng" dirty="0">
                <a:latin typeface="Arial" panose="020B0604020202020204" pitchFamily="34" charset="0"/>
                <a:cs typeface="Arial" panose="020B0604020202020204" pitchFamily="34" charset="0"/>
              </a:rPr>
              <a:t>Some basic probability theory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Linearity of expectation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Markov‘s inequality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Chebyshev‘s inequality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Chernoff inequality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de-DE" sz="2200" u="sng" dirty="0">
                <a:latin typeface="Arial" panose="020B0604020202020204" pitchFamily="34" charset="0"/>
                <a:cs typeface="Arial" panose="020B0604020202020204" pitchFamily="34" charset="0"/>
              </a:rPr>
              <a:t>More approximation algorithms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7/8 approximation for Max-3-SAT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28700" lvl="1" indent="-342900">
              <a:buFont typeface="Arial" panose="020B0604020202020204" pitchFamily="34" charset="0"/>
              <a:buChar char="•"/>
            </a:pPr>
            <a:endParaRPr lang="de-DE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404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ln(n) approximation for Set Cover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Input</a:t>
            </a:r>
            <a:r>
              <a:rPr lang="en-US" sz="2000" dirty="0">
                <a:latin typeface="Albany"/>
              </a:rPr>
              <a:t>: A universe of n elements {a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…a</a:t>
            </a:r>
            <a:r>
              <a:rPr lang="en-US" sz="2000" baseline="-25000" dirty="0">
                <a:latin typeface="Albany"/>
              </a:rPr>
              <a:t>n</a:t>
            </a:r>
            <a:r>
              <a:rPr lang="en-US" sz="2000" dirty="0">
                <a:latin typeface="Albany"/>
              </a:rPr>
              <a:t>}, and S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…</a:t>
            </a:r>
            <a:r>
              <a:rPr lang="en-US" sz="2000" dirty="0" err="1">
                <a:latin typeface="Albany"/>
              </a:rPr>
              <a:t>S</a:t>
            </a:r>
            <a:r>
              <a:rPr lang="en-US" sz="2000" baseline="-25000" dirty="0" err="1">
                <a:latin typeface="Albany"/>
              </a:rPr>
              <a:t>m</a:t>
            </a:r>
            <a:r>
              <a:rPr lang="en-US" sz="2000" dirty="0">
                <a:latin typeface="Albany"/>
              </a:rPr>
              <a:t> - m subsets of {a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…a</a:t>
            </a:r>
            <a:r>
              <a:rPr lang="en-US" sz="2000" baseline="-25000" dirty="0">
                <a:latin typeface="Albany"/>
              </a:rPr>
              <a:t>n</a:t>
            </a:r>
            <a:r>
              <a:rPr lang="en-US" sz="2000" dirty="0">
                <a:latin typeface="Albany"/>
              </a:rPr>
              <a:t>}</a:t>
            </a:r>
          </a:p>
          <a:p>
            <a:pPr algn="l"/>
            <a:r>
              <a:rPr lang="en-US" sz="2000" u="sng" dirty="0">
                <a:latin typeface="Albany"/>
              </a:rPr>
              <a:t>Output</a:t>
            </a:r>
            <a:r>
              <a:rPr lang="en-US" sz="2000" dirty="0">
                <a:latin typeface="Albany"/>
              </a:rPr>
              <a:t>: Find a smallest collection of sets that cover all elements {a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…a</a:t>
            </a:r>
            <a:r>
              <a:rPr lang="en-US" sz="2000" baseline="-25000" dirty="0">
                <a:latin typeface="Albany"/>
              </a:rPr>
              <a:t>n</a:t>
            </a:r>
            <a:r>
              <a:rPr lang="en-US" sz="2000" dirty="0">
                <a:latin typeface="Albany"/>
              </a:rPr>
              <a:t>}</a:t>
            </a:r>
          </a:p>
          <a:p>
            <a:pPr algn="l"/>
            <a:endParaRPr lang="en-US" sz="2000" dirty="0">
              <a:latin typeface="Albany"/>
            </a:endParaRPr>
          </a:p>
          <a:p>
            <a:r>
              <a:rPr lang="en-US" sz="2000" u="sng" dirty="0">
                <a:latin typeface="Albany"/>
              </a:rPr>
              <a:t>Greedy Algorithm</a:t>
            </a:r>
            <a:r>
              <a:rPr lang="en-US" sz="2000" dirty="0">
                <a:latin typeface="Albany"/>
              </a:rPr>
              <a:t>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Albany"/>
              </a:rPr>
              <a:t>Let C = empty set // elements covered so far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Albany"/>
              </a:rPr>
              <a:t>Let SOL = empty set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Albany"/>
              </a:rPr>
              <a:t>While C ≠  U do</a:t>
            </a:r>
          </a:p>
          <a:p>
            <a:pPr marL="342900" lvl="1" indent="0">
              <a:buNone/>
            </a:pPr>
            <a:r>
              <a:rPr lang="en-US" sz="2000" dirty="0">
                <a:latin typeface="Albany"/>
              </a:rPr>
              <a:t>	find </a:t>
            </a:r>
            <a:r>
              <a:rPr lang="en-US" sz="2000" dirty="0" err="1">
                <a:latin typeface="Albany"/>
              </a:rPr>
              <a:t>S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 err="1">
                <a:latin typeface="Albany"/>
              </a:rPr>
              <a:t>∉SOL</a:t>
            </a:r>
            <a:r>
              <a:rPr lang="en-US" sz="2000" dirty="0">
                <a:latin typeface="Albany"/>
              </a:rPr>
              <a:t> such that S</a:t>
            </a:r>
            <a:r>
              <a:rPr lang="en-US" sz="2000" baseline="-25000" dirty="0">
                <a:latin typeface="Albany"/>
              </a:rPr>
              <a:t>i</a:t>
            </a:r>
            <a:r>
              <a:rPr lang="en-US" sz="2000" dirty="0">
                <a:latin typeface="Albany"/>
              </a:rPr>
              <a:t> covers maximal number of points in U\C</a:t>
            </a:r>
          </a:p>
          <a:p>
            <a:pPr marL="342900" lvl="1" indent="0">
              <a:buNone/>
            </a:pPr>
            <a:r>
              <a:rPr lang="en-US" sz="2000" dirty="0">
                <a:latin typeface="Albany"/>
              </a:rPr>
              <a:t>	Add S</a:t>
            </a:r>
            <a:r>
              <a:rPr lang="en-US" sz="2000" baseline="-25000" dirty="0">
                <a:latin typeface="Albany"/>
              </a:rPr>
              <a:t>i</a:t>
            </a:r>
            <a:r>
              <a:rPr lang="en-US" sz="2000" dirty="0">
                <a:latin typeface="Albany"/>
              </a:rPr>
              <a:t> to SOL</a:t>
            </a:r>
          </a:p>
          <a:p>
            <a:pPr marL="342900" lvl="1" indent="0">
              <a:buNone/>
            </a:pPr>
            <a:r>
              <a:rPr lang="en-US" sz="2000" dirty="0">
                <a:latin typeface="Albany"/>
              </a:rPr>
              <a:t>	Add the elements of S</a:t>
            </a:r>
            <a:r>
              <a:rPr lang="en-US" sz="2000" baseline="-25000" dirty="0">
                <a:latin typeface="Albany"/>
              </a:rPr>
              <a:t>i</a:t>
            </a:r>
            <a:r>
              <a:rPr lang="en-US" sz="2000" dirty="0">
                <a:latin typeface="Albany"/>
              </a:rPr>
              <a:t> to C</a:t>
            </a:r>
            <a:br>
              <a:rPr lang="en-US" sz="2000" dirty="0">
                <a:latin typeface="Albany"/>
              </a:rPr>
            </a:br>
            <a:endParaRPr lang="en-US" sz="2000" baseline="-25000" dirty="0">
              <a:latin typeface="Albany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Albany"/>
              </a:rPr>
              <a:t>Return SOL</a:t>
            </a:r>
          </a:p>
          <a:p>
            <a:pPr algn="l"/>
            <a:endParaRPr lang="en-US" sz="2000" dirty="0">
              <a:latin typeface="Albany"/>
            </a:endParaRPr>
          </a:p>
        </p:txBody>
      </p:sp>
    </p:spTree>
    <p:extLst>
      <p:ext uri="{BB962C8B-B14F-4D97-AF65-F5344CB8AC3E}">
        <p14:creationId xmlns:p14="http://schemas.microsoft.com/office/powerpoint/2010/main" val="33523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ln(n) approximation for Set Cover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Remarks</a:t>
            </a:r>
            <a:r>
              <a:rPr lang="en-US" sz="2000" dirty="0">
                <a:latin typeface="Albany"/>
              </a:rPr>
              <a:t>: This algorithms is essentially optimal</a:t>
            </a:r>
          </a:p>
          <a:p>
            <a:pPr algn="l"/>
            <a:r>
              <a:rPr lang="en-US" sz="2000" u="sng" dirty="0">
                <a:latin typeface="Albany"/>
              </a:rPr>
              <a:t>Theorem</a:t>
            </a:r>
            <a:r>
              <a:rPr lang="en-US" sz="2000" dirty="0">
                <a:latin typeface="Albany"/>
              </a:rPr>
              <a:t>: It is NP-hard to find a 0.99*ln(n)-approximation for Set Cover.</a:t>
            </a:r>
          </a:p>
          <a:p>
            <a:pPr algn="l"/>
            <a:endParaRPr lang="en-US" sz="2000" dirty="0">
              <a:latin typeface="Albany"/>
            </a:endParaRPr>
          </a:p>
        </p:txBody>
      </p:sp>
    </p:spTree>
    <p:extLst>
      <p:ext uri="{BB962C8B-B14F-4D97-AF65-F5344CB8AC3E}">
        <p14:creationId xmlns:p14="http://schemas.microsoft.com/office/powerpoint/2010/main" val="8257401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6000" dirty="0">
                <a:latin typeface="Arial" panose="020B0604020202020204" pitchFamily="34" charset="0"/>
                <a:cs typeface="Arial" panose="020B0604020202020204" pitchFamily="34" charset="0"/>
              </a:rPr>
              <a:t>log(n)/n approximation</a:t>
            </a:r>
            <a:br>
              <a:rPr lang="de-DE" sz="6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6000" dirty="0">
                <a:latin typeface="Arial" panose="020B0604020202020204" pitchFamily="34" charset="0"/>
                <a:cs typeface="Arial" panose="020B0604020202020204" pitchFamily="34" charset="0"/>
              </a:rPr>
              <a:t>for Max Clique</a:t>
            </a:r>
          </a:p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endParaRPr lang="de-DE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40124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marL="642938" indent="-528638" algn="l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log(n)/n approximation for Max Clique</a:t>
            </a:r>
            <a:endParaRPr lang="de-DE" alt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Input</a:t>
            </a:r>
            <a:r>
              <a:rPr lang="en-US" sz="2000" dirty="0">
                <a:latin typeface="Albany"/>
              </a:rPr>
              <a:t>: A graph G = (V,E) on n vertices</a:t>
            </a:r>
          </a:p>
          <a:p>
            <a:pPr algn="l"/>
            <a:r>
              <a:rPr lang="en-US" sz="2000" u="sng" dirty="0">
                <a:latin typeface="Albany"/>
              </a:rPr>
              <a:t>Goal</a:t>
            </a:r>
            <a:r>
              <a:rPr lang="en-US" sz="2000" dirty="0">
                <a:latin typeface="Albany"/>
              </a:rPr>
              <a:t>: Find a clique in G of maximum size.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BADF43D-8A58-4D6F-8BAB-C0C68A119E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8287" y="3591142"/>
            <a:ext cx="2851571" cy="3006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5770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marL="642938" indent="-528638" algn="l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log(n)/n approximation for Max Clique</a:t>
            </a:r>
            <a:endParaRPr lang="de-DE" alt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Input</a:t>
            </a:r>
            <a:r>
              <a:rPr lang="en-US" sz="2000" dirty="0">
                <a:latin typeface="Albany"/>
              </a:rPr>
              <a:t>: A graph G = (V,E) on n vertices</a:t>
            </a:r>
          </a:p>
          <a:p>
            <a:pPr algn="l"/>
            <a:r>
              <a:rPr lang="en-US" sz="2000" u="sng" dirty="0">
                <a:latin typeface="Albany"/>
              </a:rPr>
              <a:t>Goal</a:t>
            </a:r>
            <a:r>
              <a:rPr lang="en-US" sz="2000" dirty="0">
                <a:latin typeface="Albany"/>
              </a:rPr>
              <a:t>: Find a clique in G of maximum size.</a:t>
            </a:r>
          </a:p>
          <a:p>
            <a:pPr algn="l"/>
            <a:r>
              <a:rPr lang="en-US" sz="2000" u="sng" dirty="0">
                <a:latin typeface="Albany"/>
              </a:rPr>
              <a:t>Fact</a:t>
            </a:r>
            <a:r>
              <a:rPr lang="en-US" sz="2000" dirty="0">
                <a:latin typeface="Albany"/>
              </a:rPr>
              <a:t>: The problem of finding a maximum clique is NP-complete</a:t>
            </a:r>
          </a:p>
          <a:p>
            <a:pPr algn="l"/>
            <a:endParaRPr lang="en-US" sz="2000" dirty="0">
              <a:latin typeface="Albany"/>
            </a:endParaRPr>
          </a:p>
          <a:p>
            <a:pPr algn="l"/>
            <a:r>
              <a:rPr lang="en-US" sz="2000" dirty="0">
                <a:latin typeface="Albany"/>
              </a:rPr>
              <a:t>What about an almost optimal solution?</a:t>
            </a:r>
          </a:p>
          <a:p>
            <a:pPr algn="l"/>
            <a:r>
              <a:rPr lang="en-US" sz="2000" u="sng" dirty="0">
                <a:latin typeface="Albany"/>
              </a:rPr>
              <a:t>Theorem</a:t>
            </a:r>
            <a:r>
              <a:rPr lang="en-US" sz="2000" dirty="0">
                <a:latin typeface="Albany"/>
              </a:rPr>
              <a:t>: For any constant 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&gt;0 it is NP-hard to find an 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-approximation for Max-Clique.</a:t>
            </a:r>
          </a:p>
          <a:p>
            <a:pPr algn="l"/>
            <a:r>
              <a:rPr lang="en-US" sz="2000" dirty="0">
                <a:latin typeface="Albany"/>
              </a:rPr>
              <a:t>For example, if G contains a clique of size k=n</a:t>
            </a:r>
            <a:r>
              <a:rPr lang="en-US" sz="2000" baseline="30000" dirty="0">
                <a:latin typeface="Albany"/>
              </a:rPr>
              <a:t>0.9</a:t>
            </a:r>
            <a:r>
              <a:rPr lang="en-US" sz="2000" dirty="0">
                <a:latin typeface="Albany"/>
              </a:rPr>
              <a:t>, it is NP-hard to find a clique of size k/100</a:t>
            </a:r>
          </a:p>
          <a:p>
            <a:pPr algn="l"/>
            <a:r>
              <a:rPr lang="en-US" sz="2000" u="sng" dirty="0">
                <a:latin typeface="Albany"/>
              </a:rPr>
              <a:t>Theorem</a:t>
            </a:r>
            <a:r>
              <a:rPr lang="en-US" sz="2000" dirty="0">
                <a:latin typeface="Albany"/>
              </a:rPr>
              <a:t>: Given a graph on n vertices that has a clique of size n</a:t>
            </a:r>
            <a:r>
              <a:rPr lang="en-US" sz="2000" baseline="30000" dirty="0">
                <a:latin typeface="Albany"/>
              </a:rPr>
              <a:t>0.99</a:t>
            </a:r>
            <a:r>
              <a:rPr lang="en-US" sz="2000" dirty="0">
                <a:latin typeface="Albany"/>
              </a:rPr>
              <a:t>, it is NP-hard to find a clique of size n</a:t>
            </a:r>
            <a:r>
              <a:rPr lang="en-US" sz="2000" baseline="30000" dirty="0">
                <a:latin typeface="Albany"/>
              </a:rPr>
              <a:t>0.01</a:t>
            </a:r>
          </a:p>
          <a:p>
            <a:pPr algn="l"/>
            <a:endParaRPr lang="en-US" sz="2000" dirty="0">
              <a:latin typeface="Albany"/>
            </a:endParaRPr>
          </a:p>
        </p:txBody>
      </p:sp>
    </p:spTree>
    <p:extLst>
      <p:ext uri="{BB962C8B-B14F-4D97-AF65-F5344CB8AC3E}">
        <p14:creationId xmlns:p14="http://schemas.microsoft.com/office/powerpoint/2010/main" val="2410529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marL="642938" indent="-528638" algn="l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log(n)/n approximation for Max Clique</a:t>
            </a:r>
            <a:endParaRPr lang="de-DE" alt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Theorem</a:t>
            </a:r>
            <a:r>
              <a:rPr lang="en-US" sz="2000" dirty="0">
                <a:latin typeface="Albany"/>
              </a:rPr>
              <a:t>: There exists a poly time log(n)/n-approximation algorithm for Max-Clique.</a:t>
            </a:r>
          </a:p>
          <a:p>
            <a:pPr algn="l"/>
            <a:endParaRPr lang="en-US" sz="2000" dirty="0">
              <a:latin typeface="Albany"/>
            </a:endParaRPr>
          </a:p>
          <a:p>
            <a:pPr algn="l"/>
            <a:r>
              <a:rPr lang="en-US" sz="2000" dirty="0">
                <a:latin typeface="Albany"/>
              </a:rPr>
              <a:t>That is, if a graph contains a clique of size k, then the algorithm outputs a clique of size at least k log(n)/n.</a:t>
            </a:r>
          </a:p>
          <a:p>
            <a:pPr algn="l"/>
            <a:r>
              <a:rPr lang="en-US" sz="2000" u="sng" dirty="0">
                <a:latin typeface="Albany"/>
              </a:rPr>
              <a:t>For example</a:t>
            </a:r>
            <a:r>
              <a:rPr lang="en-US" sz="2000" dirty="0">
                <a:latin typeface="Albany"/>
              </a:rPr>
              <a:t>: if G has a clique of size n/10, the algorithm will find a clique of size &gt; log(n)/10.</a:t>
            </a:r>
          </a:p>
          <a:p>
            <a:pPr algn="l"/>
            <a:endParaRPr lang="en-US" sz="2000" u="sng" dirty="0">
              <a:latin typeface="Albany"/>
            </a:endParaRPr>
          </a:p>
          <a:p>
            <a:pPr algn="l"/>
            <a:endParaRPr lang="en-US" sz="2000" u="sng" dirty="0">
              <a:latin typeface="Albany"/>
            </a:endParaRPr>
          </a:p>
          <a:p>
            <a:pPr algn="l"/>
            <a:r>
              <a:rPr lang="en-US" sz="2000" u="sng" dirty="0">
                <a:latin typeface="Albany"/>
              </a:rPr>
              <a:t>In HW4</a:t>
            </a:r>
            <a:r>
              <a:rPr lang="en-US" sz="2000" dirty="0">
                <a:latin typeface="Albany"/>
              </a:rPr>
              <a:t>: you will design an algorithm that given G that has a clique of size n/log</a:t>
            </a:r>
            <a:r>
              <a:rPr lang="en-US" sz="2000" baseline="30000" dirty="0">
                <a:latin typeface="Albany"/>
              </a:rPr>
              <a:t>2</a:t>
            </a:r>
            <a:r>
              <a:rPr lang="en-US" sz="2000" dirty="0">
                <a:latin typeface="Albany"/>
              </a:rPr>
              <a:t>(n), will find a clique of size &gt; log(n)/log log(n).</a:t>
            </a:r>
          </a:p>
          <a:p>
            <a:pPr algn="l"/>
            <a:endParaRPr lang="en-US" sz="2000" dirty="0">
              <a:latin typeface="Albany"/>
            </a:endParaRPr>
          </a:p>
          <a:p>
            <a:pPr algn="l"/>
            <a:endParaRPr lang="en-US" sz="2000" dirty="0">
              <a:latin typeface="Albany"/>
            </a:endParaRPr>
          </a:p>
          <a:p>
            <a:pPr algn="l"/>
            <a:endParaRPr lang="en-US" sz="2000" dirty="0">
              <a:latin typeface="Albany"/>
            </a:endParaRPr>
          </a:p>
          <a:p>
            <a:pPr algn="l"/>
            <a:endParaRPr lang="en-US" sz="2000" dirty="0">
              <a:latin typeface="Albany"/>
            </a:endParaRPr>
          </a:p>
        </p:txBody>
      </p:sp>
      <p:sp>
        <p:nvSpPr>
          <p:cNvPr id="4" name="Rounded Rectangle 8">
            <a:extLst>
              <a:ext uri="{FF2B5EF4-FFF2-40B4-BE49-F238E27FC236}">
                <a16:creationId xmlns:a16="http://schemas.microsoft.com/office/drawing/2014/main" id="{9C29A52A-0F7C-4460-878E-E411B6016F9D}"/>
              </a:ext>
            </a:extLst>
          </p:cNvPr>
          <p:cNvSpPr/>
          <p:nvPr/>
        </p:nvSpPr>
        <p:spPr>
          <a:xfrm>
            <a:off x="1789961" y="4726749"/>
            <a:ext cx="7390038" cy="83582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Q: For which values of k is this algorithm interesting?</a:t>
            </a:r>
          </a:p>
          <a:p>
            <a:r>
              <a:rPr lang="en-US" dirty="0"/>
              <a:t>A: it is interesting for k&gt;n/log(n)</a:t>
            </a:r>
          </a:p>
        </p:txBody>
      </p:sp>
    </p:spTree>
    <p:extLst>
      <p:ext uri="{BB962C8B-B14F-4D97-AF65-F5344CB8AC3E}">
        <p14:creationId xmlns:p14="http://schemas.microsoft.com/office/powerpoint/2010/main" val="1335563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marL="642938" indent="-528638" algn="l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log(n)/n approximation for Max Clique</a:t>
            </a:r>
            <a:endParaRPr lang="de-DE" alt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Theorem</a:t>
            </a:r>
            <a:r>
              <a:rPr lang="en-US" sz="2000" dirty="0">
                <a:latin typeface="Albany"/>
              </a:rPr>
              <a:t>: There exists a poly time log(n)/n-approximation algorithm for Max-Clique.</a:t>
            </a:r>
          </a:p>
          <a:p>
            <a:r>
              <a:rPr lang="en-US" sz="2000" u="sng" dirty="0">
                <a:latin typeface="Albany"/>
              </a:rPr>
              <a:t>Algorithm</a:t>
            </a:r>
            <a:r>
              <a:rPr lang="en-US" sz="2000" dirty="0">
                <a:latin typeface="Albany"/>
              </a:rPr>
              <a:t>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Albany"/>
              </a:rPr>
              <a:t>Partition V into t=n/log(n) sets each of size log(n).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Albany"/>
              </a:rPr>
              <a:t>That is V = V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 ∪ V</a:t>
            </a:r>
            <a:r>
              <a:rPr lang="en-US" sz="2000" baseline="-25000" dirty="0">
                <a:latin typeface="Albany"/>
              </a:rPr>
              <a:t>2</a:t>
            </a:r>
            <a:r>
              <a:rPr lang="en-US" sz="2000" dirty="0">
                <a:latin typeface="Albany"/>
              </a:rPr>
              <a:t> ∪ … ∪ V</a:t>
            </a:r>
            <a:r>
              <a:rPr lang="en-US" sz="2000" baseline="-25000" dirty="0">
                <a:latin typeface="Albany"/>
              </a:rPr>
              <a:t>t</a:t>
            </a:r>
            <a:r>
              <a:rPr lang="en-US" sz="2000" dirty="0">
                <a:latin typeface="Albany"/>
              </a:rPr>
              <a:t> for t=n/log(n)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Albany"/>
              </a:rPr>
              <a:t>In each V</a:t>
            </a:r>
            <a:r>
              <a:rPr lang="en-US" sz="2000" baseline="-25000" dirty="0">
                <a:latin typeface="Albany"/>
              </a:rPr>
              <a:t>i</a:t>
            </a:r>
            <a:r>
              <a:rPr lang="en-US" sz="2000" dirty="0">
                <a:latin typeface="Albany"/>
              </a:rPr>
              <a:t> find a maximal clique using brute force (in time 2</a:t>
            </a:r>
            <a:r>
              <a:rPr lang="en-US" sz="2000" baseline="30000" dirty="0">
                <a:latin typeface="Albany"/>
              </a:rPr>
              <a:t>O(log(n))</a:t>
            </a:r>
            <a:r>
              <a:rPr lang="en-US" sz="2000" dirty="0">
                <a:latin typeface="Albany"/>
              </a:rPr>
              <a:t>=poly(n))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Albany"/>
              </a:rPr>
              <a:t>Output the maximal clique found in step 3.</a:t>
            </a:r>
          </a:p>
          <a:p>
            <a:pPr algn="l"/>
            <a:endParaRPr lang="en-US" sz="2000" dirty="0">
              <a:latin typeface="Albany"/>
            </a:endParaRPr>
          </a:p>
        </p:txBody>
      </p:sp>
      <p:sp>
        <p:nvSpPr>
          <p:cNvPr id="5" name="Rounded Rectangle 8">
            <a:extLst>
              <a:ext uri="{FF2B5EF4-FFF2-40B4-BE49-F238E27FC236}">
                <a16:creationId xmlns:a16="http://schemas.microsoft.com/office/drawing/2014/main" id="{E6FBCDBC-EF0F-4300-8F19-487B6BA058AC}"/>
              </a:ext>
            </a:extLst>
          </p:cNvPr>
          <p:cNvSpPr/>
          <p:nvPr/>
        </p:nvSpPr>
        <p:spPr>
          <a:xfrm>
            <a:off x="4179027" y="6129096"/>
            <a:ext cx="5181600" cy="83582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What is the runtime of the algorithm?</a:t>
            </a:r>
          </a:p>
        </p:txBody>
      </p:sp>
    </p:spTree>
    <p:extLst>
      <p:ext uri="{BB962C8B-B14F-4D97-AF65-F5344CB8AC3E}">
        <p14:creationId xmlns:p14="http://schemas.microsoft.com/office/powerpoint/2010/main" val="3237560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marL="642938" indent="-528638" algn="l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log(n)/n approximation for Max Clique</a:t>
            </a:r>
            <a:endParaRPr lang="de-DE" alt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Theorem</a:t>
            </a:r>
            <a:r>
              <a:rPr lang="en-US" sz="2000" dirty="0">
                <a:latin typeface="Albany"/>
              </a:rPr>
              <a:t>: There is a polytime log(n)/n-approximation algorithm for Max-Clique.</a:t>
            </a:r>
          </a:p>
          <a:p>
            <a:pPr algn="l"/>
            <a:r>
              <a:rPr lang="en-US" sz="2000" u="sng" dirty="0">
                <a:latin typeface="Albany"/>
              </a:rPr>
              <a:t>Analysis</a:t>
            </a:r>
            <a:r>
              <a:rPr lang="en-US" sz="2000" dirty="0">
                <a:latin typeface="Albany"/>
              </a:rPr>
              <a:t>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Suppose the maximum clique in G has size k.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If k &lt; n/log(n), then the algorithm returns a clique of size at least 1, which is trivially at least k log(n)/n.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Suppose now that  k &gt;=n/log(n).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Since there are t=n/log(n) subsets V</a:t>
            </a:r>
            <a:r>
              <a:rPr lang="en-US" sz="2000" baseline="-25000" dirty="0">
                <a:latin typeface="Albany"/>
              </a:rPr>
              <a:t>i</a:t>
            </a:r>
            <a:r>
              <a:rPr lang="en-US" sz="2000" dirty="0">
                <a:latin typeface="Albany"/>
              </a:rPr>
              <a:t>, one of the V</a:t>
            </a:r>
            <a:r>
              <a:rPr lang="en-US" sz="2000" baseline="-25000" dirty="0">
                <a:latin typeface="Albany"/>
              </a:rPr>
              <a:t>i</a:t>
            </a:r>
            <a:r>
              <a:rPr lang="en-US" sz="2000" dirty="0">
                <a:latin typeface="Albany"/>
              </a:rPr>
              <a:t>’s must contain a clique of size at least k/t = k log(n)/n, as required.</a:t>
            </a:r>
          </a:p>
        </p:txBody>
      </p:sp>
    </p:spTree>
    <p:extLst>
      <p:ext uri="{BB962C8B-B14F-4D97-AF65-F5344CB8AC3E}">
        <p14:creationId xmlns:p14="http://schemas.microsoft.com/office/powerpoint/2010/main" val="2544618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More on approximation algorithms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dirty="0"/>
              <a:t>We focus on poly-time approximation algorithms for NP complete problems.</a:t>
            </a:r>
          </a:p>
          <a:p>
            <a:r>
              <a:rPr lang="en-US" sz="2000" u="sng" dirty="0"/>
              <a:t>Examples</a:t>
            </a:r>
            <a:r>
              <a:rPr lang="en-US" sz="2000" dirty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Min Vertex Cover has a poly-time 2-approximation algorithm</a:t>
            </a:r>
            <a:br>
              <a:rPr lang="en-US" sz="2000" dirty="0"/>
            </a:b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Set cover we saw ln(n)-approximation algorithm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Max-clique on n vertices has a log(n)/n approximation algorithm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Max-clique on n vertices has a log(n)</a:t>
            </a:r>
            <a:r>
              <a:rPr lang="en-US" sz="2000" baseline="30000" dirty="0"/>
              <a:t>2</a:t>
            </a:r>
            <a:r>
              <a:rPr lang="en-US" sz="2000" dirty="0"/>
              <a:t>/n approximation algorithm. Ask me if you are interested</a:t>
            </a:r>
          </a:p>
        </p:txBody>
      </p:sp>
    </p:spTree>
    <p:extLst>
      <p:ext uri="{BB962C8B-B14F-4D97-AF65-F5344CB8AC3E}">
        <p14:creationId xmlns:p14="http://schemas.microsoft.com/office/powerpoint/2010/main" val="2994475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de-DE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altLang="en-US" sz="6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Some basic facts in probability theory</a:t>
            </a:r>
          </a:p>
        </p:txBody>
      </p:sp>
      <mc:AlternateContent xmlns:mc="http://schemas.openxmlformats.org/markup-compatibility/2006">
        <mc:Choice xmlns:pslz="http://schemas.microsoft.com/office/powerpoint/2016/slidezoom" xmlns="" Requires="pslz">
          <p:graphicFrame>
            <p:nvGraphicFramePr>
              <p:cNvPr id="3" name="Slide Zoom 2">
                <a:extLst>
                  <a:ext uri="{FF2B5EF4-FFF2-40B4-BE49-F238E27FC236}">
                    <a16:creationId xmlns:a16="http://schemas.microsoft.com/office/drawing/2014/main" id="{E4974E17-2EFC-4CD2-A53D-9895CFCDDD21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-4783836" y="2188181"/>
              <a:ext cx="2520156" cy="1889919"/>
            </p:xfrm>
            <a:graphic>
              <a:graphicData uri="http://schemas.microsoft.com/office/powerpoint/2016/slidezoom">
                <pslz:sldZm>
                  <pslz:sldZmObj sldId="361" cId="139373292">
                    <pslz:zmPr id="{98D9EBC7-63EC-47ED-A097-41557BE2681D}" returnToParent="0" transitionDur="100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520156" cy="1889919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3" name="Slide Zoom 2">
                <a:hlinkClick r:id="" action="ppaction://noaction"/>
                <a:extLst>
                  <a:ext uri="{FF2B5EF4-FFF2-40B4-BE49-F238E27FC236}">
                    <a16:creationId xmlns:a16="http://schemas.microsoft.com/office/drawing/2014/main" id="{E4974E17-2EFC-4CD2-A53D-9895CFCDDD2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4783836" y="2188181"/>
                <a:ext cx="2520156" cy="1889919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93732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Coping with NP-hardness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94598" y="1949043"/>
            <a:ext cx="8855643" cy="5051163"/>
          </a:xfrm>
        </p:spPr>
        <p:txBody>
          <a:bodyPr/>
          <a:lstStyle/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We don’t know efficient algorithms for NP-complete problems.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Best algorithms are essentially exponential time.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Q: What can we do?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We have several options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Give up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Algorithms that work for some inputs, but not worst case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Algorithms that give a solution that is “good, but not optimal”</a:t>
            </a:r>
          </a:p>
          <a:p>
            <a:endParaRPr lang="en-US" sz="2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In this course will focus on option 3</a:t>
            </a:r>
          </a:p>
          <a:p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5568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Expectation of a random variable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/>
              <a:t>Expectation</a:t>
            </a:r>
            <a:r>
              <a:rPr lang="en-US" sz="2000" dirty="0"/>
              <a:t>: Let X</a:t>
            </a:r>
            <a:r>
              <a:rPr lang="en-US" sz="2000" dirty="0">
                <a:latin typeface="Albany"/>
              </a:rPr>
              <a:t> ≥ </a:t>
            </a:r>
            <a:r>
              <a:rPr lang="en-US" sz="2000" dirty="0"/>
              <a:t>0 be a random variable taking integer values.</a:t>
            </a:r>
          </a:p>
          <a:p>
            <a:r>
              <a:rPr lang="en-US" sz="2000" dirty="0"/>
              <a:t>The expectation of X, is defined as E[X] = ∑</a:t>
            </a:r>
            <a:r>
              <a:rPr lang="en-US" sz="2000" baseline="-25000" dirty="0"/>
              <a:t>i≥0 </a:t>
            </a:r>
            <a:r>
              <a:rPr lang="en-US" sz="2000" dirty="0" err="1"/>
              <a:t>i</a:t>
            </a:r>
            <a:r>
              <a:rPr lang="en-US" sz="2000" dirty="0"/>
              <a:t> * </a:t>
            </a:r>
            <a:r>
              <a:rPr lang="en-US" sz="2000" dirty="0" err="1"/>
              <a:t>Pr</a:t>
            </a:r>
            <a:r>
              <a:rPr lang="en-US" sz="2000" dirty="0"/>
              <a:t>[X = </a:t>
            </a:r>
            <a:r>
              <a:rPr lang="en-US" sz="2000" dirty="0" err="1"/>
              <a:t>i</a:t>
            </a:r>
            <a:r>
              <a:rPr lang="en-US" sz="2000" dirty="0"/>
              <a:t>].</a:t>
            </a:r>
          </a:p>
          <a:p>
            <a:r>
              <a:rPr lang="en-US" sz="2000" dirty="0"/>
              <a:t>*Do not confuse with the median Med[X], this is a number M</a:t>
            </a:r>
          </a:p>
          <a:p>
            <a:pPr algn="ctr"/>
            <a:r>
              <a:rPr lang="en-US" sz="2000" dirty="0"/>
              <a:t>such that </a:t>
            </a:r>
            <a:r>
              <a:rPr lang="en-US" sz="2000" dirty="0" err="1"/>
              <a:t>Pr</a:t>
            </a:r>
            <a:r>
              <a:rPr lang="en-US" sz="2000" dirty="0"/>
              <a:t>[X&lt;= M] &gt;= ½ and  </a:t>
            </a:r>
            <a:r>
              <a:rPr lang="en-US" sz="2000" dirty="0" err="1"/>
              <a:t>Pr</a:t>
            </a:r>
            <a:r>
              <a:rPr lang="en-US" sz="2000" dirty="0"/>
              <a:t>[X&gt;= M] &gt;= ½.</a:t>
            </a:r>
          </a:p>
          <a:p>
            <a:endParaRPr lang="en-US" sz="2000" dirty="0"/>
          </a:p>
          <a:p>
            <a:r>
              <a:rPr lang="en-US" sz="2000" u="sng" dirty="0"/>
              <a:t>Example</a:t>
            </a:r>
            <a:r>
              <a:rPr lang="en-US" sz="2000" dirty="0"/>
              <a:t>: X is the random variable with </a:t>
            </a:r>
          </a:p>
          <a:p>
            <a:pPr algn="ctr"/>
            <a:r>
              <a:rPr lang="en-US" sz="2000" dirty="0" err="1"/>
              <a:t>Pr</a:t>
            </a:r>
            <a:r>
              <a:rPr lang="en-US" sz="2000" dirty="0"/>
              <a:t>[X=1] = 1/4, </a:t>
            </a:r>
            <a:r>
              <a:rPr lang="en-US" sz="2000" dirty="0" err="1"/>
              <a:t>Pr</a:t>
            </a:r>
            <a:r>
              <a:rPr lang="en-US" sz="2000" dirty="0"/>
              <a:t>[X=2] = 1/3 , </a:t>
            </a:r>
            <a:r>
              <a:rPr lang="en-US" sz="2000" dirty="0" err="1"/>
              <a:t>Pr</a:t>
            </a:r>
            <a:r>
              <a:rPr lang="en-US" sz="2000" dirty="0"/>
              <a:t>[X=3] = 5/12</a:t>
            </a:r>
          </a:p>
          <a:p>
            <a:r>
              <a:rPr lang="en-US" sz="2000" dirty="0"/>
              <a:t>Then </a:t>
            </a:r>
          </a:p>
          <a:p>
            <a:pPr algn="ctr"/>
            <a:r>
              <a:rPr lang="en-US" sz="2000" dirty="0"/>
              <a:t>E[X] = 1*(1/4) + 2*(1/3) + 3*(5/12) = 13/6	</a:t>
            </a:r>
          </a:p>
          <a:p>
            <a:pPr algn="ctr"/>
            <a:r>
              <a:rPr lang="en-US" sz="2000" dirty="0"/>
              <a:t>M[X] = 2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29308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Linearity of expectation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/>
              <a:t>Linearity of expectation</a:t>
            </a:r>
            <a:r>
              <a:rPr lang="en-US" sz="2000" dirty="0"/>
              <a:t>: Let X</a:t>
            </a:r>
            <a:r>
              <a:rPr lang="en-US" sz="2000" baseline="-25000" dirty="0"/>
              <a:t>1</a:t>
            </a:r>
            <a:r>
              <a:rPr lang="en-US" sz="2000" dirty="0"/>
              <a:t>, X</a:t>
            </a:r>
            <a:r>
              <a:rPr lang="en-US" sz="2000" baseline="-25000" dirty="0"/>
              <a:t>2</a:t>
            </a:r>
            <a:r>
              <a:rPr lang="en-US" sz="2000" dirty="0"/>
              <a:t>…</a:t>
            </a:r>
            <a:r>
              <a:rPr lang="en-US" sz="2000" dirty="0" err="1"/>
              <a:t>X</a:t>
            </a:r>
            <a:r>
              <a:rPr lang="en-US" sz="2000" baseline="-25000" dirty="0" err="1"/>
              <a:t>n</a:t>
            </a:r>
            <a:r>
              <a:rPr lang="en-US" sz="2000" dirty="0"/>
              <a:t> random variables taking integer values.</a:t>
            </a:r>
          </a:p>
          <a:p>
            <a:endParaRPr lang="en-US" sz="2000" dirty="0"/>
          </a:p>
          <a:p>
            <a:r>
              <a:rPr lang="en-US" sz="2000" dirty="0"/>
              <a:t>Then E[X</a:t>
            </a:r>
            <a:r>
              <a:rPr lang="en-US" sz="2000" baseline="-25000" dirty="0"/>
              <a:t>1</a:t>
            </a:r>
            <a:r>
              <a:rPr lang="en-US" sz="2000" dirty="0"/>
              <a:t> + X</a:t>
            </a:r>
            <a:r>
              <a:rPr lang="en-US" sz="2000" baseline="-25000" dirty="0"/>
              <a:t>2</a:t>
            </a:r>
            <a:r>
              <a:rPr lang="en-US" sz="2000" dirty="0"/>
              <a:t> + … + </a:t>
            </a:r>
            <a:r>
              <a:rPr lang="en-US" sz="2000" dirty="0" err="1"/>
              <a:t>X</a:t>
            </a:r>
            <a:r>
              <a:rPr lang="en-US" sz="2000" baseline="-25000" dirty="0" err="1"/>
              <a:t>n</a:t>
            </a:r>
            <a:r>
              <a:rPr lang="en-US" sz="2000" dirty="0"/>
              <a:t>] = E[X</a:t>
            </a:r>
            <a:r>
              <a:rPr lang="en-US" sz="2000" baseline="-25000" dirty="0"/>
              <a:t>1</a:t>
            </a:r>
            <a:r>
              <a:rPr lang="en-US" sz="2000" dirty="0"/>
              <a:t>] + E[X</a:t>
            </a:r>
            <a:r>
              <a:rPr lang="en-US" sz="2000" baseline="-25000" dirty="0"/>
              <a:t>2</a:t>
            </a:r>
            <a:r>
              <a:rPr lang="en-US" sz="2000" dirty="0"/>
              <a:t>] + … + E[</a:t>
            </a:r>
            <a:r>
              <a:rPr lang="en-US" sz="2000" dirty="0" err="1"/>
              <a:t>X</a:t>
            </a:r>
            <a:r>
              <a:rPr lang="en-US" sz="2000" baseline="-25000" dirty="0" err="1"/>
              <a:t>n</a:t>
            </a:r>
            <a:r>
              <a:rPr lang="en-US" sz="2000" dirty="0"/>
              <a:t>] </a:t>
            </a:r>
          </a:p>
          <a:p>
            <a:r>
              <a:rPr lang="en-US" sz="2000" dirty="0"/>
              <a:t>In particular, E[k*X</a:t>
            </a:r>
            <a:r>
              <a:rPr lang="en-US" sz="2000" baseline="-25000" dirty="0"/>
              <a:t>1</a:t>
            </a:r>
            <a:r>
              <a:rPr lang="en-US" sz="2000" dirty="0"/>
              <a:t>] = k*E[X</a:t>
            </a:r>
            <a:r>
              <a:rPr lang="en-US" sz="2000" baseline="-25000" dirty="0"/>
              <a:t>1</a:t>
            </a:r>
            <a:r>
              <a:rPr lang="en-US" sz="2000" dirty="0"/>
              <a:t>]</a:t>
            </a:r>
          </a:p>
          <a:p>
            <a:endParaRPr lang="en-US" sz="2000" dirty="0"/>
          </a:p>
          <a:p>
            <a:r>
              <a:rPr lang="en-US" sz="2000" dirty="0"/>
              <a:t>This is true even if the variables are dependent.</a:t>
            </a:r>
          </a:p>
          <a:p>
            <a:r>
              <a:rPr lang="en-US" sz="2000" dirty="0"/>
              <a:t>Example, choose x</a:t>
            </a:r>
            <a:r>
              <a:rPr lang="en-US" sz="2000" baseline="-25000" dirty="0"/>
              <a:t>1</a:t>
            </a:r>
            <a:r>
              <a:rPr lang="en-US" sz="2000" dirty="0"/>
              <a:t>∈{0,1} random </a:t>
            </a:r>
            <a:r>
              <a:rPr lang="en-US" sz="2000" dirty="0" err="1"/>
              <a:t>w.p.</a:t>
            </a:r>
            <a:r>
              <a:rPr lang="en-US" sz="2000" dirty="0"/>
              <a:t> ½,</a:t>
            </a:r>
          </a:p>
          <a:p>
            <a:r>
              <a:rPr lang="en-US" sz="2000" dirty="0"/>
              <a:t>and let x</a:t>
            </a:r>
            <a:r>
              <a:rPr lang="en-US" sz="2000" baseline="-25000" dirty="0"/>
              <a:t>2</a:t>
            </a:r>
            <a:r>
              <a:rPr lang="en-US" sz="2000" dirty="0"/>
              <a:t>= x</a:t>
            </a:r>
            <a:r>
              <a:rPr lang="en-US" sz="2000" baseline="-25000" dirty="0"/>
              <a:t>3</a:t>
            </a:r>
            <a:r>
              <a:rPr lang="en-US" sz="2000" dirty="0"/>
              <a:t>=x</a:t>
            </a:r>
            <a:r>
              <a:rPr lang="en-US" sz="2000" baseline="-25000" dirty="0"/>
              <a:t>4</a:t>
            </a:r>
            <a:r>
              <a:rPr lang="en-US" sz="2000" dirty="0"/>
              <a:t>=1-x</a:t>
            </a:r>
            <a:r>
              <a:rPr lang="en-US" sz="2000" baseline="-25000" dirty="0"/>
              <a:t>1</a:t>
            </a:r>
            <a:r>
              <a:rPr lang="en-US" sz="2000" dirty="0"/>
              <a:t>.</a:t>
            </a:r>
          </a:p>
          <a:p>
            <a:r>
              <a:rPr lang="en-US" sz="2000" dirty="0"/>
              <a:t>Then E[x</a:t>
            </a:r>
            <a:r>
              <a:rPr lang="en-US" sz="2000" baseline="-25000" dirty="0"/>
              <a:t>1</a:t>
            </a:r>
            <a:r>
              <a:rPr lang="en-US" sz="2000" dirty="0"/>
              <a:t>+x</a:t>
            </a:r>
            <a:r>
              <a:rPr lang="en-US" sz="2000" baseline="-25000" dirty="0"/>
              <a:t>2</a:t>
            </a:r>
            <a:r>
              <a:rPr lang="en-US" sz="2000" dirty="0"/>
              <a:t>+x</a:t>
            </a:r>
            <a:r>
              <a:rPr lang="en-US" sz="2000" baseline="-25000" dirty="0"/>
              <a:t>3</a:t>
            </a:r>
            <a:r>
              <a:rPr lang="en-US" sz="2000" dirty="0"/>
              <a:t>+x</a:t>
            </a:r>
            <a:r>
              <a:rPr lang="en-US" sz="2000" baseline="-25000" dirty="0"/>
              <a:t>4</a:t>
            </a:r>
            <a:r>
              <a:rPr lang="en-US" sz="2000" dirty="0"/>
              <a:t>] = E[x</a:t>
            </a:r>
            <a:r>
              <a:rPr lang="en-US" sz="2000" baseline="-25000" dirty="0"/>
              <a:t>1</a:t>
            </a:r>
            <a:r>
              <a:rPr lang="en-US" sz="2000" dirty="0"/>
              <a:t>] + E[x</a:t>
            </a:r>
            <a:r>
              <a:rPr lang="en-US" sz="2000" baseline="-25000" dirty="0"/>
              <a:t>2</a:t>
            </a:r>
            <a:r>
              <a:rPr lang="en-US" sz="2000" dirty="0"/>
              <a:t>]+E[x</a:t>
            </a:r>
            <a:r>
              <a:rPr lang="en-US" sz="2000" baseline="-25000" dirty="0"/>
              <a:t>3</a:t>
            </a:r>
            <a:r>
              <a:rPr lang="en-US" sz="2000" dirty="0"/>
              <a:t>]+E[x</a:t>
            </a:r>
            <a:r>
              <a:rPr lang="en-US" sz="2000" baseline="-25000" dirty="0"/>
              <a:t>4</a:t>
            </a:r>
            <a:r>
              <a:rPr lang="en-US" sz="2000" dirty="0"/>
              <a:t>]  =0.5+0.5+0.5+0.5=2</a:t>
            </a:r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57430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Markov’s inequality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/>
              <a:t>Markov’s inequality</a:t>
            </a:r>
            <a:r>
              <a:rPr lang="en-US" sz="2000" dirty="0"/>
              <a:t>: Let X be a random variables taking non-negative values.</a:t>
            </a:r>
          </a:p>
          <a:p>
            <a:r>
              <a:rPr lang="en-US" sz="2000" dirty="0"/>
              <a:t>Then, for all t&gt;0 </a:t>
            </a:r>
            <a:r>
              <a:rPr lang="en-US" sz="2000" dirty="0" err="1"/>
              <a:t>Pr</a:t>
            </a:r>
            <a:r>
              <a:rPr lang="en-US" sz="2000" dirty="0"/>
              <a:t>[X </a:t>
            </a:r>
            <a:r>
              <a:rPr lang="en-US" sz="2000" dirty="0">
                <a:latin typeface="Albany"/>
              </a:rPr>
              <a:t>≥ </a:t>
            </a:r>
            <a:r>
              <a:rPr lang="en-US" sz="2000" dirty="0"/>
              <a:t>t] ≤ E[X]/t.</a:t>
            </a:r>
          </a:p>
          <a:p>
            <a:r>
              <a:rPr lang="en-US" sz="2000" dirty="0"/>
              <a:t>In particular, for all </a:t>
            </a:r>
            <a:r>
              <a:rPr lang="en-CA" sz="2000" dirty="0"/>
              <a:t>𝛼&gt;1  </a:t>
            </a:r>
            <a:r>
              <a:rPr lang="en-US" sz="2000" dirty="0" err="1"/>
              <a:t>Pr</a:t>
            </a:r>
            <a:r>
              <a:rPr lang="en-US" sz="2000" dirty="0"/>
              <a:t>[X </a:t>
            </a:r>
            <a:r>
              <a:rPr lang="en-US" sz="2000" dirty="0">
                <a:latin typeface="Albany"/>
              </a:rPr>
              <a:t>≥ </a:t>
            </a:r>
            <a:r>
              <a:rPr lang="en-CA" sz="2000" dirty="0"/>
              <a:t>𝛼*</a:t>
            </a:r>
            <a:r>
              <a:rPr lang="en-US" sz="2000" dirty="0"/>
              <a:t>E[X]] ≤ 1/</a:t>
            </a:r>
            <a:r>
              <a:rPr lang="en-CA" sz="2000" dirty="0"/>
              <a:t>𝛼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r>
              <a:rPr lang="en-US" sz="2000" u="sng" dirty="0"/>
              <a:t>Proof (for integer values X)</a:t>
            </a:r>
            <a:r>
              <a:rPr lang="en-US" sz="2000" dirty="0"/>
              <a:t>:</a:t>
            </a:r>
          </a:p>
          <a:p>
            <a:r>
              <a:rPr lang="en-US" sz="2000" dirty="0"/>
              <a:t>	Write 	E[X] = ∑</a:t>
            </a:r>
            <a:r>
              <a:rPr lang="en-US" sz="2000" baseline="-25000" dirty="0" err="1"/>
              <a:t>i</a:t>
            </a:r>
            <a:r>
              <a:rPr lang="en-US" sz="2000" baseline="-25000" dirty="0"/>
              <a:t>&gt;=0 </a:t>
            </a:r>
            <a:r>
              <a:rPr lang="en-US" sz="2000" dirty="0" err="1"/>
              <a:t>i</a:t>
            </a:r>
            <a:r>
              <a:rPr lang="en-US" sz="2000" dirty="0"/>
              <a:t> * </a:t>
            </a:r>
            <a:r>
              <a:rPr lang="en-US" sz="2000" dirty="0" err="1"/>
              <a:t>Pr</a:t>
            </a:r>
            <a:r>
              <a:rPr lang="en-US" sz="2000" dirty="0"/>
              <a:t>[X = </a:t>
            </a:r>
            <a:r>
              <a:rPr lang="en-US" sz="2000" dirty="0" err="1"/>
              <a:t>i</a:t>
            </a:r>
            <a:r>
              <a:rPr lang="en-US" sz="2000" dirty="0"/>
              <a:t>] </a:t>
            </a:r>
          </a:p>
          <a:p>
            <a:r>
              <a:rPr lang="en-US" sz="2000" dirty="0"/>
              <a:t>			 = ∑</a:t>
            </a:r>
            <a:r>
              <a:rPr lang="en-US" sz="2000" baseline="-25000" dirty="0"/>
              <a:t>0&lt;=</a:t>
            </a:r>
            <a:r>
              <a:rPr lang="en-US" sz="2000" baseline="-25000" dirty="0" err="1"/>
              <a:t>i</a:t>
            </a:r>
            <a:r>
              <a:rPr lang="en-US" sz="2000" baseline="-25000" dirty="0"/>
              <a:t>&lt;t </a:t>
            </a:r>
            <a:r>
              <a:rPr lang="en-US" sz="2000" dirty="0" err="1"/>
              <a:t>i</a:t>
            </a:r>
            <a:r>
              <a:rPr lang="en-US" sz="2000" dirty="0"/>
              <a:t> * </a:t>
            </a:r>
            <a:r>
              <a:rPr lang="en-US" sz="2000" dirty="0" err="1"/>
              <a:t>Pr</a:t>
            </a:r>
            <a:r>
              <a:rPr lang="en-US" sz="2000" dirty="0"/>
              <a:t>[X = </a:t>
            </a:r>
            <a:r>
              <a:rPr lang="en-US" sz="2000" dirty="0" err="1"/>
              <a:t>i</a:t>
            </a:r>
            <a:r>
              <a:rPr lang="en-US" sz="2000" dirty="0"/>
              <a:t>] + ∑</a:t>
            </a:r>
            <a:r>
              <a:rPr lang="en-US" sz="2000" baseline="-25000" dirty="0" err="1"/>
              <a:t>i≥t</a:t>
            </a:r>
            <a:r>
              <a:rPr lang="en-US" sz="2000" baseline="-25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* </a:t>
            </a:r>
            <a:r>
              <a:rPr lang="en-US" sz="2000" dirty="0" err="1"/>
              <a:t>Pr</a:t>
            </a:r>
            <a:r>
              <a:rPr lang="en-US" sz="2000" dirty="0"/>
              <a:t>[X = </a:t>
            </a:r>
            <a:r>
              <a:rPr lang="en-US" sz="2000" dirty="0" err="1"/>
              <a:t>i</a:t>
            </a:r>
            <a:r>
              <a:rPr lang="en-US" sz="2000" dirty="0"/>
              <a:t>]</a:t>
            </a:r>
          </a:p>
          <a:p>
            <a:r>
              <a:rPr lang="en-US" sz="2000" dirty="0"/>
              <a:t> 			 </a:t>
            </a:r>
            <a:r>
              <a:rPr lang="en-US" sz="2000" dirty="0">
                <a:latin typeface="Albany"/>
              </a:rPr>
              <a:t>≥ </a:t>
            </a:r>
            <a:r>
              <a:rPr lang="en-US" sz="2000" dirty="0"/>
              <a:t> ∑</a:t>
            </a:r>
            <a:r>
              <a:rPr lang="en-US" sz="2000" baseline="-25000" dirty="0" err="1"/>
              <a:t>i≥t</a:t>
            </a:r>
            <a:r>
              <a:rPr lang="en-US" sz="2000" baseline="-25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* </a:t>
            </a:r>
            <a:r>
              <a:rPr lang="en-US" sz="2000" dirty="0" err="1"/>
              <a:t>Pr</a:t>
            </a:r>
            <a:r>
              <a:rPr lang="en-US" sz="2000" dirty="0"/>
              <a:t>[X = </a:t>
            </a:r>
            <a:r>
              <a:rPr lang="en-US" sz="2000" dirty="0" err="1"/>
              <a:t>i</a:t>
            </a:r>
            <a:r>
              <a:rPr lang="en-US" sz="2000" dirty="0"/>
              <a:t>]</a:t>
            </a:r>
          </a:p>
          <a:p>
            <a:r>
              <a:rPr lang="en-US" sz="2000" dirty="0"/>
              <a:t>			 </a:t>
            </a:r>
            <a:r>
              <a:rPr lang="en-US" sz="2000" dirty="0">
                <a:latin typeface="Albany"/>
              </a:rPr>
              <a:t>≥ </a:t>
            </a:r>
            <a:r>
              <a:rPr lang="en-US" sz="2000" dirty="0"/>
              <a:t> ∑</a:t>
            </a:r>
            <a:r>
              <a:rPr lang="en-US" sz="2000" baseline="-25000" dirty="0" err="1"/>
              <a:t>i≥t</a:t>
            </a:r>
            <a:r>
              <a:rPr lang="en-US" sz="2000" baseline="-25000" dirty="0"/>
              <a:t> </a:t>
            </a:r>
            <a:r>
              <a:rPr lang="en-US" sz="2000" dirty="0"/>
              <a:t>t * </a:t>
            </a:r>
            <a:r>
              <a:rPr lang="en-US" sz="2000" dirty="0" err="1"/>
              <a:t>Pr</a:t>
            </a:r>
            <a:r>
              <a:rPr lang="en-US" sz="2000" dirty="0"/>
              <a:t>[X = </a:t>
            </a:r>
            <a:r>
              <a:rPr lang="en-US" sz="2000" dirty="0" err="1"/>
              <a:t>i</a:t>
            </a:r>
            <a:r>
              <a:rPr lang="en-US" sz="2000" dirty="0"/>
              <a:t>]</a:t>
            </a:r>
          </a:p>
          <a:p>
            <a:r>
              <a:rPr lang="en-US" sz="2000" dirty="0"/>
              <a:t>			 = t * ∑</a:t>
            </a:r>
            <a:r>
              <a:rPr lang="en-US" sz="2000" baseline="-25000" dirty="0" err="1"/>
              <a:t>i≥t</a:t>
            </a:r>
            <a:r>
              <a:rPr lang="en-US" sz="2000" baseline="-25000" dirty="0"/>
              <a:t> </a:t>
            </a:r>
            <a:r>
              <a:rPr lang="en-US" sz="2000" dirty="0" err="1"/>
              <a:t>Pr</a:t>
            </a:r>
            <a:r>
              <a:rPr lang="en-US" sz="2000" dirty="0"/>
              <a:t>[X = </a:t>
            </a:r>
            <a:r>
              <a:rPr lang="en-US" sz="2000" dirty="0" err="1"/>
              <a:t>i</a:t>
            </a:r>
            <a:r>
              <a:rPr lang="en-US" sz="2000" dirty="0"/>
              <a:t>] = t*</a:t>
            </a:r>
            <a:r>
              <a:rPr lang="en-US" sz="2000" dirty="0" err="1"/>
              <a:t>Pr</a:t>
            </a:r>
            <a:r>
              <a:rPr lang="en-US" sz="2000" dirty="0"/>
              <a:t>[X ≥ t]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51156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Variance of a random variable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/>
              <a:t>Variance</a:t>
            </a:r>
            <a:r>
              <a:rPr lang="en-US" sz="2000" dirty="0"/>
              <a:t>: Let X be a random variable taking integer/real values.</a:t>
            </a:r>
          </a:p>
          <a:p>
            <a:r>
              <a:rPr lang="en-US" sz="2000" dirty="0"/>
              <a:t>The variance of X, is defined as Var[X] = E[(X-E[X])</a:t>
            </a:r>
            <a:r>
              <a:rPr lang="en-US" sz="2000" baseline="30000" dirty="0"/>
              <a:t>2</a:t>
            </a:r>
            <a:r>
              <a:rPr lang="en-US" sz="2000" dirty="0"/>
              <a:t>]</a:t>
            </a:r>
          </a:p>
          <a:p>
            <a:r>
              <a:rPr lang="en-US" sz="2000" dirty="0"/>
              <a:t>Note that Var[X]</a:t>
            </a:r>
            <a:r>
              <a:rPr lang="en-US" sz="2000" dirty="0">
                <a:latin typeface="Albany"/>
              </a:rPr>
              <a:t> ≥ </a:t>
            </a:r>
            <a:r>
              <a:rPr lang="en-US" sz="2000" dirty="0"/>
              <a:t>0 with equality if and only if X is constant</a:t>
            </a:r>
          </a:p>
          <a:p>
            <a:endParaRPr lang="en-US" sz="2000" dirty="0"/>
          </a:p>
          <a:p>
            <a:r>
              <a:rPr lang="en-US" sz="2000" u="sng" dirty="0"/>
              <a:t>Claim</a:t>
            </a:r>
            <a:r>
              <a:rPr lang="en-US" sz="2000" dirty="0"/>
              <a:t>: Var[X] = E[X</a:t>
            </a:r>
            <a:r>
              <a:rPr lang="en-US" sz="2000" baseline="30000" dirty="0"/>
              <a:t>2</a:t>
            </a:r>
            <a:r>
              <a:rPr lang="en-US" sz="2000" dirty="0"/>
              <a:t>] - E[X]</a:t>
            </a:r>
            <a:r>
              <a:rPr lang="en-US" sz="2000" baseline="30000" dirty="0"/>
              <a:t>2</a:t>
            </a:r>
          </a:p>
          <a:p>
            <a:r>
              <a:rPr lang="en-US" sz="2000" u="sng" dirty="0"/>
              <a:t>Proof</a:t>
            </a:r>
            <a:r>
              <a:rPr lang="en-US" sz="2000" dirty="0"/>
              <a:t>: By definition we have</a:t>
            </a:r>
          </a:p>
          <a:p>
            <a:r>
              <a:rPr lang="en-US" sz="2000" dirty="0"/>
              <a:t>Var[X] = E[(X-E[X])</a:t>
            </a:r>
            <a:r>
              <a:rPr lang="en-US" sz="2000" baseline="30000" dirty="0"/>
              <a:t>2</a:t>
            </a:r>
            <a:r>
              <a:rPr lang="en-US" sz="2000" dirty="0"/>
              <a:t>]	= E[X</a:t>
            </a:r>
            <a:r>
              <a:rPr lang="en-US" sz="2000" baseline="30000" dirty="0"/>
              <a:t>2</a:t>
            </a:r>
            <a:r>
              <a:rPr lang="en-US" sz="2000" dirty="0"/>
              <a:t> -2X*E[X] + E[X]</a:t>
            </a:r>
            <a:r>
              <a:rPr lang="en-US" sz="2000" baseline="30000" dirty="0"/>
              <a:t>2</a:t>
            </a:r>
            <a:r>
              <a:rPr lang="en-US" sz="2000" dirty="0"/>
              <a:t>]</a:t>
            </a:r>
          </a:p>
          <a:p>
            <a:r>
              <a:rPr lang="en-US" sz="2000" dirty="0"/>
              <a:t>			= E[X</a:t>
            </a:r>
            <a:r>
              <a:rPr lang="en-US" sz="2000" baseline="30000" dirty="0"/>
              <a:t>2</a:t>
            </a:r>
            <a:r>
              <a:rPr lang="en-US" sz="2000" dirty="0"/>
              <a:t>] – 2E[X*E[X]] + E[X]</a:t>
            </a:r>
            <a:r>
              <a:rPr lang="en-US" sz="2000" baseline="30000" dirty="0"/>
              <a:t>2</a:t>
            </a:r>
            <a:r>
              <a:rPr lang="en-US" sz="2000" dirty="0"/>
              <a:t> = E[X</a:t>
            </a:r>
            <a:r>
              <a:rPr lang="en-US" sz="2000" baseline="30000" dirty="0"/>
              <a:t>2</a:t>
            </a:r>
            <a:r>
              <a:rPr lang="en-US" sz="2000" dirty="0"/>
              <a:t>] - E[X]</a:t>
            </a:r>
            <a:r>
              <a:rPr lang="en-US" sz="2000" baseline="30000" dirty="0"/>
              <a:t>2</a:t>
            </a:r>
            <a:endParaRPr lang="en-US" sz="2000" dirty="0"/>
          </a:p>
          <a:p>
            <a:r>
              <a:rPr lang="en-US" sz="2000" u="sng" dirty="0"/>
              <a:t>Fact</a:t>
            </a:r>
            <a:r>
              <a:rPr lang="en-US" sz="2000" dirty="0"/>
              <a:t>: Let X</a:t>
            </a:r>
            <a:r>
              <a:rPr lang="en-US" sz="2000" baseline="-25000" dirty="0"/>
              <a:t>1</a:t>
            </a:r>
            <a:r>
              <a:rPr lang="en-US" sz="2000" dirty="0"/>
              <a:t>, X</a:t>
            </a:r>
            <a:r>
              <a:rPr lang="en-US" sz="2000" baseline="-25000" dirty="0"/>
              <a:t>2</a:t>
            </a:r>
            <a:r>
              <a:rPr lang="en-US" sz="2000" dirty="0"/>
              <a:t>…</a:t>
            </a:r>
            <a:r>
              <a:rPr lang="en-US" sz="2000" dirty="0" err="1"/>
              <a:t>X</a:t>
            </a:r>
            <a:r>
              <a:rPr lang="en-US" sz="2000" baseline="-25000" dirty="0" err="1"/>
              <a:t>n</a:t>
            </a:r>
            <a:r>
              <a:rPr lang="en-US" sz="2000" dirty="0"/>
              <a:t> be independent random variables.</a:t>
            </a:r>
          </a:p>
          <a:p>
            <a:r>
              <a:rPr lang="en-US" sz="2000" dirty="0"/>
              <a:t>Then Var[X] = Var[X</a:t>
            </a:r>
            <a:r>
              <a:rPr lang="en-US" sz="2000" baseline="-25000" dirty="0"/>
              <a:t>1</a:t>
            </a:r>
            <a:r>
              <a:rPr lang="en-US" sz="2000" dirty="0"/>
              <a:t>] + Var[X</a:t>
            </a:r>
            <a:r>
              <a:rPr lang="en-US" sz="2000" baseline="-25000" dirty="0"/>
              <a:t>2</a:t>
            </a:r>
            <a:r>
              <a:rPr lang="en-US" sz="2000" dirty="0"/>
              <a:t>] + … + Var[</a:t>
            </a:r>
            <a:r>
              <a:rPr lang="en-US" sz="2000" dirty="0" err="1"/>
              <a:t>X</a:t>
            </a:r>
            <a:r>
              <a:rPr lang="en-US" sz="2000" baseline="-25000" dirty="0" err="1"/>
              <a:t>n</a:t>
            </a:r>
            <a:r>
              <a:rPr lang="en-US" sz="2000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3790618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Chebyshev’s inequality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/>
              <a:t>Chebyshev inequality</a:t>
            </a:r>
            <a:r>
              <a:rPr lang="en-US" sz="2000" dirty="0"/>
              <a:t>: Let X be a random variables taking real values.</a:t>
            </a:r>
          </a:p>
          <a:p>
            <a:r>
              <a:rPr lang="en-US" sz="2000" dirty="0"/>
              <a:t>Then, for all t&gt;0 </a:t>
            </a:r>
            <a:r>
              <a:rPr lang="en-US" sz="2000" dirty="0" err="1"/>
              <a:t>Pr</a:t>
            </a:r>
            <a:r>
              <a:rPr lang="en-US" sz="2000" dirty="0"/>
              <a:t>[| X - E[X] | &gt; t] &lt; Var[X]/t</a:t>
            </a:r>
            <a:r>
              <a:rPr lang="en-US" sz="2000" baseline="30000" dirty="0"/>
              <a:t>2</a:t>
            </a:r>
            <a:r>
              <a:rPr lang="en-US" sz="2000" dirty="0"/>
              <a:t> = (𝜎/t)</a:t>
            </a:r>
            <a:r>
              <a:rPr lang="en-US" sz="2000" baseline="30000" dirty="0"/>
              <a:t>2</a:t>
            </a:r>
          </a:p>
          <a:p>
            <a:r>
              <a:rPr lang="en-US" sz="2000" dirty="0"/>
              <a:t>Here 𝜎 =(Var[X])</a:t>
            </a:r>
            <a:r>
              <a:rPr lang="en-US" sz="2000" baseline="30000" dirty="0"/>
              <a:t>1/2</a:t>
            </a:r>
            <a:r>
              <a:rPr lang="en-US" sz="2000" dirty="0"/>
              <a:t> is the standard deviation of X.</a:t>
            </a:r>
          </a:p>
          <a:p>
            <a:endParaRPr lang="en-US" sz="2000" dirty="0"/>
          </a:p>
          <a:p>
            <a:r>
              <a:rPr lang="en-US" sz="2000" u="sng" dirty="0"/>
              <a:t>Proof</a:t>
            </a:r>
            <a:r>
              <a:rPr lang="en-US" sz="2000" dirty="0"/>
              <a:t>:</a:t>
            </a:r>
          </a:p>
          <a:p>
            <a:r>
              <a:rPr lang="en-US" sz="2000" dirty="0"/>
              <a:t>		</a:t>
            </a:r>
            <a:r>
              <a:rPr lang="en-US" sz="2000" dirty="0" err="1"/>
              <a:t>Pr</a:t>
            </a:r>
            <a:r>
              <a:rPr lang="en-US" sz="2000" dirty="0"/>
              <a:t>[| X - E[X] | &gt; t]  = </a:t>
            </a:r>
            <a:r>
              <a:rPr lang="en-US" sz="2000" dirty="0" err="1"/>
              <a:t>Pr</a:t>
            </a:r>
            <a:r>
              <a:rPr lang="en-US" sz="2000" dirty="0"/>
              <a:t>[(X - E[X])</a:t>
            </a:r>
            <a:r>
              <a:rPr lang="en-US" sz="2000" baseline="30000" dirty="0"/>
              <a:t>2</a:t>
            </a:r>
            <a:r>
              <a:rPr lang="en-US" sz="2000" dirty="0"/>
              <a:t> &gt; t</a:t>
            </a:r>
            <a:r>
              <a:rPr lang="en-US" sz="2000" baseline="30000" dirty="0"/>
              <a:t>2</a:t>
            </a:r>
            <a:r>
              <a:rPr lang="en-US" sz="2000" dirty="0"/>
              <a:t>]  </a:t>
            </a:r>
          </a:p>
          <a:p>
            <a:r>
              <a:rPr lang="en-US" sz="2000" dirty="0"/>
              <a:t>		[By Markov]	 ≤ E[(X - E[X])</a:t>
            </a:r>
            <a:r>
              <a:rPr lang="en-US" sz="2000" baseline="30000" dirty="0"/>
              <a:t>2</a:t>
            </a:r>
            <a:r>
              <a:rPr lang="en-US" sz="2000" dirty="0"/>
              <a:t>] / t</a:t>
            </a:r>
            <a:r>
              <a:rPr lang="en-US" sz="2000" baseline="30000" dirty="0"/>
              <a:t>2</a:t>
            </a:r>
            <a:endParaRPr lang="en-US" sz="2000" dirty="0"/>
          </a:p>
          <a:p>
            <a:r>
              <a:rPr lang="en-US" sz="2000" dirty="0"/>
              <a:t>				   = Var[X] / t</a:t>
            </a:r>
            <a:r>
              <a:rPr lang="en-US" sz="2000" baseline="30000" dirty="0"/>
              <a:t>2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29170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Chernoff bound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</p:spPr>
            <p:txBody>
              <a:bodyPr/>
              <a:lstStyle/>
              <a:p>
                <a:r>
                  <a:rPr lang="en-US" sz="2000" u="sng" dirty="0"/>
                  <a:t>Theorem [Chernoff bound]</a:t>
                </a:r>
                <a:r>
                  <a:rPr lang="en-US" sz="2000" dirty="0"/>
                  <a:t>:</a:t>
                </a:r>
              </a:p>
              <a:p>
                <a:r>
                  <a:rPr lang="en-US" sz="2000" dirty="0"/>
                  <a:t>Suppose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,…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000" dirty="0"/>
                  <a:t> are independent 0-1 random variables,</a:t>
                </a:r>
                <a:br>
                  <a:rPr lang="en-US" sz="2000" dirty="0"/>
                </a:br>
                <a:r>
                  <a:rPr lang="en-US" sz="2000" dirty="0"/>
                  <a:t>such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e>
                        </m:d>
                      </m:e>
                    </m:func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000" dirty="0"/>
                  <a:t>. Let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S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+…+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		Then 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</m:d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&gt;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𝜀</m:t>
                            </m:r>
                          </m:e>
                        </m:d>
                      </m:e>
                    </m:func>
                    <m:r>
                      <a:rPr lang="en-US" sz="2000" i="1">
                        <a:latin typeface="Cambria Math" panose="02040503050406030204" pitchFamily="18" charset="0"/>
                      </a:rPr>
                      <m:t>&lt;2⋅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𝜀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/3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𝑝</m:t>
                        </m:r>
                      </m:sup>
                    </m:sSup>
                  </m:oMath>
                </a14:m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	Equivalently 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𝑝𝑛</m:t>
                                </m:r>
                              </m:e>
                            </m:d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&gt;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𝜀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func>
                    <m:r>
                      <a:rPr lang="en-US" sz="2000" i="1">
                        <a:latin typeface="Cambria Math" panose="02040503050406030204" pitchFamily="18" charset="0"/>
                      </a:rPr>
                      <m:t>&lt;2⋅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𝜀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/3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𝑝</m:t>
                        </m:r>
                      </m:sup>
                    </m:sSup>
                  </m:oMath>
                </a14:m>
                <a:r>
                  <a:rPr lang="en-US" sz="2000" dirty="0"/>
                  <a:t>.</a:t>
                </a:r>
              </a:p>
              <a:p>
                <a:r>
                  <a:rPr lang="en-US" sz="2000" u="sng" dirty="0"/>
                  <a:t/>
                </a:r>
                <a:br>
                  <a:rPr lang="en-US" sz="2000" u="sng" dirty="0"/>
                </a:br>
                <a:endParaRPr lang="en-US" sz="2000" u="sng" dirty="0"/>
              </a:p>
              <a:p>
                <a:r>
                  <a:rPr lang="en-US" sz="2000" dirty="0"/>
                  <a:t>Think of p as a constant, say p =1/3.</a:t>
                </a:r>
              </a:p>
              <a:p>
                <a:r>
                  <a:rPr lang="en-US" sz="2000" dirty="0"/>
                  <a:t>If we take n Bernoulli(p) samples, and let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𝜀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/√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000" dirty="0"/>
                  <a:t>, for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2000" dirty="0"/>
                  <a:t> constant</a:t>
                </a:r>
              </a:p>
              <a:p>
                <a:pPr algn="ctr"/>
                <a:r>
                  <a:rPr lang="en-US" sz="2000" dirty="0"/>
                  <a:t>Then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𝑝𝑛</m:t>
                                </m:r>
                              </m:e>
                            </m:d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&gt;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√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func>
                    <m:r>
                      <a:rPr lang="en-US" sz="2000" i="1">
                        <a:latin typeface="Cambria Math" panose="02040503050406030204" pitchFamily="18" charset="0"/>
                      </a:rPr>
                      <m:t>&lt;2⋅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p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den>
                        </m:f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~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𝑐𝑜𝑛𝑠𝑡𝑎𝑛𝑡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  <a:blipFill>
                <a:blip r:embed="rId3"/>
                <a:stretch>
                  <a:fillRect l="-1721" t="-1536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5025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808162"/>
          </a:xfrm>
        </p:spPr>
        <p:txBody>
          <a:bodyPr anchorCtr="1"/>
          <a:lstStyle/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Comments?</a:t>
            </a:r>
          </a:p>
        </p:txBody>
      </p:sp>
    </p:spTree>
    <p:extLst>
      <p:ext uri="{BB962C8B-B14F-4D97-AF65-F5344CB8AC3E}">
        <p14:creationId xmlns:p14="http://schemas.microsoft.com/office/powerpoint/2010/main" val="1197905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de-DE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2-approximation</a:t>
            </a:r>
            <a:br>
              <a:rPr lang="de-DE" altLang="en-US" sz="6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algorithm</a:t>
            </a:r>
            <a:br>
              <a:rPr lang="de-DE" altLang="en-US" sz="6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for Minimum</a:t>
            </a:r>
            <a:br>
              <a:rPr lang="de-DE" altLang="en-US" sz="6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Vertex Cover</a:t>
            </a:r>
          </a:p>
        </p:txBody>
      </p:sp>
    </p:spTree>
    <p:extLst>
      <p:ext uri="{BB962C8B-B14F-4D97-AF65-F5344CB8AC3E}">
        <p14:creationId xmlns:p14="http://schemas.microsoft.com/office/powerpoint/2010/main" val="13429328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Min Vertex Cover Problem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400" u="sng" dirty="0"/>
              <a:t>Input</a:t>
            </a:r>
            <a:r>
              <a:rPr lang="en-US" sz="2400" dirty="0"/>
              <a:t>: A graph G = (V,E).</a:t>
            </a:r>
            <a:endParaRPr lang="en-US" sz="2400" baseline="-25000" dirty="0"/>
          </a:p>
          <a:p>
            <a:r>
              <a:rPr lang="en-US" sz="2400" u="sng" dirty="0"/>
              <a:t>Output</a:t>
            </a:r>
            <a:r>
              <a:rPr lang="en-US" sz="2400" dirty="0"/>
              <a:t>: A minimal collection of vertices touching all edges of G.</a:t>
            </a:r>
          </a:p>
          <a:p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4F13EC2-BECE-4455-ACD5-7124AADE62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998" y="3697662"/>
            <a:ext cx="7686675" cy="2019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Min Vertex Cover Problem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/>
              <a:t>Input</a:t>
            </a:r>
            <a:r>
              <a:rPr lang="en-US" sz="2000" dirty="0"/>
              <a:t>: A graph G = (V,E).</a:t>
            </a:r>
            <a:br>
              <a:rPr lang="en-US" sz="2000" dirty="0"/>
            </a:br>
            <a:r>
              <a:rPr lang="en-US" sz="2000" u="sng" dirty="0"/>
              <a:t>Output</a:t>
            </a:r>
            <a:r>
              <a:rPr lang="en-US" sz="2000" dirty="0"/>
              <a:t>: A minimal VC – minimal subset of V touching all edges.</a:t>
            </a:r>
          </a:p>
          <a:p>
            <a:endParaRPr lang="en-US" sz="2000" dirty="0"/>
          </a:p>
          <a:p>
            <a:r>
              <a:rPr lang="en-US" sz="2000" u="sng" dirty="0"/>
              <a:t>Fact</a:t>
            </a:r>
            <a:r>
              <a:rPr lang="en-US" sz="2000" dirty="0"/>
              <a:t>: The problem of finding a smallest collection is NP-complete</a:t>
            </a:r>
          </a:p>
          <a:p>
            <a:r>
              <a:rPr lang="en-US" sz="2000" dirty="0"/>
              <a:t>In particular, we don’t know a polynomial time algorithm for this problem.</a:t>
            </a:r>
          </a:p>
          <a:p>
            <a:r>
              <a:rPr lang="en-US" sz="2000" dirty="0"/>
              <a:t>and we don’t believe there exists a polynomial time algorithm for this problem.</a:t>
            </a:r>
            <a:br>
              <a:rPr lang="en-US" sz="2000" dirty="0"/>
            </a:br>
            <a:endParaRPr lang="en-US" sz="2000" dirty="0"/>
          </a:p>
          <a:p>
            <a:r>
              <a:rPr lang="en-US" sz="2000" u="sng" dirty="0"/>
              <a:t>Theorem</a:t>
            </a:r>
            <a:r>
              <a:rPr lang="en-US" sz="2000" dirty="0"/>
              <a:t>: The Minimum Vertex Cover Problem has a polynomial time</a:t>
            </a:r>
            <a:br>
              <a:rPr lang="en-US" sz="2000" dirty="0"/>
            </a:br>
            <a:r>
              <a:rPr lang="en-US" sz="2000" dirty="0"/>
              <a:t>2-approximation algorithm.</a:t>
            </a:r>
          </a:p>
          <a:p>
            <a:r>
              <a:rPr lang="en-US" sz="2000" dirty="0"/>
              <a:t>That is, if the algorithm gets a graph with a vertex cover of size k, then the output of the algorithm is a vertex cover of size at most 2k.</a:t>
            </a:r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26814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Min Vertex Cover Problem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>
                <a:latin typeface="Albany"/>
              </a:rPr>
              <a:t>Theorem</a:t>
            </a:r>
            <a:r>
              <a:rPr lang="en-US" sz="2000" dirty="0">
                <a:latin typeface="Albany"/>
              </a:rPr>
              <a:t>: The Minimum Vertex Cover Problem has a polynomial time</a:t>
            </a:r>
            <a:br>
              <a:rPr lang="en-US" sz="2000" dirty="0">
                <a:latin typeface="Albany"/>
              </a:rPr>
            </a:br>
            <a:r>
              <a:rPr lang="en-US" sz="2000" dirty="0">
                <a:latin typeface="Albany"/>
              </a:rPr>
              <a:t>2-approximation algorithm.</a:t>
            </a:r>
          </a:p>
          <a:p>
            <a:r>
              <a:rPr lang="en-US" sz="2000" dirty="0">
                <a:latin typeface="Albany"/>
              </a:rPr>
              <a:t>That is, if the algorithm gets a graph with a vertex cover of size k, then the output of the algorithm is a vertex cover of size at most 2k.</a:t>
            </a:r>
          </a:p>
          <a:p>
            <a:r>
              <a:rPr lang="en-US" sz="2000" u="sng" dirty="0">
                <a:latin typeface="Albany"/>
              </a:rPr>
              <a:t>Algorithm</a:t>
            </a:r>
            <a:r>
              <a:rPr lang="en-US" sz="2000" dirty="0">
                <a:latin typeface="Albany"/>
              </a:rPr>
              <a:t>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Albany"/>
              </a:rPr>
              <a:t>Set C = empty set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Albany"/>
              </a:rPr>
              <a:t>While G contains edges do</a:t>
            </a:r>
          </a:p>
          <a:p>
            <a:pPr marL="342900" lvl="1" indent="0">
              <a:buNone/>
            </a:pPr>
            <a:r>
              <a:rPr lang="en-US" sz="2000" dirty="0">
                <a:latin typeface="Albany"/>
              </a:rPr>
              <a:t>	Pick any edge (</a:t>
            </a:r>
            <a:r>
              <a:rPr lang="en-US" sz="2000" dirty="0" err="1">
                <a:latin typeface="Albany"/>
              </a:rPr>
              <a:t>u,v</a:t>
            </a:r>
            <a:r>
              <a:rPr lang="en-US" sz="2000" dirty="0">
                <a:latin typeface="Albany"/>
              </a:rPr>
              <a:t>) in G</a:t>
            </a:r>
          </a:p>
          <a:p>
            <a:pPr marL="342900" lvl="1" indent="0">
              <a:buNone/>
            </a:pPr>
            <a:r>
              <a:rPr lang="en-US" sz="2000" dirty="0">
                <a:latin typeface="Albany"/>
              </a:rPr>
              <a:t>	Add u and v to C</a:t>
            </a:r>
          </a:p>
          <a:p>
            <a:pPr marL="342900" lvl="1" indent="0">
              <a:buNone/>
            </a:pPr>
            <a:r>
              <a:rPr lang="en-US" sz="2000" dirty="0">
                <a:latin typeface="Albany"/>
              </a:rPr>
              <a:t>	Remove the u and v from G, and remove all edges touching them</a:t>
            </a:r>
            <a:br>
              <a:rPr lang="en-US" sz="2000" dirty="0">
                <a:latin typeface="Albany"/>
              </a:rPr>
            </a:br>
            <a:endParaRPr lang="en-US" sz="2000" dirty="0">
              <a:latin typeface="Albany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Albany"/>
              </a:rPr>
              <a:t>Return C</a:t>
            </a:r>
          </a:p>
          <a:p>
            <a:endParaRPr lang="en-US" sz="2000" dirty="0">
              <a:latin typeface="Albany"/>
            </a:endParaRPr>
          </a:p>
          <a:p>
            <a:endParaRPr lang="en-US" sz="2000" dirty="0">
              <a:latin typeface="Albany"/>
            </a:endParaRPr>
          </a:p>
          <a:p>
            <a:endParaRPr lang="en-US" sz="2000" dirty="0">
              <a:latin typeface="Albany"/>
            </a:endParaRPr>
          </a:p>
        </p:txBody>
      </p:sp>
      <p:sp>
        <p:nvSpPr>
          <p:cNvPr id="4" name="Rounded Rectangle 8">
            <a:extLst>
              <a:ext uri="{FF2B5EF4-FFF2-40B4-BE49-F238E27FC236}">
                <a16:creationId xmlns:a16="http://schemas.microsoft.com/office/drawing/2014/main" id="{FE121975-7752-496E-9744-2548A10E101A}"/>
              </a:ext>
            </a:extLst>
          </p:cNvPr>
          <p:cNvSpPr/>
          <p:nvPr/>
        </p:nvSpPr>
        <p:spPr>
          <a:xfrm>
            <a:off x="4394041" y="3779837"/>
            <a:ext cx="5181600" cy="83582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What is the runtime of the algorithm?</a:t>
            </a:r>
          </a:p>
        </p:txBody>
      </p:sp>
    </p:spTree>
    <p:extLst>
      <p:ext uri="{BB962C8B-B14F-4D97-AF65-F5344CB8AC3E}">
        <p14:creationId xmlns:p14="http://schemas.microsoft.com/office/powerpoint/2010/main" val="1468309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Min Vertex Cover Problem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/>
              <a:t>Theorem</a:t>
            </a:r>
            <a:r>
              <a:rPr lang="en-US" sz="2000" dirty="0"/>
              <a:t>: If G has a vertex cover of size k, then the algorithm returns a vertex cover of size at most 2k.</a:t>
            </a:r>
          </a:p>
          <a:p>
            <a:r>
              <a:rPr lang="en-US" sz="2000" dirty="0"/>
              <a:t>That is, the algorithm gives a 2-approximation for min vertex cover problem.</a:t>
            </a:r>
          </a:p>
          <a:p>
            <a:r>
              <a:rPr lang="en-US" sz="2000" u="sng" dirty="0"/>
              <a:t>Proof</a:t>
            </a:r>
            <a:r>
              <a:rPr lang="en-US" sz="2000" dirty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It is clear that C is a vertex cover: in the end no edge is left uncovered.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Fix any vertex cover C* in G of size k. We show that |C| &lt;= 2k.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Observe that for any edge the algorithm chooses, at least one of its end points must be in C*. (why?)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Therefore, since all edges chosen by the algorithm are disjoint, it follows that the number of edge we choose is at most |C*| = k.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For each such edge, we add 2 vertices to our solution.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Therefore, the output contains at most 2k vertices.</a:t>
            </a:r>
          </a:p>
        </p:txBody>
      </p:sp>
    </p:spTree>
    <p:extLst>
      <p:ext uri="{BB962C8B-B14F-4D97-AF65-F5344CB8AC3E}">
        <p14:creationId xmlns:p14="http://schemas.microsoft.com/office/powerpoint/2010/main" val="1391144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de-DE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altLang="en-US" sz="6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More on approximation algorithms</a:t>
            </a:r>
          </a:p>
        </p:txBody>
      </p:sp>
    </p:spTree>
    <p:extLst>
      <p:ext uri="{BB962C8B-B14F-4D97-AF65-F5344CB8AC3E}">
        <p14:creationId xmlns:p14="http://schemas.microsoft.com/office/powerpoint/2010/main" val="3449713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yt blackandwh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../../../Program%20Files%20(x86)/OpenOffice%204/share/template/en-US/layout/lyt-water.otp</Template>
  <TotalTime>5224</TotalTime>
  <Words>2947</Words>
  <Application>Microsoft Office PowerPoint</Application>
  <PresentationFormat>Custom</PresentationFormat>
  <Paragraphs>282</Paragraphs>
  <Slides>36</Slides>
  <Notes>36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4" baseType="lpstr">
      <vt:lpstr>Arial Unicode MS</vt:lpstr>
      <vt:lpstr>Albany</vt:lpstr>
      <vt:lpstr>Arial</vt:lpstr>
      <vt:lpstr>Calibri</vt:lpstr>
      <vt:lpstr>Cambria Math</vt:lpstr>
      <vt:lpstr>Tahoma</vt:lpstr>
      <vt:lpstr>Times New Roman</vt:lpstr>
      <vt:lpstr>lyt blackandwhite</vt:lpstr>
      <vt:lpstr>PowerPoint Presentation</vt:lpstr>
      <vt:lpstr>Plan for today</vt:lpstr>
      <vt:lpstr>Coping with NP-hardness</vt:lpstr>
      <vt:lpstr>PowerPoint Presentation</vt:lpstr>
      <vt:lpstr>The Min Vertex Cover Problem</vt:lpstr>
      <vt:lpstr>The Min Vertex Cover Problem</vt:lpstr>
      <vt:lpstr>The Min Vertex Cover Problem</vt:lpstr>
      <vt:lpstr>The Min Vertex Cover Problem</vt:lpstr>
      <vt:lpstr>PowerPoint Presentation</vt:lpstr>
      <vt:lpstr>More on approximation algorithms</vt:lpstr>
      <vt:lpstr>More on approximation algorithms</vt:lpstr>
      <vt:lpstr>PowerPoint Presentation</vt:lpstr>
      <vt:lpstr>ln(n) approximation for Set Cover</vt:lpstr>
      <vt:lpstr>ln(n) approximation for Set Cover</vt:lpstr>
      <vt:lpstr>ln(n) approximation for Set Cover</vt:lpstr>
      <vt:lpstr>ln(n) approximation for Set Cover</vt:lpstr>
      <vt:lpstr>ln(n) approximation for Set Cover</vt:lpstr>
      <vt:lpstr>ln(n) approximation for Set Cover</vt:lpstr>
      <vt:lpstr>ln(n) approximation for Set Cover</vt:lpstr>
      <vt:lpstr>ln(n) approximation for Set Cover</vt:lpstr>
      <vt:lpstr>ln(n) approximation for Set Cover</vt:lpstr>
      <vt:lpstr>PowerPoint Presentation</vt:lpstr>
      <vt:lpstr>log(n)/n approximation for Max Clique</vt:lpstr>
      <vt:lpstr>log(n)/n approximation for Max Clique</vt:lpstr>
      <vt:lpstr>log(n)/n approximation for Max Clique</vt:lpstr>
      <vt:lpstr>log(n)/n approximation for Max Clique</vt:lpstr>
      <vt:lpstr>log(n)/n approximation for Max Clique</vt:lpstr>
      <vt:lpstr>More on approximation algorithms</vt:lpstr>
      <vt:lpstr>PowerPoint Presentation</vt:lpstr>
      <vt:lpstr>Expectation of a random variable</vt:lpstr>
      <vt:lpstr>Linearity of expectation</vt:lpstr>
      <vt:lpstr>Markov’s inequality</vt:lpstr>
      <vt:lpstr>Variance of a random variable</vt:lpstr>
      <vt:lpstr>Chebyshev’s inequality</vt:lpstr>
      <vt:lpstr>Chernoff bound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</dc:title>
  <dc:creator>Igor Shinkar</dc:creator>
  <cp:lastModifiedBy>Igor Shinkar</cp:lastModifiedBy>
  <cp:revision>1960</cp:revision>
  <dcterms:created xsi:type="dcterms:W3CDTF">2017-07-19T12:15:02Z</dcterms:created>
  <dcterms:modified xsi:type="dcterms:W3CDTF">2022-03-15T02:02:45Z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