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362" r:id="rId3"/>
    <p:sldId id="431" r:id="rId4"/>
    <p:sldId id="346" r:id="rId5"/>
    <p:sldId id="295" r:id="rId6"/>
    <p:sldId id="350" r:id="rId7"/>
    <p:sldId id="351" r:id="rId8"/>
    <p:sldId id="352" r:id="rId9"/>
    <p:sldId id="348" r:id="rId10"/>
    <p:sldId id="354" r:id="rId11"/>
    <p:sldId id="355" r:id="rId12"/>
    <p:sldId id="374" r:id="rId13"/>
    <p:sldId id="384" r:id="rId14"/>
    <p:sldId id="386" r:id="rId15"/>
    <p:sldId id="412" r:id="rId16"/>
    <p:sldId id="413" r:id="rId17"/>
    <p:sldId id="414" r:id="rId18"/>
    <p:sldId id="415" r:id="rId19"/>
    <p:sldId id="416" r:id="rId20"/>
    <p:sldId id="417" r:id="rId21"/>
    <p:sldId id="420" r:id="rId22"/>
    <p:sldId id="418" r:id="rId23"/>
    <p:sldId id="421" r:id="rId24"/>
    <p:sldId id="419" r:id="rId25"/>
    <p:sldId id="422" r:id="rId26"/>
    <p:sldId id="423" r:id="rId27"/>
    <p:sldId id="424" r:id="rId28"/>
    <p:sldId id="432" r:id="rId29"/>
    <p:sldId id="361" r:id="rId30"/>
    <p:sldId id="357" r:id="rId31"/>
    <p:sldId id="379" r:id="rId32"/>
    <p:sldId id="380" r:id="rId33"/>
    <p:sldId id="382" r:id="rId34"/>
    <p:sldId id="381" r:id="rId35"/>
    <p:sldId id="360" r:id="rId36"/>
    <p:sldId id="398" r:id="rId37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E7BEC-16E2-4F3E-8626-5CB28EBA9449}" v="587" dt="2022-03-13T20:48:23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08" autoAdjust="0"/>
    <p:restoredTop sz="87209" autoAdjust="0"/>
  </p:normalViewPr>
  <p:slideViewPr>
    <p:cSldViewPr snapToGrid="0">
      <p:cViewPr varScale="1">
        <p:scale>
          <a:sx n="91" d="100"/>
          <a:sy n="91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59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BB4316BA-964A-4111-8B8C-8EF9D4624536}"/>
    <pc:docChg chg="undo custSel addSld delSld modSld sldOrd">
      <pc:chgData name="Igor Shinkar" userId="db6eb1b41a9778dd" providerId="LiveId" clId="{BB4316BA-964A-4111-8B8C-8EF9D4624536}" dt="2022-02-14T22:24:35.728" v="3231" actId="6549"/>
      <pc:docMkLst>
        <pc:docMk/>
      </pc:docMkLst>
      <pc:sldChg chg="modSp mod">
        <pc:chgData name="Igor Shinkar" userId="db6eb1b41a9778dd" providerId="LiveId" clId="{BB4316BA-964A-4111-8B8C-8EF9D4624536}" dt="2022-02-14T20:29:35.450" v="1495" actId="20577"/>
        <pc:sldMkLst>
          <pc:docMk/>
          <pc:sldMk cId="0" sldId="256"/>
        </pc:sldMkLst>
        <pc:spChg chg="mod">
          <ac:chgData name="Igor Shinkar" userId="db6eb1b41a9778dd" providerId="LiveId" clId="{BB4316BA-964A-4111-8B8C-8EF9D4624536}" dt="2022-02-14T20:29:35.450" v="149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Anim">
        <pc:chgData name="Igor Shinkar" userId="db6eb1b41a9778dd" providerId="LiveId" clId="{BB4316BA-964A-4111-8B8C-8EF9D4624536}" dt="2022-02-14T20:33:22.017" v="1534" actId="20577"/>
        <pc:sldMkLst>
          <pc:docMk/>
          <pc:sldMk cId="1348404624" sldId="362"/>
        </pc:sldMkLst>
        <pc:spChg chg="mod">
          <ac:chgData name="Igor Shinkar" userId="db6eb1b41a9778dd" providerId="LiveId" clId="{BB4316BA-964A-4111-8B8C-8EF9D4624536}" dt="2022-02-14T20:33:22.017" v="1534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BB4316BA-964A-4111-8B8C-8EF9D4624536}" dt="2022-02-14T20:54:12.793" v="1635" actId="20577"/>
        <pc:sldMkLst>
          <pc:docMk/>
          <pc:sldMk cId="4275399684" sldId="490"/>
        </pc:sldMkLst>
        <pc:spChg chg="mod">
          <ac:chgData name="Igor Shinkar" userId="db6eb1b41a9778dd" providerId="LiveId" clId="{BB4316BA-964A-4111-8B8C-8EF9D4624536}" dt="2022-02-11T20:04:59.498" v="424" actId="20577"/>
          <ac:spMkLst>
            <pc:docMk/>
            <pc:sldMk cId="4275399684" sldId="490"/>
            <ac:spMk id="3" creationId="{00000000-0000-0000-0000-000000000000}"/>
          </ac:spMkLst>
        </pc:spChg>
        <pc:spChg chg="mod">
          <ac:chgData name="Igor Shinkar" userId="db6eb1b41a9778dd" providerId="LiveId" clId="{BB4316BA-964A-4111-8B8C-8EF9D4624536}" dt="2022-02-11T20:00:27.674" v="180" actId="20577"/>
          <ac:spMkLst>
            <pc:docMk/>
            <pc:sldMk cId="4275399684" sldId="490"/>
            <ac:spMk id="6" creationId="{3ADAB798-F9C6-4D04-B14F-E7A165F2DB92}"/>
          </ac:spMkLst>
        </pc:spChg>
        <pc:spChg chg="mod">
          <ac:chgData name="Igor Shinkar" userId="db6eb1b41a9778dd" providerId="LiveId" clId="{BB4316BA-964A-4111-8B8C-8EF9D4624536}" dt="2022-02-11T20:00:20.888" v="175" actId="6549"/>
          <ac:spMkLst>
            <pc:docMk/>
            <pc:sldMk cId="4275399684" sldId="490"/>
            <ac:spMk id="7" creationId="{05A4276E-8E22-450A-9B07-BE8DB23E853E}"/>
          </ac:spMkLst>
        </pc:spChg>
        <pc:spChg chg="mod">
          <ac:chgData name="Igor Shinkar" userId="db6eb1b41a9778dd" providerId="LiveId" clId="{BB4316BA-964A-4111-8B8C-8EF9D4624536}" dt="2022-02-11T20:02:03.701" v="230" actId="57"/>
          <ac:spMkLst>
            <pc:docMk/>
            <pc:sldMk cId="4275399684" sldId="490"/>
            <ac:spMk id="11" creationId="{CFE32C12-7E63-4810-A746-7115C1E803DA}"/>
          </ac:spMkLst>
        </pc:spChg>
        <pc:spChg chg="mod">
          <ac:chgData name="Igor Shinkar" userId="db6eb1b41a9778dd" providerId="LiveId" clId="{BB4316BA-964A-4111-8B8C-8EF9D4624536}" dt="2022-02-11T20:01:55.704" v="218" actId="20577"/>
          <ac:spMkLst>
            <pc:docMk/>
            <pc:sldMk cId="4275399684" sldId="490"/>
            <ac:spMk id="12" creationId="{1B20F03F-ECE2-4AE1-B062-1B27CD2C7AD3}"/>
          </ac:spMkLst>
        </pc:spChg>
        <pc:spChg chg="mod">
          <ac:chgData name="Igor Shinkar" userId="db6eb1b41a9778dd" providerId="LiveId" clId="{BB4316BA-964A-4111-8B8C-8EF9D4624536}" dt="2022-02-11T20:01:15" v="203" actId="20577"/>
          <ac:spMkLst>
            <pc:docMk/>
            <pc:sldMk cId="4275399684" sldId="490"/>
            <ac:spMk id="15" creationId="{FAB6B775-75F0-4A1E-A29A-541FC49C3574}"/>
          </ac:spMkLst>
        </pc:spChg>
        <pc:spChg chg="mod">
          <ac:chgData name="Igor Shinkar" userId="db6eb1b41a9778dd" providerId="LiveId" clId="{BB4316BA-964A-4111-8B8C-8EF9D4624536}" dt="2022-02-11T20:01:03.317" v="191" actId="57"/>
          <ac:spMkLst>
            <pc:docMk/>
            <pc:sldMk cId="4275399684" sldId="490"/>
            <ac:spMk id="16" creationId="{065F1F40-41CE-4C08-A069-1C5EFCD48B51}"/>
          </ac:spMkLst>
        </pc:spChg>
        <pc:spChg chg="mod">
          <ac:chgData name="Igor Shinkar" userId="db6eb1b41a9778dd" providerId="LiveId" clId="{BB4316BA-964A-4111-8B8C-8EF9D4624536}" dt="2022-02-11T20:04:19.885" v="376" actId="14100"/>
          <ac:spMkLst>
            <pc:docMk/>
            <pc:sldMk cId="4275399684" sldId="490"/>
            <ac:spMk id="37" creationId="{F5D2E062-9011-4747-9278-376BFC9A94B8}"/>
          </ac:spMkLst>
        </pc:spChg>
        <pc:spChg chg="mod">
          <ac:chgData name="Igor Shinkar" userId="db6eb1b41a9778dd" providerId="LiveId" clId="{BB4316BA-964A-4111-8B8C-8EF9D4624536}" dt="2022-02-14T20:54:12.793" v="1635" actId="20577"/>
          <ac:spMkLst>
            <pc:docMk/>
            <pc:sldMk cId="4275399684" sldId="490"/>
            <ac:spMk id="38" creationId="{EF048111-8D1E-47D2-9779-F4B9A68D7B5A}"/>
          </ac:spMkLst>
        </pc:spChg>
        <pc:cxnChg chg="mod">
          <ac:chgData name="Igor Shinkar" userId="db6eb1b41a9778dd" providerId="LiveId" clId="{BB4316BA-964A-4111-8B8C-8EF9D4624536}" dt="2022-02-11T20:01:54.041" v="217" actId="14100"/>
          <ac:cxnSpMkLst>
            <pc:docMk/>
            <pc:sldMk cId="4275399684" sldId="490"/>
            <ac:cxnSpMk id="13" creationId="{DABFC6A3-BBEB-4972-BB3B-D9DE66DC2E60}"/>
          </ac:cxnSpMkLst>
        </pc:cxnChg>
        <pc:cxnChg chg="mod">
          <ac:chgData name="Igor Shinkar" userId="db6eb1b41a9778dd" providerId="LiveId" clId="{BB4316BA-964A-4111-8B8C-8EF9D4624536}" dt="2022-02-11T20:01:47.971" v="216" actId="1076"/>
          <ac:cxnSpMkLst>
            <pc:docMk/>
            <pc:sldMk cId="4275399684" sldId="490"/>
            <ac:cxnSpMk id="14" creationId="{7B2819A2-35A7-4B2B-B0A2-EC8F042FB450}"/>
          </ac:cxnSpMkLst>
        </pc:cxnChg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1199358337" sldId="499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757525877" sldId="50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927156886" sldId="501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94380451" sldId="502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09439770" sldId="503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98393947" sldId="504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498019709" sldId="505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383331164" sldId="506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84232696" sldId="507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427526919" sldId="508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033112375" sldId="509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4160026270" sldId="51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198867731" sldId="512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562137297" sldId="513"/>
        </pc:sldMkLst>
      </pc:sldChg>
      <pc:sldChg chg="add del">
        <pc:chgData name="Igor Shinkar" userId="db6eb1b41a9778dd" providerId="LiveId" clId="{BB4316BA-964A-4111-8B8C-8EF9D4624536}" dt="2022-02-11T19:03:08.750" v="62" actId="47"/>
        <pc:sldMkLst>
          <pc:docMk/>
          <pc:sldMk cId="3177828465" sldId="514"/>
        </pc:sldMkLst>
      </pc:sldChg>
      <pc:sldChg chg="modSp">
        <pc:chgData name="Igor Shinkar" userId="db6eb1b41a9778dd" providerId="LiveId" clId="{BB4316BA-964A-4111-8B8C-8EF9D4624536}" dt="2022-02-14T20:41:54.153" v="1620" actId="58"/>
        <pc:sldMkLst>
          <pc:docMk/>
          <pc:sldMk cId="3832433407" sldId="515"/>
        </pc:sldMkLst>
        <pc:spChg chg="mod">
          <ac:chgData name="Igor Shinkar" userId="db6eb1b41a9778dd" providerId="LiveId" clId="{BB4316BA-964A-4111-8B8C-8EF9D4624536}" dt="2022-02-14T20:41:54.153" v="1620" actId="58"/>
          <ac:spMkLst>
            <pc:docMk/>
            <pc:sldMk cId="3832433407" sldId="515"/>
            <ac:spMk id="3" creationId="{00000000-0000-0000-0000-000000000000}"/>
          </ac:spMkLst>
        </pc:spChg>
      </pc:sldChg>
      <pc:sldChg chg="modSp">
        <pc:chgData name="Igor Shinkar" userId="db6eb1b41a9778dd" providerId="LiveId" clId="{BB4316BA-964A-4111-8B8C-8EF9D4624536}" dt="2022-02-14T20:44:38.206" v="1622" actId="58"/>
        <pc:sldMkLst>
          <pc:docMk/>
          <pc:sldMk cId="2824758475" sldId="517"/>
        </pc:sldMkLst>
        <pc:spChg chg="mod">
          <ac:chgData name="Igor Shinkar" userId="db6eb1b41a9778dd" providerId="LiveId" clId="{BB4316BA-964A-4111-8B8C-8EF9D4624536}" dt="2022-02-14T20:44:38.206" v="1622" actId="58"/>
          <ac:spMkLst>
            <pc:docMk/>
            <pc:sldMk cId="2824758475" sldId="517"/>
            <ac:spMk id="3" creationId="{00000000-0000-0000-0000-000000000000}"/>
          </ac:spMkLst>
        </pc:spChg>
      </pc:sldChg>
      <pc:sldChg chg="del">
        <pc:chgData name="Igor Shinkar" userId="db6eb1b41a9778dd" providerId="LiveId" clId="{BB4316BA-964A-4111-8B8C-8EF9D4624536}" dt="2022-02-11T19:02:51.261" v="55" actId="2696"/>
        <pc:sldMkLst>
          <pc:docMk/>
          <pc:sldMk cId="328095257" sldId="518"/>
        </pc:sldMkLst>
      </pc:sldChg>
      <pc:sldChg chg="modSp add">
        <pc:chgData name="Igor Shinkar" userId="db6eb1b41a9778dd" providerId="LiveId" clId="{BB4316BA-964A-4111-8B8C-8EF9D4624536}" dt="2022-02-14T20:35:28.113" v="1618" actId="20577"/>
        <pc:sldMkLst>
          <pc:docMk/>
          <pc:sldMk cId="2416019797" sldId="518"/>
        </pc:sldMkLst>
        <pc:spChg chg="mod">
          <ac:chgData name="Igor Shinkar" userId="db6eb1b41a9778dd" providerId="LiveId" clId="{BB4316BA-964A-4111-8B8C-8EF9D4624536}" dt="2022-02-14T20:35:28.113" v="1618" actId="20577"/>
          <ac:spMkLst>
            <pc:docMk/>
            <pc:sldMk cId="2416019797" sldId="518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5.526" v="60" actId="47"/>
        <pc:sldMkLst>
          <pc:docMk/>
          <pc:sldMk cId="2029747950" sldId="519"/>
        </pc:sldMkLst>
      </pc:sldChg>
      <pc:sldChg chg="add del ord">
        <pc:chgData name="Igor Shinkar" userId="db6eb1b41a9778dd" providerId="LiveId" clId="{BB4316BA-964A-4111-8B8C-8EF9D4624536}" dt="2022-02-11T20:00:14.069" v="173" actId="47"/>
        <pc:sldMkLst>
          <pc:docMk/>
          <pc:sldMk cId="2779635296" sldId="519"/>
        </pc:sldMkLst>
      </pc:sldChg>
      <pc:sldChg chg="modSp add mod">
        <pc:chgData name="Igor Shinkar" userId="db6eb1b41a9778dd" providerId="LiveId" clId="{BB4316BA-964A-4111-8B8C-8EF9D4624536}" dt="2022-02-14T20:16:09.369" v="448" actId="20577"/>
        <pc:sldMkLst>
          <pc:docMk/>
          <pc:sldMk cId="3087739528" sldId="519"/>
        </pc:sldMkLst>
        <pc:spChg chg="mod">
          <ac:chgData name="Igor Shinkar" userId="db6eb1b41a9778dd" providerId="LiveId" clId="{BB4316BA-964A-4111-8B8C-8EF9D4624536}" dt="2022-02-14T20:16:09.369" v="448" actId="20577"/>
          <ac:spMkLst>
            <pc:docMk/>
            <pc:sldMk cId="3087739528" sldId="51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BB4316BA-964A-4111-8B8C-8EF9D4624536}" dt="2022-02-11T19:59:42.940" v="167" actId="47"/>
        <pc:sldMkLst>
          <pc:docMk/>
          <pc:sldMk cId="3706311718" sldId="519"/>
        </pc:sldMkLst>
        <pc:spChg chg="mod">
          <ac:chgData name="Igor Shinkar" userId="db6eb1b41a9778dd" providerId="LiveId" clId="{BB4316BA-964A-4111-8B8C-8EF9D4624536}" dt="2022-02-11T19:36:41.986" v="98" actId="20577"/>
          <ac:spMkLst>
            <pc:docMk/>
            <pc:sldMk cId="3706311718" sldId="51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31:26.872" v="2118" actId="6549"/>
        <pc:sldMkLst>
          <pc:docMk/>
          <pc:sldMk cId="28197823" sldId="520"/>
        </pc:sldMkLst>
        <pc:spChg chg="mod">
          <ac:chgData name="Igor Shinkar" userId="db6eb1b41a9778dd" providerId="LiveId" clId="{BB4316BA-964A-4111-8B8C-8EF9D4624536}" dt="2022-02-14T20:19:15.401" v="459" actId="20577"/>
          <ac:spMkLst>
            <pc:docMk/>
            <pc:sldMk cId="28197823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31:26.872" v="2118" actId="6549"/>
          <ac:spMkLst>
            <pc:docMk/>
            <pc:sldMk cId="28197823" sldId="520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BB4316BA-964A-4111-8B8C-8EF9D4624536}" dt="2022-02-11T19:59:41.719" v="166" actId="47"/>
        <pc:sldMkLst>
          <pc:docMk/>
          <pc:sldMk cId="798954596" sldId="520"/>
        </pc:sldMkLst>
        <pc:spChg chg="mod">
          <ac:chgData name="Igor Shinkar" userId="db6eb1b41a9778dd" providerId="LiveId" clId="{BB4316BA-964A-4111-8B8C-8EF9D4624536}" dt="2022-02-11T19:56:38.744" v="141" actId="20577"/>
          <ac:spMkLst>
            <pc:docMk/>
            <pc:sldMk cId="798954596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1T19:58:33.309" v="165" actId="6549"/>
          <ac:spMkLst>
            <pc:docMk/>
            <pc:sldMk cId="798954596" sldId="520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9.934" v="63" actId="47"/>
        <pc:sldMkLst>
          <pc:docMk/>
          <pc:sldMk cId="3646341729" sldId="520"/>
        </pc:sldMkLst>
      </pc:sldChg>
      <pc:sldChg chg="add del">
        <pc:chgData name="Igor Shinkar" userId="db6eb1b41a9778dd" providerId="LiveId" clId="{BB4316BA-964A-4111-8B8C-8EF9D4624536}" dt="2022-02-14T20:26:22.643" v="1163"/>
        <pc:sldMkLst>
          <pc:docMk/>
          <pc:sldMk cId="558483427" sldId="521"/>
        </pc:sldMkLst>
      </pc:sldChg>
      <pc:sldChg chg="addSp modSp add del mod modAnim">
        <pc:chgData name="Igor Shinkar" userId="db6eb1b41a9778dd" providerId="LiveId" clId="{BB4316BA-964A-4111-8B8C-8EF9D4624536}" dt="2022-02-11T19:59:45.236" v="168" actId="47"/>
        <pc:sldMkLst>
          <pc:docMk/>
          <pc:sldMk cId="1035397185" sldId="521"/>
        </pc:sldMkLst>
        <pc:spChg chg="mod">
          <ac:chgData name="Igor Shinkar" userId="db6eb1b41a9778dd" providerId="LiveId" clId="{BB4316BA-964A-4111-8B8C-8EF9D4624536}" dt="2022-02-11T19:57:47.823" v="143" actId="6549"/>
          <ac:spMkLst>
            <pc:docMk/>
            <pc:sldMk cId="1035397185" sldId="521"/>
            <ac:spMk id="3" creationId="{00000000-0000-0000-0000-000000000000}"/>
          </ac:spMkLst>
        </pc:spChg>
        <pc:picChg chg="add mod">
          <ac:chgData name="Igor Shinkar" userId="db6eb1b41a9778dd" providerId="LiveId" clId="{BB4316BA-964A-4111-8B8C-8EF9D4624536}" dt="2022-02-11T19:58:00.351" v="148" actId="1076"/>
          <ac:picMkLst>
            <pc:docMk/>
            <pc:sldMk cId="1035397185" sldId="521"/>
            <ac:picMk id="5" creationId="{E00240DB-0F14-44AB-A6D7-9BF1F5CE6768}"/>
          </ac:picMkLst>
        </pc:picChg>
      </pc:sldChg>
      <pc:sldChg chg="modSp add del mod modAnim">
        <pc:chgData name="Igor Shinkar" userId="db6eb1b41a9778dd" providerId="LiveId" clId="{BB4316BA-964A-4111-8B8C-8EF9D4624536}" dt="2022-02-14T20:26:17.659" v="1157" actId="47"/>
        <pc:sldMkLst>
          <pc:docMk/>
          <pc:sldMk cId="2711292599" sldId="521"/>
        </pc:sldMkLst>
        <pc:spChg chg="mod">
          <ac:chgData name="Igor Shinkar" userId="db6eb1b41a9778dd" providerId="LiveId" clId="{BB4316BA-964A-4111-8B8C-8EF9D4624536}" dt="2022-02-14T20:24:47.846" v="1030"/>
          <ac:spMkLst>
            <pc:docMk/>
            <pc:sldMk cId="2711292599" sldId="521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0:25:59.736" v="1115" actId="20577"/>
          <ac:spMkLst>
            <pc:docMk/>
            <pc:sldMk cId="2711292599" sldId="52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1:34:45.455" v="2331" actId="6549"/>
        <pc:sldMkLst>
          <pc:docMk/>
          <pc:sldMk cId="91196990" sldId="522"/>
        </pc:sldMkLst>
        <pc:spChg chg="mod">
          <ac:chgData name="Igor Shinkar" userId="db6eb1b41a9778dd" providerId="LiveId" clId="{BB4316BA-964A-4111-8B8C-8EF9D4624536}" dt="2022-02-14T21:34:45.455" v="2331" actId="6549"/>
          <ac:spMkLst>
            <pc:docMk/>
            <pc:sldMk cId="91196990" sldId="522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4T20:27:15.501" v="1230" actId="47"/>
        <pc:sldMkLst>
          <pc:docMk/>
          <pc:sldMk cId="857803280" sldId="523"/>
        </pc:sldMkLst>
      </pc:sldChg>
      <pc:sldChg chg="addSp delSp modSp add mod delAnim modAnim">
        <pc:chgData name="Igor Shinkar" userId="db6eb1b41a9778dd" providerId="LiveId" clId="{BB4316BA-964A-4111-8B8C-8EF9D4624536}" dt="2022-02-14T21:39:15.724" v="2382" actId="20577"/>
        <pc:sldMkLst>
          <pc:docMk/>
          <pc:sldMk cId="3847843405" sldId="523"/>
        </pc:sldMkLst>
        <pc:spChg chg="mod">
          <ac:chgData name="Igor Shinkar" userId="db6eb1b41a9778dd" providerId="LiveId" clId="{BB4316BA-964A-4111-8B8C-8EF9D4624536}" dt="2022-02-14T21:39:15.724" v="2382" actId="20577"/>
          <ac:spMkLst>
            <pc:docMk/>
            <pc:sldMk cId="3847843405" sldId="523"/>
            <ac:spMk id="3" creationId="{00000000-0000-0000-0000-000000000000}"/>
          </ac:spMkLst>
        </pc:spChg>
        <pc:spChg chg="add del mod">
          <ac:chgData name="Igor Shinkar" userId="db6eb1b41a9778dd" providerId="LiveId" clId="{BB4316BA-964A-4111-8B8C-8EF9D4624536}" dt="2022-02-14T21:39:02.365" v="2364" actId="478"/>
          <ac:spMkLst>
            <pc:docMk/>
            <pc:sldMk cId="3847843405" sldId="523"/>
            <ac:spMk id="4" creationId="{196BF9AA-2BBF-46D6-8C00-E9B98E0AD140}"/>
          </ac:spMkLst>
        </pc:spChg>
      </pc:sldChg>
      <pc:sldChg chg="addSp modSp add mod modAnim">
        <pc:chgData name="Igor Shinkar" userId="db6eb1b41a9778dd" providerId="LiveId" clId="{BB4316BA-964A-4111-8B8C-8EF9D4624536}" dt="2022-02-14T21:11:50.358" v="2117" actId="1076"/>
        <pc:sldMkLst>
          <pc:docMk/>
          <pc:sldMk cId="3790721556" sldId="524"/>
        </pc:sldMkLst>
        <pc:spChg chg="mod">
          <ac:chgData name="Igor Shinkar" userId="db6eb1b41a9778dd" providerId="LiveId" clId="{BB4316BA-964A-4111-8B8C-8EF9D4624536}" dt="2022-02-14T21:09:38.949" v="1984" actId="113"/>
          <ac:spMkLst>
            <pc:docMk/>
            <pc:sldMk cId="3790721556" sldId="524"/>
            <ac:spMk id="3" creationId="{00000000-0000-0000-0000-000000000000}"/>
          </ac:spMkLst>
        </pc:spChg>
        <pc:spChg chg="add mod">
          <ac:chgData name="Igor Shinkar" userId="db6eb1b41a9778dd" providerId="LiveId" clId="{BB4316BA-964A-4111-8B8C-8EF9D4624536}" dt="2022-02-14T21:11:23.871" v="2059" actId="1076"/>
          <ac:spMkLst>
            <pc:docMk/>
            <pc:sldMk cId="3790721556" sldId="524"/>
            <ac:spMk id="4" creationId="{8E005B32-7FA1-4790-8EFA-93E9AFA2820C}"/>
          </ac:spMkLst>
        </pc:spChg>
        <pc:spChg chg="add mod">
          <ac:chgData name="Igor Shinkar" userId="db6eb1b41a9778dd" providerId="LiveId" clId="{BB4316BA-964A-4111-8B8C-8EF9D4624536}" dt="2022-02-14T21:11:50.358" v="2117" actId="1076"/>
          <ac:spMkLst>
            <pc:docMk/>
            <pc:sldMk cId="3790721556" sldId="524"/>
            <ac:spMk id="5" creationId="{1D5E6F24-57F8-473A-A374-F26E2403DE4A}"/>
          </ac:spMkLst>
        </pc:spChg>
      </pc:sldChg>
      <pc:sldChg chg="modSp add">
        <pc:chgData name="Igor Shinkar" userId="db6eb1b41a9778dd" providerId="LiveId" clId="{BB4316BA-964A-4111-8B8C-8EF9D4624536}" dt="2022-02-14T21:37:38.413" v="2352" actId="20577"/>
        <pc:sldMkLst>
          <pc:docMk/>
          <pc:sldMk cId="2530071258" sldId="525"/>
        </pc:sldMkLst>
        <pc:spChg chg="mod">
          <ac:chgData name="Igor Shinkar" userId="db6eb1b41a9778dd" providerId="LiveId" clId="{BB4316BA-964A-4111-8B8C-8EF9D4624536}" dt="2022-02-14T21:37:38.413" v="2352" actId="20577"/>
          <ac:spMkLst>
            <pc:docMk/>
            <pc:sldMk cId="2530071258" sldId="52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57:32.072" v="2678" actId="20577"/>
        <pc:sldMkLst>
          <pc:docMk/>
          <pc:sldMk cId="3873823968" sldId="526"/>
        </pc:sldMkLst>
        <pc:spChg chg="mod">
          <ac:chgData name="Igor Shinkar" userId="db6eb1b41a9778dd" providerId="LiveId" clId="{BB4316BA-964A-4111-8B8C-8EF9D4624536}" dt="2022-02-14T21:51:35.633" v="2391" actId="20577"/>
          <ac:spMkLst>
            <pc:docMk/>
            <pc:sldMk cId="3873823968" sldId="526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57:32.072" v="2678" actId="20577"/>
          <ac:spMkLst>
            <pc:docMk/>
            <pc:sldMk cId="3873823968" sldId="52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2:24:35.728" v="3231" actId="6549"/>
        <pc:sldMkLst>
          <pc:docMk/>
          <pc:sldMk cId="3628305970" sldId="527"/>
        </pc:sldMkLst>
        <pc:spChg chg="mod">
          <ac:chgData name="Igor Shinkar" userId="db6eb1b41a9778dd" providerId="LiveId" clId="{BB4316BA-964A-4111-8B8C-8EF9D4624536}" dt="2022-02-14T22:24:35.728" v="3231" actId="6549"/>
          <ac:spMkLst>
            <pc:docMk/>
            <pc:sldMk cId="3628305970" sldId="527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09T21:20:29.036" v="5200" actId="2057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mod">
        <pc:chgData name="Igor Shinkar" userId="db6eb1b41a9778dd" providerId="LiveId" clId="{34AB2667-ABEA-4C57-B4E9-385F9D913571}" dt="2022-02-08T14:29:10.514" v="2987" actId="2057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mod ord modAnim">
        <pc:chgData name="Igor Shinkar" userId="db6eb1b41a9778dd" providerId="LiveId" clId="{34AB2667-ABEA-4C57-B4E9-385F9D913571}" dt="2022-02-08T15:03:21.991" v="4310" actId="115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ord modAnim">
        <pc:chgData name="Igor Shinkar" userId="db6eb1b41a9778dd" providerId="LiveId" clId="{34AB2667-ABEA-4C57-B4E9-385F9D913571}" dt="2022-02-08T14:48:58.033" v="3978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mod modAnim">
        <pc:chgData name="Igor Shinkar" userId="db6eb1b41a9778dd" providerId="LiveId" clId="{34AB2667-ABEA-4C57-B4E9-385F9D913571}" dt="2022-02-08T15:02:52.601" v="4286" actId="2057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  <pc:docChgLst>
    <pc:chgData name="Igor Shinkar" userId="db6eb1b41a9778dd" providerId="LiveId" clId="{FD2E7BEC-16E2-4F3E-8626-5CB28EBA9449}"/>
    <pc:docChg chg="undo custSel addSld delSld modSld">
      <pc:chgData name="Igor Shinkar" userId="db6eb1b41a9778dd" providerId="LiveId" clId="{FD2E7BEC-16E2-4F3E-8626-5CB28EBA9449}" dt="2022-03-13T20:48:23.454" v="770" actId="20577"/>
      <pc:docMkLst>
        <pc:docMk/>
      </pc:docMkLst>
      <pc:sldChg chg="modSp modAnim">
        <pc:chgData name="Igor Shinkar" userId="db6eb1b41a9778dd" providerId="LiveId" clId="{FD2E7BEC-16E2-4F3E-8626-5CB28EBA9449}" dt="2022-03-13T20:22:14.439" v="44" actId="20577"/>
        <pc:sldMkLst>
          <pc:docMk/>
          <pc:sldMk cId="3052471585" sldId="383"/>
        </pc:sldMkLst>
        <pc:spChg chg="mod">
          <ac:chgData name="Igor Shinkar" userId="db6eb1b41a9778dd" providerId="LiveId" clId="{FD2E7BEC-16E2-4F3E-8626-5CB28EBA9449}" dt="2022-03-13T20:22:14.439" v="44" actId="20577"/>
          <ac:spMkLst>
            <pc:docMk/>
            <pc:sldMk cId="3052471585" sldId="383"/>
            <ac:spMk id="3" creationId="{00000000-0000-0000-0000-000000000000}"/>
          </ac:spMkLst>
        </pc:spChg>
      </pc:sldChg>
      <pc:sldChg chg="addSp delSp modSp mod addAnim delAnim modAnim">
        <pc:chgData name="Igor Shinkar" userId="db6eb1b41a9778dd" providerId="LiveId" clId="{FD2E7BEC-16E2-4F3E-8626-5CB28EBA9449}" dt="2022-03-13T20:41:28.976" v="443" actId="20577"/>
        <pc:sldMkLst>
          <pc:docMk/>
          <pc:sldMk cId="1975219540" sldId="385"/>
        </pc:sldMkLst>
        <pc:spChg chg="add del">
          <ac:chgData name="Igor Shinkar" userId="db6eb1b41a9778dd" providerId="LiveId" clId="{FD2E7BEC-16E2-4F3E-8626-5CB28EBA9449}" dt="2022-03-13T20:33:29.273" v="408" actId="478"/>
          <ac:spMkLst>
            <pc:docMk/>
            <pc:sldMk cId="1975219540" sldId="385"/>
            <ac:spMk id="2" creationId="{00000000-0000-0000-0000-000000000000}"/>
          </ac:spMkLst>
        </pc:spChg>
        <pc:spChg chg="add del mod">
          <ac:chgData name="Igor Shinkar" userId="db6eb1b41a9778dd" providerId="LiveId" clId="{FD2E7BEC-16E2-4F3E-8626-5CB28EBA9449}" dt="2022-03-13T20:41:28.976" v="443" actId="20577"/>
          <ac:spMkLst>
            <pc:docMk/>
            <pc:sldMk cId="1975219540" sldId="385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59.710" v="464" actId="6549"/>
        <pc:sldMkLst>
          <pc:docMk/>
          <pc:sldMk cId="307140437" sldId="387"/>
        </pc:sldMkLst>
        <pc:spChg chg="mod">
          <ac:chgData name="Igor Shinkar" userId="db6eb1b41a9778dd" providerId="LiveId" clId="{FD2E7BEC-16E2-4F3E-8626-5CB28EBA9449}" dt="2022-03-13T20:41:59.710" v="464" actId="6549"/>
          <ac:spMkLst>
            <pc:docMk/>
            <pc:sldMk cId="307140437" sldId="387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FD2E7BEC-16E2-4F3E-8626-5CB28EBA9449}" dt="2022-03-13T20:47:16.428" v="628" actId="1036"/>
        <pc:sldMkLst>
          <pc:docMk/>
          <pc:sldMk cId="3489210820" sldId="388"/>
        </pc:sldMkLst>
        <pc:spChg chg="mod">
          <ac:chgData name="Igor Shinkar" userId="db6eb1b41a9778dd" providerId="LiveId" clId="{FD2E7BEC-16E2-4F3E-8626-5CB28EBA9449}" dt="2022-03-13T20:45:27.316" v="607" actId="20577"/>
          <ac:spMkLst>
            <pc:docMk/>
            <pc:sldMk cId="3489210820" sldId="388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47:11.265" v="625" actId="1076"/>
          <ac:spMkLst>
            <pc:docMk/>
            <pc:sldMk cId="3489210820" sldId="388"/>
            <ac:spMk id="4" creationId="{3F248767-311E-4C2C-A4A1-CA9F7A916AE8}"/>
          </ac:spMkLst>
        </pc:spChg>
        <pc:spChg chg="add mod">
          <ac:chgData name="Igor Shinkar" userId="db6eb1b41a9778dd" providerId="LiveId" clId="{FD2E7BEC-16E2-4F3E-8626-5CB28EBA9449}" dt="2022-03-13T20:47:16.428" v="628" actId="1036"/>
          <ac:spMkLst>
            <pc:docMk/>
            <pc:sldMk cId="3489210820" sldId="388"/>
            <ac:spMk id="5" creationId="{8117C0A4-E399-433C-8408-C159E7DF2F64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126086949" sldId="389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987320189" sldId="390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859025202" sldId="392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765440247" sldId="393"/>
        </pc:sldMkLst>
      </pc:sldChg>
      <pc:sldChg chg="modSp add mod">
        <pc:chgData name="Igor Shinkar" userId="db6eb1b41a9778dd" providerId="LiveId" clId="{FD2E7BEC-16E2-4F3E-8626-5CB28EBA9449}" dt="2022-03-13T20:28:50.646" v="137" actId="21"/>
        <pc:sldMkLst>
          <pc:docMk/>
          <pc:sldMk cId="3131572730" sldId="394"/>
        </pc:sldMkLst>
        <pc:spChg chg="mod">
          <ac:chgData name="Igor Shinkar" userId="db6eb1b41a9778dd" providerId="LiveId" clId="{FD2E7BEC-16E2-4F3E-8626-5CB28EBA9449}" dt="2022-03-13T20:28:50.646" v="137" actId="21"/>
          <ac:spMkLst>
            <pc:docMk/>
            <pc:sldMk cId="3131572730" sldId="394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38.774" v="449" actId="6549"/>
        <pc:sldMkLst>
          <pc:docMk/>
          <pc:sldMk cId="2465834078" sldId="426"/>
        </pc:sldMkLst>
        <pc:spChg chg="mod">
          <ac:chgData name="Igor Shinkar" userId="db6eb1b41a9778dd" providerId="LiveId" clId="{FD2E7BEC-16E2-4F3E-8626-5CB28EBA9449}" dt="2022-03-13T20:41:38.774" v="449" actId="6549"/>
          <ac:spMkLst>
            <pc:docMk/>
            <pc:sldMk cId="2465834078" sldId="426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FD2E7BEC-16E2-4F3E-8626-5CB28EBA9449}" dt="2022-03-13T20:27:55.123" v="133" actId="20577"/>
        <pc:sldMkLst>
          <pc:docMk/>
          <pc:sldMk cId="1831461656" sldId="427"/>
        </pc:sldMkLst>
        <pc:spChg chg="mod">
          <ac:chgData name="Igor Shinkar" userId="db6eb1b41a9778dd" providerId="LiveId" clId="{FD2E7BEC-16E2-4F3E-8626-5CB28EBA9449}" dt="2022-03-13T20:27:55.123" v="133" actId="20577"/>
          <ac:spMkLst>
            <pc:docMk/>
            <pc:sldMk cId="1831461656" sldId="427"/>
            <ac:spMk id="18434" creationId="{00000000-0000-0000-0000-000000000000}"/>
          </ac:spMkLst>
        </pc:spChg>
      </pc:sldChg>
      <pc:sldChg chg="modSp add del modAnim">
        <pc:chgData name="Igor Shinkar" userId="db6eb1b41a9778dd" providerId="LiveId" clId="{FD2E7BEC-16E2-4F3E-8626-5CB28EBA9449}" dt="2022-03-13T20:48:23.454" v="770" actId="20577"/>
        <pc:sldMkLst>
          <pc:docMk/>
          <pc:sldMk cId="2865441648" sldId="428"/>
        </pc:sldMkLst>
        <pc:spChg chg="mod">
          <ac:chgData name="Igor Shinkar" userId="db6eb1b41a9778dd" providerId="LiveId" clId="{FD2E7BEC-16E2-4F3E-8626-5CB28EBA9449}" dt="2022-03-13T20:48:23.454" v="770" actId="20577"/>
          <ac:spMkLst>
            <pc:docMk/>
            <pc:sldMk cId="2865441648" sldId="428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FD2E7BEC-16E2-4F3E-8626-5CB28EBA9449}" dt="2022-03-13T20:47:31.787" v="629" actId="47"/>
        <pc:sldMkLst>
          <pc:docMk/>
          <pc:sldMk cId="2657210217" sldId="429"/>
        </pc:sldMkLst>
        <pc:spChg chg="mod">
          <ac:chgData name="Igor Shinkar" userId="db6eb1b41a9778dd" providerId="LiveId" clId="{FD2E7BEC-16E2-4F3E-8626-5CB28EBA9449}" dt="2022-03-13T20:28:04.186" v="136" actId="6549"/>
          <ac:spMkLst>
            <pc:docMk/>
            <pc:sldMk cId="2657210217" sldId="429"/>
            <ac:spMk id="3" creationId="{00000000-0000-0000-0000-000000000000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073658799" sldId="430"/>
        </pc:sldMkLst>
      </pc:sldChg>
      <pc:sldChg chg="modSp add del mod">
        <pc:chgData name="Igor Shinkar" userId="db6eb1b41a9778dd" providerId="LiveId" clId="{FD2E7BEC-16E2-4F3E-8626-5CB28EBA9449}" dt="2022-03-13T20:32:56.875" v="403" actId="47"/>
        <pc:sldMkLst>
          <pc:docMk/>
          <pc:sldMk cId="1471520802" sldId="431"/>
        </pc:sldMkLst>
        <pc:spChg chg="mod">
          <ac:chgData name="Igor Shinkar" userId="db6eb1b41a9778dd" providerId="LiveId" clId="{FD2E7BEC-16E2-4F3E-8626-5CB28EBA9449}" dt="2022-03-13T20:31:46.868" v="328" actId="21"/>
          <ac:spMkLst>
            <pc:docMk/>
            <pc:sldMk cId="1471520802" sldId="431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31:51.252" v="330" actId="14100"/>
          <ac:spMkLst>
            <pc:docMk/>
            <pc:sldMk cId="1471520802" sldId="431"/>
            <ac:spMk id="4" creationId="{3F248767-311E-4C2C-A4A1-CA9F7A916AE8}"/>
          </ac:spMkLst>
        </pc:spChg>
      </pc:sldChg>
    </pc:docChg>
  </pc:docChgLst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  <pc:docChgLst>
    <pc:chgData name="Igor Shinkar" userId="db6eb1b41a9778dd" providerId="LiveId" clId="{AB27CD5A-106D-4639-B769-38B86DD7A575}"/>
    <pc:docChg chg="undo custSel addSld delSld modSld">
      <pc:chgData name="Igor Shinkar" userId="db6eb1b41a9778dd" providerId="LiveId" clId="{AB27CD5A-106D-4639-B769-38B86DD7A575}" dt="2022-03-07T06:58:43.424" v="2598" actId="20577"/>
      <pc:docMkLst>
        <pc:docMk/>
      </pc:docMkLst>
      <pc:sldChg chg="modSp mod">
        <pc:chgData name="Igor Shinkar" userId="db6eb1b41a9778dd" providerId="LiveId" clId="{AB27CD5A-106D-4639-B769-38B86DD7A575}" dt="2022-03-07T05:47:57.514" v="1" actId="6549"/>
        <pc:sldMkLst>
          <pc:docMk/>
          <pc:sldMk cId="0" sldId="256"/>
        </pc:sldMkLst>
        <pc:spChg chg="mod">
          <ac:chgData name="Igor Shinkar" userId="db6eb1b41a9778dd" providerId="LiveId" clId="{AB27CD5A-106D-4639-B769-38B86DD7A575}" dt="2022-03-07T05:47:57.514" v="1" actId="6549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Igor Shinkar" userId="db6eb1b41a9778dd" providerId="LiveId" clId="{AB27CD5A-106D-4639-B769-38B86DD7A575}" dt="2022-03-07T05:48:05.332" v="7" actId="6549"/>
        <pc:sldMkLst>
          <pc:docMk/>
          <pc:sldMk cId="1348404624" sldId="362"/>
        </pc:sldMkLst>
        <pc:spChg chg="mod">
          <ac:chgData name="Igor Shinkar" userId="db6eb1b41a9778dd" providerId="LiveId" clId="{AB27CD5A-106D-4639-B769-38B86DD7A575}" dt="2022-03-07T05:48:02.673" v="6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48:05.332" v="7" actId="6549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977579885" sldId="52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1970888163" sldId="529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960382438" sldId="530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605229105" sldId="537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548945666" sldId="53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627199947" sldId="539"/>
        </pc:sldMkLst>
      </pc:sldChg>
      <pc:sldChg chg="modSp mod">
        <pc:chgData name="Igor Shinkar" userId="db6eb1b41a9778dd" providerId="LiveId" clId="{AB27CD5A-106D-4639-B769-38B86DD7A575}" dt="2022-03-07T05:52:35.564" v="232" actId="20577"/>
        <pc:sldMkLst>
          <pc:docMk/>
          <pc:sldMk cId="3881692008" sldId="540"/>
        </pc:sldMkLst>
        <pc:spChg chg="mod">
          <ac:chgData name="Igor Shinkar" userId="db6eb1b41a9778dd" providerId="LiveId" clId="{AB27CD5A-106D-4639-B769-38B86DD7A575}" dt="2022-03-07T05:52:35.564" v="232" actId="20577"/>
          <ac:spMkLst>
            <pc:docMk/>
            <pc:sldMk cId="3881692008" sldId="540"/>
            <ac:spMk id="3" creationId="{00000000-0000-0000-0000-000000000000}"/>
          </ac:spMkLst>
        </pc:spChg>
      </pc:sldChg>
      <pc:sldChg chg="modSp del modAnim">
        <pc:chgData name="Igor Shinkar" userId="db6eb1b41a9778dd" providerId="LiveId" clId="{AB27CD5A-106D-4639-B769-38B86DD7A575}" dt="2022-03-07T05:52:27.999" v="206" actId="47"/>
        <pc:sldMkLst>
          <pc:docMk/>
          <pc:sldMk cId="3513905170" sldId="542"/>
        </pc:sldMkLst>
        <pc:spChg chg="mod">
          <ac:chgData name="Igor Shinkar" userId="db6eb1b41a9778dd" providerId="LiveId" clId="{AB27CD5A-106D-4639-B769-38B86DD7A575}" dt="2022-03-07T05:48:55.379" v="17" actId="6549"/>
          <ac:spMkLst>
            <pc:docMk/>
            <pc:sldMk cId="3513905170" sldId="54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52:08.770" v="187" actId="47"/>
        <pc:sldMkLst>
          <pc:docMk/>
          <pc:sldMk cId="3205301525" sldId="543"/>
        </pc:sldMkLst>
      </pc:sldChg>
      <pc:sldChg chg="modSp del mod">
        <pc:chgData name="Igor Shinkar" userId="db6eb1b41a9778dd" providerId="LiveId" clId="{AB27CD5A-106D-4639-B769-38B86DD7A575}" dt="2022-03-07T05:52:43.837" v="233" actId="47"/>
        <pc:sldMkLst>
          <pc:docMk/>
          <pc:sldMk cId="1587212501" sldId="544"/>
        </pc:sldMkLst>
        <pc:spChg chg="mod">
          <ac:chgData name="Igor Shinkar" userId="db6eb1b41a9778dd" providerId="LiveId" clId="{AB27CD5A-106D-4639-B769-38B86DD7A575}" dt="2022-03-07T05:52:21.792" v="205"/>
          <ac:spMkLst>
            <pc:docMk/>
            <pc:sldMk cId="1587212501" sldId="544"/>
            <ac:spMk id="2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03:08.718" v="878" actId="20577"/>
        <pc:sldMkLst>
          <pc:docMk/>
          <pc:sldMk cId="1306565734" sldId="545"/>
        </pc:sldMkLst>
        <pc:spChg chg="mod">
          <ac:chgData name="Igor Shinkar" userId="db6eb1b41a9778dd" providerId="LiveId" clId="{AB27CD5A-106D-4639-B769-38B86DD7A575}" dt="2022-03-07T05:58:08.833" v="607" actId="20577"/>
          <ac:spMkLst>
            <pc:docMk/>
            <pc:sldMk cId="1306565734" sldId="545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08.718" v="878" actId="20577"/>
          <ac:spMkLst>
            <pc:docMk/>
            <pc:sldMk cId="1306565734" sldId="545"/>
            <ac:spMk id="3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22:24.393" v="981" actId="6549"/>
        <pc:sldMkLst>
          <pc:docMk/>
          <pc:sldMk cId="2229033507" sldId="546"/>
        </pc:sldMkLst>
        <pc:spChg chg="mod">
          <ac:chgData name="Igor Shinkar" userId="db6eb1b41a9778dd" providerId="LiveId" clId="{AB27CD5A-106D-4639-B769-38B86DD7A575}" dt="2022-03-07T06:04:06.537" v="910"/>
          <ac:spMkLst>
            <pc:docMk/>
            <pc:sldMk cId="2229033507" sldId="54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2:24.393" v="981" actId="6549"/>
          <ac:spMkLst>
            <pc:docMk/>
            <pc:sldMk cId="2229033507" sldId="546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6:22:40.681" v="983" actId="47"/>
        <pc:sldMkLst>
          <pc:docMk/>
          <pc:sldMk cId="1290464592" sldId="547"/>
        </pc:sldMkLst>
      </pc:sldChg>
      <pc:sldChg chg="delSp add del mod delAnim">
        <pc:chgData name="Igor Shinkar" userId="db6eb1b41a9778dd" providerId="LiveId" clId="{AB27CD5A-106D-4639-B769-38B86DD7A575}" dt="2022-03-07T06:27:46.674" v="1237" actId="47"/>
        <pc:sldMkLst>
          <pc:docMk/>
          <pc:sldMk cId="3487418810" sldId="548"/>
        </pc:sldMkLst>
        <pc:spChg chg="del">
          <ac:chgData name="Igor Shinkar" userId="db6eb1b41a9778dd" providerId="LiveId" clId="{AB27CD5A-106D-4639-B769-38B86DD7A575}" dt="2022-03-07T06:27:12.210" v="1226" actId="478"/>
          <ac:spMkLst>
            <pc:docMk/>
            <pc:sldMk cId="3487418810" sldId="548"/>
            <ac:spMk id="4" creationId="{1DFDED64-C2CE-4A38-B51E-F8CDE3737CF0}"/>
          </ac:spMkLst>
        </pc:spChg>
      </pc:sldChg>
      <pc:sldChg chg="delSp del mod delAnim">
        <pc:chgData name="Igor Shinkar" userId="db6eb1b41a9778dd" providerId="LiveId" clId="{AB27CD5A-106D-4639-B769-38B86DD7A575}" dt="2022-03-07T06:28:11.129" v="1239" actId="47"/>
        <pc:sldMkLst>
          <pc:docMk/>
          <pc:sldMk cId="3796140890" sldId="549"/>
        </pc:sldMkLst>
        <pc:spChg chg="del">
          <ac:chgData name="Igor Shinkar" userId="db6eb1b41a9778dd" providerId="LiveId" clId="{AB27CD5A-106D-4639-B769-38B86DD7A575}" dt="2022-03-07T06:28:06.746" v="1238" actId="478"/>
          <ac:spMkLst>
            <pc:docMk/>
            <pc:sldMk cId="3796140890" sldId="549"/>
            <ac:spMk id="94" creationId="{15EBEA8E-5CB0-4FCB-BE1D-F86AADAF9A77}"/>
          </ac:spMkLst>
        </pc:spChg>
      </pc:sldChg>
      <pc:sldChg chg="addSp delSp modSp mod addAnim delAnim">
        <pc:chgData name="Igor Shinkar" userId="db6eb1b41a9778dd" providerId="LiveId" clId="{AB27CD5A-106D-4639-B769-38B86DD7A575}" dt="2022-03-07T06:35:02.987" v="1372" actId="20577"/>
        <pc:sldMkLst>
          <pc:docMk/>
          <pc:sldMk cId="669521883" sldId="550"/>
        </pc:sldMkLst>
        <pc:spChg chg="mod">
          <ac:chgData name="Igor Shinkar" userId="db6eb1b41a9778dd" providerId="LiveId" clId="{AB27CD5A-106D-4639-B769-38B86DD7A575}" dt="2022-03-07T06:28:42.752" v="1244" actId="6549"/>
          <ac:spMkLst>
            <pc:docMk/>
            <pc:sldMk cId="669521883" sldId="550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8:30.972" v="1241" actId="207"/>
          <ac:spMkLst>
            <pc:docMk/>
            <pc:sldMk cId="669521883" sldId="550"/>
            <ac:spMk id="5" creationId="{8D9C7984-F12A-4052-B4C7-E0B546A0EBA5}"/>
          </ac:spMkLst>
        </pc:spChg>
        <pc:spChg chg="mod">
          <ac:chgData name="Igor Shinkar" userId="db6eb1b41a9778dd" providerId="LiveId" clId="{AB27CD5A-106D-4639-B769-38B86DD7A575}" dt="2022-03-07T06:29:51.343" v="1287" actId="207"/>
          <ac:spMkLst>
            <pc:docMk/>
            <pc:sldMk cId="669521883" sldId="550"/>
            <ac:spMk id="6" creationId="{87AE37F2-0B27-4905-9065-F6B8972DF7F0}"/>
          </ac:spMkLst>
        </pc:spChg>
        <pc:spChg chg="mod">
          <ac:chgData name="Igor Shinkar" userId="db6eb1b41a9778dd" providerId="LiveId" clId="{AB27CD5A-106D-4639-B769-38B86DD7A575}" dt="2022-03-07T06:33:07.715" v="1348" actId="1076"/>
          <ac:spMkLst>
            <pc:docMk/>
            <pc:sldMk cId="669521883" sldId="550"/>
            <ac:spMk id="28" creationId="{501E37B5-7648-4CB2-90C7-1338712428E5}"/>
          </ac:spMkLst>
        </pc:spChg>
        <pc:spChg chg="mod">
          <ac:chgData name="Igor Shinkar" userId="db6eb1b41a9778dd" providerId="LiveId" clId="{AB27CD5A-106D-4639-B769-38B86DD7A575}" dt="2022-03-07T06:33:02.658" v="1347" actId="1076"/>
          <ac:spMkLst>
            <pc:docMk/>
            <pc:sldMk cId="669521883" sldId="550"/>
            <ac:spMk id="33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03.861" v="1360" actId="1076"/>
          <ac:spMkLst>
            <pc:docMk/>
            <pc:sldMk cId="669521883" sldId="550"/>
            <ac:spMk id="45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22.962" v="1362" actId="1076"/>
          <ac:spMkLst>
            <pc:docMk/>
            <pc:sldMk cId="669521883" sldId="550"/>
            <ac:spMk id="51" creationId="{501E37B5-7648-4CB2-90C7-1338712428E5}"/>
          </ac:spMkLst>
        </pc:spChg>
        <pc:graphicFrameChg chg="mod modGraphic">
          <ac:chgData name="Igor Shinkar" userId="db6eb1b41a9778dd" providerId="LiveId" clId="{AB27CD5A-106D-4639-B769-38B86DD7A575}" dt="2022-03-07T06:35:02.987" v="1372" actId="20577"/>
          <ac:graphicFrameMkLst>
            <pc:docMk/>
            <pc:sldMk cId="669521883" sldId="550"/>
            <ac:graphicFrameMk id="10" creationId="{689D0AE0-A3D2-42E6-92A4-A9A5CF8C6604}"/>
          </ac:graphicFrameMkLst>
        </pc:graphicFrameChg>
        <pc:cxnChg chg="mod">
          <ac:chgData name="Igor Shinkar" userId="db6eb1b41a9778dd" providerId="LiveId" clId="{AB27CD5A-106D-4639-B769-38B86DD7A575}" dt="2022-03-07T06:33:07.715" v="1348" actId="1076"/>
          <ac:cxnSpMkLst>
            <pc:docMk/>
            <pc:sldMk cId="669521883" sldId="550"/>
            <ac:cxnSpMk id="27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19.449" v="1349" actId="14100"/>
          <ac:cxnSpMkLst>
            <pc:docMk/>
            <pc:sldMk cId="669521883" sldId="550"/>
            <ac:cxnSpMk id="31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1:56.060" v="1331" actId="14100"/>
          <ac:cxnSpMkLst>
            <pc:docMk/>
            <pc:sldMk cId="669521883" sldId="550"/>
            <ac:cxnSpMk id="32" creationId="{7A24CC06-857F-4814-AAB7-796DF0C077C4}"/>
          </ac:cxnSpMkLst>
        </pc:cxnChg>
        <pc:cxnChg chg="mod">
          <ac:chgData name="Igor Shinkar" userId="db6eb1b41a9778dd" providerId="LiveId" clId="{AB27CD5A-106D-4639-B769-38B86DD7A575}" dt="2022-03-07T06:33:34.985" v="1353" actId="14100"/>
          <ac:cxnSpMkLst>
            <pc:docMk/>
            <pc:sldMk cId="669521883" sldId="550"/>
            <ac:cxnSpMk id="34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23.566" v="1350" actId="14100"/>
          <ac:cxnSpMkLst>
            <pc:docMk/>
            <pc:sldMk cId="669521883" sldId="550"/>
            <ac:cxnSpMk id="3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03.861" v="1360" actId="1076"/>
          <ac:cxnSpMkLst>
            <pc:docMk/>
            <pc:sldMk cId="669521883" sldId="550"/>
            <ac:cxnSpMk id="4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11.895" v="1361" actId="478"/>
          <ac:cxnSpMkLst>
            <pc:docMk/>
            <pc:sldMk cId="669521883" sldId="550"/>
            <ac:cxnSpMk id="48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0.471" v="1365" actId="14100"/>
          <ac:cxnSpMkLst>
            <pc:docMk/>
            <pc:sldMk cId="669521883" sldId="550"/>
            <ac:cxnSpMk id="52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3.286" v="1366" actId="14100"/>
          <ac:cxnSpMkLst>
            <pc:docMk/>
            <pc:sldMk cId="669521883" sldId="550"/>
            <ac:cxnSpMk id="53" creationId="{D6264298-0157-497D-965C-3A9D0884652A}"/>
          </ac:cxnSpMkLst>
        </pc:cxnChg>
      </pc:sldChg>
      <pc:sldChg chg="delSp modSp add mod modAnim">
        <pc:chgData name="Igor Shinkar" userId="db6eb1b41a9778dd" providerId="LiveId" clId="{AB27CD5A-106D-4639-B769-38B86DD7A575}" dt="2022-03-07T05:52:18.941" v="204" actId="20577"/>
        <pc:sldMkLst>
          <pc:docMk/>
          <pc:sldMk cId="3302436919" sldId="551"/>
        </pc:sldMkLst>
        <pc:spChg chg="mod">
          <ac:chgData name="Igor Shinkar" userId="db6eb1b41a9778dd" providerId="LiveId" clId="{AB27CD5A-106D-4639-B769-38B86DD7A575}" dt="2022-03-07T05:52:18.941" v="204" actId="20577"/>
          <ac:spMkLst>
            <pc:docMk/>
            <pc:sldMk cId="3302436919" sldId="551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52:04.475" v="186" actId="20577"/>
          <ac:spMkLst>
            <pc:docMk/>
            <pc:sldMk cId="3302436919" sldId="551"/>
            <ac:spMk id="3" creationId="{00000000-0000-0000-0000-000000000000}"/>
          </ac:spMkLst>
        </pc:sp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11" creationId="{C0D2FF8A-FE19-4CD0-B884-5ECFBA67DDE8}"/>
          </ac:cxnSpMkLst>
        </pc:cxnChg>
        <pc:cxnChg chg="mod">
          <ac:chgData name="Igor Shinkar" userId="db6eb1b41a9778dd" providerId="LiveId" clId="{AB27CD5A-106D-4639-B769-38B86DD7A575}" dt="2022-03-07T05:50:39.558" v="107" actId="14100"/>
          <ac:cxnSpMkLst>
            <pc:docMk/>
            <pc:sldMk cId="3302436919" sldId="551"/>
            <ac:cxnSpMk id="17" creationId="{47C86D22-1635-49F3-9039-3BAC19EAC02B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4" creationId="{E2452A22-D128-44C7-BF9C-3368114D5440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7" creationId="{7B572C7A-DFF9-4CEB-9DE4-E1C30C7DCEDD}"/>
          </ac:cxnSpMkLst>
        </pc:cxn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35" creationId="{056C820D-C41C-4B6B-B1B0-1AE1BD65684B}"/>
          </ac:cxnSpMkLst>
        </pc:cxnChg>
      </pc:sldChg>
      <pc:sldChg chg="modSp add mod modAnim">
        <pc:chgData name="Igor Shinkar" userId="db6eb1b41a9778dd" providerId="LiveId" clId="{AB27CD5A-106D-4639-B769-38B86DD7A575}" dt="2022-03-07T06:03:34.174" v="909" actId="6549"/>
        <pc:sldMkLst>
          <pc:docMk/>
          <pc:sldMk cId="2250053217" sldId="552"/>
        </pc:sldMkLst>
        <pc:spChg chg="mod">
          <ac:chgData name="Igor Shinkar" userId="db6eb1b41a9778dd" providerId="LiveId" clId="{AB27CD5A-106D-4639-B769-38B86DD7A575}" dt="2022-03-07T06:01:16.088" v="731" actId="20577"/>
          <ac:spMkLst>
            <pc:docMk/>
            <pc:sldMk cId="2250053217" sldId="55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34.174" v="909" actId="6549"/>
          <ac:spMkLst>
            <pc:docMk/>
            <pc:sldMk cId="2250053217" sldId="552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6:26.414" v="1224"/>
        <pc:sldMkLst>
          <pc:docMk/>
          <pc:sldMk cId="1536353870" sldId="553"/>
        </pc:sldMkLst>
        <pc:spChg chg="mod">
          <ac:chgData name="Igor Shinkar" userId="db6eb1b41a9778dd" providerId="LiveId" clId="{AB27CD5A-106D-4639-B769-38B86DD7A575}" dt="2022-03-07T06:26:26.414" v="1224"/>
          <ac:spMkLst>
            <pc:docMk/>
            <pc:sldMk cId="1536353870" sldId="55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7:42.172" v="1236" actId="20577"/>
        <pc:sldMkLst>
          <pc:docMk/>
          <pc:sldMk cId="1197030071" sldId="554"/>
        </pc:sldMkLst>
        <pc:spChg chg="mod">
          <ac:chgData name="Igor Shinkar" userId="db6eb1b41a9778dd" providerId="LiveId" clId="{AB27CD5A-106D-4639-B769-38B86DD7A575}" dt="2022-03-07T06:27:42.172" v="1236" actId="20577"/>
          <ac:spMkLst>
            <pc:docMk/>
            <pc:sldMk cId="1197030071" sldId="554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35:24.485" v="1379" actId="6549"/>
        <pc:sldMkLst>
          <pc:docMk/>
          <pc:sldMk cId="979101224" sldId="555"/>
        </pc:sldMkLst>
        <pc:spChg chg="mod">
          <ac:chgData name="Igor Shinkar" userId="db6eb1b41a9778dd" providerId="LiveId" clId="{AB27CD5A-106D-4639-B769-38B86DD7A575}" dt="2022-03-07T06:35:24.485" v="1379" actId="6549"/>
          <ac:spMkLst>
            <pc:docMk/>
            <pc:sldMk cId="979101224" sldId="55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38:38.547" v="1741" actId="20577"/>
        <pc:sldMkLst>
          <pc:docMk/>
          <pc:sldMk cId="4157167679" sldId="556"/>
        </pc:sldMkLst>
        <pc:spChg chg="mod">
          <ac:chgData name="Igor Shinkar" userId="db6eb1b41a9778dd" providerId="LiveId" clId="{AB27CD5A-106D-4639-B769-38B86DD7A575}" dt="2022-03-07T06:35:38.824" v="1400" actId="20577"/>
          <ac:spMkLst>
            <pc:docMk/>
            <pc:sldMk cId="4157167679" sldId="55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38:38.547" v="1741" actId="20577"/>
          <ac:spMkLst>
            <pc:docMk/>
            <pc:sldMk cId="4157167679" sldId="55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58:04.871" v="2552" actId="403"/>
        <pc:sldMkLst>
          <pc:docMk/>
          <pc:sldMk cId="2195663017" sldId="557"/>
        </pc:sldMkLst>
        <pc:spChg chg="mod">
          <ac:chgData name="Igor Shinkar" userId="db6eb1b41a9778dd" providerId="LiveId" clId="{AB27CD5A-106D-4639-B769-38B86DD7A575}" dt="2022-03-07T06:58:04.871" v="2552" actId="403"/>
          <ac:spMkLst>
            <pc:docMk/>
            <pc:sldMk cId="2195663017" sldId="557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58:43.424" v="2598" actId="20577"/>
        <pc:sldMkLst>
          <pc:docMk/>
          <pc:sldMk cId="3801963313" sldId="558"/>
        </pc:sldMkLst>
        <pc:spChg chg="mod">
          <ac:chgData name="Igor Shinkar" userId="db6eb1b41a9778dd" providerId="LiveId" clId="{AB27CD5A-106D-4639-B769-38B86DD7A575}" dt="2022-03-07T06:58:43.424" v="2598" actId="20577"/>
          <ac:spMkLst>
            <pc:docMk/>
            <pc:sldMk cId="3801963313" sldId="55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65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38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308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3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91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21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58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305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75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7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52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18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9754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896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16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363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974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29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75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2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383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82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480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133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653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20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048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787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08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15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450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 trans="58000" brushSize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1"/>
            <a:ext cx="1693510" cy="1269999"/>
          </a:xfrm>
          <a:prstGeom prst="rect">
            <a:avLst/>
          </a:prstGeom>
        </p:spPr>
      </p:pic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14, 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More on approximation algorithms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Definition</a:t>
            </a:r>
            <a:r>
              <a:rPr lang="en-US" sz="2000" dirty="0"/>
              <a:t>: Let L be a minimization problem.</a:t>
            </a:r>
          </a:p>
          <a:p>
            <a:r>
              <a:rPr lang="en-US" sz="2000" dirty="0"/>
              <a:t>(E.g., min vertex cover, min set cover, traveling salesman problem)</a:t>
            </a:r>
          </a:p>
          <a:p>
            <a:r>
              <a:rPr lang="en-US" sz="2000" dirty="0"/>
              <a:t>An algorithm ALG is said to be an </a:t>
            </a:r>
            <a:r>
              <a:rPr lang="el-GR" sz="2000" u="sng" dirty="0"/>
              <a:t>α</a:t>
            </a:r>
            <a:r>
              <a:rPr lang="en-US" sz="2000" u="sng" dirty="0"/>
              <a:t>-approximation for L</a:t>
            </a:r>
            <a:r>
              <a:rPr lang="en-US" sz="2000" dirty="0"/>
              <a:t> (for </a:t>
            </a:r>
            <a:r>
              <a:rPr lang="el-GR" sz="2000" dirty="0"/>
              <a:t>α </a:t>
            </a:r>
            <a:r>
              <a:rPr lang="en-US" sz="2000" dirty="0"/>
              <a:t>&gt;1)</a:t>
            </a:r>
          </a:p>
          <a:p>
            <a:r>
              <a:rPr lang="en-US" sz="2000" dirty="0"/>
              <a:t>if for any input it returns a solution that it at most </a:t>
            </a:r>
            <a:r>
              <a:rPr lang="el-GR" sz="2000" dirty="0"/>
              <a:t>α</a:t>
            </a:r>
            <a:r>
              <a:rPr lang="en-US" sz="2000" dirty="0"/>
              <a:t>*OPT</a:t>
            </a:r>
          </a:p>
          <a:p>
            <a:endParaRPr lang="en-US" sz="2000" dirty="0"/>
          </a:p>
          <a:p>
            <a:r>
              <a:rPr lang="en-US" sz="2000" dirty="0"/>
              <a:t>Same for maximization:</a:t>
            </a:r>
            <a:br>
              <a:rPr lang="en-US" sz="2000" dirty="0"/>
            </a:br>
            <a:endParaRPr lang="en-US" sz="2000" dirty="0"/>
          </a:p>
          <a:p>
            <a:r>
              <a:rPr lang="en-US" sz="2000" u="sng" dirty="0"/>
              <a:t>Definition</a:t>
            </a:r>
            <a:r>
              <a:rPr lang="en-US" sz="2000" dirty="0"/>
              <a:t>: Let L be a maximization problem (max-sat, max clique, max-cut)</a:t>
            </a:r>
          </a:p>
          <a:p>
            <a:r>
              <a:rPr lang="en-US" sz="2000" dirty="0"/>
              <a:t>An algorithm ALG is said to be an </a:t>
            </a:r>
            <a:r>
              <a:rPr lang="el-GR" sz="2000" dirty="0"/>
              <a:t>α</a:t>
            </a:r>
            <a:r>
              <a:rPr lang="en-US" sz="2000" dirty="0"/>
              <a:t>-approximation for L (for 0&lt;</a:t>
            </a:r>
            <a:r>
              <a:rPr lang="el-GR" sz="2000" dirty="0"/>
              <a:t>α</a:t>
            </a:r>
            <a:r>
              <a:rPr lang="en-US" sz="2000" dirty="0"/>
              <a:t>&lt;1)</a:t>
            </a:r>
          </a:p>
          <a:p>
            <a:r>
              <a:rPr lang="en-US" sz="2000" dirty="0"/>
              <a:t>if for any input it returns a solution that it at least </a:t>
            </a:r>
            <a:r>
              <a:rPr lang="el-GR" sz="2000" dirty="0"/>
              <a:t>α</a:t>
            </a:r>
            <a:r>
              <a:rPr lang="en-US" sz="2000" dirty="0"/>
              <a:t>*OPT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142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More on approximation algorithms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dirty="0"/>
              <a:t>We focus on poly-time approximation algorithms for NP complete problems.</a:t>
            </a:r>
          </a:p>
          <a:p>
            <a:r>
              <a:rPr lang="en-US" sz="2000" u="sng" dirty="0"/>
              <a:t>Examples</a:t>
            </a:r>
            <a:r>
              <a:rPr lang="en-US" sz="20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Min Vertex Cover has a poly-time 2-approximation algorithm</a:t>
            </a:r>
            <a:br>
              <a:rPr lang="en-US" sz="2000" dirty="0"/>
            </a:br>
            <a:r>
              <a:rPr lang="en-US" sz="2000" dirty="0"/>
              <a:t>On the other hand, better than 1.99-approximation is NP-complete.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Traveling salesman problem (TSP) in general graphs cannot be approximated within any factor in poly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TSP on metric graphs has 1.5-approximation algorithm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Max-cut has a 0.878-approximation algorithm. </a:t>
            </a:r>
            <a:br>
              <a:rPr lang="en-US" sz="2000" dirty="0"/>
            </a:br>
            <a:r>
              <a:rPr lang="en-US" sz="2000" dirty="0"/>
              <a:t>On the other hand, better than 0.95-approximation is NP-complete.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Max-clique on n vertices has a log</a:t>
            </a:r>
            <a:r>
              <a:rPr lang="en-US" sz="2000" baseline="30000" dirty="0"/>
              <a:t>2</a:t>
            </a:r>
            <a:r>
              <a:rPr lang="en-US" sz="2000" dirty="0"/>
              <a:t>(n)/n approximation algorithm</a:t>
            </a:r>
            <a:br>
              <a:rPr lang="en-US" sz="2000" dirty="0"/>
            </a:br>
            <a:r>
              <a:rPr lang="en-US" sz="2000" dirty="0"/>
              <a:t>A better 1/n</a:t>
            </a:r>
            <a:r>
              <a:rPr lang="en-US" sz="2000" baseline="30000" dirty="0"/>
              <a:t>0.99</a:t>
            </a:r>
            <a:r>
              <a:rPr lang="en-US" sz="2000" dirty="0"/>
              <a:t>-approximation is NP-complete.</a:t>
            </a:r>
          </a:p>
          <a:p>
            <a:r>
              <a:rPr lang="en-US" sz="2000" dirty="0"/>
              <a:t>More on this next…</a:t>
            </a:r>
          </a:p>
        </p:txBody>
      </p:sp>
    </p:spTree>
    <p:extLst>
      <p:ext uri="{BB962C8B-B14F-4D97-AF65-F5344CB8AC3E}">
        <p14:creationId xmlns:p14="http://schemas.microsoft.com/office/powerpoint/2010/main" val="426071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ln(n)-approximation</a:t>
            </a:r>
            <a:b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for Set Cover</a:t>
            </a: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70262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marL="642938" indent="-528638" algn="l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ln(n) approximation for Set Cover</a:t>
            </a:r>
            <a:endParaRPr lang="de-D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universe of n elements U =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}, and S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</a:t>
            </a:r>
            <a:r>
              <a:rPr lang="en-US" sz="2000" dirty="0" err="1">
                <a:latin typeface="Albany"/>
              </a:rPr>
              <a:t>S</a:t>
            </a:r>
            <a:r>
              <a:rPr lang="en-US" sz="2000" baseline="-25000" dirty="0" err="1">
                <a:latin typeface="Albany"/>
              </a:rPr>
              <a:t>m</a:t>
            </a:r>
            <a:r>
              <a:rPr lang="en-US" sz="2000" dirty="0">
                <a:latin typeface="Albany"/>
              </a:rPr>
              <a:t> - m subsets of U.</a:t>
            </a:r>
          </a:p>
          <a:p>
            <a:pPr algn="l"/>
            <a:r>
              <a:rPr lang="en-US" sz="2000" u="sng" dirty="0">
                <a:latin typeface="Albany"/>
              </a:rPr>
              <a:t>Output</a:t>
            </a:r>
            <a:r>
              <a:rPr lang="en-US" sz="2000" dirty="0">
                <a:latin typeface="Albany"/>
              </a:rPr>
              <a:t>: Find a smallest collection of sets that cover all elements U={a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8C64E5C-D339-4DFB-AA48-12C1EE4EE256}"/>
              </a:ext>
            </a:extLst>
          </p:cNvPr>
          <p:cNvSpPr/>
          <p:nvPr/>
        </p:nvSpPr>
        <p:spPr>
          <a:xfrm>
            <a:off x="3341988" y="47531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30C140-FC3B-46DE-AB8C-4A725502708E}"/>
              </a:ext>
            </a:extLst>
          </p:cNvPr>
          <p:cNvSpPr/>
          <p:nvPr/>
        </p:nvSpPr>
        <p:spPr>
          <a:xfrm>
            <a:off x="3235308" y="403433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D82FEDC-388E-4EEB-8620-FC175C09CFD5}"/>
              </a:ext>
            </a:extLst>
          </p:cNvPr>
          <p:cNvSpPr/>
          <p:nvPr/>
        </p:nvSpPr>
        <p:spPr>
          <a:xfrm>
            <a:off x="4066478" y="43721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4F596D-E202-4C71-AF4B-2FDA95F86A0E}"/>
              </a:ext>
            </a:extLst>
          </p:cNvPr>
          <p:cNvSpPr/>
          <p:nvPr/>
        </p:nvSpPr>
        <p:spPr>
          <a:xfrm>
            <a:off x="3235308" y="444073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A93EB2-65C6-45F4-82A9-2502A79137A5}"/>
              </a:ext>
            </a:extLst>
          </p:cNvPr>
          <p:cNvSpPr/>
          <p:nvPr/>
        </p:nvSpPr>
        <p:spPr>
          <a:xfrm>
            <a:off x="4500228" y="428071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A3A99BB-C2A2-4A62-94EC-435289AFED4C}"/>
              </a:ext>
            </a:extLst>
          </p:cNvPr>
          <p:cNvSpPr/>
          <p:nvPr/>
        </p:nvSpPr>
        <p:spPr>
          <a:xfrm>
            <a:off x="5438078" y="465663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D776437-7548-472A-94C3-62E3280EA6D3}"/>
              </a:ext>
            </a:extLst>
          </p:cNvPr>
          <p:cNvSpPr/>
          <p:nvPr/>
        </p:nvSpPr>
        <p:spPr>
          <a:xfrm>
            <a:off x="5224718" y="389971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C724EE1-BD62-4BA3-9D1E-923B1017D398}"/>
              </a:ext>
            </a:extLst>
          </p:cNvPr>
          <p:cNvSpPr/>
          <p:nvPr/>
        </p:nvSpPr>
        <p:spPr>
          <a:xfrm>
            <a:off x="4393548" y="396829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1757CD-05F3-4630-ACE9-95C2545D8998}"/>
              </a:ext>
            </a:extLst>
          </p:cNvPr>
          <p:cNvSpPr/>
          <p:nvPr/>
        </p:nvSpPr>
        <p:spPr>
          <a:xfrm>
            <a:off x="1987238" y="3381195"/>
            <a:ext cx="1905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63CBAA2-93AA-49A8-B577-B75F763344F1}"/>
              </a:ext>
            </a:extLst>
          </p:cNvPr>
          <p:cNvSpPr/>
          <p:nvPr/>
        </p:nvSpPr>
        <p:spPr>
          <a:xfrm>
            <a:off x="5590478" y="405211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B95AAFE-7ADF-45B7-814C-9418A546644A}"/>
              </a:ext>
            </a:extLst>
          </p:cNvPr>
          <p:cNvSpPr/>
          <p:nvPr/>
        </p:nvSpPr>
        <p:spPr>
          <a:xfrm>
            <a:off x="4142678" y="3838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F17D465-9482-47B9-A5B8-096283D5FD0E}"/>
              </a:ext>
            </a:extLst>
          </p:cNvPr>
          <p:cNvSpPr/>
          <p:nvPr/>
        </p:nvSpPr>
        <p:spPr>
          <a:xfrm>
            <a:off x="3761678" y="3457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A327D18-56A0-4A7A-A25F-9DD5B1E9E355}"/>
              </a:ext>
            </a:extLst>
          </p:cNvPr>
          <p:cNvSpPr/>
          <p:nvPr/>
        </p:nvSpPr>
        <p:spPr>
          <a:xfrm>
            <a:off x="5133278" y="58961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AA649BD-2564-4A95-AE43-418ADFB396AD}"/>
              </a:ext>
            </a:extLst>
          </p:cNvPr>
          <p:cNvSpPr/>
          <p:nvPr/>
        </p:nvSpPr>
        <p:spPr>
          <a:xfrm>
            <a:off x="3941258" y="5362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B9BC287-E73D-4B86-B80C-73DA08439CF7}"/>
              </a:ext>
            </a:extLst>
          </p:cNvPr>
          <p:cNvSpPr/>
          <p:nvPr/>
        </p:nvSpPr>
        <p:spPr>
          <a:xfrm>
            <a:off x="5514278" y="6124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9463AAD-CAAD-48FE-A998-945B959B8714}"/>
              </a:ext>
            </a:extLst>
          </p:cNvPr>
          <p:cNvSpPr/>
          <p:nvPr/>
        </p:nvSpPr>
        <p:spPr>
          <a:xfrm>
            <a:off x="4295078" y="35339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88AD364-B473-4751-BF93-0B1078FE5075}"/>
              </a:ext>
            </a:extLst>
          </p:cNvPr>
          <p:cNvSpPr/>
          <p:nvPr/>
        </p:nvSpPr>
        <p:spPr>
          <a:xfrm>
            <a:off x="3761678" y="59723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2516622-E43C-4DAA-BE1C-DB704580A3EB}"/>
              </a:ext>
            </a:extLst>
          </p:cNvPr>
          <p:cNvSpPr/>
          <p:nvPr/>
        </p:nvSpPr>
        <p:spPr>
          <a:xfrm>
            <a:off x="4284328" y="4981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5FDBE2D-2E08-4549-A956-A585B92B28E5}"/>
              </a:ext>
            </a:extLst>
          </p:cNvPr>
          <p:cNvSpPr/>
          <p:nvPr/>
        </p:nvSpPr>
        <p:spPr>
          <a:xfrm>
            <a:off x="2542478" y="3838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1E048CF-A90B-4782-927F-2DA0DBAEE213}"/>
              </a:ext>
            </a:extLst>
          </p:cNvPr>
          <p:cNvSpPr/>
          <p:nvPr/>
        </p:nvSpPr>
        <p:spPr>
          <a:xfrm>
            <a:off x="3304478" y="5472338"/>
            <a:ext cx="2909820" cy="10773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B84B4C8-E455-4F0B-B77B-10F0C6AF4E1F}"/>
              </a:ext>
            </a:extLst>
          </p:cNvPr>
          <p:cNvSpPr/>
          <p:nvPr/>
        </p:nvSpPr>
        <p:spPr>
          <a:xfrm>
            <a:off x="2467298" y="3152956"/>
            <a:ext cx="1446780" cy="26494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459F610-10BF-43C3-A1E0-474CBB1B974F}"/>
              </a:ext>
            </a:extLst>
          </p:cNvPr>
          <p:cNvSpPr/>
          <p:nvPr/>
        </p:nvSpPr>
        <p:spPr>
          <a:xfrm>
            <a:off x="3311508" y="5479956"/>
            <a:ext cx="2909820" cy="1077366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C404A5A-5511-409E-A8C8-126F5F11FD6F}"/>
              </a:ext>
            </a:extLst>
          </p:cNvPr>
          <p:cNvSpPr/>
          <p:nvPr/>
        </p:nvSpPr>
        <p:spPr>
          <a:xfrm>
            <a:off x="2619698" y="3305357"/>
            <a:ext cx="3123180" cy="916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A54C155-18ED-4E68-AC68-1634F5D05215}"/>
              </a:ext>
            </a:extLst>
          </p:cNvPr>
          <p:cNvSpPr/>
          <p:nvPr/>
        </p:nvSpPr>
        <p:spPr>
          <a:xfrm>
            <a:off x="4741528" y="3305357"/>
            <a:ext cx="1205694" cy="1818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04F98C6-E3CF-465B-81A0-A0DC1BF926E3}"/>
              </a:ext>
            </a:extLst>
          </p:cNvPr>
          <p:cNvSpPr/>
          <p:nvPr/>
        </p:nvSpPr>
        <p:spPr>
          <a:xfrm>
            <a:off x="4689482" y="4971596"/>
            <a:ext cx="1205694" cy="1818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2284183-F36D-4670-9DB0-79E3910FD84B}"/>
              </a:ext>
            </a:extLst>
          </p:cNvPr>
          <p:cNvSpPr/>
          <p:nvPr/>
        </p:nvSpPr>
        <p:spPr>
          <a:xfrm rot="19185260">
            <a:off x="3482133" y="3066799"/>
            <a:ext cx="1205694" cy="1818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D477422-FC8C-40FB-B831-6B930F22BF76}"/>
              </a:ext>
            </a:extLst>
          </p:cNvPr>
          <p:cNvSpPr/>
          <p:nvPr/>
        </p:nvSpPr>
        <p:spPr>
          <a:xfrm>
            <a:off x="3057986" y="4568097"/>
            <a:ext cx="1205694" cy="1818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07CFDEC-6404-4675-A026-754DE7E7D519}"/>
              </a:ext>
            </a:extLst>
          </p:cNvPr>
          <p:cNvSpPr/>
          <p:nvPr/>
        </p:nvSpPr>
        <p:spPr>
          <a:xfrm rot="1657543">
            <a:off x="3477363" y="4016749"/>
            <a:ext cx="1205694" cy="24943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E77F699-7A66-43F6-9244-F3D6F602A943}"/>
              </a:ext>
            </a:extLst>
          </p:cNvPr>
          <p:cNvSpPr/>
          <p:nvPr/>
        </p:nvSpPr>
        <p:spPr>
          <a:xfrm>
            <a:off x="2847278" y="3457757"/>
            <a:ext cx="3252344" cy="1818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57176F5-04BD-4686-9E27-1CF24FC41FA7}"/>
              </a:ext>
            </a:extLst>
          </p:cNvPr>
          <p:cNvSpPr/>
          <p:nvPr/>
        </p:nvSpPr>
        <p:spPr>
          <a:xfrm rot="1657543">
            <a:off x="3467830" y="4028820"/>
            <a:ext cx="1205694" cy="2494341"/>
          </a:xfrm>
          <a:prstGeom prst="ellipse">
            <a:avLst/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CBE9977-B259-4DED-8384-C671E394D35D}"/>
              </a:ext>
            </a:extLst>
          </p:cNvPr>
          <p:cNvSpPr/>
          <p:nvPr/>
        </p:nvSpPr>
        <p:spPr>
          <a:xfrm>
            <a:off x="4750085" y="3315215"/>
            <a:ext cx="1205694" cy="1818234"/>
          </a:xfrm>
          <a:prstGeom prst="ellipse">
            <a:avLst/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256B665-FD46-45E7-A6C5-9AD26DCE8B61}"/>
              </a:ext>
            </a:extLst>
          </p:cNvPr>
          <p:cNvSpPr/>
          <p:nvPr/>
        </p:nvSpPr>
        <p:spPr>
          <a:xfrm>
            <a:off x="1969055" y="3371093"/>
            <a:ext cx="1905000" cy="2286000"/>
          </a:xfrm>
          <a:prstGeom prst="ellipse">
            <a:avLst/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96DCF02-C92C-4137-B96E-224B37211BC7}"/>
              </a:ext>
            </a:extLst>
          </p:cNvPr>
          <p:cNvSpPr/>
          <p:nvPr/>
        </p:nvSpPr>
        <p:spPr>
          <a:xfrm rot="19185260">
            <a:off x="3495130" y="3074418"/>
            <a:ext cx="1205694" cy="1818234"/>
          </a:xfrm>
          <a:prstGeom prst="ellipse">
            <a:avLst/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564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ln(n) approximation for Set Cover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universe of n elements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}, and S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</a:t>
            </a:r>
            <a:r>
              <a:rPr lang="en-US" sz="2000" dirty="0" err="1">
                <a:latin typeface="Albany"/>
              </a:rPr>
              <a:t>S</a:t>
            </a:r>
            <a:r>
              <a:rPr lang="en-US" sz="2000" baseline="-25000" dirty="0" err="1">
                <a:latin typeface="Albany"/>
              </a:rPr>
              <a:t>m</a:t>
            </a:r>
            <a:r>
              <a:rPr lang="en-US" sz="2000" dirty="0">
                <a:latin typeface="Albany"/>
              </a:rPr>
              <a:t> - m subsets of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r>
              <a:rPr lang="en-US" sz="2000" u="sng" dirty="0">
                <a:latin typeface="Albany"/>
              </a:rPr>
              <a:t>Output</a:t>
            </a:r>
            <a:r>
              <a:rPr lang="en-US" sz="2000" dirty="0">
                <a:latin typeface="Albany"/>
              </a:rPr>
              <a:t>: Find a smallest collection of sets that cover all elements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u="sng" dirty="0">
                <a:latin typeface="Albany"/>
              </a:rPr>
              <a:t>Fact</a:t>
            </a:r>
            <a:r>
              <a:rPr lang="en-US" sz="2000" dirty="0">
                <a:latin typeface="Albany"/>
              </a:rPr>
              <a:t>: The problem of finding a smallest collection is NP-complete</a:t>
            </a:r>
          </a:p>
          <a:p>
            <a:pPr algn="l"/>
            <a:r>
              <a:rPr lang="en-US" sz="2000" dirty="0">
                <a:latin typeface="Albany"/>
              </a:rPr>
              <a:t>In particular, we don’t know a polynomial time algorithm solving this problem.</a:t>
            </a:r>
          </a:p>
          <a:p>
            <a:pPr algn="l"/>
            <a:r>
              <a:rPr lang="en-US" sz="2000" dirty="0">
                <a:latin typeface="Albany"/>
              </a:rPr>
              <a:t>…and we don’t believe there exists a polynomial time algorithm for this problem.</a:t>
            </a:r>
          </a:p>
          <a:p>
            <a:pPr algn="l"/>
            <a:r>
              <a:rPr lang="en-US" sz="2000" dirty="0">
                <a:latin typeface="Albany"/>
              </a:rPr>
              <a:t>We can ask for an almost optimal solution.</a:t>
            </a:r>
          </a:p>
          <a:p>
            <a:pPr algn="l"/>
            <a:r>
              <a:rPr lang="en-US" sz="2000" u="sng" dirty="0">
                <a:latin typeface="Albany"/>
              </a:rPr>
              <a:t>Goal’</a:t>
            </a:r>
            <a:r>
              <a:rPr lang="en-US" sz="2000" dirty="0">
                <a:latin typeface="Albany"/>
              </a:rPr>
              <a:t>: Design a poly-time algorithm that outputs a solution that is close to OPT?</a:t>
            </a:r>
          </a:p>
          <a:p>
            <a:pPr algn="l"/>
            <a:endParaRPr lang="en-US" sz="2000" dirty="0"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33741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ln(n) approximation for Set Cover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universe of n elements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}, and S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</a:t>
            </a:r>
            <a:r>
              <a:rPr lang="en-US" sz="2000" dirty="0" err="1">
                <a:latin typeface="Albany"/>
              </a:rPr>
              <a:t>S</a:t>
            </a:r>
            <a:r>
              <a:rPr lang="en-US" sz="2000" baseline="-25000" dirty="0" err="1">
                <a:latin typeface="Albany"/>
              </a:rPr>
              <a:t>m</a:t>
            </a:r>
            <a:r>
              <a:rPr lang="en-US" sz="2000" dirty="0">
                <a:latin typeface="Albany"/>
              </a:rPr>
              <a:t> - m subsets of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r>
              <a:rPr lang="en-US" sz="2000" u="sng" dirty="0">
                <a:latin typeface="Albany"/>
              </a:rPr>
              <a:t>Output</a:t>
            </a:r>
            <a:r>
              <a:rPr lang="en-US" sz="2000" dirty="0">
                <a:latin typeface="Albany"/>
              </a:rPr>
              <a:t>: Find a smallest collection of sets that cover all elements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endParaRPr lang="en-US" sz="2000" dirty="0">
              <a:latin typeface="Albany"/>
            </a:endParaRPr>
          </a:p>
          <a:p>
            <a:r>
              <a:rPr lang="en-US" sz="2000" u="sng" dirty="0">
                <a:latin typeface="Albany"/>
              </a:rPr>
              <a:t>Greedy Algorithm</a:t>
            </a:r>
            <a:r>
              <a:rPr lang="en-US" sz="2000" dirty="0">
                <a:latin typeface="Albany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Let C = empty set // elements covered so far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Let SOL = empty set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While C ≠  U do</a:t>
            </a:r>
          </a:p>
          <a:p>
            <a:pPr marL="342900" lvl="1" indent="0">
              <a:buNone/>
            </a:pPr>
            <a:r>
              <a:rPr lang="en-US" sz="2000" dirty="0">
                <a:latin typeface="Albany"/>
              </a:rPr>
              <a:t>	find </a:t>
            </a:r>
            <a:r>
              <a:rPr lang="en-US" sz="2000" dirty="0" err="1">
                <a:latin typeface="Albany"/>
              </a:rPr>
              <a:t>S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 err="1">
                <a:latin typeface="Albany"/>
              </a:rPr>
              <a:t>∉SOL</a:t>
            </a:r>
            <a:r>
              <a:rPr lang="en-US" sz="2000" dirty="0">
                <a:latin typeface="Albany"/>
              </a:rPr>
              <a:t> such that S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 covers maximal number of points in U\C</a:t>
            </a:r>
          </a:p>
          <a:p>
            <a:pPr marL="342900" lvl="1" indent="0">
              <a:buNone/>
            </a:pPr>
            <a:r>
              <a:rPr lang="en-US" sz="2000" dirty="0">
                <a:latin typeface="Albany"/>
              </a:rPr>
              <a:t>	Add S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 to SOL</a:t>
            </a:r>
          </a:p>
          <a:p>
            <a:pPr marL="342900" lvl="1" indent="0">
              <a:buNone/>
            </a:pPr>
            <a:r>
              <a:rPr lang="en-US" sz="2000" dirty="0">
                <a:latin typeface="Albany"/>
              </a:rPr>
              <a:t>	Add the elements of S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 to C</a:t>
            </a:r>
            <a:br>
              <a:rPr lang="en-US" sz="2000" dirty="0">
                <a:latin typeface="Albany"/>
              </a:rPr>
            </a:br>
            <a:endParaRPr lang="en-US" sz="2000" baseline="-25000" dirty="0">
              <a:latin typeface="Albany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Return SOL</a:t>
            </a:r>
          </a:p>
          <a:p>
            <a:pPr algn="l"/>
            <a:endParaRPr lang="en-US" sz="2000" dirty="0">
              <a:latin typeface="Albany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AA0A805E-360B-44D2-8ECF-F68C09159CBB}"/>
              </a:ext>
            </a:extLst>
          </p:cNvPr>
          <p:cNvSpPr/>
          <p:nvPr/>
        </p:nvSpPr>
        <p:spPr>
          <a:xfrm>
            <a:off x="4179027" y="4198434"/>
            <a:ext cx="5181600" cy="8358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runtime of the algorithm?</a:t>
            </a:r>
          </a:p>
        </p:txBody>
      </p:sp>
    </p:spTree>
    <p:extLst>
      <p:ext uri="{BB962C8B-B14F-4D97-AF65-F5344CB8AC3E}">
        <p14:creationId xmlns:p14="http://schemas.microsoft.com/office/powerpoint/2010/main" val="427463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ln(n) approximation for Set Cover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universe of n elements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}, and S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</a:t>
            </a:r>
            <a:r>
              <a:rPr lang="en-US" sz="2000" dirty="0" err="1">
                <a:latin typeface="Albany"/>
              </a:rPr>
              <a:t>S</a:t>
            </a:r>
            <a:r>
              <a:rPr lang="en-US" sz="2000" baseline="-25000" dirty="0" err="1">
                <a:latin typeface="Albany"/>
              </a:rPr>
              <a:t>m</a:t>
            </a:r>
            <a:r>
              <a:rPr lang="en-US" sz="2000" dirty="0">
                <a:latin typeface="Albany"/>
              </a:rPr>
              <a:t> - m subsets of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r>
              <a:rPr lang="en-US" sz="2000" u="sng" dirty="0">
                <a:latin typeface="Albany"/>
              </a:rPr>
              <a:t>Output</a:t>
            </a:r>
            <a:r>
              <a:rPr lang="en-US" sz="2000" dirty="0">
                <a:latin typeface="Albany"/>
              </a:rPr>
              <a:t>: Find a smallest collection of sets that cover all elements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endParaRPr lang="en-US" sz="2000" dirty="0">
              <a:latin typeface="Albany"/>
            </a:endParaRPr>
          </a:p>
          <a:p>
            <a:r>
              <a:rPr lang="en-US" sz="2000" dirty="0"/>
              <a:t>What can we guarantee about the quality of the solution?</a:t>
            </a:r>
          </a:p>
          <a:p>
            <a:r>
              <a:rPr lang="en-US" sz="2000" u="sng" dirty="0"/>
              <a:t>Theorem</a:t>
            </a:r>
            <a:r>
              <a:rPr lang="en-US" sz="2000" dirty="0"/>
              <a:t>: If there are k sets that cover all elements, then the algorithm returns at most k ln(n) sets that cover all elements.</a:t>
            </a:r>
          </a:p>
          <a:p>
            <a:endParaRPr lang="en-US" sz="2000" dirty="0"/>
          </a:p>
          <a:p>
            <a:r>
              <a:rPr lang="en-US" sz="2000" dirty="0"/>
              <a:t>That is, our greedy algorithm is a ln(n) approximation algorithm for Set Cover.</a:t>
            </a:r>
          </a:p>
          <a:p>
            <a:pPr algn="l"/>
            <a:endParaRPr lang="en-US" sz="2000" dirty="0"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275255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ln(n) approximation for Set Cover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Theorem</a:t>
            </a:r>
            <a:r>
              <a:rPr lang="en-US" sz="2000" dirty="0"/>
              <a:t>: If there are k sets that cover all elements, then the algorithm returns at most k ln(n) sets that cover all elements.</a:t>
            </a:r>
          </a:p>
          <a:p>
            <a:endParaRPr lang="en-US" sz="2000" dirty="0"/>
          </a:p>
          <a:p>
            <a:r>
              <a:rPr lang="en-US" sz="2000" u="sng" dirty="0"/>
              <a:t>Proof</a:t>
            </a:r>
            <a:r>
              <a:rPr lang="en-US" sz="2000" dirty="0"/>
              <a:t>: Suppose there are k sets that cover all n elements.</a:t>
            </a:r>
          </a:p>
          <a:p>
            <a:r>
              <a:rPr lang="en-US" sz="2000" dirty="0"/>
              <a:t>Then one of the sets must be of size at least n/k.</a:t>
            </a:r>
          </a:p>
          <a:p>
            <a:r>
              <a:rPr lang="en-US" sz="2000" dirty="0"/>
              <a:t>Therefore, since in the first step we pick the largest set, we cover at least n/k elements in the first step.</a:t>
            </a:r>
          </a:p>
          <a:p>
            <a:r>
              <a:rPr lang="en-US" sz="2000" dirty="0"/>
              <a:t>So after the first step we have at most n-n/k = (1-1/k)n elements left.</a:t>
            </a:r>
          </a:p>
          <a:p>
            <a:r>
              <a:rPr lang="en-US" sz="2000" dirty="0"/>
              <a:t>The optimal set cover consists of k sets.</a:t>
            </a:r>
          </a:p>
          <a:p>
            <a:r>
              <a:rPr lang="en-US" sz="2000" dirty="0"/>
              <a:t>Hence, there is a set that covers at least 1/k fraction on the remaining elements, i.e., at least 1/k* (1-1/k)n elements.</a:t>
            </a:r>
          </a:p>
          <a:p>
            <a:r>
              <a:rPr lang="en-US" sz="2000" dirty="0"/>
              <a:t>Therefore, after two steps we are left with at most (1-1/k)* (1-1/k)n elements.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118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ln(n) approximation for Set Cover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Proof </a:t>
            </a:r>
            <a:r>
              <a:rPr lang="en-US" sz="2000" u="sng" dirty="0" err="1"/>
              <a:t>cont</a:t>
            </a:r>
            <a:r>
              <a:rPr lang="en-US" sz="2000" dirty="0"/>
              <a:t>:</a:t>
            </a:r>
          </a:p>
          <a:p>
            <a:r>
              <a:rPr lang="en-US" sz="2000" dirty="0"/>
              <a:t>After the first step we have at most n-n/k = n*(1-1/k) elements left.</a:t>
            </a:r>
          </a:p>
          <a:p>
            <a:r>
              <a:rPr lang="en-US" sz="2000" dirty="0"/>
              <a:t>The optimal set cover (still) consists of k sets.</a:t>
            </a:r>
          </a:p>
          <a:p>
            <a:r>
              <a:rPr lang="en-US" sz="2000" dirty="0"/>
              <a:t>Hence, there is a set that covers at least 1/k fraction on the remaining elements, i.e., at least 1/k* (1-1/k)n elements.</a:t>
            </a:r>
          </a:p>
          <a:p>
            <a:r>
              <a:rPr lang="en-US" sz="2000" dirty="0"/>
              <a:t>Therefore, after two steps the number of elements left is at most</a:t>
            </a:r>
          </a:p>
          <a:p>
            <a:pPr algn="ctr"/>
            <a:r>
              <a:rPr lang="en-US" sz="2000" dirty="0"/>
              <a:t>n*(1-1/k)* (1-1/k) = n*(1-1/k)</a:t>
            </a:r>
            <a:r>
              <a:rPr lang="en-US" sz="2000" baseline="30000" dirty="0"/>
              <a:t>2</a:t>
            </a:r>
            <a:r>
              <a:rPr lang="en-US" sz="2000" dirty="0"/>
              <a:t>.</a:t>
            </a:r>
          </a:p>
          <a:p>
            <a:pPr algn="l"/>
            <a:r>
              <a:rPr lang="en-US" sz="2000" dirty="0"/>
              <a:t>…</a:t>
            </a:r>
          </a:p>
          <a:p>
            <a:r>
              <a:rPr lang="en-US" sz="2000" dirty="0"/>
              <a:t>After three steps the number of elements left is at most n*(1-1/k)</a:t>
            </a:r>
            <a:r>
              <a:rPr lang="en-US" sz="2000" baseline="30000" dirty="0"/>
              <a:t>3</a:t>
            </a:r>
            <a:r>
              <a:rPr lang="en-US" sz="2000" dirty="0"/>
              <a:t>, and so on…</a:t>
            </a:r>
          </a:p>
          <a:p>
            <a:pPr algn="l"/>
            <a:r>
              <a:rPr lang="en-US" sz="2000" dirty="0"/>
              <a:t>After 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steps the number of elements left is at most n*(1-1/k)</a:t>
            </a:r>
            <a:r>
              <a:rPr lang="en-US" sz="2000" b="1" baseline="30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, and so on…</a:t>
            </a:r>
          </a:p>
          <a:p>
            <a:pPr algn="l"/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86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ln(n) approximation for Set Cover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Proof </a:t>
            </a:r>
            <a:r>
              <a:rPr lang="en-US" sz="2000" u="sng" dirty="0" err="1"/>
              <a:t>cont</a:t>
            </a:r>
            <a:r>
              <a:rPr lang="en-US" sz="2000" dirty="0"/>
              <a:t>:</a:t>
            </a:r>
          </a:p>
          <a:p>
            <a:pPr algn="l"/>
            <a:r>
              <a:rPr lang="en-US" sz="2000" dirty="0"/>
              <a:t>After 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steps the number of elements left is at most n*(1-1/k)</a:t>
            </a:r>
            <a:r>
              <a:rPr lang="en-US" sz="2000" b="1" baseline="30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, and so on…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Consider the algorithm after t = k ln(n) steps.</a:t>
            </a:r>
          </a:p>
          <a:p>
            <a:pPr algn="l"/>
            <a:r>
              <a:rPr lang="en-US" sz="2000" dirty="0"/>
              <a:t>Then the number of elements left not covered after t = k ln(n) steps is at most</a:t>
            </a:r>
          </a:p>
          <a:p>
            <a:pPr algn="ctr"/>
            <a:r>
              <a:rPr lang="en-US" sz="2000" dirty="0"/>
              <a:t>n*(1-1/k)</a:t>
            </a:r>
            <a:r>
              <a:rPr lang="en-US" sz="2000" baseline="30000" dirty="0"/>
              <a:t>t</a:t>
            </a:r>
            <a:r>
              <a:rPr lang="en-US" sz="2000" dirty="0"/>
              <a:t> = n*(1-1/k)</a:t>
            </a:r>
            <a:r>
              <a:rPr lang="en-US" sz="2000" baseline="30000" dirty="0"/>
              <a:t>k ln(n)</a:t>
            </a:r>
            <a:r>
              <a:rPr lang="en-US" sz="2000" dirty="0"/>
              <a:t> &lt; n*e</a:t>
            </a:r>
            <a:r>
              <a:rPr lang="en-US" sz="2000" baseline="30000" dirty="0"/>
              <a:t>-ln(n)</a:t>
            </a:r>
            <a:r>
              <a:rPr lang="en-US" sz="2000" dirty="0"/>
              <a:t> = 1.</a:t>
            </a:r>
          </a:p>
          <a:p>
            <a:pPr algn="ctr"/>
            <a:r>
              <a:rPr lang="en-US" sz="2000" dirty="0"/>
              <a:t>[using the fact that (1-1/k)</a:t>
            </a:r>
            <a:r>
              <a:rPr lang="en-US" sz="2000" baseline="30000" dirty="0"/>
              <a:t>k</a:t>
            </a:r>
            <a:r>
              <a:rPr lang="en-US" sz="2000" dirty="0"/>
              <a:t> &lt; 1/e for all k&gt;1]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Conclusion: after t = k ln(n) steps the number of elements left is less than 1, and therefore, all elements are already covered.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845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94598" y="1949043"/>
            <a:ext cx="8855643" cy="5051163"/>
          </a:xfrm>
        </p:spPr>
        <p:txBody>
          <a:bodyPr/>
          <a:lstStyle/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Approximaion algorithms for NP complete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2-approximation for min-vertex-cover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ln(n)-approximation for set-cover</a:t>
            </a:r>
          </a:p>
          <a:p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Some basic probability theory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Linearity of expectation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Markov‘s inequality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Chebyshev‘s inequality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Chernoff inequality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More approximation algorithms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7/8 approximation for Max-3-SAT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342900">
              <a:buFont typeface="Arial" panose="020B0604020202020204" pitchFamily="34" charset="0"/>
              <a:buChar char="•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ln(n) approximation for Set Cover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universe of n elements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}, and S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</a:t>
            </a:r>
            <a:r>
              <a:rPr lang="en-US" sz="2000" dirty="0" err="1">
                <a:latin typeface="Albany"/>
              </a:rPr>
              <a:t>S</a:t>
            </a:r>
            <a:r>
              <a:rPr lang="en-US" sz="2000" baseline="-25000" dirty="0" err="1">
                <a:latin typeface="Albany"/>
              </a:rPr>
              <a:t>m</a:t>
            </a:r>
            <a:r>
              <a:rPr lang="en-US" sz="2000" dirty="0">
                <a:latin typeface="Albany"/>
              </a:rPr>
              <a:t> - m subsets of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r>
              <a:rPr lang="en-US" sz="2000" u="sng" dirty="0">
                <a:latin typeface="Albany"/>
              </a:rPr>
              <a:t>Output</a:t>
            </a:r>
            <a:r>
              <a:rPr lang="en-US" sz="2000" dirty="0">
                <a:latin typeface="Albany"/>
              </a:rPr>
              <a:t>: Find a smallest collection of sets that cover all elements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</a:t>
            </a:r>
          </a:p>
          <a:p>
            <a:pPr algn="l"/>
            <a:endParaRPr lang="en-US" sz="2000" dirty="0">
              <a:latin typeface="Albany"/>
            </a:endParaRPr>
          </a:p>
          <a:p>
            <a:r>
              <a:rPr lang="en-US" sz="2000" u="sng" dirty="0">
                <a:latin typeface="Albany"/>
              </a:rPr>
              <a:t>Greedy Algorithm</a:t>
            </a:r>
            <a:r>
              <a:rPr lang="en-US" sz="2000" dirty="0">
                <a:latin typeface="Albany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Let C = empty set // elements covered so far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Let SOL = empty set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While C ≠  U do</a:t>
            </a:r>
          </a:p>
          <a:p>
            <a:pPr marL="342900" lvl="1" indent="0">
              <a:buNone/>
            </a:pPr>
            <a:r>
              <a:rPr lang="en-US" sz="2000" dirty="0">
                <a:latin typeface="Albany"/>
              </a:rPr>
              <a:t>	find </a:t>
            </a:r>
            <a:r>
              <a:rPr lang="en-US" sz="2000" dirty="0" err="1">
                <a:latin typeface="Albany"/>
              </a:rPr>
              <a:t>S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 err="1">
                <a:latin typeface="Albany"/>
              </a:rPr>
              <a:t>∉SOL</a:t>
            </a:r>
            <a:r>
              <a:rPr lang="en-US" sz="2000" dirty="0">
                <a:latin typeface="Albany"/>
              </a:rPr>
              <a:t> such that S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 covers maximal number of points in U\C</a:t>
            </a:r>
          </a:p>
          <a:p>
            <a:pPr marL="342900" lvl="1" indent="0">
              <a:buNone/>
            </a:pPr>
            <a:r>
              <a:rPr lang="en-US" sz="2000" dirty="0">
                <a:latin typeface="Albany"/>
              </a:rPr>
              <a:t>	Add S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 to SOL</a:t>
            </a:r>
          </a:p>
          <a:p>
            <a:pPr marL="342900" lvl="1" indent="0">
              <a:buNone/>
            </a:pPr>
            <a:r>
              <a:rPr lang="en-US" sz="2000" dirty="0">
                <a:latin typeface="Albany"/>
              </a:rPr>
              <a:t>	Add the elements of S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 to C</a:t>
            </a:r>
            <a:br>
              <a:rPr lang="en-US" sz="2000" dirty="0">
                <a:latin typeface="Albany"/>
              </a:rPr>
            </a:br>
            <a:endParaRPr lang="en-US" sz="2000" baseline="-25000" dirty="0">
              <a:latin typeface="Albany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Return SOL</a:t>
            </a:r>
          </a:p>
          <a:p>
            <a:pPr algn="l"/>
            <a:endParaRPr lang="en-US" sz="2000" dirty="0"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3352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ln(n) approximation for Set Cover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Remarks</a:t>
            </a:r>
            <a:r>
              <a:rPr lang="en-US" sz="2000" dirty="0">
                <a:latin typeface="Albany"/>
              </a:rPr>
              <a:t>: This algorithms is essentially optimal</a:t>
            </a:r>
          </a:p>
          <a:p>
            <a:pPr algn="l"/>
            <a:r>
              <a:rPr lang="en-US" sz="2000" u="sng" dirty="0">
                <a:latin typeface="Albany"/>
              </a:rPr>
              <a:t>Theorem</a:t>
            </a:r>
            <a:r>
              <a:rPr lang="en-US" sz="2000" dirty="0">
                <a:latin typeface="Albany"/>
              </a:rPr>
              <a:t>: It is NP-hard to find a 0.99*ln(n)-approximation for Set Cover.</a:t>
            </a:r>
          </a:p>
          <a:p>
            <a:pPr algn="l"/>
            <a:endParaRPr lang="en-US" sz="2000" dirty="0"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825740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log(n)/n approximation</a:t>
            </a:r>
            <a:b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for Max Clique</a:t>
            </a: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012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marL="642938" indent="-528638" algn="l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log(n)/n approximation for Max Clique</a:t>
            </a:r>
            <a:endParaRPr lang="de-D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graph G = (V,E) on n vertices</a:t>
            </a:r>
          </a:p>
          <a:p>
            <a:pPr algn="l"/>
            <a:r>
              <a:rPr lang="en-US" sz="2000" u="sng" dirty="0">
                <a:latin typeface="Albany"/>
              </a:rPr>
              <a:t>Goal</a:t>
            </a:r>
            <a:r>
              <a:rPr lang="en-US" sz="2000" dirty="0">
                <a:latin typeface="Albany"/>
              </a:rPr>
              <a:t>: Find a clique in G of maximum size.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ADF43D-8A58-4D6F-8BAB-C0C68A119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287" y="3591142"/>
            <a:ext cx="2851571" cy="300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77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marL="642938" indent="-528638" algn="l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log(n)/n approximation for Max Clique</a:t>
            </a:r>
            <a:endParaRPr lang="de-D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graph G = (V,E) on n vertices</a:t>
            </a:r>
          </a:p>
          <a:p>
            <a:pPr algn="l"/>
            <a:r>
              <a:rPr lang="en-US" sz="2000" u="sng" dirty="0">
                <a:latin typeface="Albany"/>
              </a:rPr>
              <a:t>Goal</a:t>
            </a:r>
            <a:r>
              <a:rPr lang="en-US" sz="2000" dirty="0">
                <a:latin typeface="Albany"/>
              </a:rPr>
              <a:t>: Find a clique in G of maximum size.</a:t>
            </a:r>
          </a:p>
          <a:p>
            <a:pPr algn="l"/>
            <a:r>
              <a:rPr lang="en-US" sz="2000" u="sng" dirty="0">
                <a:latin typeface="Albany"/>
              </a:rPr>
              <a:t>Fact</a:t>
            </a:r>
            <a:r>
              <a:rPr lang="en-US" sz="2000" dirty="0">
                <a:latin typeface="Albany"/>
              </a:rPr>
              <a:t>: The problem of finding a maximum clique is NP-complete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What about an almost optimal solution?</a:t>
            </a:r>
          </a:p>
          <a:p>
            <a:pPr algn="l"/>
            <a:r>
              <a:rPr lang="en-US" sz="2000" u="sng" dirty="0">
                <a:latin typeface="Albany"/>
              </a:rPr>
              <a:t>Theorem</a:t>
            </a:r>
            <a:r>
              <a:rPr lang="en-US" sz="2000" dirty="0">
                <a:latin typeface="Albany"/>
              </a:rPr>
              <a:t>: For any constant </a:t>
            </a:r>
            <a:r>
              <a:rPr lang="el-GR" sz="2000" dirty="0">
                <a:latin typeface="Albany"/>
              </a:rPr>
              <a:t>ε</a:t>
            </a:r>
            <a:r>
              <a:rPr lang="en-US" sz="2000" dirty="0">
                <a:latin typeface="Albany"/>
              </a:rPr>
              <a:t>&gt;0 it is NP-hard to find an </a:t>
            </a:r>
            <a:r>
              <a:rPr lang="el-GR" sz="2000" dirty="0">
                <a:latin typeface="Albany"/>
              </a:rPr>
              <a:t>ε</a:t>
            </a:r>
            <a:r>
              <a:rPr lang="en-US" sz="2000" dirty="0">
                <a:latin typeface="Albany"/>
              </a:rPr>
              <a:t>-approximation for Max-Clique.</a:t>
            </a:r>
          </a:p>
          <a:p>
            <a:pPr algn="l"/>
            <a:r>
              <a:rPr lang="en-US" sz="2000" dirty="0">
                <a:latin typeface="Albany"/>
              </a:rPr>
              <a:t>For example, if G contains a clique of size k=n</a:t>
            </a:r>
            <a:r>
              <a:rPr lang="en-US" sz="2000" baseline="30000" dirty="0">
                <a:latin typeface="Albany"/>
              </a:rPr>
              <a:t>0.9</a:t>
            </a:r>
            <a:r>
              <a:rPr lang="en-US" sz="2000" dirty="0">
                <a:latin typeface="Albany"/>
              </a:rPr>
              <a:t>, it is NP-hard to find a clique of size k/100</a:t>
            </a:r>
          </a:p>
          <a:p>
            <a:pPr algn="l"/>
            <a:r>
              <a:rPr lang="en-US" sz="2000" u="sng" dirty="0">
                <a:latin typeface="Albany"/>
              </a:rPr>
              <a:t>Theorem</a:t>
            </a:r>
            <a:r>
              <a:rPr lang="en-US" sz="2000" dirty="0">
                <a:latin typeface="Albany"/>
              </a:rPr>
              <a:t>: Given a graph on n vertices that has a clique of size n</a:t>
            </a:r>
            <a:r>
              <a:rPr lang="en-US" sz="2000" baseline="30000" dirty="0">
                <a:latin typeface="Albany"/>
              </a:rPr>
              <a:t>0.99</a:t>
            </a:r>
            <a:r>
              <a:rPr lang="en-US" sz="2000" dirty="0">
                <a:latin typeface="Albany"/>
              </a:rPr>
              <a:t>, it is NP-hard to find a clique of size n</a:t>
            </a:r>
            <a:r>
              <a:rPr lang="en-US" sz="2000" baseline="30000" dirty="0">
                <a:latin typeface="Albany"/>
              </a:rPr>
              <a:t>0.01</a:t>
            </a:r>
          </a:p>
          <a:p>
            <a:pPr algn="l"/>
            <a:endParaRPr lang="en-US" sz="2000" dirty="0"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241052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marL="642938" indent="-528638" algn="l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log(n)/n approximation for Max Clique</a:t>
            </a:r>
            <a:endParaRPr lang="de-D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Theorem</a:t>
            </a:r>
            <a:r>
              <a:rPr lang="en-US" sz="2000" dirty="0">
                <a:latin typeface="Albany"/>
              </a:rPr>
              <a:t>: There exists a poly time log(n)/n-approximation algorithm for Max-Clique.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That is, if a graph contains a clique of size k, then the algorithm outputs a clique of size at least k log(n)/n.</a:t>
            </a:r>
          </a:p>
          <a:p>
            <a:pPr algn="l"/>
            <a:r>
              <a:rPr lang="en-US" sz="2000" u="sng" dirty="0">
                <a:latin typeface="Albany"/>
              </a:rPr>
              <a:t>For example</a:t>
            </a:r>
            <a:r>
              <a:rPr lang="en-US" sz="2000" dirty="0">
                <a:latin typeface="Albany"/>
              </a:rPr>
              <a:t>: if G has a clique of size n/10, the algorithm will find a clique of size &gt; log(n)/10.</a:t>
            </a:r>
          </a:p>
          <a:p>
            <a:pPr algn="l"/>
            <a:endParaRPr lang="en-US" sz="2000" u="sng" dirty="0">
              <a:latin typeface="Albany"/>
            </a:endParaRPr>
          </a:p>
          <a:p>
            <a:pPr algn="l"/>
            <a:endParaRPr lang="en-US" sz="2000" u="sng" dirty="0">
              <a:latin typeface="Albany"/>
            </a:endParaRPr>
          </a:p>
          <a:p>
            <a:pPr algn="l"/>
            <a:r>
              <a:rPr lang="en-US" sz="2000" u="sng" dirty="0">
                <a:latin typeface="Albany"/>
              </a:rPr>
              <a:t>In HW4</a:t>
            </a:r>
            <a:r>
              <a:rPr lang="en-US" sz="2000" dirty="0">
                <a:latin typeface="Albany"/>
              </a:rPr>
              <a:t>: you will design an algorithm that given G that has a clique of size n/log</a:t>
            </a:r>
            <a:r>
              <a:rPr lang="en-US" sz="2000" baseline="30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(n), will find a clique of size &gt; log(n)/log log(n).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endParaRPr lang="en-US" sz="2000" dirty="0">
              <a:latin typeface="Albany"/>
            </a:endParaRPr>
          </a:p>
          <a:p>
            <a:pPr algn="l"/>
            <a:endParaRPr lang="en-US" sz="2000" dirty="0">
              <a:latin typeface="Albany"/>
            </a:endParaRPr>
          </a:p>
          <a:p>
            <a:pPr algn="l"/>
            <a:endParaRPr lang="en-US" sz="2000" dirty="0">
              <a:latin typeface="Albany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9C29A52A-0F7C-4460-878E-E411B6016F9D}"/>
              </a:ext>
            </a:extLst>
          </p:cNvPr>
          <p:cNvSpPr/>
          <p:nvPr/>
        </p:nvSpPr>
        <p:spPr>
          <a:xfrm>
            <a:off x="1789961" y="4726749"/>
            <a:ext cx="7390038" cy="8358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Q: For which values of k is this algorithm interesting?</a:t>
            </a:r>
          </a:p>
          <a:p>
            <a:r>
              <a:rPr lang="en-US" dirty="0"/>
              <a:t>A: it is interesting for k&gt;n/log(n)</a:t>
            </a:r>
          </a:p>
        </p:txBody>
      </p:sp>
    </p:spTree>
    <p:extLst>
      <p:ext uri="{BB962C8B-B14F-4D97-AF65-F5344CB8AC3E}">
        <p14:creationId xmlns:p14="http://schemas.microsoft.com/office/powerpoint/2010/main" val="133556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marL="642938" indent="-528638" algn="l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log(n)/n approximation for Max Clique</a:t>
            </a:r>
            <a:endParaRPr lang="de-D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Theorem</a:t>
            </a:r>
            <a:r>
              <a:rPr lang="en-US" sz="2000" dirty="0">
                <a:latin typeface="Albany"/>
              </a:rPr>
              <a:t>: There exists a poly time log(n)/n-approximation algorithm for Max-Clique.</a:t>
            </a:r>
          </a:p>
          <a:p>
            <a:r>
              <a:rPr lang="en-US" sz="2000" u="sng" dirty="0">
                <a:latin typeface="Albany"/>
              </a:rPr>
              <a:t>Algorithm</a:t>
            </a:r>
            <a:r>
              <a:rPr lang="en-US" sz="2000" dirty="0">
                <a:latin typeface="Albany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Partition V into t=n/log(n) sets each of size log(n).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That is V = V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 ∪ V</a:t>
            </a:r>
            <a:r>
              <a:rPr lang="en-US" sz="2000" baseline="-25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 ∪ … ∪ V</a:t>
            </a:r>
            <a:r>
              <a:rPr lang="en-US" sz="2000" baseline="-25000" dirty="0">
                <a:latin typeface="Albany"/>
              </a:rPr>
              <a:t>t</a:t>
            </a:r>
            <a:r>
              <a:rPr lang="en-US" sz="2000" dirty="0">
                <a:latin typeface="Albany"/>
              </a:rPr>
              <a:t> for t=n/log(n)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In each V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 find a maximal clique using brute force (in time 2</a:t>
            </a:r>
            <a:r>
              <a:rPr lang="en-US" sz="2000" baseline="30000" dirty="0">
                <a:latin typeface="Albany"/>
              </a:rPr>
              <a:t>O(log(n))</a:t>
            </a:r>
            <a:r>
              <a:rPr lang="en-US" sz="2000" dirty="0">
                <a:latin typeface="Albany"/>
              </a:rPr>
              <a:t>=poly(n))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Output the maximal clique found in step 3.</a:t>
            </a:r>
          </a:p>
          <a:p>
            <a:pPr algn="l"/>
            <a:endParaRPr lang="en-US" sz="2000" dirty="0">
              <a:latin typeface="Albany"/>
            </a:endParaRP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E6FBCDBC-EF0F-4300-8F19-487B6BA058AC}"/>
              </a:ext>
            </a:extLst>
          </p:cNvPr>
          <p:cNvSpPr/>
          <p:nvPr/>
        </p:nvSpPr>
        <p:spPr>
          <a:xfrm>
            <a:off x="4179027" y="6129096"/>
            <a:ext cx="5181600" cy="8358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runtime of the algorithm?</a:t>
            </a:r>
          </a:p>
        </p:txBody>
      </p:sp>
    </p:spTree>
    <p:extLst>
      <p:ext uri="{BB962C8B-B14F-4D97-AF65-F5344CB8AC3E}">
        <p14:creationId xmlns:p14="http://schemas.microsoft.com/office/powerpoint/2010/main" val="323756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marL="642938" indent="-528638" algn="l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log(n)/n approximation for Max Clique</a:t>
            </a:r>
            <a:endParaRPr lang="de-D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Theorem</a:t>
            </a:r>
            <a:r>
              <a:rPr lang="en-US" sz="2000" dirty="0">
                <a:latin typeface="Albany"/>
              </a:rPr>
              <a:t>: There is a polytime log(n)/n-approximation algorithm for Max-Clique.</a:t>
            </a:r>
          </a:p>
          <a:p>
            <a:pPr algn="l"/>
            <a:r>
              <a:rPr lang="en-US" sz="2000" u="sng" dirty="0">
                <a:latin typeface="Albany"/>
              </a:rPr>
              <a:t>Analysis</a:t>
            </a:r>
            <a:r>
              <a:rPr lang="en-US" sz="2000" dirty="0">
                <a:latin typeface="Albany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Suppose the maximum clique in G has size 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If k &lt; n/log(n), then the algorithm returns a clique of size at least 1, which is trivially at least k log(n)/n.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Suppose now that  k &gt;=n/log(n).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Since there are t=n/log(n) subsets V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, one of the V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’s must contain a clique of size at least k/t = k log(n)/n, as required.</a:t>
            </a:r>
          </a:p>
        </p:txBody>
      </p:sp>
    </p:spTree>
    <p:extLst>
      <p:ext uri="{BB962C8B-B14F-4D97-AF65-F5344CB8AC3E}">
        <p14:creationId xmlns:p14="http://schemas.microsoft.com/office/powerpoint/2010/main" val="254461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More on approximation algorithms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dirty="0"/>
              <a:t>We focus on poly-time approximation algorithms for NP complete problems.</a:t>
            </a:r>
          </a:p>
          <a:p>
            <a:r>
              <a:rPr lang="en-US" sz="2000" u="sng" dirty="0"/>
              <a:t>Examples</a:t>
            </a:r>
            <a:r>
              <a:rPr lang="en-US" sz="20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Min Vertex Cover has a poly-time 2-approximation algorithm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Set cover we saw ln(n)-approximation algorithm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Max-clique on n vertices has a log(n)/n approximation algorithm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Max-clique on n vertices has a log(n)</a:t>
            </a:r>
            <a:r>
              <a:rPr lang="en-US" sz="2000" baseline="30000" dirty="0"/>
              <a:t>2</a:t>
            </a:r>
            <a:r>
              <a:rPr lang="en-US" sz="2000" dirty="0"/>
              <a:t>/n approximation algorithm. Ask me if you are interested</a:t>
            </a:r>
          </a:p>
        </p:txBody>
      </p:sp>
    </p:spTree>
    <p:extLst>
      <p:ext uri="{BB962C8B-B14F-4D97-AF65-F5344CB8AC3E}">
        <p14:creationId xmlns:p14="http://schemas.microsoft.com/office/powerpoint/2010/main" val="299447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Some basic facts in probability theory</a:t>
            </a:r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E4974E17-2EFC-4CD2-A53D-9895CFCDDD2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-4783836" y="2188181"/>
              <a:ext cx="2520156" cy="1889919"/>
            </p:xfrm>
            <a:graphic>
              <a:graphicData uri="http://schemas.microsoft.com/office/powerpoint/2016/slidezoom">
                <pslz:sldZm>
                  <pslz:sldZmObj sldId="361" cId="139373292">
                    <pslz:zmPr id="{98D9EBC7-63EC-47ED-A097-41557BE2681D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520156" cy="1889919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" action="ppaction://noaction"/>
                <a:extLst>
                  <a:ext uri="{FF2B5EF4-FFF2-40B4-BE49-F238E27FC236}">
                    <a16:creationId xmlns:a16="http://schemas.microsoft.com/office/drawing/2014/main" id="{E4974E17-2EFC-4CD2-A53D-9895CFCDDD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4783836" y="2188181"/>
                <a:ext cx="2520156" cy="1889919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373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Coping with NP-hardness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94598" y="1949043"/>
            <a:ext cx="8855643" cy="5051163"/>
          </a:xfrm>
        </p:spPr>
        <p:txBody>
          <a:bodyPr/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We don’t know efficient algorithms for NP-complete problems.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Best algorithms are essentially exponential time.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Q: What can we do?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We have several options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Give 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Algorithms that work for some inputs, but not worst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Algorithms that give a solution that is “good, but not optimal”</a:t>
            </a:r>
          </a:p>
          <a:p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this course will focus on option 3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6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Expectation of a random variable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Expectation</a:t>
            </a:r>
            <a:r>
              <a:rPr lang="en-US" sz="2000" dirty="0"/>
              <a:t>: Let X</a:t>
            </a:r>
            <a:r>
              <a:rPr lang="en-US" sz="2000" dirty="0">
                <a:latin typeface="Albany"/>
              </a:rPr>
              <a:t> ≥ </a:t>
            </a:r>
            <a:r>
              <a:rPr lang="en-US" sz="2000" dirty="0"/>
              <a:t>0 be a random variable taking integer values.</a:t>
            </a:r>
          </a:p>
          <a:p>
            <a:r>
              <a:rPr lang="en-US" sz="2000" dirty="0"/>
              <a:t>The expectation of X, is defined as E[X] = ∑</a:t>
            </a:r>
            <a:r>
              <a:rPr lang="en-US" sz="2000" baseline="-25000" dirty="0"/>
              <a:t>i≥0 </a:t>
            </a:r>
            <a:r>
              <a:rPr lang="en-US" sz="2000" dirty="0" err="1"/>
              <a:t>i</a:t>
            </a:r>
            <a:r>
              <a:rPr lang="en-US" sz="2000" dirty="0"/>
              <a:t> * </a:t>
            </a:r>
            <a:r>
              <a:rPr lang="en-US" sz="2000" dirty="0" err="1"/>
              <a:t>Pr</a:t>
            </a:r>
            <a:r>
              <a:rPr lang="en-US" sz="2000" dirty="0"/>
              <a:t>[X = </a:t>
            </a:r>
            <a:r>
              <a:rPr lang="en-US" sz="2000" dirty="0" err="1"/>
              <a:t>i</a:t>
            </a:r>
            <a:r>
              <a:rPr lang="en-US" sz="2000" dirty="0"/>
              <a:t>].</a:t>
            </a:r>
          </a:p>
          <a:p>
            <a:r>
              <a:rPr lang="en-US" sz="2000" dirty="0"/>
              <a:t>*Do not confuse with the median Med[X], this is a number M</a:t>
            </a:r>
          </a:p>
          <a:p>
            <a:pPr algn="ctr"/>
            <a:r>
              <a:rPr lang="en-US" sz="2000" dirty="0"/>
              <a:t>such that </a:t>
            </a:r>
            <a:r>
              <a:rPr lang="en-US" sz="2000" dirty="0" err="1"/>
              <a:t>Pr</a:t>
            </a:r>
            <a:r>
              <a:rPr lang="en-US" sz="2000" dirty="0"/>
              <a:t>[X&lt;= M] &gt;= ½ and  </a:t>
            </a:r>
            <a:r>
              <a:rPr lang="en-US" sz="2000" dirty="0" err="1"/>
              <a:t>Pr</a:t>
            </a:r>
            <a:r>
              <a:rPr lang="en-US" sz="2000" dirty="0"/>
              <a:t>[X&gt;= M] &gt;= ½.</a:t>
            </a:r>
          </a:p>
          <a:p>
            <a:endParaRPr lang="en-US" sz="2000" dirty="0"/>
          </a:p>
          <a:p>
            <a:r>
              <a:rPr lang="en-US" sz="2000" u="sng" dirty="0"/>
              <a:t>Example</a:t>
            </a:r>
            <a:r>
              <a:rPr lang="en-US" sz="2000" dirty="0"/>
              <a:t>: X is the random variable with </a:t>
            </a:r>
          </a:p>
          <a:p>
            <a:pPr algn="ctr"/>
            <a:r>
              <a:rPr lang="en-US" sz="2000" dirty="0" err="1"/>
              <a:t>Pr</a:t>
            </a:r>
            <a:r>
              <a:rPr lang="en-US" sz="2000" dirty="0"/>
              <a:t>[X=1] = 1/4, </a:t>
            </a:r>
            <a:r>
              <a:rPr lang="en-US" sz="2000" dirty="0" err="1"/>
              <a:t>Pr</a:t>
            </a:r>
            <a:r>
              <a:rPr lang="en-US" sz="2000" dirty="0"/>
              <a:t>[X=2] = 1/3 , </a:t>
            </a:r>
            <a:r>
              <a:rPr lang="en-US" sz="2000" dirty="0" err="1"/>
              <a:t>Pr</a:t>
            </a:r>
            <a:r>
              <a:rPr lang="en-US" sz="2000" dirty="0"/>
              <a:t>[X=3] = 5/12</a:t>
            </a:r>
          </a:p>
          <a:p>
            <a:r>
              <a:rPr lang="en-US" sz="2000" dirty="0"/>
              <a:t>Then </a:t>
            </a:r>
          </a:p>
          <a:p>
            <a:pPr algn="ctr"/>
            <a:r>
              <a:rPr lang="en-US" sz="2000" dirty="0"/>
              <a:t>E[X] = 1*(1/4) + 2*(1/3) + 3*(5/12) = 13/6	</a:t>
            </a:r>
          </a:p>
          <a:p>
            <a:pPr algn="ctr"/>
            <a:r>
              <a:rPr lang="en-US" sz="2000" dirty="0"/>
              <a:t>M[X] = 2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930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Linearity of expectation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Linearity of expectation</a:t>
            </a:r>
            <a:r>
              <a:rPr lang="en-US" sz="2000" dirty="0"/>
              <a:t>: Let 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…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 random variables taking integer values.</a:t>
            </a:r>
          </a:p>
          <a:p>
            <a:endParaRPr lang="en-US" sz="2000" dirty="0"/>
          </a:p>
          <a:p>
            <a:r>
              <a:rPr lang="en-US" sz="2000" dirty="0"/>
              <a:t>Then E[X</a:t>
            </a:r>
            <a:r>
              <a:rPr lang="en-US" sz="2000" baseline="-25000" dirty="0"/>
              <a:t>1</a:t>
            </a:r>
            <a:r>
              <a:rPr lang="en-US" sz="2000" dirty="0"/>
              <a:t> + X</a:t>
            </a:r>
            <a:r>
              <a:rPr lang="en-US" sz="2000" baseline="-25000" dirty="0"/>
              <a:t>2</a:t>
            </a:r>
            <a:r>
              <a:rPr lang="en-US" sz="2000" dirty="0"/>
              <a:t> + … + 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] = E[X</a:t>
            </a:r>
            <a:r>
              <a:rPr lang="en-US" sz="2000" baseline="-25000" dirty="0"/>
              <a:t>1</a:t>
            </a:r>
            <a:r>
              <a:rPr lang="en-US" sz="2000" dirty="0"/>
              <a:t>] + E[X</a:t>
            </a:r>
            <a:r>
              <a:rPr lang="en-US" sz="2000" baseline="-25000" dirty="0"/>
              <a:t>2</a:t>
            </a:r>
            <a:r>
              <a:rPr lang="en-US" sz="2000" dirty="0"/>
              <a:t>] + … + E[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] </a:t>
            </a:r>
          </a:p>
          <a:p>
            <a:r>
              <a:rPr lang="en-US" sz="2000" dirty="0"/>
              <a:t>In particular, E[k*X</a:t>
            </a:r>
            <a:r>
              <a:rPr lang="en-US" sz="2000" baseline="-25000" dirty="0"/>
              <a:t>1</a:t>
            </a:r>
            <a:r>
              <a:rPr lang="en-US" sz="2000" dirty="0"/>
              <a:t>] = k*E[X</a:t>
            </a:r>
            <a:r>
              <a:rPr lang="en-US" sz="2000" baseline="-25000" dirty="0"/>
              <a:t>1</a:t>
            </a:r>
            <a:r>
              <a:rPr lang="en-US" sz="2000" dirty="0"/>
              <a:t>]</a:t>
            </a:r>
          </a:p>
          <a:p>
            <a:endParaRPr lang="en-US" sz="2000" dirty="0"/>
          </a:p>
          <a:p>
            <a:r>
              <a:rPr lang="en-US" sz="2000" dirty="0"/>
              <a:t>This is true even if the variables are dependent.</a:t>
            </a:r>
          </a:p>
          <a:p>
            <a:r>
              <a:rPr lang="en-US" sz="2000" dirty="0"/>
              <a:t>Example, choose x</a:t>
            </a:r>
            <a:r>
              <a:rPr lang="en-US" sz="2000" baseline="-25000" dirty="0"/>
              <a:t>1</a:t>
            </a:r>
            <a:r>
              <a:rPr lang="en-US" sz="2000" dirty="0"/>
              <a:t>∈{0,1} random </a:t>
            </a:r>
            <a:r>
              <a:rPr lang="en-US" sz="2000" dirty="0" err="1"/>
              <a:t>w.p.</a:t>
            </a:r>
            <a:r>
              <a:rPr lang="en-US" sz="2000" dirty="0"/>
              <a:t> ½,</a:t>
            </a:r>
          </a:p>
          <a:p>
            <a:r>
              <a:rPr lang="en-US" sz="2000" dirty="0"/>
              <a:t>and let x</a:t>
            </a:r>
            <a:r>
              <a:rPr lang="en-US" sz="2000" baseline="-25000" dirty="0"/>
              <a:t>2</a:t>
            </a:r>
            <a:r>
              <a:rPr lang="en-US" sz="2000" dirty="0"/>
              <a:t>= x</a:t>
            </a:r>
            <a:r>
              <a:rPr lang="en-US" sz="2000" baseline="-25000" dirty="0"/>
              <a:t>3</a:t>
            </a:r>
            <a:r>
              <a:rPr lang="en-US" sz="2000" dirty="0"/>
              <a:t>=x</a:t>
            </a:r>
            <a:r>
              <a:rPr lang="en-US" sz="2000" baseline="-25000" dirty="0"/>
              <a:t>4</a:t>
            </a:r>
            <a:r>
              <a:rPr lang="en-US" sz="2000" dirty="0"/>
              <a:t>=1-x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</a:p>
          <a:p>
            <a:r>
              <a:rPr lang="en-US" sz="2000" dirty="0"/>
              <a:t>Then E[x</a:t>
            </a:r>
            <a:r>
              <a:rPr lang="en-US" sz="2000" baseline="-25000" dirty="0"/>
              <a:t>1</a:t>
            </a:r>
            <a:r>
              <a:rPr lang="en-US" sz="2000" dirty="0"/>
              <a:t>+x</a:t>
            </a:r>
            <a:r>
              <a:rPr lang="en-US" sz="2000" baseline="-25000" dirty="0"/>
              <a:t>2</a:t>
            </a:r>
            <a:r>
              <a:rPr lang="en-US" sz="2000" dirty="0"/>
              <a:t>+x</a:t>
            </a:r>
            <a:r>
              <a:rPr lang="en-US" sz="2000" baseline="-25000" dirty="0"/>
              <a:t>3</a:t>
            </a:r>
            <a:r>
              <a:rPr lang="en-US" sz="2000" dirty="0"/>
              <a:t>+x</a:t>
            </a:r>
            <a:r>
              <a:rPr lang="en-US" sz="2000" baseline="-25000" dirty="0"/>
              <a:t>4</a:t>
            </a:r>
            <a:r>
              <a:rPr lang="en-US" sz="2000" dirty="0"/>
              <a:t>] = E[x</a:t>
            </a:r>
            <a:r>
              <a:rPr lang="en-US" sz="2000" baseline="-25000" dirty="0"/>
              <a:t>1</a:t>
            </a:r>
            <a:r>
              <a:rPr lang="en-US" sz="2000" dirty="0"/>
              <a:t>] + E[x</a:t>
            </a:r>
            <a:r>
              <a:rPr lang="en-US" sz="2000" baseline="-25000" dirty="0"/>
              <a:t>2</a:t>
            </a:r>
            <a:r>
              <a:rPr lang="en-US" sz="2000" dirty="0"/>
              <a:t>]+E[x</a:t>
            </a:r>
            <a:r>
              <a:rPr lang="en-US" sz="2000" baseline="-25000" dirty="0"/>
              <a:t>3</a:t>
            </a:r>
            <a:r>
              <a:rPr lang="en-US" sz="2000" dirty="0"/>
              <a:t>]+E[x</a:t>
            </a:r>
            <a:r>
              <a:rPr lang="en-US" sz="2000" baseline="-25000" dirty="0"/>
              <a:t>4</a:t>
            </a:r>
            <a:r>
              <a:rPr lang="en-US" sz="2000" dirty="0"/>
              <a:t>]  =0.5+0.5+0.5+0.5=2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743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Markov’s inequality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Markov’s inequality</a:t>
            </a:r>
            <a:r>
              <a:rPr lang="en-US" sz="2000" dirty="0"/>
              <a:t>: Let X be a random variables taking non-negative values.</a:t>
            </a:r>
          </a:p>
          <a:p>
            <a:r>
              <a:rPr lang="en-US" sz="2000" dirty="0"/>
              <a:t>Then, for all t&gt;0 </a:t>
            </a:r>
            <a:r>
              <a:rPr lang="en-US" sz="2000" dirty="0" err="1"/>
              <a:t>Pr</a:t>
            </a:r>
            <a:r>
              <a:rPr lang="en-US" sz="2000" dirty="0"/>
              <a:t>[X </a:t>
            </a:r>
            <a:r>
              <a:rPr lang="en-US" sz="2000" dirty="0">
                <a:latin typeface="Albany"/>
              </a:rPr>
              <a:t>≥ </a:t>
            </a:r>
            <a:r>
              <a:rPr lang="en-US" sz="2000" dirty="0"/>
              <a:t>t] ≤ E[X]/t.</a:t>
            </a:r>
          </a:p>
          <a:p>
            <a:r>
              <a:rPr lang="en-US" sz="2000" dirty="0"/>
              <a:t>In particular, for all </a:t>
            </a:r>
            <a:r>
              <a:rPr lang="en-CA" sz="2000" dirty="0"/>
              <a:t>𝛼&gt;1  </a:t>
            </a:r>
            <a:r>
              <a:rPr lang="en-US" sz="2000" dirty="0" err="1"/>
              <a:t>Pr</a:t>
            </a:r>
            <a:r>
              <a:rPr lang="en-US" sz="2000" dirty="0"/>
              <a:t>[X </a:t>
            </a:r>
            <a:r>
              <a:rPr lang="en-US" sz="2000" dirty="0">
                <a:latin typeface="Albany"/>
              </a:rPr>
              <a:t>≥ </a:t>
            </a:r>
            <a:r>
              <a:rPr lang="en-CA" sz="2000" dirty="0"/>
              <a:t>𝛼*</a:t>
            </a:r>
            <a:r>
              <a:rPr lang="en-US" sz="2000" dirty="0"/>
              <a:t>E[X]] ≤ 1/</a:t>
            </a:r>
            <a:r>
              <a:rPr lang="en-CA" sz="2000" dirty="0"/>
              <a:t>𝛼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u="sng" dirty="0"/>
              <a:t>Proof (for integer values X)</a:t>
            </a:r>
            <a:r>
              <a:rPr lang="en-US" sz="2000" dirty="0"/>
              <a:t>:</a:t>
            </a:r>
          </a:p>
          <a:p>
            <a:r>
              <a:rPr lang="en-US" sz="2000" dirty="0"/>
              <a:t>	Write 	E[X] = ∑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&gt;=0 </a:t>
            </a:r>
            <a:r>
              <a:rPr lang="en-US" sz="2000" dirty="0" err="1"/>
              <a:t>i</a:t>
            </a:r>
            <a:r>
              <a:rPr lang="en-US" sz="2000" dirty="0"/>
              <a:t> * </a:t>
            </a:r>
            <a:r>
              <a:rPr lang="en-US" sz="2000" dirty="0" err="1"/>
              <a:t>Pr</a:t>
            </a:r>
            <a:r>
              <a:rPr lang="en-US" sz="2000" dirty="0"/>
              <a:t>[X = </a:t>
            </a:r>
            <a:r>
              <a:rPr lang="en-US" sz="2000" dirty="0" err="1"/>
              <a:t>i</a:t>
            </a:r>
            <a:r>
              <a:rPr lang="en-US" sz="2000" dirty="0"/>
              <a:t>] </a:t>
            </a:r>
          </a:p>
          <a:p>
            <a:r>
              <a:rPr lang="en-US" sz="2000" dirty="0"/>
              <a:t>			 = ∑</a:t>
            </a:r>
            <a:r>
              <a:rPr lang="en-US" sz="2000" baseline="-25000" dirty="0"/>
              <a:t>0&lt;=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&lt;t </a:t>
            </a:r>
            <a:r>
              <a:rPr lang="en-US" sz="2000" dirty="0" err="1"/>
              <a:t>i</a:t>
            </a:r>
            <a:r>
              <a:rPr lang="en-US" sz="2000" dirty="0"/>
              <a:t> * </a:t>
            </a:r>
            <a:r>
              <a:rPr lang="en-US" sz="2000" dirty="0" err="1"/>
              <a:t>Pr</a:t>
            </a:r>
            <a:r>
              <a:rPr lang="en-US" sz="2000" dirty="0"/>
              <a:t>[X = </a:t>
            </a:r>
            <a:r>
              <a:rPr lang="en-US" sz="2000" dirty="0" err="1"/>
              <a:t>i</a:t>
            </a:r>
            <a:r>
              <a:rPr lang="en-US" sz="2000" dirty="0"/>
              <a:t>] + ∑</a:t>
            </a:r>
            <a:r>
              <a:rPr lang="en-US" sz="2000" baseline="-25000" dirty="0" err="1"/>
              <a:t>i≥t</a:t>
            </a:r>
            <a:r>
              <a:rPr lang="en-US" sz="2000" baseline="-25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* </a:t>
            </a:r>
            <a:r>
              <a:rPr lang="en-US" sz="2000" dirty="0" err="1"/>
              <a:t>Pr</a:t>
            </a:r>
            <a:r>
              <a:rPr lang="en-US" sz="2000" dirty="0"/>
              <a:t>[X = </a:t>
            </a:r>
            <a:r>
              <a:rPr lang="en-US" sz="2000" dirty="0" err="1"/>
              <a:t>i</a:t>
            </a:r>
            <a:r>
              <a:rPr lang="en-US" sz="2000" dirty="0"/>
              <a:t>]</a:t>
            </a:r>
          </a:p>
          <a:p>
            <a:r>
              <a:rPr lang="en-US" sz="2000" dirty="0"/>
              <a:t> 			 </a:t>
            </a:r>
            <a:r>
              <a:rPr lang="en-US" sz="2000" dirty="0">
                <a:latin typeface="Albany"/>
              </a:rPr>
              <a:t>≥ </a:t>
            </a:r>
            <a:r>
              <a:rPr lang="en-US" sz="2000" dirty="0"/>
              <a:t> ∑</a:t>
            </a:r>
            <a:r>
              <a:rPr lang="en-US" sz="2000" baseline="-25000" dirty="0" err="1"/>
              <a:t>i≥t</a:t>
            </a:r>
            <a:r>
              <a:rPr lang="en-US" sz="2000" baseline="-25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* </a:t>
            </a:r>
            <a:r>
              <a:rPr lang="en-US" sz="2000" dirty="0" err="1"/>
              <a:t>Pr</a:t>
            </a:r>
            <a:r>
              <a:rPr lang="en-US" sz="2000" dirty="0"/>
              <a:t>[X = </a:t>
            </a:r>
            <a:r>
              <a:rPr lang="en-US" sz="2000" dirty="0" err="1"/>
              <a:t>i</a:t>
            </a:r>
            <a:r>
              <a:rPr lang="en-US" sz="2000" dirty="0"/>
              <a:t>]</a:t>
            </a:r>
          </a:p>
          <a:p>
            <a:r>
              <a:rPr lang="en-US" sz="2000" dirty="0"/>
              <a:t>			 </a:t>
            </a:r>
            <a:r>
              <a:rPr lang="en-US" sz="2000" dirty="0">
                <a:latin typeface="Albany"/>
              </a:rPr>
              <a:t>≥ </a:t>
            </a:r>
            <a:r>
              <a:rPr lang="en-US" sz="2000" dirty="0"/>
              <a:t> ∑</a:t>
            </a:r>
            <a:r>
              <a:rPr lang="en-US" sz="2000" baseline="-25000" dirty="0" err="1"/>
              <a:t>i≥t</a:t>
            </a:r>
            <a:r>
              <a:rPr lang="en-US" sz="2000" baseline="-25000" dirty="0"/>
              <a:t> </a:t>
            </a:r>
            <a:r>
              <a:rPr lang="en-US" sz="2000" dirty="0"/>
              <a:t>t * </a:t>
            </a:r>
            <a:r>
              <a:rPr lang="en-US" sz="2000" dirty="0" err="1"/>
              <a:t>Pr</a:t>
            </a:r>
            <a:r>
              <a:rPr lang="en-US" sz="2000" dirty="0"/>
              <a:t>[X = </a:t>
            </a:r>
            <a:r>
              <a:rPr lang="en-US" sz="2000" dirty="0" err="1"/>
              <a:t>i</a:t>
            </a:r>
            <a:r>
              <a:rPr lang="en-US" sz="2000" dirty="0"/>
              <a:t>]</a:t>
            </a:r>
          </a:p>
          <a:p>
            <a:r>
              <a:rPr lang="en-US" sz="2000" dirty="0"/>
              <a:t>			 = t * ∑</a:t>
            </a:r>
            <a:r>
              <a:rPr lang="en-US" sz="2000" baseline="-25000" dirty="0" err="1"/>
              <a:t>i≥t</a:t>
            </a:r>
            <a:r>
              <a:rPr lang="en-US" sz="2000" baseline="-25000" dirty="0"/>
              <a:t> </a:t>
            </a:r>
            <a:r>
              <a:rPr lang="en-US" sz="2000" dirty="0" err="1"/>
              <a:t>Pr</a:t>
            </a:r>
            <a:r>
              <a:rPr lang="en-US" sz="2000" dirty="0"/>
              <a:t>[X = </a:t>
            </a:r>
            <a:r>
              <a:rPr lang="en-US" sz="2000" dirty="0" err="1"/>
              <a:t>i</a:t>
            </a:r>
            <a:r>
              <a:rPr lang="en-US" sz="2000" dirty="0"/>
              <a:t>] = t*</a:t>
            </a:r>
            <a:r>
              <a:rPr lang="en-US" sz="2000" dirty="0" err="1"/>
              <a:t>Pr</a:t>
            </a:r>
            <a:r>
              <a:rPr lang="en-US" sz="2000" dirty="0"/>
              <a:t>[X ≥ t]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115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Variance of a random variable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Variance</a:t>
            </a:r>
            <a:r>
              <a:rPr lang="en-US" sz="2000" dirty="0"/>
              <a:t>: Let X be a random variable taking integer/real values.</a:t>
            </a:r>
          </a:p>
          <a:p>
            <a:r>
              <a:rPr lang="en-US" sz="2000" dirty="0"/>
              <a:t>The variance of X, is defined as Var[X] = E[(X-E[X])</a:t>
            </a:r>
            <a:r>
              <a:rPr lang="en-US" sz="2000" baseline="30000" dirty="0"/>
              <a:t>2</a:t>
            </a:r>
            <a:r>
              <a:rPr lang="en-US" sz="2000" dirty="0"/>
              <a:t>]</a:t>
            </a:r>
          </a:p>
          <a:p>
            <a:r>
              <a:rPr lang="en-US" sz="2000" dirty="0"/>
              <a:t>Note that Var[X]</a:t>
            </a:r>
            <a:r>
              <a:rPr lang="en-US" sz="2000" dirty="0">
                <a:latin typeface="Albany"/>
              </a:rPr>
              <a:t> ≥ </a:t>
            </a:r>
            <a:r>
              <a:rPr lang="en-US" sz="2000" dirty="0"/>
              <a:t>0 with equality if and only if X is constant</a:t>
            </a:r>
          </a:p>
          <a:p>
            <a:endParaRPr lang="en-US" sz="2000" dirty="0"/>
          </a:p>
          <a:p>
            <a:r>
              <a:rPr lang="en-US" sz="2000" u="sng" dirty="0"/>
              <a:t>Claim</a:t>
            </a:r>
            <a:r>
              <a:rPr lang="en-US" sz="2000" dirty="0"/>
              <a:t>: Var[X] = E[X</a:t>
            </a:r>
            <a:r>
              <a:rPr lang="en-US" sz="2000" baseline="30000" dirty="0"/>
              <a:t>2</a:t>
            </a:r>
            <a:r>
              <a:rPr lang="en-US" sz="2000" dirty="0"/>
              <a:t>] - E[X]</a:t>
            </a:r>
            <a:r>
              <a:rPr lang="en-US" sz="2000" baseline="30000" dirty="0"/>
              <a:t>2</a:t>
            </a:r>
          </a:p>
          <a:p>
            <a:r>
              <a:rPr lang="en-US" sz="2000" u="sng" dirty="0"/>
              <a:t>Proof</a:t>
            </a:r>
            <a:r>
              <a:rPr lang="en-US" sz="2000" dirty="0"/>
              <a:t>: By definition we have</a:t>
            </a:r>
          </a:p>
          <a:p>
            <a:r>
              <a:rPr lang="en-US" sz="2000" dirty="0"/>
              <a:t>Var[X] = E[(X-E[X])</a:t>
            </a:r>
            <a:r>
              <a:rPr lang="en-US" sz="2000" baseline="30000" dirty="0"/>
              <a:t>2</a:t>
            </a:r>
            <a:r>
              <a:rPr lang="en-US" sz="2000" dirty="0"/>
              <a:t>]	= E[X</a:t>
            </a:r>
            <a:r>
              <a:rPr lang="en-US" sz="2000" baseline="30000" dirty="0"/>
              <a:t>2</a:t>
            </a:r>
            <a:r>
              <a:rPr lang="en-US" sz="2000" dirty="0"/>
              <a:t> -2X*E[X] + E[X]</a:t>
            </a:r>
            <a:r>
              <a:rPr lang="en-US" sz="2000" baseline="30000" dirty="0"/>
              <a:t>2</a:t>
            </a:r>
            <a:r>
              <a:rPr lang="en-US" sz="2000" dirty="0"/>
              <a:t>]</a:t>
            </a:r>
          </a:p>
          <a:p>
            <a:r>
              <a:rPr lang="en-US" sz="2000" dirty="0"/>
              <a:t>			= E[X</a:t>
            </a:r>
            <a:r>
              <a:rPr lang="en-US" sz="2000" baseline="30000" dirty="0"/>
              <a:t>2</a:t>
            </a:r>
            <a:r>
              <a:rPr lang="en-US" sz="2000" dirty="0"/>
              <a:t>] – 2E[X*E[X]] + E[X]</a:t>
            </a:r>
            <a:r>
              <a:rPr lang="en-US" sz="2000" baseline="30000" dirty="0"/>
              <a:t>2</a:t>
            </a:r>
            <a:r>
              <a:rPr lang="en-US" sz="2000" dirty="0"/>
              <a:t> = E[X</a:t>
            </a:r>
            <a:r>
              <a:rPr lang="en-US" sz="2000" baseline="30000" dirty="0"/>
              <a:t>2</a:t>
            </a:r>
            <a:r>
              <a:rPr lang="en-US" sz="2000" dirty="0"/>
              <a:t>] - E[X]</a:t>
            </a:r>
            <a:r>
              <a:rPr lang="en-US" sz="2000" baseline="30000" dirty="0"/>
              <a:t>2</a:t>
            </a:r>
            <a:endParaRPr lang="en-US" sz="2000" dirty="0"/>
          </a:p>
          <a:p>
            <a:r>
              <a:rPr lang="en-US" sz="2000" u="sng" dirty="0"/>
              <a:t>Fact</a:t>
            </a:r>
            <a:r>
              <a:rPr lang="en-US" sz="2000" dirty="0"/>
              <a:t>: Let 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…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 be independent random variables.</a:t>
            </a:r>
          </a:p>
          <a:p>
            <a:r>
              <a:rPr lang="en-US" sz="2000" dirty="0"/>
              <a:t>Then Var[X] = Var[X</a:t>
            </a:r>
            <a:r>
              <a:rPr lang="en-US" sz="2000" baseline="-25000" dirty="0"/>
              <a:t>1</a:t>
            </a:r>
            <a:r>
              <a:rPr lang="en-US" sz="2000" dirty="0"/>
              <a:t>] + Var[X</a:t>
            </a:r>
            <a:r>
              <a:rPr lang="en-US" sz="2000" baseline="-25000" dirty="0"/>
              <a:t>2</a:t>
            </a:r>
            <a:r>
              <a:rPr lang="en-US" sz="2000" dirty="0"/>
              <a:t>] + … + Var[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9061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Chebyshev’s inequality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Chebyshev inequality</a:t>
            </a:r>
            <a:r>
              <a:rPr lang="en-US" sz="2000" dirty="0"/>
              <a:t>: Let X be a random variables taking real values.</a:t>
            </a:r>
          </a:p>
          <a:p>
            <a:r>
              <a:rPr lang="en-US" sz="2000" dirty="0"/>
              <a:t>Then, for all t&gt;0 </a:t>
            </a:r>
            <a:r>
              <a:rPr lang="en-US" sz="2000" dirty="0" err="1"/>
              <a:t>Pr</a:t>
            </a:r>
            <a:r>
              <a:rPr lang="en-US" sz="2000" dirty="0"/>
              <a:t>[| X - E[X] | &gt; t] &lt; Var[X]/t</a:t>
            </a:r>
            <a:r>
              <a:rPr lang="en-US" sz="2000" baseline="30000" dirty="0"/>
              <a:t>2</a:t>
            </a:r>
            <a:r>
              <a:rPr lang="en-US" sz="2000" dirty="0"/>
              <a:t> = (𝜎/t)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Here 𝜎 =(Var[X])</a:t>
            </a:r>
            <a:r>
              <a:rPr lang="en-US" sz="2000" baseline="30000" dirty="0"/>
              <a:t>1/2</a:t>
            </a:r>
            <a:r>
              <a:rPr lang="en-US" sz="2000" dirty="0"/>
              <a:t> is the standard deviation of X.</a:t>
            </a:r>
          </a:p>
          <a:p>
            <a:endParaRPr lang="en-US" sz="2000" dirty="0"/>
          </a:p>
          <a:p>
            <a:r>
              <a:rPr lang="en-US" sz="2000" u="sng" dirty="0"/>
              <a:t>Proof</a:t>
            </a:r>
            <a:r>
              <a:rPr lang="en-US" sz="2000" dirty="0"/>
              <a:t>:</a:t>
            </a:r>
          </a:p>
          <a:p>
            <a:r>
              <a:rPr lang="en-US" sz="2000" dirty="0"/>
              <a:t>		</a:t>
            </a:r>
            <a:r>
              <a:rPr lang="en-US" sz="2000" dirty="0" err="1"/>
              <a:t>Pr</a:t>
            </a:r>
            <a:r>
              <a:rPr lang="en-US" sz="2000" dirty="0"/>
              <a:t>[| X - E[X] | &gt; t]  = </a:t>
            </a:r>
            <a:r>
              <a:rPr lang="en-US" sz="2000" dirty="0" err="1"/>
              <a:t>Pr</a:t>
            </a:r>
            <a:r>
              <a:rPr lang="en-US" sz="2000" dirty="0"/>
              <a:t>[(X - E[X])</a:t>
            </a:r>
            <a:r>
              <a:rPr lang="en-US" sz="2000" baseline="30000" dirty="0"/>
              <a:t>2</a:t>
            </a:r>
            <a:r>
              <a:rPr lang="en-US" sz="2000" dirty="0"/>
              <a:t> &gt; t</a:t>
            </a:r>
            <a:r>
              <a:rPr lang="en-US" sz="2000" baseline="30000" dirty="0"/>
              <a:t>2</a:t>
            </a:r>
            <a:r>
              <a:rPr lang="en-US" sz="2000" dirty="0"/>
              <a:t>]  </a:t>
            </a:r>
          </a:p>
          <a:p>
            <a:r>
              <a:rPr lang="en-US" sz="2000" dirty="0"/>
              <a:t>		[By Markov]	 ≤ E[(X - E[X])</a:t>
            </a:r>
            <a:r>
              <a:rPr lang="en-US" sz="2000" baseline="30000" dirty="0"/>
              <a:t>2</a:t>
            </a:r>
            <a:r>
              <a:rPr lang="en-US" sz="2000" dirty="0"/>
              <a:t>] / t</a:t>
            </a:r>
            <a:r>
              <a:rPr lang="en-US" sz="2000" baseline="30000" dirty="0"/>
              <a:t>2</a:t>
            </a:r>
            <a:endParaRPr lang="en-US" sz="2000" dirty="0"/>
          </a:p>
          <a:p>
            <a:r>
              <a:rPr lang="en-US" sz="2000" dirty="0"/>
              <a:t>				   = Var[X] / t</a:t>
            </a:r>
            <a:r>
              <a:rPr lang="en-US" sz="2000" baseline="30000" dirty="0"/>
              <a:t>2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917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Chernoff bound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r>
                  <a:rPr lang="en-US" sz="2000" u="sng" dirty="0"/>
                  <a:t>Theorem [Chernoff bound]</a:t>
                </a:r>
                <a:r>
                  <a:rPr lang="en-US" sz="2000" dirty="0"/>
                  <a:t>:</a:t>
                </a:r>
              </a:p>
              <a:p>
                <a:r>
                  <a:rPr lang="en-US" sz="2000" dirty="0"/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 are independent 0-1 random variables,</a:t>
                </a:r>
                <a:br>
                  <a:rPr lang="en-US" sz="2000" dirty="0"/>
                </a:br>
                <a:r>
                  <a:rPr lang="en-US" sz="2000" dirty="0"/>
                  <a:t>such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. 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		Then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&lt;2⋅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/3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	Equivalently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𝑝𝑛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&lt;2⋅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/3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u="sng" dirty="0"/>
                  <a:t/>
                </a:r>
                <a:br>
                  <a:rPr lang="en-US" sz="2000" u="sng" dirty="0"/>
                </a:br>
                <a:endParaRPr lang="en-US" sz="2000" u="sng" dirty="0"/>
              </a:p>
              <a:p>
                <a:r>
                  <a:rPr lang="en-US" sz="2000" dirty="0"/>
                  <a:t>Think of p as a constant, say p =1/3.</a:t>
                </a:r>
              </a:p>
              <a:p>
                <a:r>
                  <a:rPr lang="en-US" sz="2000" dirty="0"/>
                  <a:t>If we take n Bernoulli(p) samples, and let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/√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,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/>
                  <a:t> constant</a:t>
                </a:r>
              </a:p>
              <a:p>
                <a:pPr algn="ctr"/>
                <a:r>
                  <a:rPr lang="en-US" sz="2000" dirty="0"/>
                  <a:t>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𝑝𝑛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√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&lt;2⋅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~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𝑐𝑜𝑛𝑠𝑡𝑎𝑛𝑡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53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02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2-approximation</a:t>
            </a:r>
            <a:b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  <a:b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for Minimum</a:t>
            </a:r>
            <a:b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Vertex Cover</a:t>
            </a:r>
          </a:p>
        </p:txBody>
      </p:sp>
    </p:spTree>
    <p:extLst>
      <p:ext uri="{BB962C8B-B14F-4D97-AF65-F5344CB8AC3E}">
        <p14:creationId xmlns:p14="http://schemas.microsoft.com/office/powerpoint/2010/main" val="1342932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Min Vertex Cover Problem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400" u="sng" dirty="0"/>
              <a:t>Input</a:t>
            </a:r>
            <a:r>
              <a:rPr lang="en-US" sz="2400" dirty="0"/>
              <a:t>: A graph G = (V,E).</a:t>
            </a:r>
            <a:endParaRPr lang="en-US" sz="2400" baseline="-25000" dirty="0"/>
          </a:p>
          <a:p>
            <a:r>
              <a:rPr lang="en-US" sz="2400" u="sng" dirty="0"/>
              <a:t>Output</a:t>
            </a:r>
            <a:r>
              <a:rPr lang="en-US" sz="2400" dirty="0"/>
              <a:t>: A minimal collection of vertices touching all edges of G.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F13EC2-BECE-4455-ACD5-7124AADE6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98" y="3697662"/>
            <a:ext cx="7686675" cy="201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Min Vertex Cover Problem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A graph G = (V,E).</a:t>
            </a:r>
            <a:br>
              <a:rPr lang="en-US" sz="2000" dirty="0"/>
            </a:br>
            <a:r>
              <a:rPr lang="en-US" sz="2000" u="sng" dirty="0"/>
              <a:t>Output</a:t>
            </a:r>
            <a:r>
              <a:rPr lang="en-US" sz="2000" dirty="0"/>
              <a:t>: A minimal VC – minimal subset of V touching all edges.</a:t>
            </a:r>
          </a:p>
          <a:p>
            <a:endParaRPr lang="en-US" sz="2000" dirty="0"/>
          </a:p>
          <a:p>
            <a:r>
              <a:rPr lang="en-US" sz="2000" u="sng" dirty="0"/>
              <a:t>Fact</a:t>
            </a:r>
            <a:r>
              <a:rPr lang="en-US" sz="2000" dirty="0"/>
              <a:t>: The problem of finding a smallest collection is NP-complete</a:t>
            </a:r>
          </a:p>
          <a:p>
            <a:r>
              <a:rPr lang="en-US" sz="2000" dirty="0"/>
              <a:t>In particular, we don’t know a polynomial time algorithm for this problem.</a:t>
            </a:r>
          </a:p>
          <a:p>
            <a:r>
              <a:rPr lang="en-US" sz="2000" dirty="0"/>
              <a:t>and we don’t believe there exists a polynomial time algorithm for this problem.</a:t>
            </a:r>
            <a:br>
              <a:rPr lang="en-US" sz="2000" dirty="0"/>
            </a:br>
            <a:endParaRPr lang="en-US" sz="2000" dirty="0"/>
          </a:p>
          <a:p>
            <a:r>
              <a:rPr lang="en-US" sz="2000" u="sng" dirty="0"/>
              <a:t>Theorem</a:t>
            </a:r>
            <a:r>
              <a:rPr lang="en-US" sz="2000" dirty="0"/>
              <a:t>: The Minimum Vertex Cover Problem has a polynomial time</a:t>
            </a:r>
            <a:br>
              <a:rPr lang="en-US" sz="2000" dirty="0"/>
            </a:br>
            <a:r>
              <a:rPr lang="en-US" sz="2000" dirty="0"/>
              <a:t>2-approximation algorithm.</a:t>
            </a:r>
          </a:p>
          <a:p>
            <a:r>
              <a:rPr lang="en-US" sz="2000" dirty="0"/>
              <a:t>That is, if the algorithm gets a graph with a vertex cover of size k, then the output of the algorithm is a vertex cover of size at most 2k.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681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Min Vertex Cover Problem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>
                <a:latin typeface="Albany"/>
              </a:rPr>
              <a:t>Theorem</a:t>
            </a:r>
            <a:r>
              <a:rPr lang="en-US" sz="2000" dirty="0">
                <a:latin typeface="Albany"/>
              </a:rPr>
              <a:t>: The Minimum Vertex Cover Problem has a polynomial time</a:t>
            </a:r>
            <a:br>
              <a:rPr lang="en-US" sz="2000" dirty="0">
                <a:latin typeface="Albany"/>
              </a:rPr>
            </a:br>
            <a:r>
              <a:rPr lang="en-US" sz="2000" dirty="0">
                <a:latin typeface="Albany"/>
              </a:rPr>
              <a:t>2-approximation algorithm.</a:t>
            </a:r>
          </a:p>
          <a:p>
            <a:r>
              <a:rPr lang="en-US" sz="2000" dirty="0">
                <a:latin typeface="Albany"/>
              </a:rPr>
              <a:t>That is, if the algorithm gets a graph with a vertex cover of size k, then the output of the algorithm is a vertex cover of size at most 2k.</a:t>
            </a:r>
          </a:p>
          <a:p>
            <a:r>
              <a:rPr lang="en-US" sz="2000" u="sng" dirty="0">
                <a:latin typeface="Albany"/>
              </a:rPr>
              <a:t>Algorithm</a:t>
            </a:r>
            <a:r>
              <a:rPr lang="en-US" sz="2000" dirty="0">
                <a:latin typeface="Albany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Set C = empty set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While G contains edges do</a:t>
            </a:r>
          </a:p>
          <a:p>
            <a:pPr marL="342900" lvl="1" indent="0">
              <a:buNone/>
            </a:pPr>
            <a:r>
              <a:rPr lang="en-US" sz="2000" dirty="0">
                <a:latin typeface="Albany"/>
              </a:rPr>
              <a:t>	Pick any edge (</a:t>
            </a:r>
            <a:r>
              <a:rPr lang="en-US" sz="2000" dirty="0" err="1">
                <a:latin typeface="Albany"/>
              </a:rPr>
              <a:t>u,v</a:t>
            </a:r>
            <a:r>
              <a:rPr lang="en-US" sz="2000" dirty="0">
                <a:latin typeface="Albany"/>
              </a:rPr>
              <a:t>) in G</a:t>
            </a:r>
          </a:p>
          <a:p>
            <a:pPr marL="342900" lvl="1" indent="0">
              <a:buNone/>
            </a:pPr>
            <a:r>
              <a:rPr lang="en-US" sz="2000" dirty="0">
                <a:latin typeface="Albany"/>
              </a:rPr>
              <a:t>	Add u and v to C</a:t>
            </a:r>
          </a:p>
          <a:p>
            <a:pPr marL="342900" lvl="1" indent="0">
              <a:buNone/>
            </a:pPr>
            <a:r>
              <a:rPr lang="en-US" sz="2000" dirty="0">
                <a:latin typeface="Albany"/>
              </a:rPr>
              <a:t>	Remove the u and v from G, and remove all edges touching them</a:t>
            </a:r>
            <a:br>
              <a:rPr lang="en-US" sz="2000" dirty="0">
                <a:latin typeface="Albany"/>
              </a:rPr>
            </a:br>
            <a:endParaRPr lang="en-US" sz="2000" dirty="0">
              <a:latin typeface="Albany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lbany"/>
              </a:rPr>
              <a:t>Return C</a:t>
            </a:r>
          </a:p>
          <a:p>
            <a:endParaRPr lang="en-US" sz="2000" dirty="0">
              <a:latin typeface="Albany"/>
            </a:endParaRPr>
          </a:p>
          <a:p>
            <a:endParaRPr lang="en-US" sz="2000" dirty="0">
              <a:latin typeface="Albany"/>
            </a:endParaRPr>
          </a:p>
          <a:p>
            <a:endParaRPr lang="en-US" sz="2000" dirty="0">
              <a:latin typeface="Albany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FE121975-7752-496E-9744-2548A10E101A}"/>
              </a:ext>
            </a:extLst>
          </p:cNvPr>
          <p:cNvSpPr/>
          <p:nvPr/>
        </p:nvSpPr>
        <p:spPr>
          <a:xfrm>
            <a:off x="4394041" y="3779837"/>
            <a:ext cx="5181600" cy="8358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runtime of the algorithm?</a:t>
            </a:r>
          </a:p>
        </p:txBody>
      </p:sp>
    </p:spTree>
    <p:extLst>
      <p:ext uri="{BB962C8B-B14F-4D97-AF65-F5344CB8AC3E}">
        <p14:creationId xmlns:p14="http://schemas.microsoft.com/office/powerpoint/2010/main" val="146830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Min Vertex Cover Problem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Theorem</a:t>
            </a:r>
            <a:r>
              <a:rPr lang="en-US" sz="2000" dirty="0"/>
              <a:t>: If G has a vertex cover of size k, then the algorithm returns a vertex cover of size at most 2k.</a:t>
            </a:r>
          </a:p>
          <a:p>
            <a:r>
              <a:rPr lang="en-US" sz="2000" dirty="0"/>
              <a:t>That is, the algorithm gives a 2-approximation for min vertex cover problem.</a:t>
            </a:r>
          </a:p>
          <a:p>
            <a:r>
              <a:rPr lang="en-US" sz="2000" u="sng" dirty="0"/>
              <a:t>Proof</a:t>
            </a:r>
            <a:r>
              <a:rPr lang="en-US" sz="20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It is clear that C is a vertex cover: in the end no edge is left uncovered.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Fix any vertex cover C* in G of size k. We show that |C| &lt;= 2k.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Observe that for any edge the algorithm chooses, at least one of its end points must be in C*. (why?)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Therefore, since all edges chosen by the algorithm are disjoint, it follows that the number of edge we choose is at most |C*| = 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For each such edge, we add 2 vertices to our solution.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Therefore, the output contains at most 2k vertices.</a:t>
            </a:r>
          </a:p>
        </p:txBody>
      </p:sp>
    </p:spTree>
    <p:extLst>
      <p:ext uri="{BB962C8B-B14F-4D97-AF65-F5344CB8AC3E}">
        <p14:creationId xmlns:p14="http://schemas.microsoft.com/office/powerpoint/2010/main" val="139114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More on approximation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3449713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5224</TotalTime>
  <Words>2947</Words>
  <Application>Microsoft Office PowerPoint</Application>
  <PresentationFormat>Custom</PresentationFormat>
  <Paragraphs>282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 Unicode MS</vt:lpstr>
      <vt:lpstr>Albany</vt:lpstr>
      <vt:lpstr>Arial</vt:lpstr>
      <vt:lpstr>Calibri</vt:lpstr>
      <vt:lpstr>Cambria Math</vt:lpstr>
      <vt:lpstr>Tahoma</vt:lpstr>
      <vt:lpstr>Times New Roman</vt:lpstr>
      <vt:lpstr>lyt blackandwhite</vt:lpstr>
      <vt:lpstr>PowerPoint Presentation</vt:lpstr>
      <vt:lpstr>Plan for today</vt:lpstr>
      <vt:lpstr>Coping with NP-hardness</vt:lpstr>
      <vt:lpstr>PowerPoint Presentation</vt:lpstr>
      <vt:lpstr>The Min Vertex Cover Problem</vt:lpstr>
      <vt:lpstr>The Min Vertex Cover Problem</vt:lpstr>
      <vt:lpstr>The Min Vertex Cover Problem</vt:lpstr>
      <vt:lpstr>The Min Vertex Cover Problem</vt:lpstr>
      <vt:lpstr>PowerPoint Presentation</vt:lpstr>
      <vt:lpstr>More on approximation algorithms</vt:lpstr>
      <vt:lpstr>More on approximation algorithms</vt:lpstr>
      <vt:lpstr>PowerPoint Presentation</vt:lpstr>
      <vt:lpstr>ln(n) approximation for Set Cover</vt:lpstr>
      <vt:lpstr>ln(n) approximation for Set Cover</vt:lpstr>
      <vt:lpstr>ln(n) approximation for Set Cover</vt:lpstr>
      <vt:lpstr>ln(n) approximation for Set Cover</vt:lpstr>
      <vt:lpstr>ln(n) approximation for Set Cover</vt:lpstr>
      <vt:lpstr>ln(n) approximation for Set Cover</vt:lpstr>
      <vt:lpstr>ln(n) approximation for Set Cover</vt:lpstr>
      <vt:lpstr>ln(n) approximation for Set Cover</vt:lpstr>
      <vt:lpstr>ln(n) approximation for Set Cover</vt:lpstr>
      <vt:lpstr>PowerPoint Presentation</vt:lpstr>
      <vt:lpstr>log(n)/n approximation for Max Clique</vt:lpstr>
      <vt:lpstr>log(n)/n approximation for Max Clique</vt:lpstr>
      <vt:lpstr>log(n)/n approximation for Max Clique</vt:lpstr>
      <vt:lpstr>log(n)/n approximation for Max Clique</vt:lpstr>
      <vt:lpstr>log(n)/n approximation for Max Clique</vt:lpstr>
      <vt:lpstr>More on approximation algorithms</vt:lpstr>
      <vt:lpstr>PowerPoint Presentation</vt:lpstr>
      <vt:lpstr>Expectation of a random variable</vt:lpstr>
      <vt:lpstr>Linearity of expectation</vt:lpstr>
      <vt:lpstr>Markov’s inequality</vt:lpstr>
      <vt:lpstr>Variance of a random variable</vt:lpstr>
      <vt:lpstr>Chebyshev’s inequality</vt:lpstr>
      <vt:lpstr>Chernoff bound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1960</cp:revision>
  <dcterms:created xsi:type="dcterms:W3CDTF">2017-07-19T12:15:02Z</dcterms:created>
  <dcterms:modified xsi:type="dcterms:W3CDTF">2022-03-15T02:02:45Z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