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362" r:id="rId3"/>
    <p:sldId id="460" r:id="rId4"/>
    <p:sldId id="465" r:id="rId5"/>
    <p:sldId id="475" r:id="rId6"/>
    <p:sldId id="474" r:id="rId7"/>
    <p:sldId id="471" r:id="rId8"/>
    <p:sldId id="479" r:id="rId9"/>
    <p:sldId id="481" r:id="rId10"/>
    <p:sldId id="478" r:id="rId11"/>
    <p:sldId id="480" r:id="rId12"/>
    <p:sldId id="483" r:id="rId13"/>
    <p:sldId id="485" r:id="rId14"/>
    <p:sldId id="482" r:id="rId15"/>
    <p:sldId id="484" r:id="rId16"/>
    <p:sldId id="486" r:id="rId17"/>
    <p:sldId id="495" r:id="rId18"/>
    <p:sldId id="496" r:id="rId19"/>
    <p:sldId id="497" r:id="rId20"/>
    <p:sldId id="498" r:id="rId21"/>
    <p:sldId id="487" r:id="rId22"/>
    <p:sldId id="488" r:id="rId23"/>
    <p:sldId id="489" r:id="rId24"/>
    <p:sldId id="490" r:id="rId25"/>
    <p:sldId id="491" r:id="rId26"/>
    <p:sldId id="492" r:id="rId27"/>
    <p:sldId id="493" r:id="rId28"/>
    <p:sldId id="494" r:id="rId29"/>
    <p:sldId id="398" r:id="rId30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513F52-491C-4FF2-9B35-003320872FE2}" v="2842" dt="2022-03-21T06:30:56.5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08" autoAdjust="0"/>
    <p:restoredTop sz="87209" autoAdjust="0"/>
  </p:normalViewPr>
  <p:slideViewPr>
    <p:cSldViewPr snapToGrid="0">
      <p:cViewPr varScale="1">
        <p:scale>
          <a:sx n="91" d="100"/>
          <a:sy n="91" d="100"/>
        </p:scale>
        <p:origin x="16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71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7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Shinkar" userId="db6eb1b41a9778dd" providerId="LiveId" clId="{BB4316BA-964A-4111-8B8C-8EF9D4624536}"/>
    <pc:docChg chg="undo custSel addSld delSld modSld sldOrd">
      <pc:chgData name="Igor Shinkar" userId="db6eb1b41a9778dd" providerId="LiveId" clId="{BB4316BA-964A-4111-8B8C-8EF9D4624536}" dt="2022-02-14T22:24:35.728" v="3231" actId="6549"/>
      <pc:docMkLst>
        <pc:docMk/>
      </pc:docMkLst>
      <pc:sldChg chg="modSp mod">
        <pc:chgData name="Igor Shinkar" userId="db6eb1b41a9778dd" providerId="LiveId" clId="{BB4316BA-964A-4111-8B8C-8EF9D4624536}" dt="2022-02-14T20:29:35.450" v="1495" actId="20577"/>
        <pc:sldMkLst>
          <pc:docMk/>
          <pc:sldMk cId="0" sldId="256"/>
        </pc:sldMkLst>
        <pc:spChg chg="mod">
          <ac:chgData name="Igor Shinkar" userId="db6eb1b41a9778dd" providerId="LiveId" clId="{BB4316BA-964A-4111-8B8C-8EF9D4624536}" dt="2022-02-14T20:29:35.450" v="1495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Anim">
        <pc:chgData name="Igor Shinkar" userId="db6eb1b41a9778dd" providerId="LiveId" clId="{BB4316BA-964A-4111-8B8C-8EF9D4624536}" dt="2022-02-14T20:33:22.017" v="1534" actId="20577"/>
        <pc:sldMkLst>
          <pc:docMk/>
          <pc:sldMk cId="1348404624" sldId="362"/>
        </pc:sldMkLst>
        <pc:spChg chg="mod">
          <ac:chgData name="Igor Shinkar" userId="db6eb1b41a9778dd" providerId="LiveId" clId="{BB4316BA-964A-4111-8B8C-8EF9D4624536}" dt="2022-02-14T20:33:22.017" v="1534" actId="20577"/>
          <ac:spMkLst>
            <pc:docMk/>
            <pc:sldMk cId="1348404624" sldId="362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BB4316BA-964A-4111-8B8C-8EF9D4624536}" dt="2022-02-14T20:54:12.793" v="1635" actId="20577"/>
        <pc:sldMkLst>
          <pc:docMk/>
          <pc:sldMk cId="4275399684" sldId="490"/>
        </pc:sldMkLst>
        <pc:spChg chg="mod">
          <ac:chgData name="Igor Shinkar" userId="db6eb1b41a9778dd" providerId="LiveId" clId="{BB4316BA-964A-4111-8B8C-8EF9D4624536}" dt="2022-02-11T20:04:59.498" v="424" actId="20577"/>
          <ac:spMkLst>
            <pc:docMk/>
            <pc:sldMk cId="4275399684" sldId="490"/>
            <ac:spMk id="3" creationId="{00000000-0000-0000-0000-000000000000}"/>
          </ac:spMkLst>
        </pc:spChg>
        <pc:spChg chg="mod">
          <ac:chgData name="Igor Shinkar" userId="db6eb1b41a9778dd" providerId="LiveId" clId="{BB4316BA-964A-4111-8B8C-8EF9D4624536}" dt="2022-02-11T20:00:27.674" v="180" actId="20577"/>
          <ac:spMkLst>
            <pc:docMk/>
            <pc:sldMk cId="4275399684" sldId="490"/>
            <ac:spMk id="6" creationId="{3ADAB798-F9C6-4D04-B14F-E7A165F2DB92}"/>
          </ac:spMkLst>
        </pc:spChg>
        <pc:spChg chg="mod">
          <ac:chgData name="Igor Shinkar" userId="db6eb1b41a9778dd" providerId="LiveId" clId="{BB4316BA-964A-4111-8B8C-8EF9D4624536}" dt="2022-02-11T20:00:20.888" v="175" actId="6549"/>
          <ac:spMkLst>
            <pc:docMk/>
            <pc:sldMk cId="4275399684" sldId="490"/>
            <ac:spMk id="7" creationId="{05A4276E-8E22-450A-9B07-BE8DB23E853E}"/>
          </ac:spMkLst>
        </pc:spChg>
        <pc:spChg chg="mod">
          <ac:chgData name="Igor Shinkar" userId="db6eb1b41a9778dd" providerId="LiveId" clId="{BB4316BA-964A-4111-8B8C-8EF9D4624536}" dt="2022-02-11T20:02:03.701" v="230" actId="57"/>
          <ac:spMkLst>
            <pc:docMk/>
            <pc:sldMk cId="4275399684" sldId="490"/>
            <ac:spMk id="11" creationId="{CFE32C12-7E63-4810-A746-7115C1E803DA}"/>
          </ac:spMkLst>
        </pc:spChg>
        <pc:spChg chg="mod">
          <ac:chgData name="Igor Shinkar" userId="db6eb1b41a9778dd" providerId="LiveId" clId="{BB4316BA-964A-4111-8B8C-8EF9D4624536}" dt="2022-02-11T20:01:55.704" v="218" actId="20577"/>
          <ac:spMkLst>
            <pc:docMk/>
            <pc:sldMk cId="4275399684" sldId="490"/>
            <ac:spMk id="12" creationId="{1B20F03F-ECE2-4AE1-B062-1B27CD2C7AD3}"/>
          </ac:spMkLst>
        </pc:spChg>
        <pc:spChg chg="mod">
          <ac:chgData name="Igor Shinkar" userId="db6eb1b41a9778dd" providerId="LiveId" clId="{BB4316BA-964A-4111-8B8C-8EF9D4624536}" dt="2022-02-11T20:01:15" v="203" actId="20577"/>
          <ac:spMkLst>
            <pc:docMk/>
            <pc:sldMk cId="4275399684" sldId="490"/>
            <ac:spMk id="15" creationId="{FAB6B775-75F0-4A1E-A29A-541FC49C3574}"/>
          </ac:spMkLst>
        </pc:spChg>
        <pc:spChg chg="mod">
          <ac:chgData name="Igor Shinkar" userId="db6eb1b41a9778dd" providerId="LiveId" clId="{BB4316BA-964A-4111-8B8C-8EF9D4624536}" dt="2022-02-11T20:01:03.317" v="191" actId="57"/>
          <ac:spMkLst>
            <pc:docMk/>
            <pc:sldMk cId="4275399684" sldId="490"/>
            <ac:spMk id="16" creationId="{065F1F40-41CE-4C08-A069-1C5EFCD48B51}"/>
          </ac:spMkLst>
        </pc:spChg>
        <pc:spChg chg="mod">
          <ac:chgData name="Igor Shinkar" userId="db6eb1b41a9778dd" providerId="LiveId" clId="{BB4316BA-964A-4111-8B8C-8EF9D4624536}" dt="2022-02-11T20:04:19.885" v="376" actId="14100"/>
          <ac:spMkLst>
            <pc:docMk/>
            <pc:sldMk cId="4275399684" sldId="490"/>
            <ac:spMk id="37" creationId="{F5D2E062-9011-4747-9278-376BFC9A94B8}"/>
          </ac:spMkLst>
        </pc:spChg>
        <pc:spChg chg="mod">
          <ac:chgData name="Igor Shinkar" userId="db6eb1b41a9778dd" providerId="LiveId" clId="{BB4316BA-964A-4111-8B8C-8EF9D4624536}" dt="2022-02-14T20:54:12.793" v="1635" actId="20577"/>
          <ac:spMkLst>
            <pc:docMk/>
            <pc:sldMk cId="4275399684" sldId="490"/>
            <ac:spMk id="38" creationId="{EF048111-8D1E-47D2-9779-F4B9A68D7B5A}"/>
          </ac:spMkLst>
        </pc:spChg>
        <pc:cxnChg chg="mod">
          <ac:chgData name="Igor Shinkar" userId="db6eb1b41a9778dd" providerId="LiveId" clId="{BB4316BA-964A-4111-8B8C-8EF9D4624536}" dt="2022-02-11T20:01:54.041" v="217" actId="14100"/>
          <ac:cxnSpMkLst>
            <pc:docMk/>
            <pc:sldMk cId="4275399684" sldId="490"/>
            <ac:cxnSpMk id="13" creationId="{DABFC6A3-BBEB-4972-BB3B-D9DE66DC2E60}"/>
          </ac:cxnSpMkLst>
        </pc:cxnChg>
        <pc:cxnChg chg="mod">
          <ac:chgData name="Igor Shinkar" userId="db6eb1b41a9778dd" providerId="LiveId" clId="{BB4316BA-964A-4111-8B8C-8EF9D4624536}" dt="2022-02-11T20:01:47.971" v="216" actId="1076"/>
          <ac:cxnSpMkLst>
            <pc:docMk/>
            <pc:sldMk cId="4275399684" sldId="490"/>
            <ac:cxnSpMk id="14" creationId="{7B2819A2-35A7-4B2B-B0A2-EC8F042FB450}"/>
          </ac:cxnSpMkLst>
        </pc:cxnChg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1199358337" sldId="499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757525877" sldId="50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927156886" sldId="501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94380451" sldId="502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09439770" sldId="503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98393947" sldId="504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498019709" sldId="505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383331164" sldId="506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84232696" sldId="507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427526919" sldId="508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033112375" sldId="509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4160026270" sldId="51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198867731" sldId="512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562137297" sldId="513"/>
        </pc:sldMkLst>
      </pc:sldChg>
      <pc:sldChg chg="add del">
        <pc:chgData name="Igor Shinkar" userId="db6eb1b41a9778dd" providerId="LiveId" clId="{BB4316BA-964A-4111-8B8C-8EF9D4624536}" dt="2022-02-11T19:03:08.750" v="62" actId="47"/>
        <pc:sldMkLst>
          <pc:docMk/>
          <pc:sldMk cId="3177828465" sldId="514"/>
        </pc:sldMkLst>
      </pc:sldChg>
      <pc:sldChg chg="modSp">
        <pc:chgData name="Igor Shinkar" userId="db6eb1b41a9778dd" providerId="LiveId" clId="{BB4316BA-964A-4111-8B8C-8EF9D4624536}" dt="2022-02-14T20:41:54.153" v="1620" actId="58"/>
        <pc:sldMkLst>
          <pc:docMk/>
          <pc:sldMk cId="3832433407" sldId="515"/>
        </pc:sldMkLst>
        <pc:spChg chg="mod">
          <ac:chgData name="Igor Shinkar" userId="db6eb1b41a9778dd" providerId="LiveId" clId="{BB4316BA-964A-4111-8B8C-8EF9D4624536}" dt="2022-02-14T20:41:54.153" v="1620" actId="58"/>
          <ac:spMkLst>
            <pc:docMk/>
            <pc:sldMk cId="3832433407" sldId="515"/>
            <ac:spMk id="3" creationId="{00000000-0000-0000-0000-000000000000}"/>
          </ac:spMkLst>
        </pc:spChg>
      </pc:sldChg>
      <pc:sldChg chg="modSp">
        <pc:chgData name="Igor Shinkar" userId="db6eb1b41a9778dd" providerId="LiveId" clId="{BB4316BA-964A-4111-8B8C-8EF9D4624536}" dt="2022-02-14T20:44:38.206" v="1622" actId="58"/>
        <pc:sldMkLst>
          <pc:docMk/>
          <pc:sldMk cId="2824758475" sldId="517"/>
        </pc:sldMkLst>
        <pc:spChg chg="mod">
          <ac:chgData name="Igor Shinkar" userId="db6eb1b41a9778dd" providerId="LiveId" clId="{BB4316BA-964A-4111-8B8C-8EF9D4624536}" dt="2022-02-14T20:44:38.206" v="1622" actId="58"/>
          <ac:spMkLst>
            <pc:docMk/>
            <pc:sldMk cId="2824758475" sldId="517"/>
            <ac:spMk id="3" creationId="{00000000-0000-0000-0000-000000000000}"/>
          </ac:spMkLst>
        </pc:spChg>
      </pc:sldChg>
      <pc:sldChg chg="del">
        <pc:chgData name="Igor Shinkar" userId="db6eb1b41a9778dd" providerId="LiveId" clId="{BB4316BA-964A-4111-8B8C-8EF9D4624536}" dt="2022-02-11T19:02:51.261" v="55" actId="2696"/>
        <pc:sldMkLst>
          <pc:docMk/>
          <pc:sldMk cId="328095257" sldId="518"/>
        </pc:sldMkLst>
      </pc:sldChg>
      <pc:sldChg chg="modSp add">
        <pc:chgData name="Igor Shinkar" userId="db6eb1b41a9778dd" providerId="LiveId" clId="{BB4316BA-964A-4111-8B8C-8EF9D4624536}" dt="2022-02-14T20:35:28.113" v="1618" actId="20577"/>
        <pc:sldMkLst>
          <pc:docMk/>
          <pc:sldMk cId="2416019797" sldId="518"/>
        </pc:sldMkLst>
        <pc:spChg chg="mod">
          <ac:chgData name="Igor Shinkar" userId="db6eb1b41a9778dd" providerId="LiveId" clId="{BB4316BA-964A-4111-8B8C-8EF9D4624536}" dt="2022-02-14T20:35:28.113" v="1618" actId="20577"/>
          <ac:spMkLst>
            <pc:docMk/>
            <pc:sldMk cId="2416019797" sldId="518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5.526" v="60" actId="47"/>
        <pc:sldMkLst>
          <pc:docMk/>
          <pc:sldMk cId="2029747950" sldId="519"/>
        </pc:sldMkLst>
      </pc:sldChg>
      <pc:sldChg chg="add del ord">
        <pc:chgData name="Igor Shinkar" userId="db6eb1b41a9778dd" providerId="LiveId" clId="{BB4316BA-964A-4111-8B8C-8EF9D4624536}" dt="2022-02-11T20:00:14.069" v="173" actId="47"/>
        <pc:sldMkLst>
          <pc:docMk/>
          <pc:sldMk cId="2779635296" sldId="519"/>
        </pc:sldMkLst>
      </pc:sldChg>
      <pc:sldChg chg="modSp add mod">
        <pc:chgData name="Igor Shinkar" userId="db6eb1b41a9778dd" providerId="LiveId" clId="{BB4316BA-964A-4111-8B8C-8EF9D4624536}" dt="2022-02-14T20:16:09.369" v="448" actId="20577"/>
        <pc:sldMkLst>
          <pc:docMk/>
          <pc:sldMk cId="3087739528" sldId="519"/>
        </pc:sldMkLst>
        <pc:spChg chg="mod">
          <ac:chgData name="Igor Shinkar" userId="db6eb1b41a9778dd" providerId="LiveId" clId="{BB4316BA-964A-4111-8B8C-8EF9D4624536}" dt="2022-02-14T20:16:09.369" v="448" actId="20577"/>
          <ac:spMkLst>
            <pc:docMk/>
            <pc:sldMk cId="3087739528" sldId="519"/>
            <ac:spMk id="3" creationId="{00000000-0000-0000-0000-000000000000}"/>
          </ac:spMkLst>
        </pc:spChg>
      </pc:sldChg>
      <pc:sldChg chg="modSp add del mod">
        <pc:chgData name="Igor Shinkar" userId="db6eb1b41a9778dd" providerId="LiveId" clId="{BB4316BA-964A-4111-8B8C-8EF9D4624536}" dt="2022-02-11T19:59:42.940" v="167" actId="47"/>
        <pc:sldMkLst>
          <pc:docMk/>
          <pc:sldMk cId="3706311718" sldId="519"/>
        </pc:sldMkLst>
        <pc:spChg chg="mod">
          <ac:chgData name="Igor Shinkar" userId="db6eb1b41a9778dd" providerId="LiveId" clId="{BB4316BA-964A-4111-8B8C-8EF9D4624536}" dt="2022-02-11T19:36:41.986" v="98" actId="20577"/>
          <ac:spMkLst>
            <pc:docMk/>
            <pc:sldMk cId="3706311718" sldId="51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31:26.872" v="2118" actId="6549"/>
        <pc:sldMkLst>
          <pc:docMk/>
          <pc:sldMk cId="28197823" sldId="520"/>
        </pc:sldMkLst>
        <pc:spChg chg="mod">
          <ac:chgData name="Igor Shinkar" userId="db6eb1b41a9778dd" providerId="LiveId" clId="{BB4316BA-964A-4111-8B8C-8EF9D4624536}" dt="2022-02-14T20:19:15.401" v="459" actId="20577"/>
          <ac:spMkLst>
            <pc:docMk/>
            <pc:sldMk cId="28197823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31:26.872" v="2118" actId="6549"/>
          <ac:spMkLst>
            <pc:docMk/>
            <pc:sldMk cId="28197823" sldId="520"/>
            <ac:spMk id="3" creationId="{00000000-0000-0000-0000-000000000000}"/>
          </ac:spMkLst>
        </pc:spChg>
      </pc:sldChg>
      <pc:sldChg chg="modSp add del mod modAnim">
        <pc:chgData name="Igor Shinkar" userId="db6eb1b41a9778dd" providerId="LiveId" clId="{BB4316BA-964A-4111-8B8C-8EF9D4624536}" dt="2022-02-11T19:59:41.719" v="166" actId="47"/>
        <pc:sldMkLst>
          <pc:docMk/>
          <pc:sldMk cId="798954596" sldId="520"/>
        </pc:sldMkLst>
        <pc:spChg chg="mod">
          <ac:chgData name="Igor Shinkar" userId="db6eb1b41a9778dd" providerId="LiveId" clId="{BB4316BA-964A-4111-8B8C-8EF9D4624536}" dt="2022-02-11T19:56:38.744" v="141" actId="20577"/>
          <ac:spMkLst>
            <pc:docMk/>
            <pc:sldMk cId="798954596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1T19:58:33.309" v="165" actId="6549"/>
          <ac:spMkLst>
            <pc:docMk/>
            <pc:sldMk cId="798954596" sldId="520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9.934" v="63" actId="47"/>
        <pc:sldMkLst>
          <pc:docMk/>
          <pc:sldMk cId="3646341729" sldId="520"/>
        </pc:sldMkLst>
      </pc:sldChg>
      <pc:sldChg chg="add del">
        <pc:chgData name="Igor Shinkar" userId="db6eb1b41a9778dd" providerId="LiveId" clId="{BB4316BA-964A-4111-8B8C-8EF9D4624536}" dt="2022-02-14T20:26:22.643" v="1163"/>
        <pc:sldMkLst>
          <pc:docMk/>
          <pc:sldMk cId="558483427" sldId="521"/>
        </pc:sldMkLst>
      </pc:sldChg>
      <pc:sldChg chg="addSp modSp add del mod modAnim">
        <pc:chgData name="Igor Shinkar" userId="db6eb1b41a9778dd" providerId="LiveId" clId="{BB4316BA-964A-4111-8B8C-8EF9D4624536}" dt="2022-02-11T19:59:45.236" v="168" actId="47"/>
        <pc:sldMkLst>
          <pc:docMk/>
          <pc:sldMk cId="1035397185" sldId="521"/>
        </pc:sldMkLst>
        <pc:spChg chg="mod">
          <ac:chgData name="Igor Shinkar" userId="db6eb1b41a9778dd" providerId="LiveId" clId="{BB4316BA-964A-4111-8B8C-8EF9D4624536}" dt="2022-02-11T19:57:47.823" v="143" actId="6549"/>
          <ac:spMkLst>
            <pc:docMk/>
            <pc:sldMk cId="1035397185" sldId="521"/>
            <ac:spMk id="3" creationId="{00000000-0000-0000-0000-000000000000}"/>
          </ac:spMkLst>
        </pc:spChg>
        <pc:picChg chg="add mod">
          <ac:chgData name="Igor Shinkar" userId="db6eb1b41a9778dd" providerId="LiveId" clId="{BB4316BA-964A-4111-8B8C-8EF9D4624536}" dt="2022-02-11T19:58:00.351" v="148" actId="1076"/>
          <ac:picMkLst>
            <pc:docMk/>
            <pc:sldMk cId="1035397185" sldId="521"/>
            <ac:picMk id="5" creationId="{E00240DB-0F14-44AB-A6D7-9BF1F5CE6768}"/>
          </ac:picMkLst>
        </pc:picChg>
      </pc:sldChg>
      <pc:sldChg chg="modSp add del mod modAnim">
        <pc:chgData name="Igor Shinkar" userId="db6eb1b41a9778dd" providerId="LiveId" clId="{BB4316BA-964A-4111-8B8C-8EF9D4624536}" dt="2022-02-14T20:26:17.659" v="1157" actId="47"/>
        <pc:sldMkLst>
          <pc:docMk/>
          <pc:sldMk cId="2711292599" sldId="521"/>
        </pc:sldMkLst>
        <pc:spChg chg="mod">
          <ac:chgData name="Igor Shinkar" userId="db6eb1b41a9778dd" providerId="LiveId" clId="{BB4316BA-964A-4111-8B8C-8EF9D4624536}" dt="2022-02-14T20:24:47.846" v="1030"/>
          <ac:spMkLst>
            <pc:docMk/>
            <pc:sldMk cId="2711292599" sldId="521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0:25:59.736" v="1115" actId="20577"/>
          <ac:spMkLst>
            <pc:docMk/>
            <pc:sldMk cId="2711292599" sldId="521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1:34:45.455" v="2331" actId="6549"/>
        <pc:sldMkLst>
          <pc:docMk/>
          <pc:sldMk cId="91196990" sldId="522"/>
        </pc:sldMkLst>
        <pc:spChg chg="mod">
          <ac:chgData name="Igor Shinkar" userId="db6eb1b41a9778dd" providerId="LiveId" clId="{BB4316BA-964A-4111-8B8C-8EF9D4624536}" dt="2022-02-14T21:34:45.455" v="2331" actId="6549"/>
          <ac:spMkLst>
            <pc:docMk/>
            <pc:sldMk cId="91196990" sldId="522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4T20:27:15.501" v="1230" actId="47"/>
        <pc:sldMkLst>
          <pc:docMk/>
          <pc:sldMk cId="857803280" sldId="523"/>
        </pc:sldMkLst>
      </pc:sldChg>
      <pc:sldChg chg="addSp delSp modSp add mod delAnim modAnim">
        <pc:chgData name="Igor Shinkar" userId="db6eb1b41a9778dd" providerId="LiveId" clId="{BB4316BA-964A-4111-8B8C-8EF9D4624536}" dt="2022-02-14T21:39:15.724" v="2382" actId="20577"/>
        <pc:sldMkLst>
          <pc:docMk/>
          <pc:sldMk cId="3847843405" sldId="523"/>
        </pc:sldMkLst>
        <pc:spChg chg="mod">
          <ac:chgData name="Igor Shinkar" userId="db6eb1b41a9778dd" providerId="LiveId" clId="{BB4316BA-964A-4111-8B8C-8EF9D4624536}" dt="2022-02-14T21:39:15.724" v="2382" actId="20577"/>
          <ac:spMkLst>
            <pc:docMk/>
            <pc:sldMk cId="3847843405" sldId="523"/>
            <ac:spMk id="3" creationId="{00000000-0000-0000-0000-000000000000}"/>
          </ac:spMkLst>
        </pc:spChg>
        <pc:spChg chg="add del mod">
          <ac:chgData name="Igor Shinkar" userId="db6eb1b41a9778dd" providerId="LiveId" clId="{BB4316BA-964A-4111-8B8C-8EF9D4624536}" dt="2022-02-14T21:39:02.365" v="2364" actId="478"/>
          <ac:spMkLst>
            <pc:docMk/>
            <pc:sldMk cId="3847843405" sldId="523"/>
            <ac:spMk id="4" creationId="{196BF9AA-2BBF-46D6-8C00-E9B98E0AD140}"/>
          </ac:spMkLst>
        </pc:spChg>
      </pc:sldChg>
      <pc:sldChg chg="addSp modSp add mod modAnim">
        <pc:chgData name="Igor Shinkar" userId="db6eb1b41a9778dd" providerId="LiveId" clId="{BB4316BA-964A-4111-8B8C-8EF9D4624536}" dt="2022-02-14T21:11:50.358" v="2117" actId="1076"/>
        <pc:sldMkLst>
          <pc:docMk/>
          <pc:sldMk cId="3790721556" sldId="524"/>
        </pc:sldMkLst>
        <pc:spChg chg="mod">
          <ac:chgData name="Igor Shinkar" userId="db6eb1b41a9778dd" providerId="LiveId" clId="{BB4316BA-964A-4111-8B8C-8EF9D4624536}" dt="2022-02-14T21:09:38.949" v="1984" actId="113"/>
          <ac:spMkLst>
            <pc:docMk/>
            <pc:sldMk cId="3790721556" sldId="524"/>
            <ac:spMk id="3" creationId="{00000000-0000-0000-0000-000000000000}"/>
          </ac:spMkLst>
        </pc:spChg>
        <pc:spChg chg="add mod">
          <ac:chgData name="Igor Shinkar" userId="db6eb1b41a9778dd" providerId="LiveId" clId="{BB4316BA-964A-4111-8B8C-8EF9D4624536}" dt="2022-02-14T21:11:23.871" v="2059" actId="1076"/>
          <ac:spMkLst>
            <pc:docMk/>
            <pc:sldMk cId="3790721556" sldId="524"/>
            <ac:spMk id="4" creationId="{8E005B32-7FA1-4790-8EFA-93E9AFA2820C}"/>
          </ac:spMkLst>
        </pc:spChg>
        <pc:spChg chg="add mod">
          <ac:chgData name="Igor Shinkar" userId="db6eb1b41a9778dd" providerId="LiveId" clId="{BB4316BA-964A-4111-8B8C-8EF9D4624536}" dt="2022-02-14T21:11:50.358" v="2117" actId="1076"/>
          <ac:spMkLst>
            <pc:docMk/>
            <pc:sldMk cId="3790721556" sldId="524"/>
            <ac:spMk id="5" creationId="{1D5E6F24-57F8-473A-A374-F26E2403DE4A}"/>
          </ac:spMkLst>
        </pc:spChg>
      </pc:sldChg>
      <pc:sldChg chg="modSp add">
        <pc:chgData name="Igor Shinkar" userId="db6eb1b41a9778dd" providerId="LiveId" clId="{BB4316BA-964A-4111-8B8C-8EF9D4624536}" dt="2022-02-14T21:37:38.413" v="2352" actId="20577"/>
        <pc:sldMkLst>
          <pc:docMk/>
          <pc:sldMk cId="2530071258" sldId="525"/>
        </pc:sldMkLst>
        <pc:spChg chg="mod">
          <ac:chgData name="Igor Shinkar" userId="db6eb1b41a9778dd" providerId="LiveId" clId="{BB4316BA-964A-4111-8B8C-8EF9D4624536}" dt="2022-02-14T21:37:38.413" v="2352" actId="20577"/>
          <ac:spMkLst>
            <pc:docMk/>
            <pc:sldMk cId="2530071258" sldId="52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57:32.072" v="2678" actId="20577"/>
        <pc:sldMkLst>
          <pc:docMk/>
          <pc:sldMk cId="3873823968" sldId="526"/>
        </pc:sldMkLst>
        <pc:spChg chg="mod">
          <ac:chgData name="Igor Shinkar" userId="db6eb1b41a9778dd" providerId="LiveId" clId="{BB4316BA-964A-4111-8B8C-8EF9D4624536}" dt="2022-02-14T21:51:35.633" v="2391" actId="20577"/>
          <ac:spMkLst>
            <pc:docMk/>
            <pc:sldMk cId="3873823968" sldId="526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57:32.072" v="2678" actId="20577"/>
          <ac:spMkLst>
            <pc:docMk/>
            <pc:sldMk cId="3873823968" sldId="52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2:24:35.728" v="3231" actId="6549"/>
        <pc:sldMkLst>
          <pc:docMk/>
          <pc:sldMk cId="3628305970" sldId="527"/>
        </pc:sldMkLst>
        <pc:spChg chg="mod">
          <ac:chgData name="Igor Shinkar" userId="db6eb1b41a9778dd" providerId="LiveId" clId="{BB4316BA-964A-4111-8B8C-8EF9D4624536}" dt="2022-02-14T22:24:35.728" v="3231" actId="6549"/>
          <ac:spMkLst>
            <pc:docMk/>
            <pc:sldMk cId="3628305970" sldId="527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34AB2667-ABEA-4C57-B4E9-385F9D913571}"/>
    <pc:docChg chg="undo custSel addSld delSld modSld sldOrd">
      <pc:chgData name="Igor Shinkar" userId="db6eb1b41a9778dd" providerId="LiveId" clId="{34AB2667-ABEA-4C57-B4E9-385F9D913571}" dt="2022-02-09T21:20:29.036" v="5200" actId="20577"/>
      <pc:docMkLst>
        <pc:docMk/>
      </pc:docMkLst>
      <pc:sldChg chg="modSp mod">
        <pc:chgData name="Igor Shinkar" userId="db6eb1b41a9778dd" providerId="LiveId" clId="{34AB2667-ABEA-4C57-B4E9-385F9D913571}" dt="2022-02-08T07:51:20.025" v="1" actId="20577"/>
        <pc:sldMkLst>
          <pc:docMk/>
          <pc:sldMk cId="0" sldId="256"/>
        </pc:sldMkLst>
        <pc:spChg chg="mod">
          <ac:chgData name="Igor Shinkar" userId="db6eb1b41a9778dd" providerId="LiveId" clId="{34AB2667-ABEA-4C57-B4E9-385F9D913571}" dt="2022-02-08T07:51:20.025" v="1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">
        <pc:chgData name="Igor Shinkar" userId="db6eb1b41a9778dd" providerId="LiveId" clId="{34AB2667-ABEA-4C57-B4E9-385F9D913571}" dt="2022-02-08T08:01:32.365" v="38" actId="47"/>
        <pc:sldMkLst>
          <pc:docMk/>
          <pc:sldMk cId="2575486170" sldId="310"/>
        </pc:sldMkLst>
        <pc:spChg chg="mod">
          <ac:chgData name="Igor Shinkar" userId="db6eb1b41a9778dd" providerId="LiveId" clId="{34AB2667-ABEA-4C57-B4E9-385F9D913571}" dt="2022-02-08T08:01:02.205" v="30" actId="21"/>
          <ac:spMkLst>
            <pc:docMk/>
            <pc:sldMk cId="2575486170" sldId="310"/>
            <ac:spMk id="3584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1:09.557" v="32" actId="21"/>
          <ac:spMkLst>
            <pc:docMk/>
            <pc:sldMk cId="2575486170" sldId="310"/>
            <ac:spMk id="35842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2:10.385" v="59" actId="47"/>
        <pc:sldMkLst>
          <pc:docMk/>
          <pc:sldMk cId="667346118" sldId="313"/>
        </pc:sldMkLst>
      </pc:sldChg>
      <pc:sldChg chg="modSp add del mod">
        <pc:chgData name="Igor Shinkar" userId="db6eb1b41a9778dd" providerId="LiveId" clId="{34AB2667-ABEA-4C57-B4E9-385F9D913571}" dt="2022-02-08T08:07:03.414" v="300" actId="47"/>
        <pc:sldMkLst>
          <pc:docMk/>
          <pc:sldMk cId="2206639197" sldId="314"/>
        </pc:sldMkLst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6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7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2" creationId="{00000000-0000-0000-0000-000000000000}"/>
          </ac:spMkLst>
        </pc:sp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1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23" creationId="{00000000-0000-0000-0000-000000000000}"/>
          </ac:cxnSpMkLst>
        </pc:cxnChg>
      </pc:sldChg>
      <pc:sldChg chg="modSp add del mod modAnim">
        <pc:chgData name="Igor Shinkar" userId="db6eb1b41a9778dd" providerId="LiveId" clId="{34AB2667-ABEA-4C57-B4E9-385F9D913571}" dt="2022-02-08T07:52:21.287" v="9" actId="5793"/>
        <pc:sldMkLst>
          <pc:docMk/>
          <pc:sldMk cId="1348404624" sldId="362"/>
        </pc:sldMkLst>
        <pc:spChg chg="mod">
          <ac:chgData name="Igor Shinkar" userId="db6eb1b41a9778dd" providerId="LiveId" clId="{34AB2667-ABEA-4C57-B4E9-385F9D913571}" dt="2022-02-08T07:52:18.097" v="7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7:52:21.287" v="9" actId="5793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83923114" sldId="364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42958585" sldId="36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14880161" sldId="36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27354254" sldId="36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90251965" sldId="37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368749123" sldId="37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09444367" sldId="373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64874547" sldId="44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649990" sldId="464"/>
        </pc:sldMkLst>
      </pc:sldChg>
      <pc:sldChg chg="modSp mod">
        <pc:chgData name="Igor Shinkar" userId="db6eb1b41a9778dd" providerId="LiveId" clId="{34AB2667-ABEA-4C57-B4E9-385F9D913571}" dt="2022-02-08T07:52:29.469" v="22" actId="20577"/>
        <pc:sldMkLst>
          <pc:docMk/>
          <pc:sldMk cId="1199358337" sldId="499"/>
        </pc:sldMkLst>
        <pc:spChg chg="mod">
          <ac:chgData name="Igor Shinkar" userId="db6eb1b41a9778dd" providerId="LiveId" clId="{34AB2667-ABEA-4C57-B4E9-385F9D913571}" dt="2022-02-08T07:52:29.469" v="22" actId="20577"/>
          <ac:spMkLst>
            <pc:docMk/>
            <pc:sldMk cId="1199358337" sldId="49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34AB2667-ABEA-4C57-B4E9-385F9D913571}" dt="2022-02-09T20:32:44.164" v="4603" actId="6549"/>
        <pc:sldMkLst>
          <pc:docMk/>
          <pc:sldMk cId="3757525877" sldId="500"/>
        </pc:sldMkLst>
        <pc:spChg chg="mod">
          <ac:chgData name="Igor Shinkar" userId="db6eb1b41a9778dd" providerId="LiveId" clId="{34AB2667-ABEA-4C57-B4E9-385F9D913571}" dt="2022-02-08T08:01:06.325" v="31"/>
          <ac:spMkLst>
            <pc:docMk/>
            <pc:sldMk cId="3757525877" sldId="500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32:44.164" v="4603" actId="6549"/>
          <ac:spMkLst>
            <pc:docMk/>
            <pc:sldMk cId="3757525877" sldId="500"/>
            <ac:spMk id="3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0:19.085" v="26" actId="47"/>
        <pc:sldMkLst>
          <pc:docMk/>
          <pc:sldMk cId="4010732284" sldId="500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2001591" sldId="501"/>
        </pc:sldMkLst>
      </pc:sldChg>
      <pc:sldChg chg="modSp add mod modAnim">
        <pc:chgData name="Igor Shinkar" userId="db6eb1b41a9778dd" providerId="LiveId" clId="{34AB2667-ABEA-4C57-B4E9-385F9D913571}" dt="2022-02-08T08:03:53.464" v="95" actId="20577"/>
        <pc:sldMkLst>
          <pc:docMk/>
          <pc:sldMk cId="3927156886" sldId="501"/>
        </pc:sldMkLst>
        <pc:spChg chg="mod">
          <ac:chgData name="Igor Shinkar" userId="db6eb1b41a9778dd" providerId="LiveId" clId="{34AB2667-ABEA-4C57-B4E9-385F9D913571}" dt="2022-02-08T08:03:53.464" v="95" actId="20577"/>
          <ac:spMkLst>
            <pc:docMk/>
            <pc:sldMk cId="3927156886" sldId="50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515108027" sldId="502"/>
        </pc:sldMkLst>
      </pc:sldChg>
      <pc:sldChg chg="addSp modSp add mod modAnim">
        <pc:chgData name="Igor Shinkar" userId="db6eb1b41a9778dd" providerId="LiveId" clId="{34AB2667-ABEA-4C57-B4E9-385F9D913571}" dt="2022-02-08T08:06:53.545" v="299" actId="1038"/>
        <pc:sldMkLst>
          <pc:docMk/>
          <pc:sldMk cId="594380451" sldId="502"/>
        </pc:sldMkLst>
        <pc:spChg chg="mod">
          <ac:chgData name="Igor Shinkar" userId="db6eb1b41a9778dd" providerId="LiveId" clId="{34AB2667-ABEA-4C57-B4E9-385F9D913571}" dt="2022-02-08T08:06:13.840" v="288" actId="20577"/>
          <ac:spMkLst>
            <pc:docMk/>
            <pc:sldMk cId="594380451" sldId="502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06:47.205" v="297" actId="1038"/>
          <ac:spMkLst>
            <pc:docMk/>
            <pc:sldMk cId="594380451" sldId="502"/>
            <ac:spMk id="4" creationId="{6E09ACD0-847F-4952-847B-A0356CC3F0E1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5" creationId="{C082ED55-E78C-448E-90C8-2D72007CA6F1}"/>
          </ac:spMkLst>
        </pc:spChg>
        <pc:spChg chg="add mod">
          <ac:chgData name="Igor Shinkar" userId="db6eb1b41a9778dd" providerId="LiveId" clId="{34AB2667-ABEA-4C57-B4E9-385F9D913571}" dt="2022-02-08T08:06:48.553" v="298" actId="1038"/>
          <ac:spMkLst>
            <pc:docMk/>
            <pc:sldMk cId="594380451" sldId="502"/>
            <ac:spMk id="7" creationId="{AEA0A8CA-AEE6-46B9-AA1D-10523CC3FA53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8" creationId="{FE8CB96D-61CE-48D6-8F6C-8B7B575983C1}"/>
          </ac:spMkLst>
        </pc:spChg>
        <pc:spChg chg="add mod">
          <ac:chgData name="Igor Shinkar" userId="db6eb1b41a9778dd" providerId="LiveId" clId="{34AB2667-ABEA-4C57-B4E9-385F9D913571}" dt="2022-02-08T08:06:53.545" v="299" actId="1038"/>
          <ac:spMkLst>
            <pc:docMk/>
            <pc:sldMk cId="594380451" sldId="502"/>
            <ac:spMk id="10" creationId="{73714451-144E-4B24-B87D-D0A4E8F623B0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11" creationId="{1C318F3D-3D40-44DC-B0AF-DE03DB2A6EBE}"/>
          </ac:spMkLst>
        </pc:spChg>
        <pc:cxnChg chg="add mod">
          <ac:chgData name="Igor Shinkar" userId="db6eb1b41a9778dd" providerId="LiveId" clId="{34AB2667-ABEA-4C57-B4E9-385F9D913571}" dt="2022-02-08T08:06:47.205" v="297" actId="1038"/>
          <ac:cxnSpMkLst>
            <pc:docMk/>
            <pc:sldMk cId="594380451" sldId="502"/>
            <ac:cxnSpMk id="6" creationId="{A3ABD98F-DEF9-43A9-94CA-FB378C9B7A16}"/>
          </ac:cxnSpMkLst>
        </pc:cxnChg>
        <pc:cxnChg chg="add mod">
          <ac:chgData name="Igor Shinkar" userId="db6eb1b41a9778dd" providerId="LiveId" clId="{34AB2667-ABEA-4C57-B4E9-385F9D913571}" dt="2022-02-08T08:06:48.553" v="298" actId="1038"/>
          <ac:cxnSpMkLst>
            <pc:docMk/>
            <pc:sldMk cId="594380451" sldId="502"/>
            <ac:cxnSpMk id="9" creationId="{67A74A9A-6D94-4B9C-AE12-9B47AAAD96C0}"/>
          </ac:cxnSpMkLst>
        </pc:cxnChg>
        <pc:cxnChg chg="add mod">
          <ac:chgData name="Igor Shinkar" userId="db6eb1b41a9778dd" providerId="LiveId" clId="{34AB2667-ABEA-4C57-B4E9-385F9D913571}" dt="2022-02-08T08:06:53.545" v="299" actId="1038"/>
          <ac:cxnSpMkLst>
            <pc:docMk/>
            <pc:sldMk cId="594380451" sldId="502"/>
            <ac:cxnSpMk id="12" creationId="{0B85DEC3-036A-47A0-BE64-217F7DA87E57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3809322" sldId="503"/>
        </pc:sldMkLst>
      </pc:sldChg>
      <pc:sldChg chg="addSp modSp add mod modAnim">
        <pc:chgData name="Igor Shinkar" userId="db6eb1b41a9778dd" providerId="LiveId" clId="{34AB2667-ABEA-4C57-B4E9-385F9D913571}" dt="2022-02-09T20:39:21.700" v="4620" actId="20577"/>
        <pc:sldMkLst>
          <pc:docMk/>
          <pc:sldMk cId="2409439770" sldId="503"/>
        </pc:sldMkLst>
        <pc:spChg chg="mod">
          <ac:chgData name="Igor Shinkar" userId="db6eb1b41a9778dd" providerId="LiveId" clId="{34AB2667-ABEA-4C57-B4E9-385F9D913571}" dt="2022-02-09T20:39:21.700" v="4620" actId="20577"/>
          <ac:spMkLst>
            <pc:docMk/>
            <pc:sldMk cId="2409439770" sldId="50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4" creationId="{6E09ACD0-847F-4952-847B-A0356CC3F0E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5" creationId="{C082ED55-E78C-448E-90C8-2D72007CA6F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7" creationId="{AEA0A8CA-AEE6-46B9-AA1D-10523CC3FA53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8" creationId="{FE8CB96D-61CE-48D6-8F6C-8B7B575983C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0" creationId="{73714451-144E-4B24-B87D-D0A4E8F623B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1" creationId="{1C318F3D-3D40-44DC-B0AF-DE03DB2A6EBE}"/>
          </ac:spMkLst>
        </pc:spChg>
        <pc:spChg chg="add 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4" creationId="{12FB6B3E-81F4-485C-B492-A7F20491A909}"/>
          </ac:spMkLst>
        </pc:sp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6" creationId="{A3ABD98F-DEF9-43A9-94CA-FB378C9B7A16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9" creationId="{67A74A9A-6D94-4B9C-AE12-9B47AAAD96C0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2" creationId="{0B85DEC3-036A-47A0-BE64-217F7DA87E57}"/>
          </ac:cxnSpMkLst>
        </pc:cxnChg>
        <pc:cxnChg chg="add 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5" creationId="{2B945FFC-160A-4699-AEDD-EA9BCEE2D2F2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50130677" sldId="504"/>
        </pc:sldMkLst>
      </pc:sldChg>
      <pc:sldChg chg="modSp add mod modAnim">
        <pc:chgData name="Igor Shinkar" userId="db6eb1b41a9778dd" providerId="LiveId" clId="{34AB2667-ABEA-4C57-B4E9-385F9D913571}" dt="2022-02-08T08:14:01.921" v="886" actId="20577"/>
        <pc:sldMkLst>
          <pc:docMk/>
          <pc:sldMk cId="2498393947" sldId="504"/>
        </pc:sldMkLst>
        <pc:spChg chg="mod">
          <ac:chgData name="Igor Shinkar" userId="db6eb1b41a9778dd" providerId="LiveId" clId="{34AB2667-ABEA-4C57-B4E9-385F9D913571}" dt="2022-02-08T08:10:45.802" v="554" actId="20577"/>
          <ac:spMkLst>
            <pc:docMk/>
            <pc:sldMk cId="2498393947" sldId="504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4:01.921" v="886" actId="20577"/>
          <ac:spMkLst>
            <pc:docMk/>
            <pc:sldMk cId="2498393947" sldId="50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34AB2667-ABEA-4C57-B4E9-385F9D913571}" dt="2022-02-08T08:13:48.844" v="862" actId="6549"/>
        <pc:sldMkLst>
          <pc:docMk/>
          <pc:sldMk cId="3498019709" sldId="505"/>
        </pc:sldMkLst>
        <pc:spChg chg="mod">
          <ac:chgData name="Igor Shinkar" userId="db6eb1b41a9778dd" providerId="LiveId" clId="{34AB2667-ABEA-4C57-B4E9-385F9D913571}" dt="2022-02-08T08:13:48.844" v="862" actId="6549"/>
          <ac:spMkLst>
            <pc:docMk/>
            <pc:sldMk cId="3498019709" sldId="505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534024383" sldId="505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909007371" sldId="506"/>
        </pc:sldMkLst>
      </pc:sldChg>
      <pc:sldChg chg="modSp add mod">
        <pc:chgData name="Igor Shinkar" userId="db6eb1b41a9778dd" providerId="LiveId" clId="{34AB2667-ABEA-4C57-B4E9-385F9D913571}" dt="2022-02-08T14:29:00.913" v="2973" actId="20577"/>
        <pc:sldMkLst>
          <pc:docMk/>
          <pc:sldMk cId="3383331164" sldId="506"/>
        </pc:sldMkLst>
        <pc:spChg chg="mod">
          <ac:chgData name="Igor Shinkar" userId="db6eb1b41a9778dd" providerId="LiveId" clId="{34AB2667-ABEA-4C57-B4E9-385F9D913571}" dt="2022-02-08T14:29:00.913" v="2973" actId="20577"/>
          <ac:spMkLst>
            <pc:docMk/>
            <pc:sldMk cId="3383331164" sldId="506"/>
            <ac:spMk id="3" creationId="{00000000-0000-0000-0000-000000000000}"/>
          </ac:spMkLst>
        </pc:spChg>
      </pc:sldChg>
      <pc:sldChg chg="modSp add mod ord modAnim">
        <pc:chgData name="Igor Shinkar" userId="db6eb1b41a9778dd" providerId="LiveId" clId="{34AB2667-ABEA-4C57-B4E9-385F9D913571}" dt="2022-02-08T14:31:50.060" v="3154"/>
        <pc:sldMkLst>
          <pc:docMk/>
          <pc:sldMk cId="584232696" sldId="507"/>
        </pc:sldMkLst>
        <pc:spChg chg="mod">
          <ac:chgData name="Igor Shinkar" userId="db6eb1b41a9778dd" providerId="LiveId" clId="{34AB2667-ABEA-4C57-B4E9-385F9D913571}" dt="2022-02-08T08:13:58.281" v="885" actId="20577"/>
          <ac:spMkLst>
            <pc:docMk/>
            <pc:sldMk cId="584232696" sldId="507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1:34.787" v="3152" actId="20577"/>
          <ac:spMkLst>
            <pc:docMk/>
            <pc:sldMk cId="584232696" sldId="507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159336625" sldId="50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04273992" sldId="508"/>
        </pc:sldMkLst>
      </pc:sldChg>
      <pc:sldChg chg="addSp modSp add mod modAnim">
        <pc:chgData name="Igor Shinkar" userId="db6eb1b41a9778dd" providerId="LiveId" clId="{34AB2667-ABEA-4C57-B4E9-385F9D913571}" dt="2022-02-08T14:32:12.630" v="3160" actId="14100"/>
        <pc:sldMkLst>
          <pc:docMk/>
          <pc:sldMk cId="3427526919" sldId="508"/>
        </pc:sldMkLst>
        <pc:spChg chg="mod">
          <ac:chgData name="Igor Shinkar" userId="db6eb1b41a9778dd" providerId="LiveId" clId="{34AB2667-ABEA-4C57-B4E9-385F9D913571}" dt="2022-02-08T14:20:25.602" v="2287" actId="6549"/>
          <ac:spMkLst>
            <pc:docMk/>
            <pc:sldMk cId="3427526919" sldId="508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22:01.360" v="1727" actId="14100"/>
          <ac:spMkLst>
            <pc:docMk/>
            <pc:sldMk cId="3427526919" sldId="508"/>
            <ac:spMk id="4" creationId="{20A51A45-403F-44EC-BB89-346025446B99}"/>
          </ac:spMkLst>
        </pc:spChg>
        <pc:spChg chg="add mod">
          <ac:chgData name="Igor Shinkar" userId="db6eb1b41a9778dd" providerId="LiveId" clId="{34AB2667-ABEA-4C57-B4E9-385F9D913571}" dt="2022-02-08T08:24:00.366" v="1800" actId="255"/>
          <ac:spMkLst>
            <pc:docMk/>
            <pc:sldMk cId="3427526919" sldId="508"/>
            <ac:spMk id="5" creationId="{3453B4D2-616D-4F9E-8152-B44BFBEB8626}"/>
          </ac:spMkLst>
        </pc:spChg>
        <pc:spChg chg="add mod">
          <ac:chgData name="Igor Shinkar" userId="db6eb1b41a9778dd" providerId="LiveId" clId="{34AB2667-ABEA-4C57-B4E9-385F9D913571}" dt="2022-02-08T08:22:22.207" v="1731" actId="14100"/>
          <ac:spMkLst>
            <pc:docMk/>
            <pc:sldMk cId="3427526919" sldId="508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32:12.630" v="3160" actId="14100"/>
          <ac:spMkLst>
            <pc:docMk/>
            <pc:sldMk cId="3427526919" sldId="508"/>
            <ac:spMk id="34" creationId="{0D405845-44A9-4C29-B6C9-FCCD9EA8D8E3}"/>
          </ac:spMkLst>
        </pc:sp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6" creationId="{7EAF330B-9E7F-4DAB-895E-051FB880D3CA}"/>
          </ac:cxnSpMkLst>
        </pc:cxn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8" creationId="{CCF8749E-2ADA-4F91-BCC2-3CBB3EADC2D0}"/>
          </ac:cxnSpMkLst>
        </pc:cxnChg>
      </pc:sldChg>
      <pc:sldChg chg="addSp delSp modSp add mod delAnim modAnim">
        <pc:chgData name="Igor Shinkar" userId="db6eb1b41a9778dd" providerId="LiveId" clId="{34AB2667-ABEA-4C57-B4E9-385F9D913571}" dt="2022-02-08T14:32:28.656" v="3171" actId="20577"/>
        <pc:sldMkLst>
          <pc:docMk/>
          <pc:sldMk cId="1033112375" sldId="509"/>
        </pc:sldMkLst>
        <pc:spChg chg="mod">
          <ac:chgData name="Igor Shinkar" userId="db6eb1b41a9778dd" providerId="LiveId" clId="{34AB2667-ABEA-4C57-B4E9-385F9D913571}" dt="2022-02-08T14:32:28.656" v="3171" actId="20577"/>
          <ac:spMkLst>
            <pc:docMk/>
            <pc:sldMk cId="1033112375" sldId="509"/>
            <ac:spMk id="3" creationId="{00000000-0000-0000-0000-000000000000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4" creationId="{20A51A45-403F-44EC-BB89-346025446B99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5" creationId="{3453B4D2-616D-4F9E-8152-B44BFBEB8626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2" creationId="{63F27292-DCC0-4953-A048-78D7D1EBE43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3" creationId="{EAD9A4B5-E4FF-4D3E-BA3A-D9EBB5BAD6FF}"/>
          </ac:spMkLst>
        </pc:spChg>
        <pc:spChg chg="add del mod">
          <ac:chgData name="Igor Shinkar" userId="db6eb1b41a9778dd" providerId="LiveId" clId="{34AB2667-ABEA-4C57-B4E9-385F9D913571}" dt="2022-02-08T08:31:03.909" v="2025" actId="478"/>
          <ac:spMkLst>
            <pc:docMk/>
            <pc:sldMk cId="1033112375" sldId="509"/>
            <ac:spMk id="15" creationId="{504B1722-A47B-4A28-A38B-D87421F82D69}"/>
          </ac:spMkLst>
        </pc:spChg>
        <pc:spChg chg="add del mod">
          <ac:chgData name="Igor Shinkar" userId="db6eb1b41a9778dd" providerId="LiveId" clId="{34AB2667-ABEA-4C57-B4E9-385F9D913571}" dt="2022-02-08T08:31:01.223" v="2024" actId="478"/>
          <ac:spMkLst>
            <pc:docMk/>
            <pc:sldMk cId="1033112375" sldId="509"/>
            <ac:spMk id="18" creationId="{23182D16-29F7-49CE-B3C2-F77B74B06728}"/>
          </ac:spMkLst>
        </pc:spChg>
        <pc:spChg chg="add mod">
          <ac:chgData name="Igor Shinkar" userId="db6eb1b41a9778dd" providerId="LiveId" clId="{34AB2667-ABEA-4C57-B4E9-385F9D913571}" dt="2022-02-08T14:17:00.783" v="2155" actId="6549"/>
          <ac:spMkLst>
            <pc:docMk/>
            <pc:sldMk cId="1033112375" sldId="509"/>
            <ac:spMk id="19" creationId="{21FEE0D8-343D-44DB-8A12-F0FAFBFC0163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0" creationId="{63E6C2C7-6277-4CF0-B4A3-D2B01989979B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1" creationId="{1A832B30-17F2-4C99-B16F-AD73F361647E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2" creationId="{A8703AAE-EF18-479C-85DD-D1DF263C64F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3" creationId="{EF3DBE33-8897-452D-BDEE-C982B9B2BD96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4" creationId="{C1ED91A0-8E1E-46FE-AE74-04A654891DD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5" creationId="{71DFD7EE-13BC-4D7F-80A6-43E82351BBD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6" creationId="{3D573563-9649-43E4-96FE-B70620E647EF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7" creationId="{C08D1AF4-F57E-42D7-A563-EEC400876929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08:29:26.751" v="1954" actId="478"/>
          <ac:spMkLst>
            <pc:docMk/>
            <pc:sldMk cId="1033112375" sldId="509"/>
            <ac:spMk id="34" creationId="{0D405845-44A9-4C29-B6C9-FCCD9EA8D8E3}"/>
          </ac:spMkLst>
        </pc:spChg>
        <pc:spChg chg="add mod">
          <ac:chgData name="Igor Shinkar" userId="db6eb1b41a9778dd" providerId="LiveId" clId="{34AB2667-ABEA-4C57-B4E9-385F9D913571}" dt="2022-02-08T14:19:06.978" v="2279" actId="164"/>
          <ac:spMkLst>
            <pc:docMk/>
            <pc:sldMk cId="1033112375" sldId="509"/>
            <ac:spMk id="34" creationId="{36A9FA6E-9487-466A-B6A3-AB59A5F02CF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35" creationId="{F73D1ABE-18AE-4DBD-BFDB-39B042A276DB}"/>
          </ac:spMkLst>
        </pc:spChg>
        <pc:grpChg chg="add mod">
          <ac:chgData name="Igor Shinkar" userId="db6eb1b41a9778dd" providerId="LiveId" clId="{34AB2667-ABEA-4C57-B4E9-385F9D913571}" dt="2022-02-08T14:25:14.685" v="2676" actId="1035"/>
          <ac:grpSpMkLst>
            <pc:docMk/>
            <pc:sldMk cId="1033112375" sldId="509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19:06.978" v="2279" actId="164"/>
          <ac:grpSpMkLst>
            <pc:docMk/>
            <pc:sldMk cId="1033112375" sldId="509"/>
            <ac:grpSpMk id="10" creationId="{D982F071-0B28-485E-9D8F-D9EC75BE693B}"/>
          </ac:grpSpMkLst>
        </pc:grp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6" creationId="{7EAF330B-9E7F-4DAB-895E-051FB880D3CA}"/>
          </ac:cxnSpMkLst>
        </pc:cxn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8" creationId="{CCF8749E-2ADA-4F91-BCC2-3CBB3EADC2D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1" creationId="{4D6F49B3-813A-452E-B5B6-50F8C890D563}"/>
          </ac:cxnSpMkLst>
        </pc:cxnChg>
        <pc:cxnChg chg="add del mod">
          <ac:chgData name="Igor Shinkar" userId="db6eb1b41a9778dd" providerId="LiveId" clId="{34AB2667-ABEA-4C57-B4E9-385F9D913571}" dt="2022-02-08T08:31:06.363" v="2026" actId="478"/>
          <ac:cxnSpMkLst>
            <pc:docMk/>
            <pc:sldMk cId="1033112375" sldId="509"/>
            <ac:cxnSpMk id="14" creationId="{7B731EB2-9EB8-4B19-891B-FFD22506E368}"/>
          </ac:cxnSpMkLst>
        </pc:cxnChg>
        <pc:cxnChg chg="add mod">
          <ac:chgData name="Igor Shinkar" userId="db6eb1b41a9778dd" providerId="LiveId" clId="{34AB2667-ABEA-4C57-B4E9-385F9D913571}" dt="2022-02-08T14:17:08.373" v="2186" actId="1038"/>
          <ac:cxnSpMkLst>
            <pc:docMk/>
            <pc:sldMk cId="1033112375" sldId="509"/>
            <ac:cxnSpMk id="16" creationId="{30205E0A-02BC-4BBE-BD21-6B1E30B1654E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7" creationId="{1E17B656-CFC0-49D2-9F87-3F462537DCC8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29" creationId="{BB95158E-AE04-4C8A-9ED7-9C77839F4C1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0" creationId="{75F5612B-3A2A-4564-978D-2FBD3F95A4ED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1" creationId="{7F379039-E189-41F8-85A9-D74C02D87641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2" creationId="{54C071A8-838E-41F8-9A4E-A971768DCAD3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3" creationId="{88F19DE6-4F06-4E51-9B27-F3BC4D745DAA}"/>
          </ac:cxnSpMkLst>
        </pc:cxnChg>
        <pc:cxnChg chg="add mod">
          <ac:chgData name="Igor Shinkar" userId="db6eb1b41a9778dd" providerId="LiveId" clId="{34AB2667-ABEA-4C57-B4E9-385F9D913571}" dt="2022-02-08T14:19:06.978" v="2279" actId="164"/>
          <ac:cxnSpMkLst>
            <pc:docMk/>
            <pc:sldMk cId="1033112375" sldId="509"/>
            <ac:cxnSpMk id="36" creationId="{51802EF1-F11C-4D37-B233-BB2BB779D238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788072495" sldId="509"/>
        </pc:sldMkLst>
      </pc:sldChg>
      <pc:sldChg chg="add del">
        <pc:chgData name="Igor Shinkar" userId="db6eb1b41a9778dd" providerId="LiveId" clId="{34AB2667-ABEA-4C57-B4E9-385F9D913571}" dt="2022-02-08T14:21:52.720" v="2365" actId="47"/>
        <pc:sldMkLst>
          <pc:docMk/>
          <pc:sldMk cId="1313546898" sldId="510"/>
        </pc:sldMkLst>
      </pc:sldChg>
      <pc:sldChg chg="add del">
        <pc:chgData name="Igor Shinkar" userId="db6eb1b41a9778dd" providerId="LiveId" clId="{34AB2667-ABEA-4C57-B4E9-385F9D913571}" dt="2022-02-08T14:22:23.272" v="2375" actId="47"/>
        <pc:sldMkLst>
          <pc:docMk/>
          <pc:sldMk cId="1325807800" sldId="510"/>
        </pc:sldMkLst>
      </pc:sldChg>
      <pc:sldChg chg="delSp modSp add mod delAnim modAnim">
        <pc:chgData name="Igor Shinkar" userId="db6eb1b41a9778dd" providerId="LiveId" clId="{34AB2667-ABEA-4C57-B4E9-385F9D913571}" dt="2022-02-09T21:16:42.277" v="4917" actId="20577"/>
        <pc:sldMkLst>
          <pc:docMk/>
          <pc:sldMk cId="4160026270" sldId="510"/>
        </pc:sldMkLst>
        <pc:spChg chg="mod">
          <ac:chgData name="Igor Shinkar" userId="db6eb1b41a9778dd" providerId="LiveId" clId="{34AB2667-ABEA-4C57-B4E9-385F9D913571}" dt="2022-02-09T21:16:42.277" v="4917" actId="20577"/>
          <ac:spMkLst>
            <pc:docMk/>
            <pc:sldMk cId="4160026270" sldId="510"/>
            <ac:spMk id="3" creationId="{00000000-0000-0000-0000-000000000000}"/>
          </ac:spMkLst>
        </pc:spChg>
        <pc:grpChg chg="del">
          <ac:chgData name="Igor Shinkar" userId="db6eb1b41a9778dd" providerId="LiveId" clId="{34AB2667-ABEA-4C57-B4E9-385F9D913571}" dt="2022-02-08T14:22:33.597" v="2377" actId="478"/>
          <ac:grpSpMkLst>
            <pc:docMk/>
            <pc:sldMk cId="4160026270" sldId="510"/>
            <ac:grpSpMk id="6" creationId="{89F8EC69-1A05-4F09-974F-A2E166A69730}"/>
          </ac:grpSpMkLst>
        </pc:grpChg>
        <pc:cxnChg chg="mod">
          <ac:chgData name="Igor Shinkar" userId="db6eb1b41a9778dd" providerId="LiveId" clId="{34AB2667-ABEA-4C57-B4E9-385F9D913571}" dt="2022-02-08T14:22:33.597" v="2377" actId="478"/>
          <ac:cxnSpMkLst>
            <pc:docMk/>
            <pc:sldMk cId="4160026270" sldId="510"/>
            <ac:cxnSpMk id="31" creationId="{7F379039-E189-41F8-85A9-D74C02D87641}"/>
          </ac:cxnSpMkLst>
        </pc:cxnChg>
      </pc:sldChg>
      <pc:sldChg chg="add del">
        <pc:chgData name="Igor Shinkar" userId="db6eb1b41a9778dd" providerId="LiveId" clId="{34AB2667-ABEA-4C57-B4E9-385F9D913571}" dt="2022-02-08T14:22:08.049" v="2368"/>
        <pc:sldMkLst>
          <pc:docMk/>
          <pc:sldMk cId="904591755" sldId="511"/>
        </pc:sldMkLst>
      </pc:sldChg>
      <pc:sldChg chg="modSp add mod">
        <pc:chgData name="Igor Shinkar" userId="db6eb1b41a9778dd" providerId="LiveId" clId="{34AB2667-ABEA-4C57-B4E9-385F9D913571}" dt="2022-02-08T14:29:10.514" v="2987" actId="20577"/>
        <pc:sldMkLst>
          <pc:docMk/>
          <pc:sldMk cId="911996931" sldId="511"/>
        </pc:sldMkLst>
        <pc:spChg chg="mod">
          <ac:chgData name="Igor Shinkar" userId="db6eb1b41a9778dd" providerId="LiveId" clId="{34AB2667-ABEA-4C57-B4E9-385F9D913571}" dt="2022-02-08T14:29:10.514" v="2987" actId="20577"/>
          <ac:spMkLst>
            <pc:docMk/>
            <pc:sldMk cId="911996931" sldId="51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292961973" sldId="511"/>
        </pc:sldMkLst>
      </pc:sldChg>
      <pc:sldChg chg="modSp add del mod">
        <pc:chgData name="Igor Shinkar" userId="db6eb1b41a9778dd" providerId="LiveId" clId="{34AB2667-ABEA-4C57-B4E9-385F9D913571}" dt="2022-02-08T14:22:19.338" v="2374"/>
        <pc:sldMkLst>
          <pc:docMk/>
          <pc:sldMk cId="1339745972" sldId="511"/>
        </pc:sldMkLst>
        <pc:spChg chg="mod">
          <ac:chgData name="Igor Shinkar" userId="db6eb1b41a9778dd" providerId="LiveId" clId="{34AB2667-ABEA-4C57-B4E9-385F9D913571}" dt="2022-02-08T14:22:18.261" v="2373" actId="1076"/>
          <ac:spMkLst>
            <pc:docMk/>
            <pc:sldMk cId="1339745972" sldId="511"/>
            <ac:spMk id="23" creationId="{EF3DBE33-8897-452D-BDEE-C982B9B2BD96}"/>
          </ac:spMkLst>
        </pc:spChg>
        <pc:grpChg chg="mod">
          <ac:chgData name="Igor Shinkar" userId="db6eb1b41a9778dd" providerId="LiveId" clId="{34AB2667-ABEA-4C57-B4E9-385F9D913571}" dt="2022-02-08T14:22:14.418" v="2371" actId="1076"/>
          <ac:grpSpMkLst>
            <pc:docMk/>
            <pc:sldMk cId="1339745972" sldId="511"/>
            <ac:grpSpMk id="6" creationId="{89F8EC69-1A05-4F09-974F-A2E166A69730}"/>
          </ac:grpSpMkLst>
        </pc:gr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11430433" sldId="512"/>
        </pc:sldMkLst>
      </pc:sldChg>
      <pc:sldChg chg="modSp add mod">
        <pc:chgData name="Igor Shinkar" userId="db6eb1b41a9778dd" providerId="LiveId" clId="{34AB2667-ABEA-4C57-B4E9-385F9D913571}" dt="2022-02-08T14:31:59.480" v="3156" actId="6549"/>
        <pc:sldMkLst>
          <pc:docMk/>
          <pc:sldMk cId="3198867731" sldId="512"/>
        </pc:sldMkLst>
        <pc:spChg chg="mod">
          <ac:chgData name="Igor Shinkar" userId="db6eb1b41a9778dd" providerId="LiveId" clId="{34AB2667-ABEA-4C57-B4E9-385F9D913571}" dt="2022-02-08T14:31:59.480" v="3156" actId="6549"/>
          <ac:spMkLst>
            <pc:docMk/>
            <pc:sldMk cId="3198867731" sldId="51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94792213" sldId="513"/>
        </pc:sldMkLst>
      </pc:sldChg>
      <pc:sldChg chg="addSp delSp modSp add mod modAnim">
        <pc:chgData name="Igor Shinkar" userId="db6eb1b41a9778dd" providerId="LiveId" clId="{34AB2667-ABEA-4C57-B4E9-385F9D913571}" dt="2022-02-09T21:09:54.122" v="4898" actId="255"/>
        <pc:sldMkLst>
          <pc:docMk/>
          <pc:sldMk cId="1562137297" sldId="513"/>
        </pc:sldMkLst>
        <pc:spChg chg="mod">
          <ac:chgData name="Igor Shinkar" userId="db6eb1b41a9778dd" providerId="LiveId" clId="{34AB2667-ABEA-4C57-B4E9-385F9D913571}" dt="2022-02-09T21:09:54.122" v="4898" actId="255"/>
          <ac:spMkLst>
            <pc:docMk/>
            <pc:sldMk cId="1562137297" sldId="51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8:22.423" v="3537" actId="1076"/>
          <ac:spMkLst>
            <pc:docMk/>
            <pc:sldMk cId="1562137297" sldId="513"/>
            <ac:spMk id="21" creationId="{1A832B30-17F2-4C99-B16F-AD73F361647E}"/>
          </ac:spMkLst>
        </pc:spChg>
        <pc:spChg chg="mod">
          <ac:chgData name="Igor Shinkar" userId="db6eb1b41a9778dd" providerId="LiveId" clId="{34AB2667-ABEA-4C57-B4E9-385F9D913571}" dt="2022-02-08T14:38:15.558" v="3535" actId="1076"/>
          <ac:spMkLst>
            <pc:docMk/>
            <pc:sldMk cId="1562137297" sldId="513"/>
            <ac:spMk id="25" creationId="{71DFD7EE-13BC-4D7F-80A6-43E82351BBD4}"/>
          </ac:spMkLst>
        </pc:spChg>
        <pc:spChg chg="mod">
          <ac:chgData name="Igor Shinkar" userId="db6eb1b41a9778dd" providerId="LiveId" clId="{34AB2667-ABEA-4C57-B4E9-385F9D913571}" dt="2022-02-08T14:38:25.840" v="3542" actId="1037"/>
          <ac:spMkLst>
            <pc:docMk/>
            <pc:sldMk cId="1562137297" sldId="513"/>
            <ac:spMk id="26" creationId="{3D573563-9649-43E4-96FE-B70620E647EF}"/>
          </ac:spMkLst>
        </pc:spChg>
        <pc:spChg chg="mod">
          <ac:chgData name="Igor Shinkar" userId="db6eb1b41a9778dd" providerId="LiveId" clId="{34AB2667-ABEA-4C57-B4E9-385F9D913571}" dt="2022-02-08T14:38:34.756" v="3545" actId="20577"/>
          <ac:spMkLst>
            <pc:docMk/>
            <pc:sldMk cId="1562137297" sldId="513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14:39:36.507" v="3602" actId="478"/>
          <ac:spMkLst>
            <pc:docMk/>
            <pc:sldMk cId="1562137297" sldId="513"/>
            <ac:spMk id="34" creationId="{36A9FA6E-9487-466A-B6A3-AB59A5F02CF2}"/>
          </ac:spMkLst>
        </pc:spChg>
        <pc:spChg chg="mod">
          <ac:chgData name="Igor Shinkar" userId="db6eb1b41a9778dd" providerId="LiveId" clId="{34AB2667-ABEA-4C57-B4E9-385F9D913571}" dt="2022-02-08T14:41:53.623" v="3744" actId="1036"/>
          <ac:spMkLst>
            <pc:docMk/>
            <pc:sldMk cId="1562137297" sldId="513"/>
            <ac:spMk id="35" creationId="{F73D1ABE-18AE-4DBD-BFDB-39B042A276DB}"/>
          </ac:spMkLst>
        </pc:spChg>
        <pc:spChg chg="add mod">
          <ac:chgData name="Igor Shinkar" userId="db6eb1b41a9778dd" providerId="LiveId" clId="{34AB2667-ABEA-4C57-B4E9-385F9D913571}" dt="2022-02-08T14:39:09.713" v="3551" actId="164"/>
          <ac:spMkLst>
            <pc:docMk/>
            <pc:sldMk cId="1562137297" sldId="513"/>
            <ac:spMk id="38" creationId="{293058E3-2DB8-4BCA-8920-956E03F4691B}"/>
          </ac:spMkLst>
        </pc:spChg>
        <pc:spChg chg="add del">
          <ac:chgData name="Igor Shinkar" userId="db6eb1b41a9778dd" providerId="LiveId" clId="{34AB2667-ABEA-4C57-B4E9-385F9D913571}" dt="2022-02-08T14:44:48.458" v="3864" actId="22"/>
          <ac:spMkLst>
            <pc:docMk/>
            <pc:sldMk cId="1562137297" sldId="513"/>
            <ac:spMk id="43" creationId="{1877E4D2-3123-4435-A40E-29545253E897}"/>
          </ac:spMkLst>
        </pc:spChg>
        <pc:grpChg chg="mod">
          <ac:chgData name="Igor Shinkar" userId="db6eb1b41a9778dd" providerId="LiveId" clId="{34AB2667-ABEA-4C57-B4E9-385F9D913571}" dt="2022-02-08T14:39:01.157" v="3549" actId="164"/>
          <ac:grpSpMkLst>
            <pc:docMk/>
            <pc:sldMk cId="1562137297" sldId="513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39:09.713" v="3551" actId="164"/>
          <ac:grpSpMkLst>
            <pc:docMk/>
            <pc:sldMk cId="1562137297" sldId="513"/>
            <ac:grpSpMk id="40" creationId="{1847B1DE-18CE-4F36-928B-CB3D9E2CB04F}"/>
          </ac:grpSpMkLst>
        </pc:grpChg>
        <pc:grpChg chg="add mod">
          <ac:chgData name="Igor Shinkar" userId="db6eb1b41a9778dd" providerId="LiveId" clId="{34AB2667-ABEA-4C57-B4E9-385F9D913571}" dt="2022-02-08T14:40:36.732" v="3681" actId="1036"/>
          <ac:grpSpMkLst>
            <pc:docMk/>
            <pc:sldMk cId="1562137297" sldId="513"/>
            <ac:grpSpMk id="41" creationId="{C166BCD3-5DAF-47E7-AE1D-78038DD708BA}"/>
          </ac:grpSpMkLst>
        </pc:grpChg>
        <pc:cxnChg chg="del">
          <ac:chgData name="Igor Shinkar" userId="db6eb1b41a9778dd" providerId="LiveId" clId="{34AB2667-ABEA-4C57-B4E9-385F9D913571}" dt="2022-02-08T14:39:39.940" v="3603" actId="478"/>
          <ac:cxnSpMkLst>
            <pc:docMk/>
            <pc:sldMk cId="1562137297" sldId="513"/>
            <ac:cxnSpMk id="16" creationId="{30205E0A-02BC-4BBE-BD21-6B1E30B1654E}"/>
          </ac:cxnSpMkLst>
        </pc:cxnChg>
        <pc:cxnChg chg="mod">
          <ac:chgData name="Igor Shinkar" userId="db6eb1b41a9778dd" providerId="LiveId" clId="{34AB2667-ABEA-4C57-B4E9-385F9D913571}" dt="2022-02-08T14:38:49.852" v="3548" actId="14100"/>
          <ac:cxnSpMkLst>
            <pc:docMk/>
            <pc:sldMk cId="1562137297" sldId="513"/>
            <ac:cxnSpMk id="29" creationId="{BB95158E-AE04-4C8A-9ED7-9C77839F4C10}"/>
          </ac:cxnSpMkLst>
        </pc:cxnChg>
        <pc:cxnChg chg="del">
          <ac:chgData name="Igor Shinkar" userId="db6eb1b41a9778dd" providerId="LiveId" clId="{34AB2667-ABEA-4C57-B4E9-385F9D913571}" dt="2022-02-08T14:37:06.627" v="3484" actId="478"/>
          <ac:cxnSpMkLst>
            <pc:docMk/>
            <pc:sldMk cId="1562137297" sldId="513"/>
            <ac:cxnSpMk id="30" creationId="{75F5612B-3A2A-4564-978D-2FBD3F95A4ED}"/>
          </ac:cxnSpMkLst>
        </pc:cxnChg>
        <pc:cxnChg chg="del mod">
          <ac:chgData name="Igor Shinkar" userId="db6eb1b41a9778dd" providerId="LiveId" clId="{34AB2667-ABEA-4C57-B4E9-385F9D913571}" dt="2022-02-08T14:37:09.620" v="3485" actId="478"/>
          <ac:cxnSpMkLst>
            <pc:docMk/>
            <pc:sldMk cId="1562137297" sldId="513"/>
            <ac:cxnSpMk id="31" creationId="{7F379039-E189-41F8-85A9-D74C02D87641}"/>
          </ac:cxnSpMkLst>
        </pc:cxnChg>
        <pc:cxnChg chg="del">
          <ac:chgData name="Igor Shinkar" userId="db6eb1b41a9778dd" providerId="LiveId" clId="{34AB2667-ABEA-4C57-B4E9-385F9D913571}" dt="2022-02-08T14:37:12.829" v="3486" actId="478"/>
          <ac:cxnSpMkLst>
            <pc:docMk/>
            <pc:sldMk cId="1562137297" sldId="513"/>
            <ac:cxnSpMk id="32" creationId="{54C071A8-838E-41F8-9A4E-A971768DCAD3}"/>
          </ac:cxnSpMkLst>
        </pc:cxnChg>
        <pc:cxnChg chg="mod">
          <ac:chgData name="Igor Shinkar" userId="db6eb1b41a9778dd" providerId="LiveId" clId="{34AB2667-ABEA-4C57-B4E9-385F9D913571}" dt="2022-02-08T14:41:48.207" v="3732" actId="1036"/>
          <ac:cxnSpMkLst>
            <pc:docMk/>
            <pc:sldMk cId="1562137297" sldId="513"/>
            <ac:cxnSpMk id="33" creationId="{88F19DE6-4F06-4E51-9B27-F3BC4D745DAA}"/>
          </ac:cxnSpMkLst>
        </pc:cxnChg>
        <pc:cxnChg chg="mod">
          <ac:chgData name="Igor Shinkar" userId="db6eb1b41a9778dd" providerId="LiveId" clId="{34AB2667-ABEA-4C57-B4E9-385F9D913571}" dt="2022-02-08T14:37:54.974" v="3530" actId="14100"/>
          <ac:cxnSpMkLst>
            <pc:docMk/>
            <pc:sldMk cId="1562137297" sldId="513"/>
            <ac:cxnSpMk id="36" creationId="{51802EF1-F11C-4D37-B233-BB2BB779D238}"/>
          </ac:cxnSpMkLst>
        </pc:cxnChg>
        <pc:cxnChg chg="add mod">
          <ac:chgData name="Igor Shinkar" userId="db6eb1b41a9778dd" providerId="LiveId" clId="{34AB2667-ABEA-4C57-B4E9-385F9D913571}" dt="2022-02-08T14:39:01.157" v="3549" actId="164"/>
          <ac:cxnSpMkLst>
            <pc:docMk/>
            <pc:sldMk cId="1562137297" sldId="513"/>
            <ac:cxnSpMk id="37" creationId="{F7193077-F8F5-4080-A6B3-C405A5F5F46D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03559428" sldId="514"/>
        </pc:sldMkLst>
      </pc:sldChg>
      <pc:sldChg chg="add">
        <pc:chgData name="Igor Shinkar" userId="db6eb1b41a9778dd" providerId="LiveId" clId="{34AB2667-ABEA-4C57-B4E9-385F9D913571}" dt="2022-02-08T14:44:52.088" v="3865"/>
        <pc:sldMkLst>
          <pc:docMk/>
          <pc:sldMk cId="3177828465" sldId="514"/>
        </pc:sldMkLst>
      </pc:sldChg>
      <pc:sldChg chg="modSp add mod ord modAnim">
        <pc:chgData name="Igor Shinkar" userId="db6eb1b41a9778dd" providerId="LiveId" clId="{34AB2667-ABEA-4C57-B4E9-385F9D913571}" dt="2022-02-08T15:03:21.991" v="4310" actId="115"/>
        <pc:sldMkLst>
          <pc:docMk/>
          <pc:sldMk cId="3832433407" sldId="515"/>
        </pc:sldMkLst>
        <pc:spChg chg="mod">
          <ac:chgData name="Igor Shinkar" userId="db6eb1b41a9778dd" providerId="LiveId" clId="{34AB2667-ABEA-4C57-B4E9-385F9D913571}" dt="2022-02-08T14:46:47.440" v="3906" actId="255"/>
          <ac:spMkLst>
            <pc:docMk/>
            <pc:sldMk cId="3832433407" sldId="515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5:03:21.991" v="4310" actId="115"/>
          <ac:spMkLst>
            <pc:docMk/>
            <pc:sldMk cId="3832433407" sldId="515"/>
            <ac:spMk id="3" creationId="{00000000-0000-0000-0000-000000000000}"/>
          </ac:spMkLst>
        </pc:spChg>
      </pc:sldChg>
      <pc:sldChg chg="modSp add ord modAnim">
        <pc:chgData name="Igor Shinkar" userId="db6eb1b41a9778dd" providerId="LiveId" clId="{34AB2667-ABEA-4C57-B4E9-385F9D913571}" dt="2022-02-08T14:48:58.033" v="3978"/>
        <pc:sldMkLst>
          <pc:docMk/>
          <pc:sldMk cId="323852647" sldId="516"/>
        </pc:sldMkLst>
        <pc:spChg chg="mod">
          <ac:chgData name="Igor Shinkar" userId="db6eb1b41a9778dd" providerId="LiveId" clId="{34AB2667-ABEA-4C57-B4E9-385F9D913571}" dt="2022-02-08T14:48:08.445" v="3960" actId="5793"/>
          <ac:spMkLst>
            <pc:docMk/>
            <pc:sldMk cId="323852647" sldId="516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704769466" sldId="516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82628596" sldId="517"/>
        </pc:sldMkLst>
      </pc:sldChg>
      <pc:sldChg chg="new del">
        <pc:chgData name="Igor Shinkar" userId="db6eb1b41a9778dd" providerId="LiveId" clId="{34AB2667-ABEA-4C57-B4E9-385F9D913571}" dt="2022-02-08T14:49:00.557" v="3980" actId="47"/>
        <pc:sldMkLst>
          <pc:docMk/>
          <pc:sldMk cId="1309840987" sldId="517"/>
        </pc:sldMkLst>
      </pc:sldChg>
      <pc:sldChg chg="addSp delSp modSp add mod modAnim">
        <pc:chgData name="Igor Shinkar" userId="db6eb1b41a9778dd" providerId="LiveId" clId="{34AB2667-ABEA-4C57-B4E9-385F9D913571}" dt="2022-02-08T15:02:52.601" v="4286" actId="20577"/>
        <pc:sldMkLst>
          <pc:docMk/>
          <pc:sldMk cId="2824758475" sldId="517"/>
        </pc:sldMkLst>
        <pc:spChg chg="mod">
          <ac:chgData name="Igor Shinkar" userId="db6eb1b41a9778dd" providerId="LiveId" clId="{34AB2667-ABEA-4C57-B4E9-385F9D913571}" dt="2022-02-08T15:02:52.601" v="4286" actId="20577"/>
          <ac:spMkLst>
            <pc:docMk/>
            <pc:sldMk cId="2824758475" sldId="517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14:57:18.331" v="4120"/>
          <ac:spMkLst>
            <pc:docMk/>
            <pc:sldMk cId="2824758475" sldId="517"/>
            <ac:spMk id="4" creationId="{D0C17BAD-4CD7-4C7F-BEA2-5C1B57951943}"/>
          </ac:spMkLst>
        </pc:spChg>
        <pc:spChg chg="add mod">
          <ac:chgData name="Igor Shinkar" userId="db6eb1b41a9778dd" providerId="LiveId" clId="{34AB2667-ABEA-4C57-B4E9-385F9D913571}" dt="2022-02-08T14:58:55.689" v="4181" actId="1037"/>
          <ac:spMkLst>
            <pc:docMk/>
            <pc:sldMk cId="2824758475" sldId="517"/>
            <ac:spMk id="6" creationId="{EF6EF5BF-C94B-45F6-A0F7-25156A553C43}"/>
          </ac:spMkLst>
        </pc:spChg>
        <pc:spChg chg="add mod">
          <ac:chgData name="Igor Shinkar" userId="db6eb1b41a9778dd" providerId="LiveId" clId="{34AB2667-ABEA-4C57-B4E9-385F9D913571}" dt="2022-02-08T14:59:55.260" v="4191" actId="14100"/>
          <ac:spMkLst>
            <pc:docMk/>
            <pc:sldMk cId="2824758475" sldId="517"/>
            <ac:spMk id="7" creationId="{D53795E6-0B97-4317-BADB-98DF6B86C87E}"/>
          </ac:spMkLst>
        </pc:spChg>
        <pc:spChg chg="add mod">
          <ac:chgData name="Igor Shinkar" userId="db6eb1b41a9778dd" providerId="LiveId" clId="{34AB2667-ABEA-4C57-B4E9-385F9D913571}" dt="2022-02-08T15:00:51.300" v="4209" actId="2711"/>
          <ac:spMkLst>
            <pc:docMk/>
            <pc:sldMk cId="2824758475" sldId="517"/>
            <ac:spMk id="8" creationId="{24BB720B-F0D9-45BE-AB7D-C7531FCA3817}"/>
          </ac:spMkLst>
        </pc:spChg>
        <pc:spChg chg="add mod">
          <ac:chgData name="Igor Shinkar" userId="db6eb1b41a9778dd" providerId="LiveId" clId="{34AB2667-ABEA-4C57-B4E9-385F9D913571}" dt="2022-02-08T15:02:28.460" v="4251" actId="1038"/>
          <ac:spMkLst>
            <pc:docMk/>
            <pc:sldMk cId="2824758475" sldId="517"/>
            <ac:spMk id="13" creationId="{3F126FAF-D36D-4201-A1E2-15A63F48B9DD}"/>
          </ac:spMkLst>
        </pc:spChg>
        <pc:spChg chg="add mod">
          <ac:chgData name="Igor Shinkar" userId="db6eb1b41a9778dd" providerId="LiveId" clId="{34AB2667-ABEA-4C57-B4E9-385F9D913571}" dt="2022-02-08T15:01:39.258" v="4245" actId="1038"/>
          <ac:spMkLst>
            <pc:docMk/>
            <pc:sldMk cId="2824758475" sldId="517"/>
            <ac:spMk id="14" creationId="{0F4370BE-8165-4142-910E-688C34C595FC}"/>
          </ac:spMkLst>
        </pc:spChg>
        <pc:picChg chg="add del mod">
          <ac:chgData name="Igor Shinkar" userId="db6eb1b41a9778dd" providerId="LiveId" clId="{34AB2667-ABEA-4C57-B4E9-385F9D913571}" dt="2022-02-08T14:57:36.204" v="4123" actId="478"/>
          <ac:picMkLst>
            <pc:docMk/>
            <pc:sldMk cId="2824758475" sldId="517"/>
            <ac:picMk id="5" creationId="{DE63C5F8-4E07-478A-AE7F-CA3A93E77482}"/>
          </ac:picMkLst>
        </pc:picChg>
        <pc:cxnChg chg="add mod">
          <ac:chgData name="Igor Shinkar" userId="db6eb1b41a9778dd" providerId="LiveId" clId="{34AB2667-ABEA-4C57-B4E9-385F9D913571}" dt="2022-02-08T15:00:36.817" v="4196" actId="14100"/>
          <ac:cxnSpMkLst>
            <pc:docMk/>
            <pc:sldMk cId="2824758475" sldId="517"/>
            <ac:cxnSpMk id="9" creationId="{07AA9CF2-B7FC-4B4F-ADBA-F059ED834FDE}"/>
          </ac:cxnSpMkLst>
        </pc:cxnChg>
        <pc:cxnChg chg="add mod">
          <ac:chgData name="Igor Shinkar" userId="db6eb1b41a9778dd" providerId="LiveId" clId="{34AB2667-ABEA-4C57-B4E9-385F9D913571}" dt="2022-02-08T15:02:28.460" v="4251" actId="1038"/>
          <ac:cxnSpMkLst>
            <pc:docMk/>
            <pc:sldMk cId="2824758475" sldId="517"/>
            <ac:cxnSpMk id="15" creationId="{1BCFA52B-698E-4E1E-96DB-0E0A7F2E0E6A}"/>
          </ac:cxnSpMkLst>
        </pc:cxnChg>
      </pc:sldChg>
      <pc:sldChg chg="modSp add mod modAnim">
        <pc:chgData name="Igor Shinkar" userId="db6eb1b41a9778dd" providerId="LiveId" clId="{34AB2667-ABEA-4C57-B4E9-385F9D913571}" dt="2022-02-09T20:54:50.595" v="4858" actId="20577"/>
        <pc:sldMkLst>
          <pc:docMk/>
          <pc:sldMk cId="328095257" sldId="518"/>
        </pc:sldMkLst>
        <pc:spChg chg="mod">
          <ac:chgData name="Igor Shinkar" userId="db6eb1b41a9778dd" providerId="LiveId" clId="{34AB2667-ABEA-4C57-B4E9-385F9D913571}" dt="2022-02-09T20:24:24.212" v="4312"/>
          <ac:spMkLst>
            <pc:docMk/>
            <pc:sldMk cId="328095257" sldId="518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54:50.595" v="4858" actId="20577"/>
          <ac:spMkLst>
            <pc:docMk/>
            <pc:sldMk cId="328095257" sldId="518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90140729" sldId="51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16343188" sldId="519"/>
        </pc:sldMkLst>
      </pc:sldChg>
      <pc:sldChg chg="modSp add modAnim">
        <pc:chgData name="Igor Shinkar" userId="db6eb1b41a9778dd" providerId="LiveId" clId="{34AB2667-ABEA-4C57-B4E9-385F9D913571}" dt="2022-02-09T20:45:16.586" v="4775" actId="20577"/>
        <pc:sldMkLst>
          <pc:docMk/>
          <pc:sldMk cId="2029747950" sldId="519"/>
        </pc:sldMkLst>
        <pc:spChg chg="mod">
          <ac:chgData name="Igor Shinkar" userId="db6eb1b41a9778dd" providerId="LiveId" clId="{34AB2667-ABEA-4C57-B4E9-385F9D913571}" dt="2022-02-09T20:45:16.586" v="4775" actId="20577"/>
          <ac:spMkLst>
            <pc:docMk/>
            <pc:sldMk cId="2029747950" sldId="519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2077757" sldId="520"/>
        </pc:sldMkLst>
      </pc:sldChg>
      <pc:sldChg chg="modSp add modAnim">
        <pc:chgData name="Igor Shinkar" userId="db6eb1b41a9778dd" providerId="LiveId" clId="{34AB2667-ABEA-4C57-B4E9-385F9D913571}" dt="2022-02-09T21:20:29.036" v="5200" actId="20577"/>
        <pc:sldMkLst>
          <pc:docMk/>
          <pc:sldMk cId="3646341729" sldId="520"/>
        </pc:sldMkLst>
        <pc:spChg chg="mod">
          <ac:chgData name="Igor Shinkar" userId="db6eb1b41a9778dd" providerId="LiveId" clId="{34AB2667-ABEA-4C57-B4E9-385F9D913571}" dt="2022-02-09T21:20:29.036" v="5200" actId="20577"/>
          <ac:spMkLst>
            <pc:docMk/>
            <pc:sldMk cId="3646341729" sldId="520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080286751" sldId="52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60657874" sldId="52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256570792" sldId="523"/>
        </pc:sldMkLst>
      </pc:sldChg>
    </pc:docChg>
  </pc:docChgLst>
  <pc:docChgLst>
    <pc:chgData name="Igor Shinkar" userId="db6eb1b41a9778dd" providerId="LiveId" clId="{E4513F52-491C-4FF2-9B35-003320872FE2}"/>
    <pc:docChg chg="undo custSel addSld delSld modSld sldOrd">
      <pc:chgData name="Igor Shinkar" userId="db6eb1b41a9778dd" providerId="LiveId" clId="{E4513F52-491C-4FF2-9B35-003320872FE2}" dt="2022-03-21T06:30:56.526" v="2946" actId="20577"/>
      <pc:docMkLst>
        <pc:docMk/>
      </pc:docMkLst>
      <pc:sldChg chg="add">
        <pc:chgData name="Igor Shinkar" userId="db6eb1b41a9778dd" providerId="LiveId" clId="{E4513F52-491C-4FF2-9B35-003320872FE2}" dt="2022-03-21T06:03:56.662" v="2233"/>
        <pc:sldMkLst>
          <pc:docMk/>
          <pc:sldMk cId="2304271973" sldId="353"/>
        </pc:sldMkLst>
      </pc:sldChg>
      <pc:sldChg chg="modSp add mod addAnim delAnim modAnim">
        <pc:chgData name="Igor Shinkar" userId="db6eb1b41a9778dd" providerId="LiveId" clId="{E4513F52-491C-4FF2-9B35-003320872FE2}" dt="2022-03-21T06:21:36.279" v="2720" actId="20577"/>
        <pc:sldMkLst>
          <pc:docMk/>
          <pc:sldMk cId="3629308129" sldId="357"/>
        </pc:sldMkLst>
        <pc:spChg chg="mod">
          <ac:chgData name="Igor Shinkar" userId="db6eb1b41a9778dd" providerId="LiveId" clId="{E4513F52-491C-4FF2-9B35-003320872FE2}" dt="2022-03-21T06:21:36.279" v="2720" actId="20577"/>
          <ac:spMkLst>
            <pc:docMk/>
            <pc:sldMk cId="3629308129" sldId="357"/>
            <ac:spMk id="3" creationId="{00000000-0000-0000-0000-000000000000}"/>
          </ac:spMkLst>
        </pc:spChg>
      </pc:sldChg>
      <pc:sldChg chg="modSp add ord">
        <pc:chgData name="Igor Shinkar" userId="db6eb1b41a9778dd" providerId="LiveId" clId="{E4513F52-491C-4FF2-9B35-003320872FE2}" dt="2022-03-21T06:21:05.066" v="2707" actId="20577"/>
        <pc:sldMkLst>
          <pc:docMk/>
          <pc:sldMk cId="2375035103" sldId="358"/>
        </pc:sldMkLst>
        <pc:spChg chg="mod">
          <ac:chgData name="Igor Shinkar" userId="db6eb1b41a9778dd" providerId="LiveId" clId="{E4513F52-491C-4FF2-9B35-003320872FE2}" dt="2022-03-21T06:21:05.066" v="2707" actId="20577"/>
          <ac:spMkLst>
            <pc:docMk/>
            <pc:sldMk cId="2375035103" sldId="358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E4513F52-491C-4FF2-9B35-003320872FE2}" dt="2022-03-21T06:20:48.235" v="2703" actId="6549"/>
        <pc:sldMkLst>
          <pc:docMk/>
          <pc:sldMk cId="4255294201" sldId="359"/>
        </pc:sldMkLst>
        <pc:spChg chg="mod">
          <ac:chgData name="Igor Shinkar" userId="db6eb1b41a9778dd" providerId="LiveId" clId="{E4513F52-491C-4FF2-9B35-003320872FE2}" dt="2022-03-21T06:20:39.517" v="2696" actId="20577"/>
          <ac:spMkLst>
            <pc:docMk/>
            <pc:sldMk cId="4255294201" sldId="359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0:48.235" v="2703" actId="6549"/>
          <ac:spMkLst>
            <pc:docMk/>
            <pc:sldMk cId="4255294201" sldId="359"/>
            <ac:spMk id="10" creationId="{E5B9D9D9-8EA3-4752-AC9D-F9810018AB42}"/>
          </ac:spMkLst>
        </pc:spChg>
      </pc:sldChg>
      <pc:sldChg chg="modSp add del mod modAnim">
        <pc:chgData name="Igor Shinkar" userId="db6eb1b41a9778dd" providerId="LiveId" clId="{E4513F52-491C-4FF2-9B35-003320872FE2}" dt="2022-03-21T06:22:07.282" v="2728" actId="6549"/>
        <pc:sldMkLst>
          <pc:docMk/>
          <pc:sldMk cId="2785025086" sldId="360"/>
        </pc:sldMkLst>
        <pc:spChg chg="mod">
          <ac:chgData name="Igor Shinkar" userId="db6eb1b41a9778dd" providerId="LiveId" clId="{E4513F52-491C-4FF2-9B35-003320872FE2}" dt="2022-03-21T06:22:07.282" v="2728" actId="6549"/>
          <ac:spMkLst>
            <pc:docMk/>
            <pc:sldMk cId="2785025086" sldId="360"/>
            <ac:spMk id="3" creationId="{00000000-0000-0000-0000-000000000000}"/>
          </ac:spMkLst>
        </pc:spChg>
      </pc:sldChg>
      <pc:sldChg chg="modSp mod modAnim">
        <pc:chgData name="Igor Shinkar" userId="db6eb1b41a9778dd" providerId="LiveId" clId="{E4513F52-491C-4FF2-9B35-003320872FE2}" dt="2022-03-21T06:25:16.620" v="2803" actId="6549"/>
        <pc:sldMkLst>
          <pc:docMk/>
          <pc:sldMk cId="1348404624" sldId="362"/>
        </pc:sldMkLst>
        <pc:spChg chg="mod">
          <ac:chgData name="Igor Shinkar" userId="db6eb1b41a9778dd" providerId="LiveId" clId="{E4513F52-491C-4FF2-9B35-003320872FE2}" dt="2022-03-21T06:25:15.416" v="2801" actId="20577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E4513F52-491C-4FF2-9B35-003320872FE2}" dt="2022-03-20T16:48:14.536" v="42" actId="47"/>
        <pc:sldMkLst>
          <pc:docMk/>
          <pc:sldMk cId="3052471585" sldId="383"/>
        </pc:sldMkLst>
      </pc:sldChg>
      <pc:sldChg chg="addSp modSp mod modAnim">
        <pc:chgData name="Igor Shinkar" userId="db6eb1b41a9778dd" providerId="LiveId" clId="{E4513F52-491C-4FF2-9B35-003320872FE2}" dt="2022-03-20T16:56:21.334" v="615" actId="16959"/>
        <pc:sldMkLst>
          <pc:docMk/>
          <pc:sldMk cId="1975219540" sldId="385"/>
        </pc:sldMkLst>
        <pc:spChg chg="mod">
          <ac:chgData name="Igor Shinkar" userId="db6eb1b41a9778dd" providerId="LiveId" clId="{E4513F52-491C-4FF2-9B35-003320872FE2}" dt="2022-03-20T16:50:54.194" v="251" actId="20577"/>
          <ac:spMkLst>
            <pc:docMk/>
            <pc:sldMk cId="1975219540" sldId="385"/>
            <ac:spMk id="3" creationId="{00000000-0000-0000-0000-000000000000}"/>
          </ac:spMkLst>
        </pc:spChg>
        <pc:spChg chg="add mod">
          <ac:chgData name="Igor Shinkar" userId="db6eb1b41a9778dd" providerId="LiveId" clId="{E4513F52-491C-4FF2-9B35-003320872FE2}" dt="2022-03-20T16:50:59.378" v="252" actId="14100"/>
          <ac:spMkLst>
            <pc:docMk/>
            <pc:sldMk cId="1975219540" sldId="385"/>
            <ac:spMk id="4" creationId="{7CF9AF3F-6D1D-43FE-8BDA-6D2B1B1E6B8C}"/>
          </ac:spMkLst>
        </pc:spChg>
        <pc:spChg chg="add mod">
          <ac:chgData name="Igor Shinkar" userId="db6eb1b41a9778dd" providerId="LiveId" clId="{E4513F52-491C-4FF2-9B35-003320872FE2}" dt="2022-03-20T16:53:07.678" v="425" actId="14100"/>
          <ac:spMkLst>
            <pc:docMk/>
            <pc:sldMk cId="1975219540" sldId="385"/>
            <ac:spMk id="5" creationId="{5D2BBB44-161D-4409-97AD-07944CE7B59A}"/>
          </ac:spMkLst>
        </pc:spChg>
      </pc:sldChg>
      <pc:sldChg chg="add del">
        <pc:chgData name="Igor Shinkar" userId="db6eb1b41a9778dd" providerId="LiveId" clId="{E4513F52-491C-4FF2-9B35-003320872FE2}" dt="2022-03-20T16:49:02.080" v="48" actId="47"/>
        <pc:sldMkLst>
          <pc:docMk/>
          <pc:sldMk cId="307140437" sldId="387"/>
        </pc:sldMkLst>
      </pc:sldChg>
      <pc:sldChg chg="del">
        <pc:chgData name="Igor Shinkar" userId="db6eb1b41a9778dd" providerId="LiveId" clId="{E4513F52-491C-4FF2-9B35-003320872FE2}" dt="2022-03-20T16:48:32.916" v="45" actId="47"/>
        <pc:sldMkLst>
          <pc:docMk/>
          <pc:sldMk cId="3489210820" sldId="388"/>
        </pc:sldMkLst>
      </pc:sldChg>
      <pc:sldChg chg="modSp modAnim">
        <pc:chgData name="Igor Shinkar" userId="db6eb1b41a9778dd" providerId="LiveId" clId="{E4513F52-491C-4FF2-9B35-003320872FE2}" dt="2022-03-20T16:54:50.818" v="562" actId="6549"/>
        <pc:sldMkLst>
          <pc:docMk/>
          <pc:sldMk cId="3131572730" sldId="394"/>
        </pc:sldMkLst>
        <pc:spChg chg="mod">
          <ac:chgData name="Igor Shinkar" userId="db6eb1b41a9778dd" providerId="LiveId" clId="{E4513F52-491C-4FF2-9B35-003320872FE2}" dt="2022-03-20T16:54:50.818" v="562" actId="6549"/>
          <ac:spMkLst>
            <pc:docMk/>
            <pc:sldMk cId="3131572730" sldId="39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E4513F52-491C-4FF2-9B35-003320872FE2}" dt="2022-03-21T06:02:45.959" v="2232" actId="6549"/>
        <pc:sldMkLst>
          <pc:docMk/>
          <pc:sldMk cId="1948451259" sldId="395"/>
        </pc:sldMkLst>
        <pc:spChg chg="mod">
          <ac:chgData name="Igor Shinkar" userId="db6eb1b41a9778dd" providerId="LiveId" clId="{E4513F52-491C-4FF2-9B35-003320872FE2}" dt="2022-03-21T06:02:45.959" v="2232" actId="6549"/>
          <ac:spMkLst>
            <pc:docMk/>
            <pc:sldMk cId="1948451259" sldId="395"/>
            <ac:spMk id="18434" creationId="{00000000-0000-0000-0000-000000000000}"/>
          </ac:spMkLst>
        </pc:spChg>
      </pc:sldChg>
      <pc:sldChg chg="modSp add">
        <pc:chgData name="Igor Shinkar" userId="db6eb1b41a9778dd" providerId="LiveId" clId="{E4513F52-491C-4FF2-9B35-003320872FE2}" dt="2022-03-21T05:14:43.202" v="1088" actId="20577"/>
        <pc:sldMkLst>
          <pc:docMk/>
          <pc:sldMk cId="3104965511" sldId="396"/>
        </pc:sldMkLst>
        <pc:spChg chg="mod">
          <ac:chgData name="Igor Shinkar" userId="db6eb1b41a9778dd" providerId="LiveId" clId="{E4513F52-491C-4FF2-9B35-003320872FE2}" dt="2022-03-21T05:14:43.202" v="1088" actId="20577"/>
          <ac:spMkLst>
            <pc:docMk/>
            <pc:sldMk cId="3104965511" sldId="39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5:34:49.567" v="1342" actId="6549"/>
        <pc:sldMkLst>
          <pc:docMk/>
          <pc:sldMk cId="917618198" sldId="397"/>
        </pc:sldMkLst>
        <pc:spChg chg="mod">
          <ac:chgData name="Igor Shinkar" userId="db6eb1b41a9778dd" providerId="LiveId" clId="{E4513F52-491C-4FF2-9B35-003320872FE2}" dt="2022-03-21T05:34:49.567" v="1342" actId="6549"/>
          <ac:spMkLst>
            <pc:docMk/>
            <pc:sldMk cId="917618198" sldId="397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E4513F52-491C-4FF2-9B35-003320872FE2}" dt="2022-03-21T05:14:18.688" v="1072" actId="6549"/>
        <pc:sldMkLst>
          <pc:docMk/>
          <pc:sldMk cId="3387683159" sldId="399"/>
        </pc:sldMkLst>
        <pc:spChg chg="mod">
          <ac:chgData name="Igor Shinkar" userId="db6eb1b41a9778dd" providerId="LiveId" clId="{E4513F52-491C-4FF2-9B35-003320872FE2}" dt="2022-03-21T05:14:16.416" v="1070" actId="1076"/>
          <ac:spMkLst>
            <pc:docMk/>
            <pc:sldMk cId="3387683159" sldId="399"/>
            <ac:spMk id="2" creationId="{00000000-0000-0000-0000-000000000000}"/>
          </ac:spMkLst>
        </pc:spChg>
        <pc:spChg chg="mod">
          <ac:chgData name="Igor Shinkar" userId="db6eb1b41a9778dd" providerId="LiveId" clId="{E4513F52-491C-4FF2-9B35-003320872FE2}" dt="2022-03-21T05:14:18.688" v="1072" actId="6549"/>
          <ac:spMkLst>
            <pc:docMk/>
            <pc:sldMk cId="3387683159" sldId="399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5:37:17.475" v="1359" actId="20577"/>
        <pc:sldMkLst>
          <pc:docMk/>
          <pc:sldMk cId="3222248501" sldId="400"/>
        </pc:sldMkLst>
        <pc:spChg chg="mod">
          <ac:chgData name="Igor Shinkar" userId="db6eb1b41a9778dd" providerId="LiveId" clId="{E4513F52-491C-4FF2-9B35-003320872FE2}" dt="2022-03-21T05:37:17.475" v="1359" actId="20577"/>
          <ac:spMkLst>
            <pc:docMk/>
            <pc:sldMk cId="3222248501" sldId="400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5:31:34.710" v="1298" actId="20577"/>
        <pc:sldMkLst>
          <pc:docMk/>
          <pc:sldMk cId="1107142166" sldId="401"/>
        </pc:sldMkLst>
        <pc:spChg chg="mod">
          <ac:chgData name="Igor Shinkar" userId="db6eb1b41a9778dd" providerId="LiveId" clId="{E4513F52-491C-4FF2-9B35-003320872FE2}" dt="2022-03-21T05:31:34.710" v="1298" actId="20577"/>
          <ac:spMkLst>
            <pc:docMk/>
            <pc:sldMk cId="1107142166" sldId="401"/>
            <ac:spMk id="3" creationId="{00000000-0000-0000-0000-000000000000}"/>
          </ac:spMkLst>
        </pc:spChg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877945267" sldId="402"/>
        </pc:sldMkLst>
      </pc:sldChg>
      <pc:sldChg chg="modSp add del modAnim">
        <pc:chgData name="Igor Shinkar" userId="db6eb1b41a9778dd" providerId="LiveId" clId="{E4513F52-491C-4FF2-9B35-003320872FE2}" dt="2022-03-21T06:02:26.080" v="2189" actId="47"/>
        <pc:sldMkLst>
          <pc:docMk/>
          <pc:sldMk cId="3352280914" sldId="403"/>
        </pc:sldMkLst>
        <pc:spChg chg="mod">
          <ac:chgData name="Igor Shinkar" userId="db6eb1b41a9778dd" providerId="LiveId" clId="{E4513F52-491C-4FF2-9B35-003320872FE2}" dt="2022-03-20T17:04:25.992" v="771" actId="6549"/>
          <ac:spMkLst>
            <pc:docMk/>
            <pc:sldMk cId="3352280914" sldId="403"/>
            <ac:spMk id="3" creationId="{00000000-0000-0000-0000-000000000000}"/>
          </ac:spMkLst>
        </pc:spChg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2312287725" sldId="404"/>
        </pc:sldMkLst>
      </pc:sldChg>
      <pc:sldChg chg="modSp add del modAnim">
        <pc:chgData name="Igor Shinkar" userId="db6eb1b41a9778dd" providerId="LiveId" clId="{E4513F52-491C-4FF2-9B35-003320872FE2}" dt="2022-03-21T06:02:26.080" v="2189" actId="47"/>
        <pc:sldMkLst>
          <pc:docMk/>
          <pc:sldMk cId="822509024" sldId="405"/>
        </pc:sldMkLst>
        <pc:spChg chg="mod">
          <ac:chgData name="Igor Shinkar" userId="db6eb1b41a9778dd" providerId="LiveId" clId="{E4513F52-491C-4FF2-9B35-003320872FE2}" dt="2022-03-21T05:40:43.514" v="1409" actId="20577"/>
          <ac:spMkLst>
            <pc:docMk/>
            <pc:sldMk cId="822509024" sldId="405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5:40:00.557" v="1388" actId="6549"/>
          <ac:spMkLst>
            <pc:docMk/>
            <pc:sldMk cId="822509024" sldId="405"/>
            <ac:spMk id="4" creationId="{8E9A972C-BCBF-49DB-B3E8-4D20EEF6AE8A}"/>
          </ac:spMkLst>
        </pc:spChg>
      </pc:sldChg>
      <pc:sldChg chg="modSp add del mod modAnim">
        <pc:chgData name="Igor Shinkar" userId="db6eb1b41a9778dd" providerId="LiveId" clId="{E4513F52-491C-4FF2-9B35-003320872FE2}" dt="2022-03-21T06:02:26.080" v="2189" actId="47"/>
        <pc:sldMkLst>
          <pc:docMk/>
          <pc:sldMk cId="3404396936" sldId="406"/>
        </pc:sldMkLst>
        <pc:spChg chg="mod">
          <ac:chgData name="Igor Shinkar" userId="db6eb1b41a9778dd" providerId="LiveId" clId="{E4513F52-491C-4FF2-9B35-003320872FE2}" dt="2022-03-21T06:00:54.872" v="2188" actId="20577"/>
          <ac:spMkLst>
            <pc:docMk/>
            <pc:sldMk cId="3404396936" sldId="406"/>
            <ac:spMk id="3" creationId="{00000000-0000-0000-0000-000000000000}"/>
          </ac:spMkLst>
        </pc:spChg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3070928324" sldId="407"/>
        </pc:sldMkLst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2451570570" sldId="409"/>
        </pc:sldMkLst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3025395758" sldId="410"/>
        </pc:sldMkLst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2737564029" sldId="411"/>
        </pc:sldMkLst>
      </pc:sldChg>
      <pc:sldChg chg="add del">
        <pc:chgData name="Igor Shinkar" userId="db6eb1b41a9778dd" providerId="LiveId" clId="{E4513F52-491C-4FF2-9B35-003320872FE2}" dt="2022-03-20T16:48:23.406" v="44" actId="47"/>
        <pc:sldMkLst>
          <pc:docMk/>
          <pc:sldMk cId="2465834078" sldId="426"/>
        </pc:sldMkLst>
      </pc:sldChg>
      <pc:sldChg chg="modSp add del mod modAnim">
        <pc:chgData name="Igor Shinkar" userId="db6eb1b41a9778dd" providerId="LiveId" clId="{E4513F52-491C-4FF2-9B35-003320872FE2}" dt="2022-03-21T05:31:57.253" v="1299" actId="47"/>
        <pc:sldMkLst>
          <pc:docMk/>
          <pc:sldMk cId="180064921" sldId="431"/>
        </pc:sldMkLst>
        <pc:spChg chg="mod">
          <ac:chgData name="Igor Shinkar" userId="db6eb1b41a9778dd" providerId="LiveId" clId="{E4513F52-491C-4FF2-9B35-003320872FE2}" dt="2022-03-21T05:25:35.879" v="1153" actId="20577"/>
          <ac:spMkLst>
            <pc:docMk/>
            <pc:sldMk cId="180064921" sldId="431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6:22:45.818" v="2731"/>
        <pc:sldMkLst>
          <pc:docMk/>
          <pc:sldMk cId="3162800588" sldId="432"/>
        </pc:sldMkLst>
        <pc:spChg chg="mod">
          <ac:chgData name="Igor Shinkar" userId="db6eb1b41a9778dd" providerId="LiveId" clId="{E4513F52-491C-4FF2-9B35-003320872FE2}" dt="2022-03-21T06:22:41.542" v="2730" actId="6549"/>
          <ac:spMkLst>
            <pc:docMk/>
            <pc:sldMk cId="3162800588" sldId="432"/>
            <ac:spMk id="3" creationId="{00000000-0000-0000-0000-000000000000}"/>
          </ac:spMkLst>
        </pc:spChg>
      </pc:sldChg>
      <pc:sldChg chg="modSp add del">
        <pc:chgData name="Igor Shinkar" userId="db6eb1b41a9778dd" providerId="LiveId" clId="{E4513F52-491C-4FF2-9B35-003320872FE2}" dt="2022-03-21T05:55:30.525" v="1994" actId="47"/>
        <pc:sldMkLst>
          <pc:docMk/>
          <pc:sldMk cId="467552636" sldId="433"/>
        </pc:sldMkLst>
        <pc:spChg chg="mod">
          <ac:chgData name="Igor Shinkar" userId="db6eb1b41a9778dd" providerId="LiveId" clId="{E4513F52-491C-4FF2-9B35-003320872FE2}" dt="2022-03-21T05:51:33.135" v="1855" actId="6549"/>
          <ac:spMkLst>
            <pc:docMk/>
            <pc:sldMk cId="467552636" sldId="433"/>
            <ac:spMk id="3" creationId="{00000000-0000-0000-0000-000000000000}"/>
          </ac:spMkLst>
        </pc:spChg>
      </pc:sldChg>
      <pc:sldChg chg="modSp add del mod modAnim">
        <pc:chgData name="Igor Shinkar" userId="db6eb1b41a9778dd" providerId="LiveId" clId="{E4513F52-491C-4FF2-9B35-003320872FE2}" dt="2022-03-21T06:22:31.701" v="2729" actId="47"/>
        <pc:sldMkLst>
          <pc:docMk/>
          <pc:sldMk cId="3809089630" sldId="434"/>
        </pc:sldMkLst>
        <pc:spChg chg="mod">
          <ac:chgData name="Igor Shinkar" userId="db6eb1b41a9778dd" providerId="LiveId" clId="{E4513F52-491C-4FF2-9B35-003320872FE2}" dt="2022-03-21T05:56:25.653" v="2014" actId="20577"/>
          <ac:spMkLst>
            <pc:docMk/>
            <pc:sldMk cId="3809089630" sldId="434"/>
            <ac:spMk id="3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02:34.978" v="2190"/>
        <pc:sldMkLst>
          <pc:docMk/>
          <pc:sldMk cId="466301862" sldId="435"/>
        </pc:sldMkLst>
      </pc:sldChg>
      <pc:sldChg chg="modSp add del modAnim">
        <pc:chgData name="Igor Shinkar" userId="db6eb1b41a9778dd" providerId="LiveId" clId="{E4513F52-491C-4FF2-9B35-003320872FE2}" dt="2022-03-21T06:02:26.080" v="2189" actId="47"/>
        <pc:sldMkLst>
          <pc:docMk/>
          <pc:sldMk cId="3082809043" sldId="435"/>
        </pc:sldMkLst>
        <pc:spChg chg="mod">
          <ac:chgData name="Igor Shinkar" userId="db6eb1b41a9778dd" providerId="LiveId" clId="{E4513F52-491C-4FF2-9B35-003320872FE2}" dt="2022-03-21T05:56:54.611" v="2019" actId="20577"/>
          <ac:spMkLst>
            <pc:docMk/>
            <pc:sldMk cId="3082809043" sldId="435"/>
            <ac:spMk id="3" creationId="{00000000-0000-0000-0000-000000000000}"/>
          </ac:spMkLst>
        </pc:spChg>
      </pc:sldChg>
      <pc:sldChg chg="add del">
        <pc:chgData name="Igor Shinkar" userId="db6eb1b41a9778dd" providerId="LiveId" clId="{E4513F52-491C-4FF2-9B35-003320872FE2}" dt="2022-03-21T06:08:42.152" v="2306" actId="47"/>
        <pc:sldMkLst>
          <pc:docMk/>
          <pc:sldMk cId="1975209935" sldId="436"/>
        </pc:sldMkLst>
      </pc:sldChg>
      <pc:sldChg chg="modSp add mod modAnim">
        <pc:chgData name="Igor Shinkar" userId="db6eb1b41a9778dd" providerId="LiveId" clId="{E4513F52-491C-4FF2-9B35-003320872FE2}" dt="2022-03-21T06:16:41.313" v="2465" actId="20577"/>
        <pc:sldMkLst>
          <pc:docMk/>
          <pc:sldMk cId="314703126" sldId="437"/>
        </pc:sldMkLst>
        <pc:spChg chg="mod">
          <ac:chgData name="Igor Shinkar" userId="db6eb1b41a9778dd" providerId="LiveId" clId="{E4513F52-491C-4FF2-9B35-003320872FE2}" dt="2022-03-21T06:16:41.313" v="2465" actId="20577"/>
          <ac:spMkLst>
            <pc:docMk/>
            <pc:sldMk cId="314703126" sldId="437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6:23:06.139" v="2732" actId="6549"/>
        <pc:sldMkLst>
          <pc:docMk/>
          <pc:sldMk cId="262803999" sldId="438"/>
        </pc:sldMkLst>
        <pc:spChg chg="mod">
          <ac:chgData name="Igor Shinkar" userId="db6eb1b41a9778dd" providerId="LiveId" clId="{E4513F52-491C-4FF2-9B35-003320872FE2}" dt="2022-03-21T06:23:06.139" v="2732" actId="6549"/>
          <ac:spMkLst>
            <pc:docMk/>
            <pc:sldMk cId="262803999" sldId="438"/>
            <ac:spMk id="3" creationId="{00000000-0000-0000-0000-000000000000}"/>
          </ac:spMkLst>
        </pc:spChg>
      </pc:sldChg>
      <pc:sldChg chg="modSp add">
        <pc:chgData name="Igor Shinkar" userId="db6eb1b41a9778dd" providerId="LiveId" clId="{E4513F52-491C-4FF2-9B35-003320872FE2}" dt="2022-03-21T06:15:43.573" v="2463" actId="6549"/>
        <pc:sldMkLst>
          <pc:docMk/>
          <pc:sldMk cId="2022427107" sldId="439"/>
        </pc:sldMkLst>
        <pc:spChg chg="mod">
          <ac:chgData name="Igor Shinkar" userId="db6eb1b41a9778dd" providerId="LiveId" clId="{E4513F52-491C-4FF2-9B35-003320872FE2}" dt="2022-03-21T06:15:43.573" v="2463" actId="6549"/>
          <ac:spMkLst>
            <pc:docMk/>
            <pc:sldMk cId="2022427107" sldId="439"/>
            <ac:spMk id="3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696515433" sldId="460"/>
        </pc:sldMkLst>
      </pc:sldChg>
      <pc:sldChg chg="modSp add">
        <pc:chgData name="Igor Shinkar" userId="db6eb1b41a9778dd" providerId="LiveId" clId="{E4513F52-491C-4FF2-9B35-003320872FE2}" dt="2022-03-21T06:26:02.218" v="2808" actId="6549"/>
        <pc:sldMkLst>
          <pc:docMk/>
          <pc:sldMk cId="1012041324" sldId="461"/>
        </pc:sldMkLst>
        <pc:spChg chg="mod">
          <ac:chgData name="Igor Shinkar" userId="db6eb1b41a9778dd" providerId="LiveId" clId="{E4513F52-491C-4FF2-9B35-003320872FE2}" dt="2022-03-21T06:26:02.218" v="2808" actId="6549"/>
          <ac:spMkLst>
            <pc:docMk/>
            <pc:sldMk cId="1012041324" sldId="461"/>
            <ac:spMk id="3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2483282606" sldId="462"/>
        </pc:sldMkLst>
      </pc:sldChg>
      <pc:sldChg chg="modSp add">
        <pc:chgData name="Igor Shinkar" userId="db6eb1b41a9778dd" providerId="LiveId" clId="{E4513F52-491C-4FF2-9B35-003320872FE2}" dt="2022-03-21T06:29:28.983" v="2885" actId="20577"/>
        <pc:sldMkLst>
          <pc:docMk/>
          <pc:sldMk cId="1535630226" sldId="463"/>
        </pc:sldMkLst>
        <pc:spChg chg="mod">
          <ac:chgData name="Igor Shinkar" userId="db6eb1b41a9778dd" providerId="LiveId" clId="{E4513F52-491C-4FF2-9B35-003320872FE2}" dt="2022-03-21T06:29:28.983" v="2885" actId="20577"/>
          <ac:spMkLst>
            <pc:docMk/>
            <pc:sldMk cId="1535630226" sldId="463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E4513F52-491C-4FF2-9B35-003320872FE2}" dt="2022-03-21T06:29:10.710" v="2873" actId="6549"/>
        <pc:sldMkLst>
          <pc:docMk/>
          <pc:sldMk cId="542637868" sldId="465"/>
        </pc:sldMkLst>
        <pc:spChg chg="mod">
          <ac:chgData name="Igor Shinkar" userId="db6eb1b41a9778dd" providerId="LiveId" clId="{E4513F52-491C-4FF2-9B35-003320872FE2}" dt="2022-03-21T06:29:05.265" v="2867"/>
          <ac:spMkLst>
            <pc:docMk/>
            <pc:sldMk cId="542637868" sldId="465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9:10.710" v="2873" actId="6549"/>
          <ac:spMkLst>
            <pc:docMk/>
            <pc:sldMk cId="542637868" sldId="465"/>
            <ac:spMk id="26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8:50.461" v="2848" actId="1076"/>
          <ac:spMkLst>
            <pc:docMk/>
            <pc:sldMk cId="542637868" sldId="465"/>
            <ac:spMk id="34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9:07.872" v="2870"/>
          <ac:spMkLst>
            <pc:docMk/>
            <pc:sldMk cId="542637868" sldId="465"/>
            <ac:spMk id="47" creationId="{00000000-0000-0000-0000-000000000000}"/>
          </ac:spMkLst>
        </pc:spChg>
      </pc:sldChg>
      <pc:sldChg chg="modSp add">
        <pc:chgData name="Igor Shinkar" userId="db6eb1b41a9778dd" providerId="LiveId" clId="{E4513F52-491C-4FF2-9B35-003320872FE2}" dt="2022-03-21T06:29:50.814" v="2904" actId="6549"/>
        <pc:sldMkLst>
          <pc:docMk/>
          <pc:sldMk cId="3299151888" sldId="467"/>
        </pc:sldMkLst>
        <pc:spChg chg="mod">
          <ac:chgData name="Igor Shinkar" userId="db6eb1b41a9778dd" providerId="LiveId" clId="{E4513F52-491C-4FF2-9B35-003320872FE2}" dt="2022-03-21T06:29:48.606" v="2901"/>
          <ac:spMkLst>
            <pc:docMk/>
            <pc:sldMk cId="3299151888" sldId="467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9:50.814" v="2904" actId="6549"/>
          <ac:spMkLst>
            <pc:docMk/>
            <pc:sldMk cId="3299151888" sldId="467"/>
            <ac:spMk id="4" creationId="{58142336-A47C-40B7-A92B-B6C63431B585}"/>
          </ac:spMkLst>
        </pc:spChg>
      </pc:sldChg>
      <pc:sldChg chg="modSp add modAnim">
        <pc:chgData name="Igor Shinkar" userId="db6eb1b41a9778dd" providerId="LiveId" clId="{E4513F52-491C-4FF2-9B35-003320872FE2}" dt="2022-03-21T06:30:04.408" v="2915" actId="6549"/>
        <pc:sldMkLst>
          <pc:docMk/>
          <pc:sldMk cId="13141756" sldId="468"/>
        </pc:sldMkLst>
        <pc:spChg chg="mod">
          <ac:chgData name="Igor Shinkar" userId="db6eb1b41a9778dd" providerId="LiveId" clId="{E4513F52-491C-4FF2-9B35-003320872FE2}" dt="2022-03-21T06:30:04.408" v="2915" actId="6549"/>
          <ac:spMkLst>
            <pc:docMk/>
            <pc:sldMk cId="13141756" sldId="468"/>
            <ac:spMk id="3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153965192" sldId="469"/>
        </pc:sldMkLst>
      </pc:sldChg>
      <pc:sldChg chg="modSp add">
        <pc:chgData name="Igor Shinkar" userId="db6eb1b41a9778dd" providerId="LiveId" clId="{E4513F52-491C-4FF2-9B35-003320872FE2}" dt="2022-03-21T06:29:37.010" v="2891"/>
        <pc:sldMkLst>
          <pc:docMk/>
          <pc:sldMk cId="3772539140" sldId="470"/>
        </pc:sldMkLst>
        <pc:spChg chg="mod">
          <ac:chgData name="Igor Shinkar" userId="db6eb1b41a9778dd" providerId="LiveId" clId="{E4513F52-491C-4FF2-9B35-003320872FE2}" dt="2022-03-21T06:27:32.241" v="2814"/>
          <ac:spMkLst>
            <pc:docMk/>
            <pc:sldMk cId="3772539140" sldId="470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9:37.010" v="2891"/>
          <ac:spMkLst>
            <pc:docMk/>
            <pc:sldMk cId="3772539140" sldId="470"/>
            <ac:spMk id="4" creationId="{58142336-A47C-40B7-A92B-B6C63431B585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957000825" sldId="471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95685994" sldId="473"/>
        </pc:sldMkLst>
      </pc:sldChg>
      <pc:sldChg chg="modSp add">
        <pc:chgData name="Igor Shinkar" userId="db6eb1b41a9778dd" providerId="LiveId" clId="{E4513F52-491C-4FF2-9B35-003320872FE2}" dt="2022-03-21T06:30:56.526" v="2946" actId="20577"/>
        <pc:sldMkLst>
          <pc:docMk/>
          <pc:sldMk cId="1657870800" sldId="474"/>
        </pc:sldMkLst>
        <pc:spChg chg="mod">
          <ac:chgData name="Igor Shinkar" userId="db6eb1b41a9778dd" providerId="LiveId" clId="{E4513F52-491C-4FF2-9B35-003320872FE2}" dt="2022-03-21T06:30:56.526" v="2946" actId="20577"/>
          <ac:spMkLst>
            <pc:docMk/>
            <pc:sldMk cId="1657870800" sldId="47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E4513F52-491C-4FF2-9B35-003320872FE2}" dt="2022-03-21T06:28:37.982" v="2841"/>
        <pc:sldMkLst>
          <pc:docMk/>
          <pc:sldMk cId="2078884758" sldId="475"/>
        </pc:sldMkLst>
        <pc:spChg chg="mod">
          <ac:chgData name="Igor Shinkar" userId="db6eb1b41a9778dd" providerId="LiveId" clId="{E4513F52-491C-4FF2-9B35-003320872FE2}" dt="2022-03-21T06:28:29.257" v="2837" actId="6549"/>
          <ac:spMkLst>
            <pc:docMk/>
            <pc:sldMk cId="2078884758" sldId="475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8:12.773" v="2834" actId="6549"/>
          <ac:spMkLst>
            <pc:docMk/>
            <pc:sldMk cId="2078884758" sldId="475"/>
            <ac:spMk id="26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8:37.982" v="2841"/>
          <ac:spMkLst>
            <pc:docMk/>
            <pc:sldMk cId="2078884758" sldId="475"/>
            <ac:spMk id="34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8:06.845" v="2831"/>
          <ac:spMkLst>
            <pc:docMk/>
            <pc:sldMk cId="2078884758" sldId="475"/>
            <ac:spMk id="47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501497727" sldId="476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299000869" sldId="477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1016733750" sldId="478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1619430475" sldId="479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1757270870" sldId="480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2681925696" sldId="481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1940895574" sldId="482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017187302" sldId="483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632005659" sldId="484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2068491982" sldId="485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802537275" sldId="486"/>
        </pc:sldMkLst>
      </pc:sldChg>
    </pc:docChg>
  </pc:docChgLst>
  <pc:docChgLst>
    <pc:chgData name="Igor Shinkar" userId="db6eb1b41a9778dd" providerId="LiveId" clId="{532CE81B-537F-4D23-9EBD-3CAD145A3C35}"/>
    <pc:docChg chg="modSld">
      <pc:chgData name="Igor Shinkar" userId="db6eb1b41a9778dd" providerId="LiveId" clId="{532CE81B-537F-4D23-9EBD-3CAD145A3C35}" dt="2022-03-16T03:51:32.141" v="39" actId="20577"/>
      <pc:docMkLst>
        <pc:docMk/>
      </pc:docMkLst>
      <pc:sldChg chg="modSp">
        <pc:chgData name="Igor Shinkar" userId="db6eb1b41a9778dd" providerId="LiveId" clId="{532CE81B-537F-4D23-9EBD-3CAD145A3C35}" dt="2022-03-16T03:51:32.141" v="39" actId="20577"/>
        <pc:sldMkLst>
          <pc:docMk/>
          <pc:sldMk cId="2073658799" sldId="430"/>
        </pc:sldMkLst>
        <pc:spChg chg="mod">
          <ac:chgData name="Igor Shinkar" userId="db6eb1b41a9778dd" providerId="LiveId" clId="{532CE81B-537F-4D23-9EBD-3CAD145A3C35}" dt="2022-03-16T03:51:32.141" v="39" actId="20577"/>
          <ac:spMkLst>
            <pc:docMk/>
            <pc:sldMk cId="2073658799" sldId="430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FD2E7BEC-16E2-4F3E-8626-5CB28EBA9449}"/>
    <pc:docChg chg="undo custSel addSld delSld modSld">
      <pc:chgData name="Igor Shinkar" userId="db6eb1b41a9778dd" providerId="LiveId" clId="{FD2E7BEC-16E2-4F3E-8626-5CB28EBA9449}" dt="2022-03-13T20:48:23.454" v="770" actId="20577"/>
      <pc:docMkLst>
        <pc:docMk/>
      </pc:docMkLst>
      <pc:sldChg chg="modSp modAnim">
        <pc:chgData name="Igor Shinkar" userId="db6eb1b41a9778dd" providerId="LiveId" clId="{FD2E7BEC-16E2-4F3E-8626-5CB28EBA9449}" dt="2022-03-13T20:22:14.439" v="44" actId="20577"/>
        <pc:sldMkLst>
          <pc:docMk/>
          <pc:sldMk cId="3052471585" sldId="383"/>
        </pc:sldMkLst>
        <pc:spChg chg="mod">
          <ac:chgData name="Igor Shinkar" userId="db6eb1b41a9778dd" providerId="LiveId" clId="{FD2E7BEC-16E2-4F3E-8626-5CB28EBA9449}" dt="2022-03-13T20:22:14.439" v="44" actId="20577"/>
          <ac:spMkLst>
            <pc:docMk/>
            <pc:sldMk cId="3052471585" sldId="383"/>
            <ac:spMk id="3" creationId="{00000000-0000-0000-0000-000000000000}"/>
          </ac:spMkLst>
        </pc:spChg>
      </pc:sldChg>
      <pc:sldChg chg="addSp delSp modSp mod addAnim delAnim modAnim">
        <pc:chgData name="Igor Shinkar" userId="db6eb1b41a9778dd" providerId="LiveId" clId="{FD2E7BEC-16E2-4F3E-8626-5CB28EBA9449}" dt="2022-03-13T20:41:28.976" v="443" actId="20577"/>
        <pc:sldMkLst>
          <pc:docMk/>
          <pc:sldMk cId="1975219540" sldId="385"/>
        </pc:sldMkLst>
        <pc:spChg chg="add del">
          <ac:chgData name="Igor Shinkar" userId="db6eb1b41a9778dd" providerId="LiveId" clId="{FD2E7BEC-16E2-4F3E-8626-5CB28EBA9449}" dt="2022-03-13T20:33:29.273" v="408" actId="478"/>
          <ac:spMkLst>
            <pc:docMk/>
            <pc:sldMk cId="1975219540" sldId="385"/>
            <ac:spMk id="2" creationId="{00000000-0000-0000-0000-000000000000}"/>
          </ac:spMkLst>
        </pc:spChg>
        <pc:spChg chg="add del mod">
          <ac:chgData name="Igor Shinkar" userId="db6eb1b41a9778dd" providerId="LiveId" clId="{FD2E7BEC-16E2-4F3E-8626-5CB28EBA9449}" dt="2022-03-13T20:41:28.976" v="443" actId="20577"/>
          <ac:spMkLst>
            <pc:docMk/>
            <pc:sldMk cId="1975219540" sldId="385"/>
            <ac:spMk id="3" creationId="{00000000-0000-0000-0000-000000000000}"/>
          </ac:spMkLst>
        </pc:spChg>
      </pc:sldChg>
      <pc:sldChg chg="modSp modAnim">
        <pc:chgData name="Igor Shinkar" userId="db6eb1b41a9778dd" providerId="LiveId" clId="{FD2E7BEC-16E2-4F3E-8626-5CB28EBA9449}" dt="2022-03-13T20:41:59.710" v="464" actId="6549"/>
        <pc:sldMkLst>
          <pc:docMk/>
          <pc:sldMk cId="307140437" sldId="387"/>
        </pc:sldMkLst>
        <pc:spChg chg="mod">
          <ac:chgData name="Igor Shinkar" userId="db6eb1b41a9778dd" providerId="LiveId" clId="{FD2E7BEC-16E2-4F3E-8626-5CB28EBA9449}" dt="2022-03-13T20:41:59.710" v="464" actId="6549"/>
          <ac:spMkLst>
            <pc:docMk/>
            <pc:sldMk cId="307140437" sldId="387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FD2E7BEC-16E2-4F3E-8626-5CB28EBA9449}" dt="2022-03-13T20:47:16.428" v="628" actId="1036"/>
        <pc:sldMkLst>
          <pc:docMk/>
          <pc:sldMk cId="3489210820" sldId="388"/>
        </pc:sldMkLst>
        <pc:spChg chg="mod">
          <ac:chgData name="Igor Shinkar" userId="db6eb1b41a9778dd" providerId="LiveId" clId="{FD2E7BEC-16E2-4F3E-8626-5CB28EBA9449}" dt="2022-03-13T20:45:27.316" v="607" actId="20577"/>
          <ac:spMkLst>
            <pc:docMk/>
            <pc:sldMk cId="3489210820" sldId="388"/>
            <ac:spMk id="3" creationId="{00000000-0000-0000-0000-000000000000}"/>
          </ac:spMkLst>
        </pc:spChg>
        <pc:spChg chg="mod">
          <ac:chgData name="Igor Shinkar" userId="db6eb1b41a9778dd" providerId="LiveId" clId="{FD2E7BEC-16E2-4F3E-8626-5CB28EBA9449}" dt="2022-03-13T20:47:11.265" v="625" actId="1076"/>
          <ac:spMkLst>
            <pc:docMk/>
            <pc:sldMk cId="3489210820" sldId="388"/>
            <ac:spMk id="4" creationId="{3F248767-311E-4C2C-A4A1-CA9F7A916AE8}"/>
          </ac:spMkLst>
        </pc:spChg>
        <pc:spChg chg="add mod">
          <ac:chgData name="Igor Shinkar" userId="db6eb1b41a9778dd" providerId="LiveId" clId="{FD2E7BEC-16E2-4F3E-8626-5CB28EBA9449}" dt="2022-03-13T20:47:16.428" v="628" actId="1036"/>
          <ac:spMkLst>
            <pc:docMk/>
            <pc:sldMk cId="3489210820" sldId="388"/>
            <ac:spMk id="5" creationId="{8117C0A4-E399-433C-8408-C159E7DF2F64}"/>
          </ac:spMkLst>
        </pc:spChg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126086949" sldId="389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987320189" sldId="390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859025202" sldId="392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765440247" sldId="393"/>
        </pc:sldMkLst>
      </pc:sldChg>
      <pc:sldChg chg="modSp add mod">
        <pc:chgData name="Igor Shinkar" userId="db6eb1b41a9778dd" providerId="LiveId" clId="{FD2E7BEC-16E2-4F3E-8626-5CB28EBA9449}" dt="2022-03-13T20:28:50.646" v="137" actId="21"/>
        <pc:sldMkLst>
          <pc:docMk/>
          <pc:sldMk cId="3131572730" sldId="394"/>
        </pc:sldMkLst>
        <pc:spChg chg="mod">
          <ac:chgData name="Igor Shinkar" userId="db6eb1b41a9778dd" providerId="LiveId" clId="{FD2E7BEC-16E2-4F3E-8626-5CB28EBA9449}" dt="2022-03-13T20:28:50.646" v="137" actId="21"/>
          <ac:spMkLst>
            <pc:docMk/>
            <pc:sldMk cId="3131572730" sldId="394"/>
            <ac:spMk id="3" creationId="{00000000-0000-0000-0000-000000000000}"/>
          </ac:spMkLst>
        </pc:spChg>
      </pc:sldChg>
      <pc:sldChg chg="modSp modAnim">
        <pc:chgData name="Igor Shinkar" userId="db6eb1b41a9778dd" providerId="LiveId" clId="{FD2E7BEC-16E2-4F3E-8626-5CB28EBA9449}" dt="2022-03-13T20:41:38.774" v="449" actId="6549"/>
        <pc:sldMkLst>
          <pc:docMk/>
          <pc:sldMk cId="2465834078" sldId="426"/>
        </pc:sldMkLst>
        <pc:spChg chg="mod">
          <ac:chgData name="Igor Shinkar" userId="db6eb1b41a9778dd" providerId="LiveId" clId="{FD2E7BEC-16E2-4F3E-8626-5CB28EBA9449}" dt="2022-03-13T20:41:38.774" v="449" actId="6549"/>
          <ac:spMkLst>
            <pc:docMk/>
            <pc:sldMk cId="2465834078" sldId="426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FD2E7BEC-16E2-4F3E-8626-5CB28EBA9449}" dt="2022-03-13T20:27:55.123" v="133" actId="20577"/>
        <pc:sldMkLst>
          <pc:docMk/>
          <pc:sldMk cId="1831461656" sldId="427"/>
        </pc:sldMkLst>
        <pc:spChg chg="mod">
          <ac:chgData name="Igor Shinkar" userId="db6eb1b41a9778dd" providerId="LiveId" clId="{FD2E7BEC-16E2-4F3E-8626-5CB28EBA9449}" dt="2022-03-13T20:27:55.123" v="133" actId="20577"/>
          <ac:spMkLst>
            <pc:docMk/>
            <pc:sldMk cId="1831461656" sldId="427"/>
            <ac:spMk id="18434" creationId="{00000000-0000-0000-0000-000000000000}"/>
          </ac:spMkLst>
        </pc:spChg>
      </pc:sldChg>
      <pc:sldChg chg="modSp add del modAnim">
        <pc:chgData name="Igor Shinkar" userId="db6eb1b41a9778dd" providerId="LiveId" clId="{FD2E7BEC-16E2-4F3E-8626-5CB28EBA9449}" dt="2022-03-13T20:48:23.454" v="770" actId="20577"/>
        <pc:sldMkLst>
          <pc:docMk/>
          <pc:sldMk cId="2865441648" sldId="428"/>
        </pc:sldMkLst>
        <pc:spChg chg="mod">
          <ac:chgData name="Igor Shinkar" userId="db6eb1b41a9778dd" providerId="LiveId" clId="{FD2E7BEC-16E2-4F3E-8626-5CB28EBA9449}" dt="2022-03-13T20:48:23.454" v="770" actId="20577"/>
          <ac:spMkLst>
            <pc:docMk/>
            <pc:sldMk cId="2865441648" sldId="428"/>
            <ac:spMk id="3" creationId="{00000000-0000-0000-0000-000000000000}"/>
          </ac:spMkLst>
        </pc:spChg>
      </pc:sldChg>
      <pc:sldChg chg="modSp add del">
        <pc:chgData name="Igor Shinkar" userId="db6eb1b41a9778dd" providerId="LiveId" clId="{FD2E7BEC-16E2-4F3E-8626-5CB28EBA9449}" dt="2022-03-13T20:47:31.787" v="629" actId="47"/>
        <pc:sldMkLst>
          <pc:docMk/>
          <pc:sldMk cId="2657210217" sldId="429"/>
        </pc:sldMkLst>
        <pc:spChg chg="mod">
          <ac:chgData name="Igor Shinkar" userId="db6eb1b41a9778dd" providerId="LiveId" clId="{FD2E7BEC-16E2-4F3E-8626-5CB28EBA9449}" dt="2022-03-13T20:28:04.186" v="136" actId="6549"/>
          <ac:spMkLst>
            <pc:docMk/>
            <pc:sldMk cId="2657210217" sldId="429"/>
            <ac:spMk id="3" creationId="{00000000-0000-0000-0000-000000000000}"/>
          </ac:spMkLst>
        </pc:spChg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073658799" sldId="430"/>
        </pc:sldMkLst>
      </pc:sldChg>
      <pc:sldChg chg="modSp add del mod">
        <pc:chgData name="Igor Shinkar" userId="db6eb1b41a9778dd" providerId="LiveId" clId="{FD2E7BEC-16E2-4F3E-8626-5CB28EBA9449}" dt="2022-03-13T20:32:56.875" v="403" actId="47"/>
        <pc:sldMkLst>
          <pc:docMk/>
          <pc:sldMk cId="1471520802" sldId="431"/>
        </pc:sldMkLst>
        <pc:spChg chg="mod">
          <ac:chgData name="Igor Shinkar" userId="db6eb1b41a9778dd" providerId="LiveId" clId="{FD2E7BEC-16E2-4F3E-8626-5CB28EBA9449}" dt="2022-03-13T20:31:46.868" v="328" actId="21"/>
          <ac:spMkLst>
            <pc:docMk/>
            <pc:sldMk cId="1471520802" sldId="431"/>
            <ac:spMk id="3" creationId="{00000000-0000-0000-0000-000000000000}"/>
          </ac:spMkLst>
        </pc:spChg>
        <pc:spChg chg="mod">
          <ac:chgData name="Igor Shinkar" userId="db6eb1b41a9778dd" providerId="LiveId" clId="{FD2E7BEC-16E2-4F3E-8626-5CB28EBA9449}" dt="2022-03-13T20:31:51.252" v="330" actId="14100"/>
          <ac:spMkLst>
            <pc:docMk/>
            <pc:sldMk cId="1471520802" sldId="431"/>
            <ac:spMk id="4" creationId="{3F248767-311E-4C2C-A4A1-CA9F7A916AE8}"/>
          </ac:spMkLst>
        </pc:spChg>
      </pc:sldChg>
    </pc:docChg>
  </pc:docChgLst>
  <pc:docChgLst>
    <pc:chgData name="Igor Shinkar" userId="db6eb1b41a9778dd" providerId="LiveId" clId="{C66FFE4D-ED96-4988-8202-107D7D4A3C7A}"/>
    <pc:docChg chg="undo custSel addSld delSld modSld sldOrd">
      <pc:chgData name="Igor Shinkar" userId="db6eb1b41a9778dd" providerId="LiveId" clId="{C66FFE4D-ED96-4988-8202-107D7D4A3C7A}" dt="2022-02-08T07:51:06.805" v="1678" actId="20577"/>
      <pc:docMkLst>
        <pc:docMk/>
      </pc:docMkLst>
      <pc:sldChg chg="modSp mod">
        <pc:chgData name="Igor Shinkar" userId="db6eb1b41a9778dd" providerId="LiveId" clId="{C66FFE4D-ED96-4988-8202-107D7D4A3C7A}" dt="2022-02-06T20:04:21.352" v="3" actId="20577"/>
        <pc:sldMkLst>
          <pc:docMk/>
          <pc:sldMk cId="0" sldId="256"/>
        </pc:sldMkLst>
        <pc:spChg chg="mod">
          <ac:chgData name="Igor Shinkar" userId="db6eb1b41a9778dd" providerId="LiveId" clId="{C66FFE4D-ED96-4988-8202-107D7D4A3C7A}" dt="2022-02-06T20:04:21.352" v="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Igor Shinkar" userId="db6eb1b41a9778dd" providerId="LiveId" clId="{C66FFE4D-ED96-4988-8202-107D7D4A3C7A}" dt="2022-02-06T20:04:45.107" v="9"/>
        <pc:sldMkLst>
          <pc:docMk/>
          <pc:sldMk cId="1348404624" sldId="362"/>
        </pc:sldMkLst>
      </pc:sldChg>
      <pc:sldChg chg="addSp modSp add mod modAnim">
        <pc:chgData name="Igor Shinkar" userId="db6eb1b41a9778dd" providerId="LiveId" clId="{C66FFE4D-ED96-4988-8202-107D7D4A3C7A}" dt="2022-02-06T20:24:28.755" v="503" actId="20577"/>
        <pc:sldMkLst>
          <pc:docMk/>
          <pc:sldMk cId="2283923114" sldId="364"/>
        </pc:sldMkLst>
        <pc:spChg chg="mod">
          <ac:chgData name="Igor Shinkar" userId="db6eb1b41a9778dd" providerId="LiveId" clId="{C66FFE4D-ED96-4988-8202-107D7D4A3C7A}" dt="2022-02-06T20:13:28.993" v="166" actId="20577"/>
          <ac:spMkLst>
            <pc:docMk/>
            <pc:sldMk cId="2283923114" sldId="364"/>
            <ac:spMk id="3" creationId="{00000000-0000-0000-0000-000000000000}"/>
          </ac:spMkLst>
        </pc:spChg>
        <pc:spChg chg="add mod">
          <ac:chgData name="Igor Shinkar" userId="db6eb1b41a9778dd" providerId="LiveId" clId="{C66FFE4D-ED96-4988-8202-107D7D4A3C7A}" dt="2022-02-06T20:24:28.755" v="503" actId="20577"/>
          <ac:spMkLst>
            <pc:docMk/>
            <pc:sldMk cId="2283923114" sldId="364"/>
            <ac:spMk id="5" creationId="{55AF1A6A-9E37-4A75-A166-A49DE08FDFAC}"/>
          </ac:spMkLst>
        </pc:spChg>
        <pc:spChg chg="mod">
          <ac:chgData name="Igor Shinkar" userId="db6eb1b41a9778dd" providerId="LiveId" clId="{C66FFE4D-ED96-4988-8202-107D7D4A3C7A}" dt="2022-02-06T20:23:52.910" v="412" actId="1037"/>
          <ac:spMkLst>
            <pc:docMk/>
            <pc:sldMk cId="2283923114" sldId="364"/>
            <ac:spMk id="10" creationId="{29329675-05CD-4CDE-9FCE-74B464F48D8D}"/>
          </ac:spMkLst>
        </pc:spChg>
      </pc:sldChg>
      <pc:sldChg chg="modSp add">
        <pc:chgData name="Igor Shinkar" userId="db6eb1b41a9778dd" providerId="LiveId" clId="{C66FFE4D-ED96-4988-8202-107D7D4A3C7A}" dt="2022-02-06T20:23:23.632" v="392" actId="20577"/>
        <pc:sldMkLst>
          <pc:docMk/>
          <pc:sldMk cId="1642958585" sldId="367"/>
        </pc:sldMkLst>
        <pc:spChg chg="mod">
          <ac:chgData name="Igor Shinkar" userId="db6eb1b41a9778dd" providerId="LiveId" clId="{C66FFE4D-ED96-4988-8202-107D7D4A3C7A}" dt="2022-02-06T20:23:23.632" v="392" actId="20577"/>
          <ac:spMkLst>
            <pc:docMk/>
            <pc:sldMk cId="1642958585" sldId="36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3:30.075" v="396" actId="20577"/>
        <pc:sldMkLst>
          <pc:docMk/>
          <pc:sldMk cId="2214880161" sldId="368"/>
        </pc:sldMkLst>
        <pc:spChg chg="mod">
          <ac:chgData name="Igor Shinkar" userId="db6eb1b41a9778dd" providerId="LiveId" clId="{C66FFE4D-ED96-4988-8202-107D7D4A3C7A}" dt="2022-02-06T20:23:30.075" v="396" actId="20577"/>
          <ac:spMkLst>
            <pc:docMk/>
            <pc:sldMk cId="2214880161" sldId="368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18:25.470" v="306" actId="20577"/>
        <pc:sldMkLst>
          <pc:docMk/>
          <pc:sldMk cId="2327354254" sldId="369"/>
        </pc:sldMkLst>
        <pc:spChg chg="mod">
          <ac:chgData name="Igor Shinkar" userId="db6eb1b41a9778dd" providerId="LiveId" clId="{C66FFE4D-ED96-4988-8202-107D7D4A3C7A}" dt="2022-02-06T20:18:25.470" v="306" actId="20577"/>
          <ac:spMkLst>
            <pc:docMk/>
            <pc:sldMk cId="2327354254" sldId="369"/>
            <ac:spMk id="3" creationId="{00000000-0000-0000-0000-000000000000}"/>
          </ac:spMkLst>
        </pc:spChg>
        <pc:graphicFrameChg chg="modGraphic">
          <ac:chgData name="Igor Shinkar" userId="db6eb1b41a9778dd" providerId="LiveId" clId="{C66FFE4D-ED96-4988-8202-107D7D4A3C7A}" dt="2022-02-06T20:18:16.629" v="301" actId="20577"/>
          <ac:graphicFrameMkLst>
            <pc:docMk/>
            <pc:sldMk cId="2327354254" sldId="369"/>
            <ac:graphicFrameMk id="6" creationId="{570949E9-5464-43D2-B705-86DB94704B06}"/>
          </ac:graphicFrameMkLst>
        </pc:graphicFrameChg>
      </pc:sldChg>
      <pc:sldChg chg="modSp add">
        <pc:chgData name="Igor Shinkar" userId="db6eb1b41a9778dd" providerId="LiveId" clId="{C66FFE4D-ED96-4988-8202-107D7D4A3C7A}" dt="2022-02-06T20:19:53.846" v="350" actId="20577"/>
        <pc:sldMkLst>
          <pc:docMk/>
          <pc:sldMk cId="2590251965" sldId="371"/>
        </pc:sldMkLst>
        <pc:spChg chg="mod">
          <ac:chgData name="Igor Shinkar" userId="db6eb1b41a9778dd" providerId="LiveId" clId="{C66FFE4D-ED96-4988-8202-107D7D4A3C7A}" dt="2022-02-06T20:19:53.846" v="350" actId="20577"/>
          <ac:spMkLst>
            <pc:docMk/>
            <pc:sldMk cId="2590251965" sldId="371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20:27.835" v="377" actId="20577"/>
        <pc:sldMkLst>
          <pc:docMk/>
          <pc:sldMk cId="1368749123" sldId="372"/>
        </pc:sldMkLst>
        <pc:spChg chg="mod">
          <ac:chgData name="Igor Shinkar" userId="db6eb1b41a9778dd" providerId="LiveId" clId="{C66FFE4D-ED96-4988-8202-107D7D4A3C7A}" dt="2022-02-06T20:20:27.835" v="377" actId="20577"/>
          <ac:spMkLst>
            <pc:docMk/>
            <pc:sldMk cId="1368749123" sldId="372"/>
            <ac:spMk id="3" creationId="{00000000-0000-0000-0000-000000000000}"/>
          </ac:spMkLst>
        </pc:spChg>
        <pc:graphicFrameChg chg="mod modGraphic">
          <ac:chgData name="Igor Shinkar" userId="db6eb1b41a9778dd" providerId="LiveId" clId="{C66FFE4D-ED96-4988-8202-107D7D4A3C7A}" dt="2022-02-06T20:20:24.060" v="375" actId="20577"/>
          <ac:graphicFrameMkLst>
            <pc:docMk/>
            <pc:sldMk cId="1368749123" sldId="372"/>
            <ac:graphicFrameMk id="6" creationId="{570949E9-5464-43D2-B705-86DB94704B06}"/>
          </ac:graphicFrameMkLst>
        </pc:graphicFrameChg>
      </pc:sldChg>
      <pc:sldChg chg="modSp add modAnim">
        <pc:chgData name="Igor Shinkar" userId="db6eb1b41a9778dd" providerId="LiveId" clId="{C66FFE4D-ED96-4988-8202-107D7D4A3C7A}" dt="2022-02-06T20:20:36.747" v="381" actId="6549"/>
        <pc:sldMkLst>
          <pc:docMk/>
          <pc:sldMk cId="109444367" sldId="373"/>
        </pc:sldMkLst>
        <pc:spChg chg="mod">
          <ac:chgData name="Igor Shinkar" userId="db6eb1b41a9778dd" providerId="LiveId" clId="{C66FFE4D-ED96-4988-8202-107D7D4A3C7A}" dt="2022-02-06T20:20:36.747" v="381" actId="6549"/>
          <ac:spMkLst>
            <pc:docMk/>
            <pc:sldMk cId="109444367" sldId="37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C66FFE4D-ED96-4988-8202-107D7D4A3C7A}" dt="2022-02-06T20:25:28.314" v="579" actId="58"/>
        <pc:sldMkLst>
          <pc:docMk/>
          <pc:sldMk cId="1164874547" sldId="449"/>
        </pc:sldMkLst>
        <pc:spChg chg="mod">
          <ac:chgData name="Igor Shinkar" userId="db6eb1b41a9778dd" providerId="LiveId" clId="{C66FFE4D-ED96-4988-8202-107D7D4A3C7A}" dt="2022-02-06T20:25:28.314" v="579" actId="58"/>
          <ac:spMkLst>
            <pc:docMk/>
            <pc:sldMk cId="1164874547" sldId="449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1:04.519" v="382" actId="20577"/>
        <pc:sldMkLst>
          <pc:docMk/>
          <pc:sldMk cId="40649990" sldId="464"/>
        </pc:sldMkLst>
        <pc:spChg chg="mod">
          <ac:chgData name="Igor Shinkar" userId="db6eb1b41a9778dd" providerId="LiveId" clId="{C66FFE4D-ED96-4988-8202-107D7D4A3C7A}" dt="2022-02-06T20:21:04.519" v="382" actId="20577"/>
          <ac:spMkLst>
            <pc:docMk/>
            <pc:sldMk cId="40649990" sldId="464"/>
            <ac:spMk id="18434" creationId="{00000000-0000-0000-0000-000000000000}"/>
          </ac:spMkLst>
        </pc:spChg>
      </pc:sldChg>
      <pc:sldChg chg="del">
        <pc:chgData name="Igor Shinkar" userId="db6eb1b41a9778dd" providerId="LiveId" clId="{C66FFE4D-ED96-4988-8202-107D7D4A3C7A}" dt="2022-02-06T20:04:31.511" v="6" actId="47"/>
        <pc:sldMkLst>
          <pc:docMk/>
          <pc:sldMk cId="1313379839" sldId="479"/>
        </pc:sldMkLst>
      </pc:sldChg>
      <pc:sldChg chg="del">
        <pc:chgData name="Igor Shinkar" userId="db6eb1b41a9778dd" providerId="LiveId" clId="{C66FFE4D-ED96-4988-8202-107D7D4A3C7A}" dt="2022-02-06T20:04:30.849" v="5" actId="47"/>
        <pc:sldMkLst>
          <pc:docMk/>
          <pc:sldMk cId="2902121454" sldId="480"/>
        </pc:sldMkLst>
      </pc:sldChg>
      <pc:sldChg chg="del">
        <pc:chgData name="Igor Shinkar" userId="db6eb1b41a9778dd" providerId="LiveId" clId="{C66FFE4D-ED96-4988-8202-107D7D4A3C7A}" dt="2022-02-06T20:04:32.349" v="7" actId="47"/>
        <pc:sldMkLst>
          <pc:docMk/>
          <pc:sldMk cId="3147765299" sldId="482"/>
        </pc:sldMkLst>
      </pc:sldChg>
      <pc:sldChg chg="del">
        <pc:chgData name="Igor Shinkar" userId="db6eb1b41a9778dd" providerId="LiveId" clId="{C66FFE4D-ED96-4988-8202-107D7D4A3C7A}" dt="2022-02-06T20:04:33.181" v="8" actId="47"/>
        <pc:sldMkLst>
          <pc:docMk/>
          <pc:sldMk cId="4195463478" sldId="483"/>
        </pc:sldMkLst>
      </pc:sldChg>
      <pc:sldChg chg="del">
        <pc:chgData name="Igor Shinkar" userId="db6eb1b41a9778dd" providerId="LiveId" clId="{C66FFE4D-ED96-4988-8202-107D7D4A3C7A}" dt="2022-02-06T20:04:24.582" v="4" actId="47"/>
        <pc:sldMkLst>
          <pc:docMk/>
          <pc:sldMk cId="2717739884" sldId="484"/>
        </pc:sldMkLst>
      </pc:sldChg>
      <pc:sldChg chg="del">
        <pc:chgData name="Igor Shinkar" userId="db6eb1b41a9778dd" providerId="LiveId" clId="{C66FFE4D-ED96-4988-8202-107D7D4A3C7A}" dt="2022-02-06T20:04:50.300" v="10" actId="47"/>
        <pc:sldMkLst>
          <pc:docMk/>
          <pc:sldMk cId="2727337304" sldId="485"/>
        </pc:sldMkLst>
      </pc:sldChg>
      <pc:sldChg chg="del">
        <pc:chgData name="Igor Shinkar" userId="db6eb1b41a9778dd" providerId="LiveId" clId="{C66FFE4D-ED96-4988-8202-107D7D4A3C7A}" dt="2022-02-06T20:04:50.994" v="11" actId="47"/>
        <pc:sldMkLst>
          <pc:docMk/>
          <pc:sldMk cId="1873080543" sldId="489"/>
        </pc:sldMkLst>
      </pc:sldChg>
      <pc:sldChg chg="add del">
        <pc:chgData name="Igor Shinkar" userId="db6eb1b41a9778dd" providerId="LiveId" clId="{C66FFE4D-ED96-4988-8202-107D7D4A3C7A}" dt="2022-02-06T20:04:53.339" v="14" actId="47"/>
        <pc:sldMkLst>
          <pc:docMk/>
          <pc:sldMk cId="4275399684" sldId="490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712462912" sldId="491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483015873" sldId="494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200561689" sldId="495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94422642" sldId="496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724514739" sldId="497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146506554" sldId="498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940391971" sldId="500"/>
        </pc:sldMkLst>
      </pc:sldChg>
      <pc:sldChg chg="modSp mod">
        <pc:chgData name="Igor Shinkar" userId="db6eb1b41a9778dd" providerId="LiveId" clId="{C66FFE4D-ED96-4988-8202-107D7D4A3C7A}" dt="2022-02-08T07:44:55.318" v="1359" actId="1036"/>
        <pc:sldMkLst>
          <pc:docMk/>
          <pc:sldMk cId="233809322" sldId="503"/>
        </pc:sldMkLst>
        <pc:cxnChg chg="mod">
          <ac:chgData name="Igor Shinkar" userId="db6eb1b41a9778dd" providerId="LiveId" clId="{C66FFE4D-ED96-4988-8202-107D7D4A3C7A}" dt="2022-02-08T07:44:55.318" v="1359" actId="1036"/>
          <ac:cxnSpMkLst>
            <pc:docMk/>
            <pc:sldMk cId="233809322" sldId="503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4:48.302" v="1342" actId="1036"/>
          <ac:cxnSpMkLst>
            <pc:docMk/>
            <pc:sldMk cId="233809322" sldId="503"/>
            <ac:cxnSpMk id="8" creationId="{00000000-0000-0000-0000-000000000000}"/>
          </ac:cxnSpMkLst>
        </pc:cxnChg>
      </pc:sldChg>
      <pc:sldChg chg="modSp mod">
        <pc:chgData name="Igor Shinkar" userId="db6eb1b41a9778dd" providerId="LiveId" clId="{C66FFE4D-ED96-4988-8202-107D7D4A3C7A}" dt="2022-02-08T07:45:10.490" v="1377" actId="1037"/>
        <pc:sldMkLst>
          <pc:docMk/>
          <pc:sldMk cId="1150130677" sldId="504"/>
        </pc:sldMkLst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5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6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8" creationId="{00000000-0000-0000-0000-000000000000}"/>
          </ac:cxnSpMkLst>
        </pc:cxnChg>
      </pc:sldChg>
      <pc:sldChg chg="modSp modAnim">
        <pc:chgData name="Igor Shinkar" userId="db6eb1b41a9778dd" providerId="LiveId" clId="{C66FFE4D-ED96-4988-8202-107D7D4A3C7A}" dt="2022-02-06T20:05:40.924" v="60" actId="6549"/>
        <pc:sldMkLst>
          <pc:docMk/>
          <pc:sldMk cId="3534024383" sldId="505"/>
        </pc:sldMkLst>
        <pc:spChg chg="mod">
          <ac:chgData name="Igor Shinkar" userId="db6eb1b41a9778dd" providerId="LiveId" clId="{C66FFE4D-ED96-4988-8202-107D7D4A3C7A}" dt="2022-02-06T20:05:40.924" v="60" actId="6549"/>
          <ac:spMkLst>
            <pc:docMk/>
            <pc:sldMk cId="3534024383" sldId="505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C66FFE4D-ED96-4988-8202-107D7D4A3C7A}" dt="2022-02-06T20:35:10.075" v="1051" actId="14100"/>
        <pc:sldMkLst>
          <pc:docMk/>
          <pc:sldMk cId="909007371" sldId="506"/>
        </pc:sldMkLst>
        <pc:spChg chg="add mod">
          <ac:chgData name="Igor Shinkar" userId="db6eb1b41a9778dd" providerId="LiveId" clId="{C66FFE4D-ED96-4988-8202-107D7D4A3C7A}" dt="2022-02-06T20:35:10.075" v="1051" actId="14100"/>
          <ac:spMkLst>
            <pc:docMk/>
            <pc:sldMk cId="909007371" sldId="506"/>
            <ac:spMk id="4" creationId="{270057E4-9150-4307-9B4B-4BA4EDCB8A24}"/>
          </ac:spMkLst>
        </pc:spChg>
      </pc:sldChg>
      <pc:sldChg chg="modSp add mod">
        <pc:chgData name="Igor Shinkar" userId="db6eb1b41a9778dd" providerId="LiveId" clId="{C66FFE4D-ED96-4988-8202-107D7D4A3C7A}" dt="2022-02-06T20:13:52.625" v="170" actId="6549"/>
        <pc:sldMkLst>
          <pc:docMk/>
          <pc:sldMk cId="2159336625" sldId="507"/>
        </pc:sldMkLst>
        <pc:spChg chg="mod">
          <ac:chgData name="Igor Shinkar" userId="db6eb1b41a9778dd" providerId="LiveId" clId="{C66FFE4D-ED96-4988-8202-107D7D4A3C7A}" dt="2022-02-06T20:13:52.625" v="170" actId="6549"/>
          <ac:spMkLst>
            <pc:docMk/>
            <pc:sldMk cId="2159336625" sldId="50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5:50.019" v="581" actId="6549"/>
        <pc:sldMkLst>
          <pc:docMk/>
          <pc:sldMk cId="1604273992" sldId="508"/>
        </pc:sldMkLst>
        <pc:spChg chg="mod">
          <ac:chgData name="Igor Shinkar" userId="db6eb1b41a9778dd" providerId="LiveId" clId="{C66FFE4D-ED96-4988-8202-107D7D4A3C7A}" dt="2022-02-06T20:25:50.019" v="581" actId="6549"/>
          <ac:spMkLst>
            <pc:docMk/>
            <pc:sldMk cId="1604273992" sldId="508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6:11.397" v="619" actId="20577"/>
        <pc:sldMkLst>
          <pc:docMk/>
          <pc:sldMk cId="1788072495" sldId="509"/>
        </pc:sldMkLst>
        <pc:spChg chg="mod">
          <ac:chgData name="Igor Shinkar" userId="db6eb1b41a9778dd" providerId="LiveId" clId="{C66FFE4D-ED96-4988-8202-107D7D4A3C7A}" dt="2022-02-06T20:26:11.397" v="619" actId="20577"/>
          <ac:spMkLst>
            <pc:docMk/>
            <pc:sldMk cId="1788072495" sldId="509"/>
            <ac:spMk id="18434" creationId="{00000000-0000-0000-0000-000000000000}"/>
          </ac:spMkLst>
        </pc:spChg>
      </pc:sldChg>
      <pc:sldChg chg="modSp add mod modAnim">
        <pc:chgData name="Igor Shinkar" userId="db6eb1b41a9778dd" providerId="LiveId" clId="{C66FFE4D-ED96-4988-8202-107D7D4A3C7A}" dt="2022-02-06T20:45:12.640" v="1336" actId="20577"/>
        <pc:sldMkLst>
          <pc:docMk/>
          <pc:sldMk cId="2889223758" sldId="510"/>
        </pc:sldMkLst>
        <pc:spChg chg="mod">
          <ac:chgData name="Igor Shinkar" userId="db6eb1b41a9778dd" providerId="LiveId" clId="{C66FFE4D-ED96-4988-8202-107D7D4A3C7A}" dt="2022-02-06T20:26:55.288" v="679" actId="20577"/>
          <ac:spMkLst>
            <pc:docMk/>
            <pc:sldMk cId="2889223758" sldId="510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6T20:45:12.640" v="1336" actId="20577"/>
          <ac:spMkLst>
            <pc:docMk/>
            <pc:sldMk cId="2889223758" sldId="510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31:55.863" v="885" actId="20577"/>
        <pc:sldMkLst>
          <pc:docMk/>
          <pc:sldMk cId="1292961973" sldId="511"/>
        </pc:sldMkLst>
        <pc:spChg chg="mod">
          <ac:chgData name="Igor Shinkar" userId="db6eb1b41a9778dd" providerId="LiveId" clId="{C66FFE4D-ED96-4988-8202-107D7D4A3C7A}" dt="2022-02-06T20:31:55.863" v="885" actId="20577"/>
          <ac:spMkLst>
            <pc:docMk/>
            <pc:sldMk cId="1292961973" sldId="511"/>
            <ac:spMk id="3" creationId="{00000000-0000-0000-0000-000000000000}"/>
          </ac:spMkLst>
        </pc:spChg>
      </pc:sldChg>
      <pc:sldChg chg="delSp modSp add mod ord delAnim modAnim">
        <pc:chgData name="Igor Shinkar" userId="db6eb1b41a9778dd" providerId="LiveId" clId="{C66FFE4D-ED96-4988-8202-107D7D4A3C7A}" dt="2022-02-08T07:51:06.805" v="1678" actId="20577"/>
        <pc:sldMkLst>
          <pc:docMk/>
          <pc:sldMk cId="3256570792" sldId="523"/>
        </pc:sldMkLst>
        <pc:spChg chg="mod">
          <ac:chgData name="Igor Shinkar" userId="db6eb1b41a9778dd" providerId="LiveId" clId="{C66FFE4D-ED96-4988-8202-107D7D4A3C7A}" dt="2022-02-08T07:51:06.805" v="1678" actId="20577"/>
          <ac:spMkLst>
            <pc:docMk/>
            <pc:sldMk cId="3256570792" sldId="523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8T07:50:24.731" v="1602" actId="20577"/>
          <ac:spMkLst>
            <pc:docMk/>
            <pc:sldMk cId="3256570792" sldId="523"/>
            <ac:spMk id="3" creationId="{00000000-0000-0000-0000-000000000000}"/>
          </ac:spMkLst>
        </pc:spChg>
        <pc:spChg chg="del">
          <ac:chgData name="Igor Shinkar" userId="db6eb1b41a9778dd" providerId="LiveId" clId="{C66FFE4D-ED96-4988-8202-107D7D4A3C7A}" dt="2022-02-08T07:45:25.997" v="1379" actId="478"/>
          <ac:spMkLst>
            <pc:docMk/>
            <pc:sldMk cId="3256570792" sldId="523"/>
            <ac:spMk id="9" creationId="{00000000-0000-0000-0000-000000000000}"/>
          </ac:spMkLst>
        </pc:spChg>
        <pc:cxnChg chg="del">
          <ac:chgData name="Igor Shinkar" userId="db6eb1b41a9778dd" providerId="LiveId" clId="{C66FFE4D-ED96-4988-8202-107D7D4A3C7A}" dt="2022-02-08T07:45:46.135" v="1388" actId="478"/>
          <ac:cxnSpMkLst>
            <pc:docMk/>
            <pc:sldMk cId="3256570792" sldId="523"/>
            <ac:cxnSpMk id="5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5:44.609" v="1387" actId="478"/>
          <ac:cxnSpMkLst>
            <pc:docMk/>
            <pc:sldMk cId="3256570792" sldId="523"/>
            <ac:cxnSpMk id="6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3.426" v="1474" actId="478"/>
          <ac:cxnSpMkLst>
            <pc:docMk/>
            <pc:sldMk cId="3256570792" sldId="523"/>
            <ac:cxnSpMk id="7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1.903" v="1473" actId="478"/>
          <ac:cxnSpMkLst>
            <pc:docMk/>
            <pc:sldMk cId="3256570792" sldId="523"/>
            <ac:cxnSpMk id="8" creationId="{00000000-0000-0000-0000-000000000000}"/>
          </ac:cxnSpMkLst>
        </pc:cxnChg>
      </pc:sldChg>
    </pc:docChg>
  </pc:docChgLst>
  <pc:docChgLst>
    <pc:chgData name="Igor Shinkar" userId="db6eb1b41a9778dd" providerId="LiveId" clId="{AB27CD5A-106D-4639-B769-38B86DD7A575}"/>
    <pc:docChg chg="undo custSel addSld delSld modSld">
      <pc:chgData name="Igor Shinkar" userId="db6eb1b41a9778dd" providerId="LiveId" clId="{AB27CD5A-106D-4639-B769-38B86DD7A575}" dt="2022-03-07T06:58:43.424" v="2598" actId="20577"/>
      <pc:docMkLst>
        <pc:docMk/>
      </pc:docMkLst>
      <pc:sldChg chg="modSp mod">
        <pc:chgData name="Igor Shinkar" userId="db6eb1b41a9778dd" providerId="LiveId" clId="{AB27CD5A-106D-4639-B769-38B86DD7A575}" dt="2022-03-07T05:47:57.514" v="1" actId="6549"/>
        <pc:sldMkLst>
          <pc:docMk/>
          <pc:sldMk cId="0" sldId="256"/>
        </pc:sldMkLst>
        <pc:spChg chg="mod">
          <ac:chgData name="Igor Shinkar" userId="db6eb1b41a9778dd" providerId="LiveId" clId="{AB27CD5A-106D-4639-B769-38B86DD7A575}" dt="2022-03-07T05:47:57.514" v="1" actId="6549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Igor Shinkar" userId="db6eb1b41a9778dd" providerId="LiveId" clId="{AB27CD5A-106D-4639-B769-38B86DD7A575}" dt="2022-03-07T05:48:05.332" v="7" actId="6549"/>
        <pc:sldMkLst>
          <pc:docMk/>
          <pc:sldMk cId="1348404624" sldId="362"/>
        </pc:sldMkLst>
        <pc:spChg chg="mod">
          <ac:chgData name="Igor Shinkar" userId="db6eb1b41a9778dd" providerId="LiveId" clId="{AB27CD5A-106D-4639-B769-38B86DD7A575}" dt="2022-03-07T05:48:02.673" v="6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5:48:05.332" v="7" actId="6549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977579885" sldId="528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1970888163" sldId="529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3960382438" sldId="530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2605229105" sldId="537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2548945666" sldId="538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3627199947" sldId="539"/>
        </pc:sldMkLst>
      </pc:sldChg>
      <pc:sldChg chg="modSp mod">
        <pc:chgData name="Igor Shinkar" userId="db6eb1b41a9778dd" providerId="LiveId" clId="{AB27CD5A-106D-4639-B769-38B86DD7A575}" dt="2022-03-07T05:52:35.564" v="232" actId="20577"/>
        <pc:sldMkLst>
          <pc:docMk/>
          <pc:sldMk cId="3881692008" sldId="540"/>
        </pc:sldMkLst>
        <pc:spChg chg="mod">
          <ac:chgData name="Igor Shinkar" userId="db6eb1b41a9778dd" providerId="LiveId" clId="{AB27CD5A-106D-4639-B769-38B86DD7A575}" dt="2022-03-07T05:52:35.564" v="232" actId="20577"/>
          <ac:spMkLst>
            <pc:docMk/>
            <pc:sldMk cId="3881692008" sldId="540"/>
            <ac:spMk id="3" creationId="{00000000-0000-0000-0000-000000000000}"/>
          </ac:spMkLst>
        </pc:spChg>
      </pc:sldChg>
      <pc:sldChg chg="modSp del modAnim">
        <pc:chgData name="Igor Shinkar" userId="db6eb1b41a9778dd" providerId="LiveId" clId="{AB27CD5A-106D-4639-B769-38B86DD7A575}" dt="2022-03-07T05:52:27.999" v="206" actId="47"/>
        <pc:sldMkLst>
          <pc:docMk/>
          <pc:sldMk cId="3513905170" sldId="542"/>
        </pc:sldMkLst>
        <pc:spChg chg="mod">
          <ac:chgData name="Igor Shinkar" userId="db6eb1b41a9778dd" providerId="LiveId" clId="{AB27CD5A-106D-4639-B769-38B86DD7A575}" dt="2022-03-07T05:48:55.379" v="17" actId="6549"/>
          <ac:spMkLst>
            <pc:docMk/>
            <pc:sldMk cId="3513905170" sldId="542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5:52:08.770" v="187" actId="47"/>
        <pc:sldMkLst>
          <pc:docMk/>
          <pc:sldMk cId="3205301525" sldId="543"/>
        </pc:sldMkLst>
      </pc:sldChg>
      <pc:sldChg chg="modSp del mod">
        <pc:chgData name="Igor Shinkar" userId="db6eb1b41a9778dd" providerId="LiveId" clId="{AB27CD5A-106D-4639-B769-38B86DD7A575}" dt="2022-03-07T05:52:43.837" v="233" actId="47"/>
        <pc:sldMkLst>
          <pc:docMk/>
          <pc:sldMk cId="1587212501" sldId="544"/>
        </pc:sldMkLst>
        <pc:spChg chg="mod">
          <ac:chgData name="Igor Shinkar" userId="db6eb1b41a9778dd" providerId="LiveId" clId="{AB27CD5A-106D-4639-B769-38B86DD7A575}" dt="2022-03-07T05:52:21.792" v="205"/>
          <ac:spMkLst>
            <pc:docMk/>
            <pc:sldMk cId="1587212501" sldId="544"/>
            <ac:spMk id="2" creationId="{00000000-0000-0000-0000-000000000000}"/>
          </ac:spMkLst>
        </pc:spChg>
      </pc:sldChg>
      <pc:sldChg chg="modSp mod modAnim">
        <pc:chgData name="Igor Shinkar" userId="db6eb1b41a9778dd" providerId="LiveId" clId="{AB27CD5A-106D-4639-B769-38B86DD7A575}" dt="2022-03-07T06:03:08.718" v="878" actId="20577"/>
        <pc:sldMkLst>
          <pc:docMk/>
          <pc:sldMk cId="1306565734" sldId="545"/>
        </pc:sldMkLst>
        <pc:spChg chg="mod">
          <ac:chgData name="Igor Shinkar" userId="db6eb1b41a9778dd" providerId="LiveId" clId="{AB27CD5A-106D-4639-B769-38B86DD7A575}" dt="2022-03-07T05:58:08.833" v="607" actId="20577"/>
          <ac:spMkLst>
            <pc:docMk/>
            <pc:sldMk cId="1306565734" sldId="545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03:08.718" v="878" actId="20577"/>
          <ac:spMkLst>
            <pc:docMk/>
            <pc:sldMk cId="1306565734" sldId="545"/>
            <ac:spMk id="3" creationId="{00000000-0000-0000-0000-000000000000}"/>
          </ac:spMkLst>
        </pc:spChg>
      </pc:sldChg>
      <pc:sldChg chg="modSp mod modAnim">
        <pc:chgData name="Igor Shinkar" userId="db6eb1b41a9778dd" providerId="LiveId" clId="{AB27CD5A-106D-4639-B769-38B86DD7A575}" dt="2022-03-07T06:22:24.393" v="981" actId="6549"/>
        <pc:sldMkLst>
          <pc:docMk/>
          <pc:sldMk cId="2229033507" sldId="546"/>
        </pc:sldMkLst>
        <pc:spChg chg="mod">
          <ac:chgData name="Igor Shinkar" userId="db6eb1b41a9778dd" providerId="LiveId" clId="{AB27CD5A-106D-4639-B769-38B86DD7A575}" dt="2022-03-07T06:04:06.537" v="910"/>
          <ac:spMkLst>
            <pc:docMk/>
            <pc:sldMk cId="2229033507" sldId="546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22:24.393" v="981" actId="6549"/>
          <ac:spMkLst>
            <pc:docMk/>
            <pc:sldMk cId="2229033507" sldId="546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6:22:40.681" v="983" actId="47"/>
        <pc:sldMkLst>
          <pc:docMk/>
          <pc:sldMk cId="1290464592" sldId="547"/>
        </pc:sldMkLst>
      </pc:sldChg>
      <pc:sldChg chg="delSp add del mod delAnim">
        <pc:chgData name="Igor Shinkar" userId="db6eb1b41a9778dd" providerId="LiveId" clId="{AB27CD5A-106D-4639-B769-38B86DD7A575}" dt="2022-03-07T06:27:46.674" v="1237" actId="47"/>
        <pc:sldMkLst>
          <pc:docMk/>
          <pc:sldMk cId="3487418810" sldId="548"/>
        </pc:sldMkLst>
        <pc:spChg chg="del">
          <ac:chgData name="Igor Shinkar" userId="db6eb1b41a9778dd" providerId="LiveId" clId="{AB27CD5A-106D-4639-B769-38B86DD7A575}" dt="2022-03-07T06:27:12.210" v="1226" actId="478"/>
          <ac:spMkLst>
            <pc:docMk/>
            <pc:sldMk cId="3487418810" sldId="548"/>
            <ac:spMk id="4" creationId="{1DFDED64-C2CE-4A38-B51E-F8CDE3737CF0}"/>
          </ac:spMkLst>
        </pc:spChg>
      </pc:sldChg>
      <pc:sldChg chg="delSp del mod delAnim">
        <pc:chgData name="Igor Shinkar" userId="db6eb1b41a9778dd" providerId="LiveId" clId="{AB27CD5A-106D-4639-B769-38B86DD7A575}" dt="2022-03-07T06:28:11.129" v="1239" actId="47"/>
        <pc:sldMkLst>
          <pc:docMk/>
          <pc:sldMk cId="3796140890" sldId="549"/>
        </pc:sldMkLst>
        <pc:spChg chg="del">
          <ac:chgData name="Igor Shinkar" userId="db6eb1b41a9778dd" providerId="LiveId" clId="{AB27CD5A-106D-4639-B769-38B86DD7A575}" dt="2022-03-07T06:28:06.746" v="1238" actId="478"/>
          <ac:spMkLst>
            <pc:docMk/>
            <pc:sldMk cId="3796140890" sldId="549"/>
            <ac:spMk id="94" creationId="{15EBEA8E-5CB0-4FCB-BE1D-F86AADAF9A77}"/>
          </ac:spMkLst>
        </pc:spChg>
      </pc:sldChg>
      <pc:sldChg chg="addSp delSp modSp mod addAnim delAnim">
        <pc:chgData name="Igor Shinkar" userId="db6eb1b41a9778dd" providerId="LiveId" clId="{AB27CD5A-106D-4639-B769-38B86DD7A575}" dt="2022-03-07T06:35:02.987" v="1372" actId="20577"/>
        <pc:sldMkLst>
          <pc:docMk/>
          <pc:sldMk cId="669521883" sldId="550"/>
        </pc:sldMkLst>
        <pc:spChg chg="mod">
          <ac:chgData name="Igor Shinkar" userId="db6eb1b41a9778dd" providerId="LiveId" clId="{AB27CD5A-106D-4639-B769-38B86DD7A575}" dt="2022-03-07T06:28:42.752" v="1244" actId="6549"/>
          <ac:spMkLst>
            <pc:docMk/>
            <pc:sldMk cId="669521883" sldId="550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28:30.972" v="1241" actId="207"/>
          <ac:spMkLst>
            <pc:docMk/>
            <pc:sldMk cId="669521883" sldId="550"/>
            <ac:spMk id="5" creationId="{8D9C7984-F12A-4052-B4C7-E0B546A0EBA5}"/>
          </ac:spMkLst>
        </pc:spChg>
        <pc:spChg chg="mod">
          <ac:chgData name="Igor Shinkar" userId="db6eb1b41a9778dd" providerId="LiveId" clId="{AB27CD5A-106D-4639-B769-38B86DD7A575}" dt="2022-03-07T06:29:51.343" v="1287" actId="207"/>
          <ac:spMkLst>
            <pc:docMk/>
            <pc:sldMk cId="669521883" sldId="550"/>
            <ac:spMk id="6" creationId="{87AE37F2-0B27-4905-9065-F6B8972DF7F0}"/>
          </ac:spMkLst>
        </pc:spChg>
        <pc:spChg chg="mod">
          <ac:chgData name="Igor Shinkar" userId="db6eb1b41a9778dd" providerId="LiveId" clId="{AB27CD5A-106D-4639-B769-38B86DD7A575}" dt="2022-03-07T06:33:07.715" v="1348" actId="1076"/>
          <ac:spMkLst>
            <pc:docMk/>
            <pc:sldMk cId="669521883" sldId="550"/>
            <ac:spMk id="28" creationId="{501E37B5-7648-4CB2-90C7-1338712428E5}"/>
          </ac:spMkLst>
        </pc:spChg>
        <pc:spChg chg="mod">
          <ac:chgData name="Igor Shinkar" userId="db6eb1b41a9778dd" providerId="LiveId" clId="{AB27CD5A-106D-4639-B769-38B86DD7A575}" dt="2022-03-07T06:33:02.658" v="1347" actId="1076"/>
          <ac:spMkLst>
            <pc:docMk/>
            <pc:sldMk cId="669521883" sldId="550"/>
            <ac:spMk id="33" creationId="{501E37B5-7648-4CB2-90C7-1338712428E5}"/>
          </ac:spMkLst>
        </pc:spChg>
        <pc:spChg chg="add del mod">
          <ac:chgData name="Igor Shinkar" userId="db6eb1b41a9778dd" providerId="LiveId" clId="{AB27CD5A-106D-4639-B769-38B86DD7A575}" dt="2022-03-07T06:34:03.861" v="1360" actId="1076"/>
          <ac:spMkLst>
            <pc:docMk/>
            <pc:sldMk cId="669521883" sldId="550"/>
            <ac:spMk id="45" creationId="{501E37B5-7648-4CB2-90C7-1338712428E5}"/>
          </ac:spMkLst>
        </pc:spChg>
        <pc:spChg chg="add del mod">
          <ac:chgData name="Igor Shinkar" userId="db6eb1b41a9778dd" providerId="LiveId" clId="{AB27CD5A-106D-4639-B769-38B86DD7A575}" dt="2022-03-07T06:34:22.962" v="1362" actId="1076"/>
          <ac:spMkLst>
            <pc:docMk/>
            <pc:sldMk cId="669521883" sldId="550"/>
            <ac:spMk id="51" creationId="{501E37B5-7648-4CB2-90C7-1338712428E5}"/>
          </ac:spMkLst>
        </pc:spChg>
        <pc:graphicFrameChg chg="mod modGraphic">
          <ac:chgData name="Igor Shinkar" userId="db6eb1b41a9778dd" providerId="LiveId" clId="{AB27CD5A-106D-4639-B769-38B86DD7A575}" dt="2022-03-07T06:35:02.987" v="1372" actId="20577"/>
          <ac:graphicFrameMkLst>
            <pc:docMk/>
            <pc:sldMk cId="669521883" sldId="550"/>
            <ac:graphicFrameMk id="10" creationId="{689D0AE0-A3D2-42E6-92A4-A9A5CF8C6604}"/>
          </ac:graphicFrameMkLst>
        </pc:graphicFrameChg>
        <pc:cxnChg chg="mod">
          <ac:chgData name="Igor Shinkar" userId="db6eb1b41a9778dd" providerId="LiveId" clId="{AB27CD5A-106D-4639-B769-38B86DD7A575}" dt="2022-03-07T06:33:07.715" v="1348" actId="1076"/>
          <ac:cxnSpMkLst>
            <pc:docMk/>
            <pc:sldMk cId="669521883" sldId="550"/>
            <ac:cxnSpMk id="27" creationId="{D6264298-0157-497D-965C-3A9D0884652A}"/>
          </ac:cxnSpMkLst>
        </pc:cxnChg>
        <pc:cxnChg chg="mod">
          <ac:chgData name="Igor Shinkar" userId="db6eb1b41a9778dd" providerId="LiveId" clId="{AB27CD5A-106D-4639-B769-38B86DD7A575}" dt="2022-03-07T06:33:19.449" v="1349" actId="14100"/>
          <ac:cxnSpMkLst>
            <pc:docMk/>
            <pc:sldMk cId="669521883" sldId="550"/>
            <ac:cxnSpMk id="31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1:56.060" v="1331" actId="14100"/>
          <ac:cxnSpMkLst>
            <pc:docMk/>
            <pc:sldMk cId="669521883" sldId="550"/>
            <ac:cxnSpMk id="32" creationId="{7A24CC06-857F-4814-AAB7-796DF0C077C4}"/>
          </ac:cxnSpMkLst>
        </pc:cxnChg>
        <pc:cxnChg chg="mod">
          <ac:chgData name="Igor Shinkar" userId="db6eb1b41a9778dd" providerId="LiveId" clId="{AB27CD5A-106D-4639-B769-38B86DD7A575}" dt="2022-03-07T06:33:34.985" v="1353" actId="14100"/>
          <ac:cxnSpMkLst>
            <pc:docMk/>
            <pc:sldMk cId="669521883" sldId="550"/>
            <ac:cxnSpMk id="34" creationId="{D6264298-0157-497D-965C-3A9D0884652A}"/>
          </ac:cxnSpMkLst>
        </pc:cxnChg>
        <pc:cxnChg chg="mod">
          <ac:chgData name="Igor Shinkar" userId="db6eb1b41a9778dd" providerId="LiveId" clId="{AB27CD5A-106D-4639-B769-38B86DD7A575}" dt="2022-03-07T06:33:23.566" v="1350" actId="14100"/>
          <ac:cxnSpMkLst>
            <pc:docMk/>
            <pc:sldMk cId="669521883" sldId="550"/>
            <ac:cxnSpMk id="36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03.861" v="1360" actId="1076"/>
          <ac:cxnSpMkLst>
            <pc:docMk/>
            <pc:sldMk cId="669521883" sldId="550"/>
            <ac:cxnSpMk id="46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11.895" v="1361" actId="478"/>
          <ac:cxnSpMkLst>
            <pc:docMk/>
            <pc:sldMk cId="669521883" sldId="550"/>
            <ac:cxnSpMk id="48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40.471" v="1365" actId="14100"/>
          <ac:cxnSpMkLst>
            <pc:docMk/>
            <pc:sldMk cId="669521883" sldId="550"/>
            <ac:cxnSpMk id="52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43.286" v="1366" actId="14100"/>
          <ac:cxnSpMkLst>
            <pc:docMk/>
            <pc:sldMk cId="669521883" sldId="550"/>
            <ac:cxnSpMk id="53" creationId="{D6264298-0157-497D-965C-3A9D0884652A}"/>
          </ac:cxnSpMkLst>
        </pc:cxnChg>
      </pc:sldChg>
      <pc:sldChg chg="delSp modSp add mod modAnim">
        <pc:chgData name="Igor Shinkar" userId="db6eb1b41a9778dd" providerId="LiveId" clId="{AB27CD5A-106D-4639-B769-38B86DD7A575}" dt="2022-03-07T05:52:18.941" v="204" actId="20577"/>
        <pc:sldMkLst>
          <pc:docMk/>
          <pc:sldMk cId="3302436919" sldId="551"/>
        </pc:sldMkLst>
        <pc:spChg chg="mod">
          <ac:chgData name="Igor Shinkar" userId="db6eb1b41a9778dd" providerId="LiveId" clId="{AB27CD5A-106D-4639-B769-38B86DD7A575}" dt="2022-03-07T05:52:18.941" v="204" actId="20577"/>
          <ac:spMkLst>
            <pc:docMk/>
            <pc:sldMk cId="3302436919" sldId="551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5:52:04.475" v="186" actId="20577"/>
          <ac:spMkLst>
            <pc:docMk/>
            <pc:sldMk cId="3302436919" sldId="551"/>
            <ac:spMk id="3" creationId="{00000000-0000-0000-0000-000000000000}"/>
          </ac:spMkLst>
        </pc:spChg>
        <pc:cxnChg chg="del mod">
          <ac:chgData name="Igor Shinkar" userId="db6eb1b41a9778dd" providerId="LiveId" clId="{AB27CD5A-106D-4639-B769-38B86DD7A575}" dt="2022-03-07T05:49:42.836" v="73" actId="478"/>
          <ac:cxnSpMkLst>
            <pc:docMk/>
            <pc:sldMk cId="3302436919" sldId="551"/>
            <ac:cxnSpMk id="11" creationId="{C0D2FF8A-FE19-4CD0-B884-5ECFBA67DDE8}"/>
          </ac:cxnSpMkLst>
        </pc:cxnChg>
        <pc:cxnChg chg="mod">
          <ac:chgData name="Igor Shinkar" userId="db6eb1b41a9778dd" providerId="LiveId" clId="{AB27CD5A-106D-4639-B769-38B86DD7A575}" dt="2022-03-07T05:50:39.558" v="107" actId="14100"/>
          <ac:cxnSpMkLst>
            <pc:docMk/>
            <pc:sldMk cId="3302436919" sldId="551"/>
            <ac:cxnSpMk id="17" creationId="{47C86D22-1635-49F3-9039-3BAC19EAC02B}"/>
          </ac:cxnSpMkLst>
        </pc:cxnChg>
        <pc:cxnChg chg="mod">
          <ac:chgData name="Igor Shinkar" userId="db6eb1b41a9778dd" providerId="LiveId" clId="{AB27CD5A-106D-4639-B769-38B86DD7A575}" dt="2022-03-07T05:50:25.250" v="105" actId="208"/>
          <ac:cxnSpMkLst>
            <pc:docMk/>
            <pc:sldMk cId="3302436919" sldId="551"/>
            <ac:cxnSpMk id="24" creationId="{E2452A22-D128-44C7-BF9C-3368114D5440}"/>
          </ac:cxnSpMkLst>
        </pc:cxnChg>
        <pc:cxnChg chg="mod">
          <ac:chgData name="Igor Shinkar" userId="db6eb1b41a9778dd" providerId="LiveId" clId="{AB27CD5A-106D-4639-B769-38B86DD7A575}" dt="2022-03-07T05:50:25.250" v="105" actId="208"/>
          <ac:cxnSpMkLst>
            <pc:docMk/>
            <pc:sldMk cId="3302436919" sldId="551"/>
            <ac:cxnSpMk id="27" creationId="{7B572C7A-DFF9-4CEB-9DE4-E1C30C7DCEDD}"/>
          </ac:cxnSpMkLst>
        </pc:cxnChg>
        <pc:cxnChg chg="del mod">
          <ac:chgData name="Igor Shinkar" userId="db6eb1b41a9778dd" providerId="LiveId" clId="{AB27CD5A-106D-4639-B769-38B86DD7A575}" dt="2022-03-07T05:49:42.836" v="73" actId="478"/>
          <ac:cxnSpMkLst>
            <pc:docMk/>
            <pc:sldMk cId="3302436919" sldId="551"/>
            <ac:cxnSpMk id="35" creationId="{056C820D-C41C-4B6B-B1B0-1AE1BD65684B}"/>
          </ac:cxnSpMkLst>
        </pc:cxnChg>
      </pc:sldChg>
      <pc:sldChg chg="modSp add mod modAnim">
        <pc:chgData name="Igor Shinkar" userId="db6eb1b41a9778dd" providerId="LiveId" clId="{AB27CD5A-106D-4639-B769-38B86DD7A575}" dt="2022-03-07T06:03:34.174" v="909" actId="6549"/>
        <pc:sldMkLst>
          <pc:docMk/>
          <pc:sldMk cId="2250053217" sldId="552"/>
        </pc:sldMkLst>
        <pc:spChg chg="mod">
          <ac:chgData name="Igor Shinkar" userId="db6eb1b41a9778dd" providerId="LiveId" clId="{AB27CD5A-106D-4639-B769-38B86DD7A575}" dt="2022-03-07T06:01:16.088" v="731" actId="20577"/>
          <ac:spMkLst>
            <pc:docMk/>
            <pc:sldMk cId="2250053217" sldId="552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03:34.174" v="909" actId="6549"/>
          <ac:spMkLst>
            <pc:docMk/>
            <pc:sldMk cId="2250053217" sldId="552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26:26.414" v="1224"/>
        <pc:sldMkLst>
          <pc:docMk/>
          <pc:sldMk cId="1536353870" sldId="553"/>
        </pc:sldMkLst>
        <pc:spChg chg="mod">
          <ac:chgData name="Igor Shinkar" userId="db6eb1b41a9778dd" providerId="LiveId" clId="{AB27CD5A-106D-4639-B769-38B86DD7A575}" dt="2022-03-07T06:26:26.414" v="1224"/>
          <ac:spMkLst>
            <pc:docMk/>
            <pc:sldMk cId="1536353870" sldId="55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27:42.172" v="1236" actId="20577"/>
        <pc:sldMkLst>
          <pc:docMk/>
          <pc:sldMk cId="1197030071" sldId="554"/>
        </pc:sldMkLst>
        <pc:spChg chg="mod">
          <ac:chgData name="Igor Shinkar" userId="db6eb1b41a9778dd" providerId="LiveId" clId="{AB27CD5A-106D-4639-B769-38B86DD7A575}" dt="2022-03-07T06:27:42.172" v="1236" actId="20577"/>
          <ac:spMkLst>
            <pc:docMk/>
            <pc:sldMk cId="1197030071" sldId="554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35:24.485" v="1379" actId="6549"/>
        <pc:sldMkLst>
          <pc:docMk/>
          <pc:sldMk cId="979101224" sldId="555"/>
        </pc:sldMkLst>
        <pc:spChg chg="mod">
          <ac:chgData name="Igor Shinkar" userId="db6eb1b41a9778dd" providerId="LiveId" clId="{AB27CD5A-106D-4639-B769-38B86DD7A575}" dt="2022-03-07T06:35:24.485" v="1379" actId="6549"/>
          <ac:spMkLst>
            <pc:docMk/>
            <pc:sldMk cId="979101224" sldId="55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AB27CD5A-106D-4639-B769-38B86DD7A575}" dt="2022-03-07T06:38:38.547" v="1741" actId="20577"/>
        <pc:sldMkLst>
          <pc:docMk/>
          <pc:sldMk cId="4157167679" sldId="556"/>
        </pc:sldMkLst>
        <pc:spChg chg="mod">
          <ac:chgData name="Igor Shinkar" userId="db6eb1b41a9778dd" providerId="LiveId" clId="{AB27CD5A-106D-4639-B769-38B86DD7A575}" dt="2022-03-07T06:35:38.824" v="1400" actId="20577"/>
          <ac:spMkLst>
            <pc:docMk/>
            <pc:sldMk cId="4157167679" sldId="556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38:38.547" v="1741" actId="20577"/>
          <ac:spMkLst>
            <pc:docMk/>
            <pc:sldMk cId="4157167679" sldId="55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58:04.871" v="2552" actId="403"/>
        <pc:sldMkLst>
          <pc:docMk/>
          <pc:sldMk cId="2195663017" sldId="557"/>
        </pc:sldMkLst>
        <pc:spChg chg="mod">
          <ac:chgData name="Igor Shinkar" userId="db6eb1b41a9778dd" providerId="LiveId" clId="{AB27CD5A-106D-4639-B769-38B86DD7A575}" dt="2022-03-07T06:58:04.871" v="2552" actId="403"/>
          <ac:spMkLst>
            <pc:docMk/>
            <pc:sldMk cId="2195663017" sldId="557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AB27CD5A-106D-4639-B769-38B86DD7A575}" dt="2022-03-07T06:58:43.424" v="2598" actId="20577"/>
        <pc:sldMkLst>
          <pc:docMk/>
          <pc:sldMk cId="3801963313" sldId="558"/>
        </pc:sldMkLst>
        <pc:spChg chg="mod">
          <ac:chgData name="Igor Shinkar" userId="db6eb1b41a9778dd" providerId="LiveId" clId="{AB27CD5A-106D-4639-B769-38B86DD7A575}" dt="2022-03-07T06:58:43.424" v="2598" actId="20577"/>
          <ac:spMkLst>
            <pc:docMk/>
            <pc:sldMk cId="3801963313" sldId="55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14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950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99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58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188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684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639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285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150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18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913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8553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009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988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224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6549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112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188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4921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294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48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66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24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6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9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2486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Brush trans="58000" brushSize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" y="1"/>
            <a:ext cx="1693510" cy="1269999"/>
          </a:xfrm>
          <a:prstGeom prst="rect">
            <a:avLst/>
          </a:prstGeom>
        </p:spPr>
      </p:pic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405/705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</a:t>
            </a:r>
            <a:r>
              <a:rPr lang="de-DE" sz="3600" b="1" dirty="0" smtClean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28, </a:t>
            </a: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/>
              <a:t>We saw a combinatorial algorithm for 2-approximation for vertex cover.</a:t>
            </a:r>
          </a:p>
          <a:p>
            <a:pPr algn="l"/>
            <a:r>
              <a:rPr lang="en-US" sz="2200" dirty="0"/>
              <a:t>Let’s consider the weighted version of the min vertex cover problem.</a:t>
            </a:r>
          </a:p>
          <a:p>
            <a:pPr algn="l"/>
            <a:r>
              <a:rPr lang="en-US" sz="2200" u="sng" dirty="0"/>
              <a:t>Input</a:t>
            </a:r>
            <a:r>
              <a:rPr lang="en-US" sz="2200" dirty="0"/>
              <a:t>: a graph G=(V,E) , and weights w</a:t>
            </a:r>
            <a:r>
              <a:rPr lang="en-US" sz="2200" baseline="-25000" dirty="0"/>
              <a:t>v</a:t>
            </a:r>
            <a:r>
              <a:rPr lang="en-US" sz="2200" dirty="0"/>
              <a:t>≥0</a:t>
            </a:r>
          </a:p>
          <a:p>
            <a:pPr algn="l"/>
            <a:r>
              <a:rPr lang="en-US" sz="2200" u="sng" dirty="0"/>
              <a:t>Goal</a:t>
            </a:r>
            <a:r>
              <a:rPr lang="en-US" sz="2200" dirty="0"/>
              <a:t>: find  a vertex cover C⊂V of G such that ∑</a:t>
            </a:r>
            <a:r>
              <a:rPr lang="en-US" sz="2200" baseline="-25000" dirty="0" err="1"/>
              <a:t>v∈C</a:t>
            </a:r>
            <a:r>
              <a:rPr lang="en-US" sz="2200" baseline="-25000" dirty="0"/>
              <a:t> </a:t>
            </a:r>
            <a:r>
              <a:rPr lang="en-US" sz="2200" dirty="0" err="1"/>
              <a:t>w</a:t>
            </a:r>
            <a:r>
              <a:rPr lang="en-US" sz="2200" baseline="-25000" dirty="0" err="1"/>
              <a:t>v</a:t>
            </a:r>
            <a:r>
              <a:rPr lang="en-US" sz="2200" dirty="0"/>
              <a:t> is minimized.</a:t>
            </a:r>
          </a:p>
          <a:p>
            <a:pPr algn="l"/>
            <a:endParaRPr lang="en-US" sz="2200" dirty="0"/>
          </a:p>
          <a:p>
            <a:pPr algn="l"/>
            <a:r>
              <a:rPr lang="en-US" sz="2200" dirty="0"/>
              <a:t>It is not clear how to solve it </a:t>
            </a:r>
            <a:r>
              <a:rPr lang="en-US" sz="2200" dirty="0" err="1"/>
              <a:t>combinatorially</a:t>
            </a:r>
            <a:r>
              <a:rPr lang="en-US" sz="2200" dirty="0"/>
              <a:t>.</a:t>
            </a:r>
          </a:p>
          <a:p>
            <a:pPr algn="l"/>
            <a:endParaRPr lang="en-US" sz="2200" dirty="0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7D1F3D01-FBA9-40EF-95BF-B1F71C4F1B65}"/>
              </a:ext>
            </a:extLst>
          </p:cNvPr>
          <p:cNvGrpSpPr/>
          <p:nvPr/>
        </p:nvGrpSpPr>
        <p:grpSpPr>
          <a:xfrm>
            <a:off x="1205349" y="4893832"/>
            <a:ext cx="2094279" cy="1845212"/>
            <a:chOff x="4462913" y="4993346"/>
            <a:chExt cx="2094279" cy="184521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18161ED-F8BC-4830-A1B1-E6C080306DB5}"/>
                </a:ext>
              </a:extLst>
            </p:cNvPr>
            <p:cNvSpPr/>
            <p:nvPr/>
          </p:nvSpPr>
          <p:spPr>
            <a:xfrm>
              <a:off x="5269552" y="5721320"/>
              <a:ext cx="942209" cy="47737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100</a:t>
              </a:r>
              <a:endParaRPr lang="en-CA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3D412C5-01A2-46DD-A5FE-735565FB814C}"/>
                </a:ext>
              </a:extLst>
            </p:cNvPr>
            <p:cNvSpPr/>
            <p:nvPr/>
          </p:nvSpPr>
          <p:spPr>
            <a:xfrm>
              <a:off x="4462913" y="5179997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36F4F2C-210B-477F-A9B1-63FA97EBA4DD}"/>
                </a:ext>
              </a:extLst>
            </p:cNvPr>
            <p:cNvSpPr/>
            <p:nvPr/>
          </p:nvSpPr>
          <p:spPr>
            <a:xfrm>
              <a:off x="4568791" y="6304729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8C6F6DF-13DE-4359-87E8-82DF76D04A27}"/>
                </a:ext>
              </a:extLst>
            </p:cNvPr>
            <p:cNvSpPr/>
            <p:nvPr/>
          </p:nvSpPr>
          <p:spPr>
            <a:xfrm>
              <a:off x="6299600" y="6462312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1333344-FE4D-4A50-811C-937F4B8F102D}"/>
                </a:ext>
              </a:extLst>
            </p:cNvPr>
            <p:cNvSpPr/>
            <p:nvPr/>
          </p:nvSpPr>
          <p:spPr>
            <a:xfrm>
              <a:off x="5618608" y="4993346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A20C3BB-8CDE-4F52-9CAE-F2FF004ADFC9}"/>
                </a:ext>
              </a:extLst>
            </p:cNvPr>
            <p:cNvCxnSpPr>
              <a:cxnSpLocks/>
              <a:stCxn id="5" idx="5"/>
              <a:endCxn id="4" idx="1"/>
            </p:cNvCxnSpPr>
            <p:nvPr/>
          </p:nvCxnSpPr>
          <p:spPr>
            <a:xfrm>
              <a:off x="4643658" y="5442898"/>
              <a:ext cx="763877" cy="3483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C0BE9EA-2838-4846-A723-224939478BB2}"/>
                </a:ext>
              </a:extLst>
            </p:cNvPr>
            <p:cNvCxnSpPr>
              <a:cxnSpLocks/>
              <a:stCxn id="4" idx="0"/>
              <a:endCxn id="8" idx="3"/>
            </p:cNvCxnSpPr>
            <p:nvPr/>
          </p:nvCxnSpPr>
          <p:spPr>
            <a:xfrm flipH="1" flipV="1">
              <a:off x="5649619" y="5256247"/>
              <a:ext cx="91038" cy="46507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4B9644C-4E60-49C1-9DE6-89138DE11E55}"/>
                </a:ext>
              </a:extLst>
            </p:cNvPr>
            <p:cNvCxnSpPr>
              <a:cxnSpLocks/>
              <a:stCxn id="4" idx="5"/>
              <a:endCxn id="7" idx="1"/>
            </p:cNvCxnSpPr>
            <p:nvPr/>
          </p:nvCxnSpPr>
          <p:spPr>
            <a:xfrm>
              <a:off x="6073778" y="6128784"/>
              <a:ext cx="256833" cy="3786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19B309-077E-4BDB-843A-E432E89B9099}"/>
                </a:ext>
              </a:extLst>
            </p:cNvPr>
            <p:cNvCxnSpPr>
              <a:cxnSpLocks/>
              <a:stCxn id="4" idx="3"/>
              <a:endCxn id="6" idx="6"/>
            </p:cNvCxnSpPr>
            <p:nvPr/>
          </p:nvCxnSpPr>
          <p:spPr>
            <a:xfrm flipH="1">
              <a:off x="4780547" y="6128784"/>
              <a:ext cx="626988" cy="32994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0C17CB8-735B-4F48-9CE1-CBA4BA377F5D}"/>
                </a:ext>
              </a:extLst>
            </p:cNvPr>
            <p:cNvSpPr/>
            <p:nvPr/>
          </p:nvSpPr>
          <p:spPr>
            <a:xfrm>
              <a:off x="6345436" y="5542834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FD47480-0987-4327-926C-F2E90F9200F3}"/>
                </a:ext>
              </a:extLst>
            </p:cNvPr>
            <p:cNvCxnSpPr>
              <a:cxnSpLocks/>
              <a:stCxn id="4" idx="6"/>
              <a:endCxn id="23" idx="3"/>
            </p:cNvCxnSpPr>
            <p:nvPr/>
          </p:nvCxnSpPr>
          <p:spPr>
            <a:xfrm flipV="1">
              <a:off x="6211761" y="5805735"/>
              <a:ext cx="164686" cy="15427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3461188-519E-42E6-91B4-9082799576DE}"/>
                </a:ext>
              </a:extLst>
            </p:cNvPr>
            <p:cNvSpPr/>
            <p:nvPr/>
          </p:nvSpPr>
          <p:spPr>
            <a:xfrm>
              <a:off x="5280794" y="6530550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529C2A0-1111-421F-AA47-D53D6FEC0B0D}"/>
                </a:ext>
              </a:extLst>
            </p:cNvPr>
            <p:cNvCxnSpPr>
              <a:cxnSpLocks/>
              <a:stCxn id="4" idx="4"/>
              <a:endCxn id="29" idx="7"/>
            </p:cNvCxnSpPr>
            <p:nvPr/>
          </p:nvCxnSpPr>
          <p:spPr>
            <a:xfrm flipH="1">
              <a:off x="5461539" y="6198694"/>
              <a:ext cx="279118" cy="37696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6406249" y="4937589"/>
            <a:ext cx="2575941" cy="1940868"/>
            <a:chOff x="6406249" y="4937589"/>
            <a:chExt cx="2575941" cy="1940868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80321237-4B64-42E1-9AB1-FBFB3D1E5619}"/>
                </a:ext>
              </a:extLst>
            </p:cNvPr>
            <p:cNvGrpSpPr/>
            <p:nvPr/>
          </p:nvGrpSpPr>
          <p:grpSpPr>
            <a:xfrm>
              <a:off x="6675119" y="5004049"/>
              <a:ext cx="2094279" cy="1845212"/>
              <a:chOff x="4462913" y="4993346"/>
              <a:chExt cx="2094279" cy="1845212"/>
            </a:xfrm>
          </p:grpSpPr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B3AAC0F9-ED6F-4120-A8F9-041B4397722D}"/>
                  </a:ext>
                </a:extLst>
              </p:cNvPr>
              <p:cNvSpPr/>
              <p:nvPr/>
            </p:nvSpPr>
            <p:spPr>
              <a:xfrm>
                <a:off x="5014879" y="5721320"/>
                <a:ext cx="952784" cy="43015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  <a:endParaRPr lang="en-CA" dirty="0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52A8DEB5-8C9F-4622-AA22-A7662B4EBE96}"/>
                  </a:ext>
                </a:extLst>
              </p:cNvPr>
              <p:cNvSpPr/>
              <p:nvPr/>
            </p:nvSpPr>
            <p:spPr>
              <a:xfrm>
                <a:off x="4462913" y="5179997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EAD5F4B1-8F9E-40D3-B5DD-0C0D2B899829}"/>
                  </a:ext>
                </a:extLst>
              </p:cNvPr>
              <p:cNvSpPr/>
              <p:nvPr/>
            </p:nvSpPr>
            <p:spPr>
              <a:xfrm>
                <a:off x="4568791" y="6304729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38033C4B-7076-4D26-9624-97B14C195D16}"/>
                  </a:ext>
                </a:extLst>
              </p:cNvPr>
              <p:cNvSpPr/>
              <p:nvPr/>
            </p:nvSpPr>
            <p:spPr>
              <a:xfrm>
                <a:off x="6299600" y="6462312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797AF486-30F0-44B2-A6CE-AFB95D33DB75}"/>
                  </a:ext>
                </a:extLst>
              </p:cNvPr>
              <p:cNvSpPr/>
              <p:nvPr/>
            </p:nvSpPr>
            <p:spPr>
              <a:xfrm>
                <a:off x="5618608" y="4993346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D9370BF1-B93B-47CF-A3F4-752696F90CA2}"/>
                  </a:ext>
                </a:extLst>
              </p:cNvPr>
              <p:cNvCxnSpPr>
                <a:cxnSpLocks/>
                <a:stCxn id="74" idx="5"/>
                <a:endCxn id="73" idx="1"/>
              </p:cNvCxnSpPr>
              <p:nvPr/>
            </p:nvCxnSpPr>
            <p:spPr>
              <a:xfrm>
                <a:off x="4643658" y="5442898"/>
                <a:ext cx="510753" cy="3414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59BFF344-2CC3-48B4-8989-79A8B18AE2BE}"/>
                  </a:ext>
                </a:extLst>
              </p:cNvPr>
              <p:cNvCxnSpPr>
                <a:cxnSpLocks/>
                <a:stCxn id="73" idx="0"/>
                <a:endCxn id="77" idx="3"/>
              </p:cNvCxnSpPr>
              <p:nvPr/>
            </p:nvCxnSpPr>
            <p:spPr>
              <a:xfrm flipV="1">
                <a:off x="5491271" y="5256247"/>
                <a:ext cx="158348" cy="465073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FDB714D7-607E-4D89-984C-B05B4652CFF9}"/>
                  </a:ext>
                </a:extLst>
              </p:cNvPr>
              <p:cNvCxnSpPr>
                <a:cxnSpLocks/>
                <a:stCxn id="73" idx="5"/>
                <a:endCxn id="76" idx="1"/>
              </p:cNvCxnSpPr>
              <p:nvPr/>
            </p:nvCxnSpPr>
            <p:spPr>
              <a:xfrm>
                <a:off x="5828131" y="6088477"/>
                <a:ext cx="502480" cy="418942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5864D772-A03D-423D-914A-034DA8647C12}"/>
                  </a:ext>
                </a:extLst>
              </p:cNvPr>
              <p:cNvCxnSpPr>
                <a:cxnSpLocks/>
                <a:stCxn id="73" idx="3"/>
                <a:endCxn id="75" idx="6"/>
              </p:cNvCxnSpPr>
              <p:nvPr/>
            </p:nvCxnSpPr>
            <p:spPr>
              <a:xfrm flipH="1">
                <a:off x="4780547" y="6088477"/>
                <a:ext cx="373864" cy="37025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E7DDA4C9-4737-4BFD-8695-9F4059DA1A60}"/>
                  </a:ext>
                </a:extLst>
              </p:cNvPr>
              <p:cNvSpPr/>
              <p:nvPr/>
            </p:nvSpPr>
            <p:spPr>
              <a:xfrm>
                <a:off x="6345436" y="5542834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F449390C-9F47-4536-992B-A6A170A0EC24}"/>
                  </a:ext>
                </a:extLst>
              </p:cNvPr>
              <p:cNvCxnSpPr>
                <a:cxnSpLocks/>
                <a:stCxn id="73" idx="6"/>
                <a:endCxn id="82" idx="3"/>
              </p:cNvCxnSpPr>
              <p:nvPr/>
            </p:nvCxnSpPr>
            <p:spPr>
              <a:xfrm flipV="1">
                <a:off x="5967663" y="5805735"/>
                <a:ext cx="408784" cy="13066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BDCE590D-065A-4F26-A8C9-29896C1A97AD}"/>
                  </a:ext>
                </a:extLst>
              </p:cNvPr>
              <p:cNvSpPr/>
              <p:nvPr/>
            </p:nvSpPr>
            <p:spPr>
              <a:xfrm>
                <a:off x="5280794" y="6530550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36FC26DD-19CB-4A50-BDF0-02855B8FF435}"/>
                  </a:ext>
                </a:extLst>
              </p:cNvPr>
              <p:cNvCxnSpPr>
                <a:cxnSpLocks/>
                <a:stCxn id="73" idx="4"/>
                <a:endCxn id="84" idx="7"/>
              </p:cNvCxnSpPr>
              <p:nvPr/>
            </p:nvCxnSpPr>
            <p:spPr>
              <a:xfrm flipH="1">
                <a:off x="5461539" y="6151471"/>
                <a:ext cx="29732" cy="42418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9B415955-C704-4BA5-AE8B-D3EEDD57057A}"/>
                </a:ext>
              </a:extLst>
            </p:cNvPr>
            <p:cNvSpPr/>
            <p:nvPr/>
          </p:nvSpPr>
          <p:spPr>
            <a:xfrm>
              <a:off x="8604713" y="5051631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9778EC03-BED4-4A9B-AABC-51ADD0D2AD67}"/>
                </a:ext>
              </a:extLst>
            </p:cNvPr>
            <p:cNvCxnSpPr>
              <a:cxnSpLocks/>
              <a:stCxn id="73" idx="7"/>
              <a:endCxn id="100" idx="3"/>
            </p:cNvCxnSpPr>
            <p:nvPr/>
          </p:nvCxnSpPr>
          <p:spPr>
            <a:xfrm flipV="1">
              <a:off x="8040337" y="5314532"/>
              <a:ext cx="595387" cy="48048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3C466FC7-3EA2-47CE-B0B6-6F7DFD42E04D}"/>
                </a:ext>
              </a:extLst>
            </p:cNvPr>
            <p:cNvSpPr/>
            <p:nvPr/>
          </p:nvSpPr>
          <p:spPr>
            <a:xfrm>
              <a:off x="8770434" y="5993659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45B3DCA-C72C-436C-8492-24BB3539FEFB}"/>
                </a:ext>
              </a:extLst>
            </p:cNvPr>
            <p:cNvCxnSpPr>
              <a:cxnSpLocks/>
              <a:stCxn id="73" idx="6"/>
              <a:endCxn id="103" idx="3"/>
            </p:cNvCxnSpPr>
            <p:nvPr/>
          </p:nvCxnSpPr>
          <p:spPr>
            <a:xfrm>
              <a:off x="8179869" y="5947099"/>
              <a:ext cx="621576" cy="30946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C1687C0A-9A5C-482A-96A2-BAE3F8AA831E}"/>
                </a:ext>
              </a:extLst>
            </p:cNvPr>
            <p:cNvSpPr/>
            <p:nvPr/>
          </p:nvSpPr>
          <p:spPr>
            <a:xfrm>
              <a:off x="7227085" y="4937589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A128576D-F5E4-4F9A-9BD8-CA259D793F7C}"/>
                </a:ext>
              </a:extLst>
            </p:cNvPr>
            <p:cNvCxnSpPr>
              <a:cxnSpLocks/>
              <a:stCxn id="73" idx="1"/>
              <a:endCxn id="107" idx="3"/>
            </p:cNvCxnSpPr>
            <p:nvPr/>
          </p:nvCxnSpPr>
          <p:spPr>
            <a:xfrm flipH="1" flipV="1">
              <a:off x="7258096" y="5200490"/>
              <a:ext cx="108521" cy="59452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91661909-901E-48D8-869C-C99A4541E267}"/>
                </a:ext>
              </a:extLst>
            </p:cNvPr>
            <p:cNvSpPr/>
            <p:nvPr/>
          </p:nvSpPr>
          <p:spPr>
            <a:xfrm>
              <a:off x="6406249" y="5817874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3FAE7BAB-BFE5-4EB3-8039-C9DC3D9755DD}"/>
                </a:ext>
              </a:extLst>
            </p:cNvPr>
            <p:cNvCxnSpPr>
              <a:cxnSpLocks/>
              <a:stCxn id="73" idx="2"/>
              <a:endCxn id="111" idx="6"/>
            </p:cNvCxnSpPr>
            <p:nvPr/>
          </p:nvCxnSpPr>
          <p:spPr>
            <a:xfrm flipH="1">
              <a:off x="6618005" y="5947099"/>
              <a:ext cx="609080" cy="2477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CB06CC79-32F3-47ED-B95F-C0649D2262BA}"/>
                </a:ext>
              </a:extLst>
            </p:cNvPr>
            <p:cNvSpPr/>
            <p:nvPr/>
          </p:nvSpPr>
          <p:spPr>
            <a:xfrm>
              <a:off x="8179869" y="6570449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18BA687E-F78D-4544-92F4-D48C588E16FC}"/>
                </a:ext>
              </a:extLst>
            </p:cNvPr>
            <p:cNvCxnSpPr>
              <a:cxnSpLocks/>
              <a:stCxn id="73" idx="4"/>
            </p:cNvCxnSpPr>
            <p:nvPr/>
          </p:nvCxnSpPr>
          <p:spPr>
            <a:xfrm>
              <a:off x="7703477" y="6162174"/>
              <a:ext cx="536482" cy="46126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1673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Input</a:t>
            </a:r>
            <a:r>
              <a:rPr lang="en-US" sz="2000" dirty="0"/>
              <a:t>: a graph G=(V,E) , and weights w</a:t>
            </a:r>
            <a:r>
              <a:rPr lang="en-US" sz="2000" baseline="-25000" dirty="0"/>
              <a:t>v</a:t>
            </a:r>
            <a:r>
              <a:rPr lang="en-US" sz="2000" dirty="0"/>
              <a:t>≥0</a:t>
            </a:r>
          </a:p>
          <a:p>
            <a:pPr algn="l"/>
            <a:r>
              <a:rPr lang="en-US" sz="2000" u="sng" dirty="0"/>
              <a:t>Goal</a:t>
            </a:r>
            <a:r>
              <a:rPr lang="en-US" sz="2000" dirty="0"/>
              <a:t>: find  a vertex cover C⊂V of G such that ∑</a:t>
            </a:r>
            <a:r>
              <a:rPr lang="en-US" sz="2000" baseline="-25000" dirty="0" err="1"/>
              <a:t>v∈C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 is minimized.</a:t>
            </a:r>
          </a:p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The variables are x</a:t>
            </a:r>
            <a:r>
              <a:rPr lang="en-US" sz="2000" baseline="-25000" dirty="0"/>
              <a:t>v</a:t>
            </a:r>
            <a:r>
              <a:rPr lang="en-US" sz="2000" dirty="0"/>
              <a:t> for each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≥1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</a:p>
          <a:p>
            <a:pPr algn="l"/>
            <a:r>
              <a:rPr lang="en-US" sz="2000" dirty="0"/>
              <a:t>			0 ≤ x</a:t>
            </a:r>
            <a:r>
              <a:rPr lang="en-US" sz="2000" baseline="-25000" dirty="0"/>
              <a:t>v</a:t>
            </a:r>
            <a:r>
              <a:rPr lang="en-US" sz="2000" dirty="0"/>
              <a:t> ≤1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u="sng" dirty="0"/>
              <a:t>Intention</a:t>
            </a:r>
            <a:r>
              <a:rPr lang="en-US" sz="2000" dirty="0"/>
              <a:t>: if C is a vertex cover, then we can set x</a:t>
            </a:r>
            <a:r>
              <a:rPr lang="en-US" sz="2000" baseline="-25000" dirty="0"/>
              <a:t>v</a:t>
            </a:r>
            <a:r>
              <a:rPr lang="en-US" sz="2000" dirty="0"/>
              <a:t>=1 if </a:t>
            </a:r>
            <a:r>
              <a:rPr lang="en-US" sz="2000" dirty="0" err="1"/>
              <a:t>v∈C</a:t>
            </a:r>
            <a:r>
              <a:rPr lang="en-US" sz="2000" dirty="0"/>
              <a:t> and x</a:t>
            </a:r>
            <a:r>
              <a:rPr lang="en-US" sz="2000" baseline="-25000" dirty="0"/>
              <a:t>v</a:t>
            </a:r>
            <a:r>
              <a:rPr lang="en-US" sz="2000" dirty="0"/>
              <a:t>=0 if </a:t>
            </a:r>
            <a:r>
              <a:rPr lang="en-US" sz="2000" dirty="0" err="1"/>
              <a:t>v∈V</a:t>
            </a:r>
            <a:r>
              <a:rPr lang="en-US" sz="2000" dirty="0"/>
              <a:t>\C.</a:t>
            </a:r>
          </a:p>
          <a:p>
            <a:pPr algn="l"/>
            <a:r>
              <a:rPr lang="en-US" sz="2000" dirty="0"/>
              <a:t>	Therefore, OPT(LP)≤</a:t>
            </a:r>
            <a:r>
              <a:rPr lang="en-US" sz="2000" dirty="0" err="1"/>
              <a:t>minVC</a:t>
            </a:r>
            <a:r>
              <a:rPr lang="en-US" sz="2000" dirty="0"/>
              <a:t>(G)</a:t>
            </a:r>
          </a:p>
          <a:p>
            <a:pPr algn="l"/>
            <a:r>
              <a:rPr lang="en-US" sz="2000" u="sng" dirty="0"/>
              <a:t>Another trivial solution</a:t>
            </a:r>
            <a:r>
              <a:rPr lang="en-US" sz="2000" dirty="0"/>
              <a:t>: x</a:t>
            </a:r>
            <a:r>
              <a:rPr lang="en-US" sz="2000" baseline="-25000" dirty="0"/>
              <a:t>v</a:t>
            </a:r>
            <a:r>
              <a:rPr lang="en-US" sz="2000" dirty="0"/>
              <a:t>=1/2 for all </a:t>
            </a:r>
            <a:r>
              <a:rPr lang="en-US" sz="2000" dirty="0" err="1"/>
              <a:t>v∈V</a:t>
            </a:r>
            <a:r>
              <a:rPr lang="en-US" sz="2000" dirty="0"/>
              <a:t> (this is not very meaningful)</a:t>
            </a:r>
          </a:p>
        </p:txBody>
      </p:sp>
    </p:spTree>
    <p:extLst>
      <p:ext uri="{BB962C8B-B14F-4D97-AF65-F5344CB8AC3E}">
        <p14:creationId xmlns:p14="http://schemas.microsoft.com/office/powerpoint/2010/main" val="175727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Input</a:t>
            </a:r>
            <a:r>
              <a:rPr lang="en-US" sz="2000" dirty="0"/>
              <a:t>: a graph G=(V,E) , and weights w</a:t>
            </a:r>
            <a:r>
              <a:rPr lang="en-US" sz="2000" baseline="-25000" dirty="0"/>
              <a:t>v</a:t>
            </a:r>
            <a:r>
              <a:rPr lang="en-US" sz="2000" dirty="0"/>
              <a:t>≥0</a:t>
            </a:r>
          </a:p>
          <a:p>
            <a:pPr algn="l"/>
            <a:r>
              <a:rPr lang="en-US" sz="2000" u="sng" dirty="0"/>
              <a:t>Goal</a:t>
            </a:r>
            <a:r>
              <a:rPr lang="en-US" sz="2000" dirty="0"/>
              <a:t>: find  a vertex cover C⊂V of G such that ∑</a:t>
            </a:r>
            <a:r>
              <a:rPr lang="en-US" sz="2000" baseline="-25000" dirty="0" err="1"/>
              <a:t>v∈C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 is minimized.</a:t>
            </a:r>
          </a:p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The variables are x</a:t>
            </a:r>
            <a:r>
              <a:rPr lang="en-US" sz="2000" baseline="-25000" dirty="0"/>
              <a:t>v</a:t>
            </a:r>
            <a:r>
              <a:rPr lang="en-US" sz="2000" dirty="0"/>
              <a:t> for each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≥1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</a:p>
          <a:p>
            <a:pPr algn="l"/>
            <a:r>
              <a:rPr lang="en-US" sz="2000" dirty="0"/>
              <a:t>			0 ≤ x</a:t>
            </a:r>
            <a:r>
              <a:rPr lang="en-US" sz="2000" baseline="-25000" dirty="0"/>
              <a:t>v</a:t>
            </a:r>
            <a:r>
              <a:rPr lang="en-US" sz="2000" dirty="0"/>
              <a:t> ≤1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Run the LP solver – this gives fractional solutions, and not necessarily 0/1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Let S  = {</a:t>
            </a:r>
            <a:r>
              <a:rPr lang="en-US" sz="2000" dirty="0" err="1"/>
              <a:t>v∈V</a:t>
            </a:r>
            <a:r>
              <a:rPr lang="en-US" sz="2000" dirty="0"/>
              <a:t> : x</a:t>
            </a:r>
            <a:r>
              <a:rPr lang="en-US" sz="2000" baseline="-25000" dirty="0"/>
              <a:t>v</a:t>
            </a:r>
            <a:r>
              <a:rPr lang="en-US" sz="2000" dirty="0"/>
              <a:t>≥0.5}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Output S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718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The variables are x</a:t>
            </a:r>
            <a:r>
              <a:rPr lang="en-US" sz="2000" baseline="-25000" dirty="0"/>
              <a:t>v</a:t>
            </a:r>
            <a:r>
              <a:rPr lang="en-US" sz="2000" dirty="0"/>
              <a:t> for each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≥1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</a:p>
          <a:p>
            <a:pPr algn="l"/>
            <a:r>
              <a:rPr lang="en-US" sz="2000" dirty="0"/>
              <a:t>			0 ≤ x</a:t>
            </a:r>
            <a:r>
              <a:rPr lang="en-US" sz="2000" baseline="-25000" dirty="0"/>
              <a:t>v</a:t>
            </a:r>
            <a:r>
              <a:rPr lang="en-US" sz="2000" dirty="0"/>
              <a:t> ≤1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Before we continue let’s make the following observation:</a:t>
            </a:r>
          </a:p>
          <a:p>
            <a:pPr algn="l"/>
            <a:r>
              <a:rPr lang="en-US" sz="2000" u="sng" dirty="0"/>
              <a:t>Observation</a:t>
            </a:r>
            <a:r>
              <a:rPr lang="en-US" sz="2000" dirty="0"/>
              <a:t>: OPT(LP) ≤ </a:t>
            </a:r>
            <a:r>
              <a:rPr lang="en-US" sz="2000" dirty="0" err="1"/>
              <a:t>minVC</a:t>
            </a:r>
            <a:r>
              <a:rPr lang="en-US" sz="2000" dirty="0"/>
              <a:t>(G).</a:t>
            </a:r>
          </a:p>
          <a:p>
            <a:pPr algn="l"/>
            <a:r>
              <a:rPr lang="en-US" sz="2000" u="sng" dirty="0"/>
              <a:t>Proof</a:t>
            </a:r>
            <a:r>
              <a:rPr lang="en-US" sz="2000" dirty="0"/>
              <a:t>: Let C be a min vertex cover of G.</a:t>
            </a:r>
          </a:p>
          <a:p>
            <a:pPr algn="l"/>
            <a:r>
              <a:rPr lang="en-US" sz="2000" dirty="0"/>
              <a:t>Set x</a:t>
            </a:r>
            <a:r>
              <a:rPr lang="en-US" sz="2000" baseline="-25000" dirty="0"/>
              <a:t>v</a:t>
            </a:r>
            <a:r>
              <a:rPr lang="en-US" sz="2000" dirty="0"/>
              <a:t>=1 if </a:t>
            </a:r>
            <a:r>
              <a:rPr lang="en-US" sz="2000" dirty="0" err="1"/>
              <a:t>v∈C</a:t>
            </a:r>
            <a:r>
              <a:rPr lang="en-US" sz="2000" dirty="0"/>
              <a:t> and x</a:t>
            </a:r>
            <a:r>
              <a:rPr lang="en-US" sz="2000" baseline="-25000" dirty="0"/>
              <a:t>v</a:t>
            </a:r>
            <a:r>
              <a:rPr lang="en-US" sz="2000" dirty="0"/>
              <a:t>=0 if </a:t>
            </a:r>
            <a:r>
              <a:rPr lang="en-US" sz="2000" dirty="0" err="1"/>
              <a:t>v∈V</a:t>
            </a:r>
            <a:r>
              <a:rPr lang="en-US" sz="2000" dirty="0"/>
              <a:t>\C (x is a feasible solution)</a:t>
            </a:r>
          </a:p>
          <a:p>
            <a:pPr algn="l"/>
            <a:r>
              <a:rPr lang="en-US" sz="2000" dirty="0"/>
              <a:t>	Therefore, OPT(LP) ≤ 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dirty="0"/>
              <a:t> = </a:t>
            </a:r>
            <a:r>
              <a:rPr lang="en-US" sz="2000" dirty="0" err="1"/>
              <a:t>minVC</a:t>
            </a:r>
            <a:r>
              <a:rPr lang="en-US" sz="2000" dirty="0"/>
              <a:t>(G)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6849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≥1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  <a:br>
              <a:rPr lang="en-US" sz="2000" dirty="0"/>
            </a:br>
            <a:r>
              <a:rPr lang="en-US" sz="2000" dirty="0"/>
              <a:t>			0 ≤ x</a:t>
            </a:r>
            <a:r>
              <a:rPr lang="en-US" sz="2000" baseline="-25000" dirty="0"/>
              <a:t>v</a:t>
            </a:r>
            <a:r>
              <a:rPr lang="en-US" sz="2000" dirty="0"/>
              <a:t> ≤1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Solve the LP.</a:t>
            </a:r>
            <a:br>
              <a:rPr lang="en-US" sz="2000" dirty="0"/>
            </a:br>
            <a:r>
              <a:rPr lang="en-US" sz="2000" dirty="0"/>
              <a:t>Let S  = {</a:t>
            </a:r>
            <a:r>
              <a:rPr lang="en-US" sz="2000" dirty="0" err="1"/>
              <a:t>v∈V</a:t>
            </a:r>
            <a:r>
              <a:rPr lang="en-US" sz="2000" dirty="0"/>
              <a:t> : x</a:t>
            </a:r>
            <a:r>
              <a:rPr lang="en-US" sz="2000" baseline="-25000" dirty="0"/>
              <a:t>v</a:t>
            </a:r>
            <a:r>
              <a:rPr lang="en-US" sz="2000" dirty="0"/>
              <a:t>≥0.5}.</a:t>
            </a:r>
            <a:br>
              <a:rPr lang="en-US" sz="2000" dirty="0"/>
            </a:br>
            <a:r>
              <a:rPr lang="en-US" sz="2000" dirty="0"/>
              <a:t>Output S</a:t>
            </a:r>
          </a:p>
          <a:p>
            <a:pPr algn="l"/>
            <a:r>
              <a:rPr lang="en-US" sz="2000" u="sng" dirty="0"/>
              <a:t>Claim1</a:t>
            </a:r>
            <a:r>
              <a:rPr lang="en-US" sz="2000" dirty="0"/>
              <a:t>: S is vertex cover.</a:t>
            </a:r>
          </a:p>
          <a:p>
            <a:pPr algn="l"/>
            <a:r>
              <a:rPr lang="en-US" sz="2000" u="sng" dirty="0"/>
              <a:t>Proof</a:t>
            </a:r>
            <a:r>
              <a:rPr lang="en-US" sz="2000" dirty="0"/>
              <a:t>: Let x be a feasible solution returned by the LP solver.</a:t>
            </a:r>
          </a:p>
          <a:p>
            <a:pPr algn="l"/>
            <a:r>
              <a:rPr lang="en-US" sz="2000" dirty="0"/>
              <a:t>Then for any (</a:t>
            </a:r>
            <a:r>
              <a:rPr lang="en-US" sz="2000" dirty="0" err="1"/>
              <a:t>u,v</a:t>
            </a:r>
            <a:r>
              <a:rPr lang="en-US" sz="2000" dirty="0"/>
              <a:t>) ∈E we have 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≥1.</a:t>
            </a:r>
          </a:p>
          <a:p>
            <a:pPr algn="l"/>
            <a:r>
              <a:rPr lang="en-US" sz="2000" dirty="0"/>
              <a:t>Therefore, either 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 or x</a:t>
            </a:r>
            <a:r>
              <a:rPr lang="en-US" sz="2000" baseline="-25000" dirty="0"/>
              <a:t>v</a:t>
            </a:r>
            <a:r>
              <a:rPr lang="en-US" sz="2000" dirty="0"/>
              <a:t> are at least ½, and hence one of them is in S.</a:t>
            </a:r>
          </a:p>
        </p:txBody>
      </p:sp>
    </p:spTree>
    <p:extLst>
      <p:ext uri="{BB962C8B-B14F-4D97-AF65-F5344CB8AC3E}">
        <p14:creationId xmlns:p14="http://schemas.microsoft.com/office/powerpoint/2010/main" val="194089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≥1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  <a:br>
              <a:rPr lang="en-US" sz="2000" dirty="0"/>
            </a:br>
            <a:r>
              <a:rPr lang="en-US" sz="2000" dirty="0"/>
              <a:t>			0 ≤ x</a:t>
            </a:r>
            <a:r>
              <a:rPr lang="en-US" sz="2000" baseline="-25000" dirty="0"/>
              <a:t>v</a:t>
            </a:r>
            <a:r>
              <a:rPr lang="en-US" sz="2000" dirty="0"/>
              <a:t> ≤1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Solve the </a:t>
            </a:r>
            <a:r>
              <a:rPr lang="en-US" sz="2000" dirty="0" smtClean="0"/>
              <a:t>LP, and get an optimal solution x*.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Let S  = {</a:t>
            </a:r>
            <a:r>
              <a:rPr lang="en-US" sz="2000" dirty="0" err="1"/>
              <a:t>v∈V</a:t>
            </a:r>
            <a:r>
              <a:rPr lang="en-US" sz="2000" dirty="0"/>
              <a:t> : </a:t>
            </a:r>
            <a:r>
              <a:rPr lang="en-US" sz="2000" dirty="0" smtClean="0"/>
              <a:t>x*</a:t>
            </a:r>
            <a:r>
              <a:rPr lang="en-US" sz="2000" baseline="-25000" dirty="0" smtClean="0"/>
              <a:t>v</a:t>
            </a:r>
            <a:r>
              <a:rPr lang="en-US" sz="2000" dirty="0"/>
              <a:t>≥0.5}.</a:t>
            </a:r>
            <a:br>
              <a:rPr lang="en-US" sz="2000" dirty="0"/>
            </a:br>
            <a:r>
              <a:rPr lang="en-US" sz="2000" dirty="0"/>
              <a:t>Output S</a:t>
            </a:r>
          </a:p>
          <a:p>
            <a:pPr algn="l"/>
            <a:r>
              <a:rPr lang="en-US" sz="2000" u="sng" dirty="0"/>
              <a:t>Claim2</a:t>
            </a:r>
            <a:r>
              <a:rPr lang="en-US" sz="2000" dirty="0"/>
              <a:t>: w(S) ≤ 2OPT(LP) ≤ 2minVC(G).</a:t>
            </a:r>
          </a:p>
          <a:p>
            <a:pPr algn="l"/>
            <a:r>
              <a:rPr lang="en-US" sz="2000" u="sng" dirty="0"/>
              <a:t>Proof</a:t>
            </a:r>
            <a:r>
              <a:rPr lang="en-US" sz="2000" dirty="0"/>
              <a:t>: Let x* be a solution returned by the LP solver.</a:t>
            </a:r>
          </a:p>
          <a:p>
            <a:pPr algn="l"/>
            <a:r>
              <a:rPr lang="en-US" sz="2000" dirty="0"/>
              <a:t>OPT(LP) = 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dirty="0"/>
              <a:t>*</a:t>
            </a:r>
            <a:r>
              <a:rPr lang="en-US" sz="2000" baseline="-25000" dirty="0"/>
              <a:t>v</a:t>
            </a:r>
            <a:r>
              <a:rPr lang="en-US" sz="2000" dirty="0"/>
              <a:t> ≥ ∑</a:t>
            </a:r>
            <a:r>
              <a:rPr lang="en-US" sz="2000" baseline="-25000" dirty="0" err="1"/>
              <a:t>v∈S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dirty="0"/>
              <a:t>*</a:t>
            </a:r>
            <a:r>
              <a:rPr lang="en-US" sz="2000" baseline="-25000" dirty="0"/>
              <a:t>v</a:t>
            </a:r>
            <a:r>
              <a:rPr lang="en-US" sz="2000" dirty="0"/>
              <a:t> ≥ 0.5*∑</a:t>
            </a:r>
            <a:r>
              <a:rPr lang="en-US" sz="2000" baseline="-25000" dirty="0" err="1"/>
              <a:t>v∈S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 = 0.5*w(S)</a:t>
            </a:r>
          </a:p>
          <a:p>
            <a:pPr algn="l"/>
            <a:r>
              <a:rPr lang="en-US" sz="2000" dirty="0"/>
              <a:t>Therefore, w(S) ≤ 2OPT(LP) ≤ 2 </a:t>
            </a:r>
            <a:r>
              <a:rPr lang="en-US" sz="2000" dirty="0" err="1"/>
              <a:t>minVC</a:t>
            </a:r>
            <a:r>
              <a:rPr lang="en-US" sz="2000" dirty="0"/>
              <a:t>(G).</a:t>
            </a:r>
          </a:p>
          <a:p>
            <a:pPr algn="l"/>
            <a:r>
              <a:rPr lang="en-US" sz="2000" dirty="0"/>
              <a:t>Where the second inequality is the observation from before.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200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≥1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  <a:br>
              <a:rPr lang="en-US" sz="2000" dirty="0"/>
            </a:br>
            <a:r>
              <a:rPr lang="en-US" sz="2000" dirty="0"/>
              <a:t>			0 ≤ x</a:t>
            </a:r>
            <a:r>
              <a:rPr lang="en-US" sz="2000" baseline="-25000" dirty="0"/>
              <a:t>v</a:t>
            </a:r>
            <a:r>
              <a:rPr lang="en-US" sz="2000" dirty="0"/>
              <a:t> ≤1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Solve the </a:t>
            </a:r>
            <a:r>
              <a:rPr lang="en-US" sz="2000" dirty="0" smtClean="0"/>
              <a:t>LP, and let x* be the returned optimal value.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Let S  = {</a:t>
            </a:r>
            <a:r>
              <a:rPr lang="en-US" sz="2000" dirty="0" err="1"/>
              <a:t>v∈V</a:t>
            </a:r>
            <a:r>
              <a:rPr lang="en-US" sz="2000" dirty="0"/>
              <a:t> : </a:t>
            </a:r>
            <a:r>
              <a:rPr lang="en-US" sz="2000" dirty="0" smtClean="0"/>
              <a:t>x*</a:t>
            </a:r>
            <a:r>
              <a:rPr lang="en-US" sz="2000" baseline="-25000" dirty="0" smtClean="0"/>
              <a:t>v</a:t>
            </a:r>
            <a:r>
              <a:rPr lang="en-US" sz="2000" dirty="0"/>
              <a:t>≥0.5}.</a:t>
            </a:r>
            <a:br>
              <a:rPr lang="en-US" sz="2000" dirty="0"/>
            </a:br>
            <a:r>
              <a:rPr lang="en-US" sz="2000" dirty="0"/>
              <a:t>Output S</a:t>
            </a:r>
          </a:p>
          <a:p>
            <a:pPr algn="l"/>
            <a:endParaRPr lang="en-US" sz="2000" dirty="0"/>
          </a:p>
          <a:p>
            <a:pPr algn="l"/>
            <a:r>
              <a:rPr lang="en-US" sz="2000" u="sng" dirty="0"/>
              <a:t>We proved</a:t>
            </a:r>
            <a:r>
              <a:rPr lang="en-US" sz="2000" dirty="0"/>
              <a:t>: 	(1) S is a vertex cover of G 	and 	(2) w(S) ≤ 2OPT(G).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Therefore, the algorithm is a 2-approximation for the weighted </a:t>
            </a:r>
            <a:r>
              <a:rPr lang="en-US" sz="2000" dirty="0" err="1"/>
              <a:t>minVC</a:t>
            </a:r>
            <a:r>
              <a:rPr lang="en-US" sz="2000" dirty="0"/>
              <a:t> problem.</a:t>
            </a:r>
          </a:p>
        </p:txBody>
      </p:sp>
    </p:spTree>
    <p:extLst>
      <p:ext uri="{BB962C8B-B14F-4D97-AF65-F5344CB8AC3E}">
        <p14:creationId xmlns:p14="http://schemas.microsoft.com/office/powerpoint/2010/main" val="80253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Integrality gaps</a:t>
            </a: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Example: vertex cover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130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Input</a:t>
            </a:r>
            <a:r>
              <a:rPr lang="en-US" sz="2000" dirty="0"/>
              <a:t>: a graph G=(V,E) , and weights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&gt;=0</a:t>
            </a:r>
          </a:p>
          <a:p>
            <a:pPr algn="l"/>
            <a:r>
              <a:rPr lang="en-US" sz="2000" u="sng" dirty="0"/>
              <a:t>Goal</a:t>
            </a:r>
            <a:r>
              <a:rPr lang="en-US" sz="2000" dirty="0"/>
              <a:t>: find  a vertex cover C⊂V of G such that ∑</a:t>
            </a:r>
            <a:r>
              <a:rPr lang="en-US" sz="2000" baseline="-25000" dirty="0" err="1"/>
              <a:t>v∈C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 is minimized.</a:t>
            </a:r>
          </a:p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The variables are x</a:t>
            </a:r>
            <a:r>
              <a:rPr lang="en-US" sz="2000" baseline="-25000" dirty="0"/>
              <a:t>v</a:t>
            </a:r>
            <a:r>
              <a:rPr lang="en-US" sz="2000" dirty="0"/>
              <a:t> for each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&gt;=1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</a:p>
          <a:p>
            <a:pPr algn="l"/>
            <a:r>
              <a:rPr lang="en-US" sz="2000" dirty="0"/>
              <a:t>			0 &lt;= x</a:t>
            </a:r>
            <a:r>
              <a:rPr lang="en-US" sz="2000" baseline="-25000" dirty="0"/>
              <a:t>v</a:t>
            </a:r>
            <a:r>
              <a:rPr lang="en-US" sz="2000" dirty="0"/>
              <a:t> &lt;=1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u="sng" dirty="0"/>
              <a:t>Intention</a:t>
            </a:r>
            <a:r>
              <a:rPr lang="en-US" sz="2000" dirty="0"/>
              <a:t>: if C is a  vertex cover, then we can set x</a:t>
            </a:r>
            <a:r>
              <a:rPr lang="en-US" sz="2000" baseline="-25000" dirty="0"/>
              <a:t>v</a:t>
            </a:r>
            <a:r>
              <a:rPr lang="en-US" sz="2000" dirty="0"/>
              <a:t>=1 if </a:t>
            </a:r>
            <a:r>
              <a:rPr lang="en-US" sz="2000" dirty="0" err="1"/>
              <a:t>v∈C</a:t>
            </a:r>
            <a:r>
              <a:rPr lang="en-US" sz="2000" dirty="0"/>
              <a:t> and x</a:t>
            </a:r>
            <a:r>
              <a:rPr lang="en-US" sz="2000" baseline="-25000" dirty="0"/>
              <a:t>v</a:t>
            </a:r>
            <a:r>
              <a:rPr lang="en-US" sz="2000" dirty="0"/>
              <a:t>=0 if </a:t>
            </a:r>
            <a:r>
              <a:rPr lang="en-US" sz="2000" dirty="0" err="1"/>
              <a:t>v∈V</a:t>
            </a:r>
            <a:r>
              <a:rPr lang="en-US" sz="2000" dirty="0"/>
              <a:t>\C.</a:t>
            </a:r>
          </a:p>
          <a:p>
            <a:pPr algn="l"/>
            <a:r>
              <a:rPr lang="en-US" sz="2000" dirty="0"/>
              <a:t>	Therefore, OPT(LP)&lt;=</a:t>
            </a:r>
            <a:r>
              <a:rPr lang="en-US" sz="2000" dirty="0" err="1"/>
              <a:t>minVC</a:t>
            </a:r>
            <a:r>
              <a:rPr lang="en-US" sz="2000" dirty="0"/>
              <a:t>(G)</a:t>
            </a:r>
          </a:p>
          <a:p>
            <a:pPr algn="l"/>
            <a:r>
              <a:rPr lang="en-US" sz="2000" u="sng" dirty="0"/>
              <a:t>Another trivial solution</a:t>
            </a:r>
            <a:r>
              <a:rPr lang="en-US" sz="2000" dirty="0"/>
              <a:t>: x</a:t>
            </a:r>
            <a:r>
              <a:rPr lang="en-US" sz="2000" baseline="-25000" dirty="0"/>
              <a:t>v</a:t>
            </a:r>
            <a:r>
              <a:rPr lang="en-US" sz="2000" dirty="0"/>
              <a:t>=1/2 for all </a:t>
            </a:r>
            <a:r>
              <a:rPr lang="en-US" sz="2000" dirty="0" err="1"/>
              <a:t>v∈V</a:t>
            </a:r>
            <a:r>
              <a:rPr lang="en-US" sz="2000" dirty="0"/>
              <a:t> (this is not very meaningful)</a:t>
            </a:r>
          </a:p>
        </p:txBody>
      </p:sp>
    </p:spTree>
    <p:extLst>
      <p:ext uri="{BB962C8B-B14F-4D97-AF65-F5344CB8AC3E}">
        <p14:creationId xmlns:p14="http://schemas.microsoft.com/office/powerpoint/2010/main" val="282566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Integrality Gaps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200" dirty="0" smtClean="0">
                    <a:latin typeface="+mn-lt"/>
                  </a:rPr>
                  <a:t>We saw an LP relaxation of the min vertex cover problem.</a:t>
                </a:r>
              </a:p>
              <a:p>
                <a:pPr algn="l"/>
                <a:r>
                  <a:rPr lang="en-US" sz="2200" dirty="0">
                    <a:latin typeface="+mn-lt"/>
                  </a:rPr>
                  <a:t>That is for any graph G the corresponding LP relaxation satisfies</a:t>
                </a:r>
                <a:endParaRPr lang="en-US" sz="2200" b="0" i="1" dirty="0">
                  <a:latin typeface="+mn-lt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𝐿𝑃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𝑚𝑖𝑛𝑉𝐶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200" dirty="0">
                    <a:latin typeface="+mn-lt"/>
                  </a:rPr>
                  <a:t>.</a:t>
                </a:r>
              </a:p>
              <a:p>
                <a:pPr algn="l"/>
                <a:r>
                  <a:rPr lang="en-US" sz="2200" dirty="0">
                    <a:latin typeface="+mn-lt"/>
                  </a:rPr>
                  <a:t>Q: how tight is this inequality? </a:t>
                </a:r>
              </a:p>
              <a:p>
                <a:pPr algn="l"/>
                <a:r>
                  <a:rPr lang="en-US" sz="2200" dirty="0">
                    <a:latin typeface="+mn-lt"/>
                  </a:rPr>
                  <a:t>A: We showed a rounding procedure that given a solution to LP find a vertex cover S such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𝑤</m:t>
                    </m:r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𝐿𝑃</m:t>
                        </m:r>
                      </m:e>
                    </m:d>
                  </m:oMath>
                </a14:m>
                <a:r>
                  <a:rPr lang="en-US" sz="2200" dirty="0">
                    <a:latin typeface="+mn-lt"/>
                  </a:rPr>
                  <a:t>. Therefore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200" i="1">
                        <a:latin typeface="Cambria Math" panose="02040503050406030204" pitchFamily="18" charset="0"/>
                      </a:rPr>
                      <m:t>𝑚𝑖𝑛𝑉𝐶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)≤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𝐿𝑃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𝑚𝑖𝑛𝑉𝐶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200" dirty="0">
                    <a:latin typeface="+mn-lt"/>
                  </a:rPr>
                  <a:t>.</a:t>
                </a:r>
              </a:p>
              <a:p>
                <a:pPr algn="l"/>
                <a:r>
                  <a:rPr lang="en-US" sz="2200" dirty="0">
                    <a:latin typeface="+mn-lt"/>
                  </a:rPr>
                  <a:t>But could it be that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𝑃𝑇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𝐿𝑃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𝑚𝑖𝑛𝑉𝐶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200" dirty="0">
                    <a:latin typeface="+mn-lt"/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2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200" i="1">
                        <a:latin typeface="Cambria Math" panose="02040503050406030204" pitchFamily="18" charset="0"/>
                      </a:rPr>
                      <m:t>𝑚𝑖𝑛𝑉𝐶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𝑂𝑃𝑇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𝐿𝑃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200" dirty="0">
                    <a:latin typeface="+mn-lt"/>
                  </a:rPr>
                  <a:t>?</a:t>
                </a:r>
              </a:p>
              <a:p>
                <a:pPr algn="l"/>
                <a:r>
                  <a:rPr lang="en-US" sz="2200" dirty="0">
                    <a:latin typeface="+mn-lt"/>
                  </a:rPr>
                  <a:t>If true, this would imply a better approximation algorithm.</a:t>
                </a:r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927" t="-1921" r="-344" b="-1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530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today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94598" y="1949043"/>
            <a:ext cx="8855643" cy="5051163"/>
          </a:xfrm>
        </p:spPr>
        <p:txBody>
          <a:bodyPr/>
          <a:lstStyle/>
          <a:p>
            <a:r>
              <a:rPr lang="de-DE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More on Linear Programming</a:t>
            </a: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2-approximation for weighted vertex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O(ln(n))-approximation for weighted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set-cover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Integrality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gaps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Integrality Gaps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200" u="sng" dirty="0">
                    <a:latin typeface="+mn-lt"/>
                  </a:rPr>
                  <a:t>Claim</a:t>
                </a:r>
                <a:r>
                  <a:rPr lang="en-US" sz="2200" dirty="0">
                    <a:latin typeface="+mn-lt"/>
                  </a:rPr>
                  <a:t>: There exists a graph G=(V,E) on n vertices (the clique </a:t>
                </a:r>
                <a:r>
                  <a:rPr lang="en-US" sz="2200" dirty="0" err="1">
                    <a:latin typeface="+mn-lt"/>
                  </a:rPr>
                  <a:t>K</a:t>
                </a:r>
                <a:r>
                  <a:rPr lang="en-US" sz="2200" baseline="-25000" dirty="0" err="1">
                    <a:latin typeface="+mn-lt"/>
                  </a:rPr>
                  <a:t>n</a:t>
                </a:r>
                <a:r>
                  <a:rPr lang="en-US" sz="2200" dirty="0">
                    <a:latin typeface="+mn-lt"/>
                  </a:rPr>
                  <a:t>) </a:t>
                </a:r>
                <a:r>
                  <a:rPr lang="en-US" sz="2200" dirty="0" err="1">
                    <a:latin typeface="+mn-lt"/>
                  </a:rPr>
                  <a:t>s.t.</a:t>
                </a:r>
                <a:r>
                  <a:rPr lang="en-US" sz="2200" dirty="0">
                    <a:latin typeface="+mn-lt"/>
                  </a:rPr>
                  <a:t> </a:t>
                </a:r>
              </a:p>
              <a:p>
                <a:pPr marL="457200" indent="-457200" algn="l">
                  <a:buAutoNum type="arabicParenR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𝑚𝑖𝑛𝑉𝐶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sz="2000" i="1" dirty="0">
                  <a:latin typeface="+mn-lt"/>
                </a:endParaRPr>
              </a:p>
              <a:p>
                <a:pPr marL="457200" indent="-457200" algn="l">
                  <a:buAutoNum type="arabicParenR"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𝐿𝑃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b="0" dirty="0">
                    <a:latin typeface="+mn-lt"/>
                  </a:rPr>
                  <a:t> [By taking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b="0" dirty="0">
                    <a:latin typeface="+mn-lt"/>
                  </a:rPr>
                  <a:t> for all vertices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2000" b="0" dirty="0">
                    <a:latin typeface="+mn-lt"/>
                  </a:rPr>
                  <a:t>]</a:t>
                </a:r>
              </a:p>
              <a:p>
                <a:pPr algn="l"/>
                <a:r>
                  <a:rPr lang="en-US" sz="2200" dirty="0">
                    <a:latin typeface="+mn-lt"/>
                  </a:rPr>
                  <a:t>That is,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𝐿𝑃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o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𝑚𝑖𝑛𝑉𝐶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</m:oMath>
                </a14:m>
                <a:r>
                  <a:rPr lang="en-US" sz="2400" b="0" dirty="0">
                    <a:latin typeface="+mn-lt"/>
                  </a:rPr>
                  <a:t>.</a:t>
                </a:r>
              </a:p>
              <a:p>
                <a:pPr algn="l"/>
                <a:r>
                  <a:rPr lang="en-US" sz="2400" b="0" dirty="0">
                    <a:latin typeface="+mn-lt"/>
                  </a:rPr>
                  <a:t/>
                </a:r>
                <a:br>
                  <a:rPr lang="en-US" sz="2400" b="0" dirty="0">
                    <a:latin typeface="+mn-lt"/>
                  </a:rPr>
                </a:br>
                <a:r>
                  <a:rPr lang="en-US" sz="2400" b="0" dirty="0">
                    <a:latin typeface="+mn-lt"/>
                  </a:rPr>
                  <a:t>This means that the correct answer is n-1, but LP thinks that the answer is at most n/2.</a:t>
                </a:r>
              </a:p>
              <a:p>
                <a:pPr algn="l"/>
                <a:r>
                  <a:rPr lang="en-US" sz="2400" b="0" dirty="0">
                    <a:latin typeface="+mn-lt"/>
                  </a:rPr>
                  <a:t>This means that any way we try to round the fractional solution, we will only get an approximation factor more than 2</a:t>
                </a:r>
              </a:p>
              <a:p>
                <a:pPr algn="l"/>
                <a:endParaRPr lang="en-US" sz="2200" dirty="0">
                  <a:latin typeface="+mn-lt"/>
                </a:endParaRPr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2065" t="-1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254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O(ln(n))-approximation for weighted set-cover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2206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O(ln(n)) approximation for weighted Set Cover</a:t>
            </a:r>
            <a:endParaRPr lang="de-DE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universe U =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}, and S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</a:t>
            </a:r>
            <a:r>
              <a:rPr lang="en-US" sz="2000" dirty="0" err="1">
                <a:latin typeface="Albany"/>
              </a:rPr>
              <a:t>S</a:t>
            </a:r>
            <a:r>
              <a:rPr lang="en-US" sz="2000" baseline="-25000" dirty="0" err="1">
                <a:latin typeface="Albany"/>
              </a:rPr>
              <a:t>m</a:t>
            </a:r>
            <a:r>
              <a:rPr lang="en-US" sz="2000" dirty="0">
                <a:latin typeface="Albany"/>
              </a:rPr>
              <a:t> - m subsets of U with costs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&gt;0</a:t>
            </a:r>
          </a:p>
          <a:p>
            <a:pPr algn="l"/>
            <a:r>
              <a:rPr lang="en-US" sz="2000" u="sng" dirty="0">
                <a:latin typeface="Albany"/>
              </a:rPr>
              <a:t>Output</a:t>
            </a:r>
            <a:r>
              <a:rPr lang="en-US" sz="2000" dirty="0">
                <a:latin typeface="Albany"/>
              </a:rPr>
              <a:t>: Find a cheapest collection of sets that cover all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8C64E5C-D339-4DFB-AA48-12C1EE4EE256}"/>
              </a:ext>
            </a:extLst>
          </p:cNvPr>
          <p:cNvSpPr/>
          <p:nvPr/>
        </p:nvSpPr>
        <p:spPr>
          <a:xfrm>
            <a:off x="3341988" y="47531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530C140-FC3B-46DE-AB8C-4A725502708E}"/>
              </a:ext>
            </a:extLst>
          </p:cNvPr>
          <p:cNvSpPr/>
          <p:nvPr/>
        </p:nvSpPr>
        <p:spPr>
          <a:xfrm>
            <a:off x="3235308" y="403433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D82FEDC-388E-4EEB-8620-FC175C09CFD5}"/>
              </a:ext>
            </a:extLst>
          </p:cNvPr>
          <p:cNvSpPr/>
          <p:nvPr/>
        </p:nvSpPr>
        <p:spPr>
          <a:xfrm>
            <a:off x="4066478" y="43721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4F596D-E202-4C71-AF4B-2FDA95F86A0E}"/>
              </a:ext>
            </a:extLst>
          </p:cNvPr>
          <p:cNvSpPr/>
          <p:nvPr/>
        </p:nvSpPr>
        <p:spPr>
          <a:xfrm>
            <a:off x="3235308" y="444073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4A93EB2-65C6-45F4-82A9-2502A79137A5}"/>
              </a:ext>
            </a:extLst>
          </p:cNvPr>
          <p:cNvSpPr/>
          <p:nvPr/>
        </p:nvSpPr>
        <p:spPr>
          <a:xfrm>
            <a:off x="4500228" y="428071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A3A99BB-C2A2-4A62-94EC-435289AFED4C}"/>
              </a:ext>
            </a:extLst>
          </p:cNvPr>
          <p:cNvSpPr/>
          <p:nvPr/>
        </p:nvSpPr>
        <p:spPr>
          <a:xfrm>
            <a:off x="5438078" y="465663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D776437-7548-472A-94C3-62E3280EA6D3}"/>
              </a:ext>
            </a:extLst>
          </p:cNvPr>
          <p:cNvSpPr/>
          <p:nvPr/>
        </p:nvSpPr>
        <p:spPr>
          <a:xfrm>
            <a:off x="5224718" y="389971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C724EE1-BD62-4BA3-9D1E-923B1017D398}"/>
              </a:ext>
            </a:extLst>
          </p:cNvPr>
          <p:cNvSpPr/>
          <p:nvPr/>
        </p:nvSpPr>
        <p:spPr>
          <a:xfrm>
            <a:off x="4393548" y="396829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1757CD-05F3-4630-ACE9-95C2545D8998}"/>
              </a:ext>
            </a:extLst>
          </p:cNvPr>
          <p:cNvSpPr/>
          <p:nvPr/>
        </p:nvSpPr>
        <p:spPr>
          <a:xfrm>
            <a:off x="1987238" y="3381195"/>
            <a:ext cx="1905000" cy="228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63CBAA2-93AA-49A8-B577-B75F763344F1}"/>
              </a:ext>
            </a:extLst>
          </p:cNvPr>
          <p:cNvSpPr/>
          <p:nvPr/>
        </p:nvSpPr>
        <p:spPr>
          <a:xfrm>
            <a:off x="5590478" y="405211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B95AAFE-7ADF-45B7-814C-9418A546644A}"/>
              </a:ext>
            </a:extLst>
          </p:cNvPr>
          <p:cNvSpPr/>
          <p:nvPr/>
        </p:nvSpPr>
        <p:spPr>
          <a:xfrm>
            <a:off x="4142678" y="3838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F17D465-9482-47B9-A5B8-096283D5FD0E}"/>
              </a:ext>
            </a:extLst>
          </p:cNvPr>
          <p:cNvSpPr/>
          <p:nvPr/>
        </p:nvSpPr>
        <p:spPr>
          <a:xfrm>
            <a:off x="3761678" y="3457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A327D18-56A0-4A7A-A25F-9DD5B1E9E355}"/>
              </a:ext>
            </a:extLst>
          </p:cNvPr>
          <p:cNvSpPr/>
          <p:nvPr/>
        </p:nvSpPr>
        <p:spPr>
          <a:xfrm>
            <a:off x="5133278" y="58961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AA649BD-2564-4A95-AE43-418ADFB396AD}"/>
              </a:ext>
            </a:extLst>
          </p:cNvPr>
          <p:cNvSpPr/>
          <p:nvPr/>
        </p:nvSpPr>
        <p:spPr>
          <a:xfrm>
            <a:off x="3941258" y="5362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B9BC287-E73D-4B86-B80C-73DA08439CF7}"/>
              </a:ext>
            </a:extLst>
          </p:cNvPr>
          <p:cNvSpPr/>
          <p:nvPr/>
        </p:nvSpPr>
        <p:spPr>
          <a:xfrm>
            <a:off x="5514278" y="6124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9463AAD-CAAD-48FE-A998-945B959B8714}"/>
              </a:ext>
            </a:extLst>
          </p:cNvPr>
          <p:cNvSpPr/>
          <p:nvPr/>
        </p:nvSpPr>
        <p:spPr>
          <a:xfrm>
            <a:off x="4295078" y="35339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88AD364-B473-4751-BF93-0B1078FE5075}"/>
              </a:ext>
            </a:extLst>
          </p:cNvPr>
          <p:cNvSpPr/>
          <p:nvPr/>
        </p:nvSpPr>
        <p:spPr>
          <a:xfrm>
            <a:off x="3761678" y="59723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2516622-E43C-4DAA-BE1C-DB704580A3EB}"/>
              </a:ext>
            </a:extLst>
          </p:cNvPr>
          <p:cNvSpPr/>
          <p:nvPr/>
        </p:nvSpPr>
        <p:spPr>
          <a:xfrm>
            <a:off x="4284328" y="4981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5FDBE2D-2E08-4549-A956-A585B92B28E5}"/>
              </a:ext>
            </a:extLst>
          </p:cNvPr>
          <p:cNvSpPr/>
          <p:nvPr/>
        </p:nvSpPr>
        <p:spPr>
          <a:xfrm>
            <a:off x="2542478" y="3838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1E048CF-A90B-4782-927F-2DA0DBAEE213}"/>
              </a:ext>
            </a:extLst>
          </p:cNvPr>
          <p:cNvSpPr/>
          <p:nvPr/>
        </p:nvSpPr>
        <p:spPr>
          <a:xfrm>
            <a:off x="3304478" y="5472338"/>
            <a:ext cx="2909820" cy="10773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B84B4C8-E455-4F0B-B77B-10F0C6AF4E1F}"/>
              </a:ext>
            </a:extLst>
          </p:cNvPr>
          <p:cNvSpPr/>
          <p:nvPr/>
        </p:nvSpPr>
        <p:spPr>
          <a:xfrm>
            <a:off x="2467298" y="3152956"/>
            <a:ext cx="1446780" cy="26494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C404A5A-5511-409E-A8C8-126F5F11FD6F}"/>
              </a:ext>
            </a:extLst>
          </p:cNvPr>
          <p:cNvSpPr/>
          <p:nvPr/>
        </p:nvSpPr>
        <p:spPr>
          <a:xfrm>
            <a:off x="2619698" y="3305357"/>
            <a:ext cx="3123180" cy="9166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A54C155-18ED-4E68-AC68-1634F5D05215}"/>
              </a:ext>
            </a:extLst>
          </p:cNvPr>
          <p:cNvSpPr/>
          <p:nvPr/>
        </p:nvSpPr>
        <p:spPr>
          <a:xfrm>
            <a:off x="4741528" y="3305357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04F98C6-E3CF-465B-81A0-A0DC1BF926E3}"/>
              </a:ext>
            </a:extLst>
          </p:cNvPr>
          <p:cNvSpPr/>
          <p:nvPr/>
        </p:nvSpPr>
        <p:spPr>
          <a:xfrm>
            <a:off x="4689482" y="4971596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2284183-F36D-4670-9DB0-79E3910FD84B}"/>
              </a:ext>
            </a:extLst>
          </p:cNvPr>
          <p:cNvSpPr/>
          <p:nvPr/>
        </p:nvSpPr>
        <p:spPr>
          <a:xfrm rot="19185260">
            <a:off x="3482133" y="3066799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D477422-FC8C-40FB-B831-6B930F22BF76}"/>
              </a:ext>
            </a:extLst>
          </p:cNvPr>
          <p:cNvSpPr/>
          <p:nvPr/>
        </p:nvSpPr>
        <p:spPr>
          <a:xfrm>
            <a:off x="3057986" y="4568097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07CFDEC-6404-4675-A026-754DE7E7D519}"/>
              </a:ext>
            </a:extLst>
          </p:cNvPr>
          <p:cNvSpPr/>
          <p:nvPr/>
        </p:nvSpPr>
        <p:spPr>
          <a:xfrm rot="1657543">
            <a:off x="3477363" y="4016749"/>
            <a:ext cx="1205694" cy="24943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E77F699-7A66-43F6-9244-F3D6F602A943}"/>
              </a:ext>
            </a:extLst>
          </p:cNvPr>
          <p:cNvSpPr/>
          <p:nvPr/>
        </p:nvSpPr>
        <p:spPr>
          <a:xfrm>
            <a:off x="2847278" y="3457757"/>
            <a:ext cx="325234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57176F5-04BD-4686-9E27-1CF24FC41FA7}"/>
              </a:ext>
            </a:extLst>
          </p:cNvPr>
          <p:cNvSpPr/>
          <p:nvPr/>
        </p:nvSpPr>
        <p:spPr>
          <a:xfrm>
            <a:off x="1987828" y="3409246"/>
            <a:ext cx="1550721" cy="2169065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CBE9977-B259-4DED-8384-C671E394D35D}"/>
              </a:ext>
            </a:extLst>
          </p:cNvPr>
          <p:cNvSpPr/>
          <p:nvPr/>
        </p:nvSpPr>
        <p:spPr>
          <a:xfrm rot="5400000">
            <a:off x="3570583" y="2740703"/>
            <a:ext cx="1818232" cy="3252344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256B665-FD46-45E7-A6C5-9AD26DCE8B61}"/>
              </a:ext>
            </a:extLst>
          </p:cNvPr>
          <p:cNvSpPr/>
          <p:nvPr/>
        </p:nvSpPr>
        <p:spPr>
          <a:xfrm>
            <a:off x="3031239" y="4550979"/>
            <a:ext cx="1231249" cy="1861350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96DCF02-C92C-4137-B96E-224B37211BC7}"/>
              </a:ext>
            </a:extLst>
          </p:cNvPr>
          <p:cNvSpPr/>
          <p:nvPr/>
        </p:nvSpPr>
        <p:spPr>
          <a:xfrm>
            <a:off x="4704046" y="4981756"/>
            <a:ext cx="1205694" cy="1818234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459F610-10BF-43C3-A1E0-474CBB1B974F}"/>
              </a:ext>
            </a:extLst>
          </p:cNvPr>
          <p:cNvSpPr/>
          <p:nvPr/>
        </p:nvSpPr>
        <p:spPr>
          <a:xfrm>
            <a:off x="2618678" y="3317441"/>
            <a:ext cx="3124200" cy="917340"/>
          </a:xfrm>
          <a:prstGeom prst="ellipse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282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2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O(ln(n)) approximation for weighted Set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Albany"/>
              </a:rPr>
              <a:t>We saw a ln(n)-approximation for the min Set Cover problem.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Next, we will see an O(ln(n))-approximation for the </a:t>
            </a:r>
            <a:r>
              <a:rPr lang="en-US" sz="2000" i="1" dirty="0">
                <a:latin typeface="Albany"/>
              </a:rPr>
              <a:t>weighted</a:t>
            </a:r>
            <a:r>
              <a:rPr lang="en-US" sz="2000" dirty="0">
                <a:latin typeface="Albany"/>
              </a:rPr>
              <a:t> min Set Cover.</a:t>
            </a:r>
          </a:p>
          <a:p>
            <a:pPr algn="l"/>
            <a:r>
              <a:rPr lang="en-US" sz="2000" dirty="0">
                <a:latin typeface="Albany"/>
              </a:rPr>
              <a:t>In your homework you will improve it to 1.001 ln(n) approximation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928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O(ln(n)) approximation for weighted Set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 smtClean="0">
                    <a:latin typeface="Albany"/>
                  </a:rPr>
                  <a:t>Input</a:t>
                </a:r>
                <a:r>
                  <a:rPr lang="en-US" sz="2000" dirty="0">
                    <a:latin typeface="Albany"/>
                  </a:rPr>
                  <a:t>: A universe U={a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…a</a:t>
                </a:r>
                <a:r>
                  <a:rPr lang="en-US" sz="2000" baseline="-25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}, and S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</a:t>
                </a:r>
                <a:r>
                  <a:rPr lang="en-US" sz="2000" dirty="0" err="1">
                    <a:latin typeface="Albany"/>
                  </a:rPr>
                  <a:t>S</a:t>
                </a:r>
                <a:r>
                  <a:rPr lang="en-US" sz="2000" baseline="-25000" dirty="0" err="1">
                    <a:latin typeface="Albany"/>
                  </a:rPr>
                  <a:t>m</a:t>
                </a:r>
                <a:r>
                  <a:rPr lang="en-US" sz="2000" dirty="0">
                    <a:latin typeface="Albany"/>
                  </a:rPr>
                  <a:t> subsets of U with costs w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</a:t>
                </a:r>
                <a:r>
                  <a:rPr lang="en-US" sz="2000" dirty="0" err="1">
                    <a:latin typeface="Albany"/>
                  </a:rPr>
                  <a:t>w</a:t>
                </a:r>
                <a:r>
                  <a:rPr lang="en-US" sz="2000" baseline="-25000" dirty="0" err="1">
                    <a:latin typeface="Albany"/>
                  </a:rPr>
                  <a:t>m</a:t>
                </a:r>
                <a:r>
                  <a:rPr lang="en-US" sz="2000" dirty="0">
                    <a:latin typeface="Albany"/>
                  </a:rPr>
                  <a:t>&gt;0</a:t>
                </a:r>
              </a:p>
              <a:p>
                <a:pPr algn="l"/>
                <a:r>
                  <a:rPr lang="en-US" sz="2000" u="sng" dirty="0">
                    <a:latin typeface="Albany"/>
                  </a:rPr>
                  <a:t>Goal</a:t>
                </a:r>
                <a:r>
                  <a:rPr lang="en-US" sz="2000" dirty="0">
                    <a:latin typeface="Albany"/>
                  </a:rPr>
                  <a:t>: Find a cheapest collection of sets that cover all elements {a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…a</a:t>
                </a:r>
                <a:r>
                  <a:rPr lang="en-US" sz="2000" baseline="-25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}</a:t>
                </a:r>
              </a:p>
              <a:p>
                <a:pPr algn="l"/>
                <a:endParaRPr lang="en-US" sz="2000" u="sng" dirty="0"/>
              </a:p>
              <a:p>
                <a:pPr algn="l"/>
                <a:r>
                  <a:rPr lang="en-US" sz="2000" u="sng" dirty="0"/>
                  <a:t>Algorithm</a:t>
                </a:r>
                <a:r>
                  <a:rPr lang="en-US" sz="2000" dirty="0"/>
                  <a:t>: Consider the following LP:</a:t>
                </a:r>
              </a:p>
              <a:p>
                <a:pPr algn="l"/>
                <a:r>
                  <a:rPr lang="en-US" sz="2000" dirty="0"/>
                  <a:t>The variables are </a:t>
                </a:r>
                <a:r>
                  <a:rPr lang="en-US" sz="2000" dirty="0" err="1"/>
                  <a:t>x</a:t>
                </a:r>
                <a:r>
                  <a:rPr lang="en-US" sz="2000" baseline="-25000" dirty="0" err="1"/>
                  <a:t>j</a:t>
                </a:r>
                <a:r>
                  <a:rPr lang="en-US" sz="2000" dirty="0"/>
                  <a:t> for each set </a:t>
                </a:r>
                <a:r>
                  <a:rPr lang="en-US" sz="2000" dirty="0" err="1"/>
                  <a:t>S</a:t>
                </a:r>
                <a:r>
                  <a:rPr lang="en-US" sz="2000" baseline="-25000" dirty="0" err="1"/>
                  <a:t>j</a:t>
                </a:r>
                <a:endParaRPr lang="en-US" sz="2000" baseline="-25000" dirty="0"/>
              </a:p>
              <a:p>
                <a:pPr algn="l"/>
                <a:r>
                  <a:rPr lang="en-US" sz="2000" dirty="0"/>
                  <a:t>	minimize	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∈[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endParaRPr lang="en-US" sz="2000" dirty="0"/>
              </a:p>
              <a:p>
                <a:pPr algn="l"/>
                <a:r>
                  <a:rPr lang="en-US" sz="2000" dirty="0"/>
                  <a:t>	subject to	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≥1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	for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endParaRPr lang="en-US" sz="2000" baseline="-25000" dirty="0"/>
              </a:p>
              <a:p>
                <a:pPr algn="l"/>
                <a:r>
                  <a:rPr lang="en-US" sz="2000" dirty="0"/>
                  <a:t>	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0≤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≤1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n-US" sz="2000" i="1" strike="sngStrike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trike="sngStrike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 strike="sngStrike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b="0" i="1" strike="sngStrike" smtClean="0">
                        <a:latin typeface="Cambria Math" panose="02040503050406030204" pitchFamily="18" charset="0"/>
                      </a:rPr>
                      <m:t>∈{0,</m:t>
                    </m:r>
                    <m:r>
                      <a:rPr lang="en-US" sz="2000" i="1" strike="sngStrike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strike="sngStrike" smtClean="0">
                        <a:latin typeface="Cambria Math" panose="02040503050406030204" pitchFamily="18" charset="0"/>
                      </a:rPr>
                      <m:t>}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	for 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∈[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000" i="1" dirty="0"/>
              </a:p>
              <a:p>
                <a:pPr algn="l"/>
                <a:r>
                  <a:rPr lang="en-US" sz="2000" u="sng" dirty="0"/>
                  <a:t>Intention</a:t>
                </a:r>
                <a:r>
                  <a:rPr lang="en-US" sz="2000" dirty="0"/>
                  <a:t>: if S is a  set cover,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if </a:t>
                </a:r>
                <a:r>
                  <a:rPr lang="en-US" sz="2000" dirty="0" err="1"/>
                  <a:t>S</a:t>
                </a:r>
                <a:r>
                  <a:rPr lang="en-US" sz="2000" baseline="-25000" dirty="0" err="1"/>
                  <a:t>j</a:t>
                </a:r>
                <a:r>
                  <a:rPr lang="en-US" sz="2000" dirty="0"/>
                  <a:t> is in the set cover, and </a:t>
                </a:r>
                <a:r>
                  <a:rPr lang="en-US" sz="2000" dirty="0" err="1"/>
                  <a:t>x</a:t>
                </a:r>
                <a:r>
                  <a:rPr lang="en-US" sz="2000" baseline="-25000" dirty="0" err="1"/>
                  <a:t>j</a:t>
                </a:r>
                <a:r>
                  <a:rPr lang="en-US" sz="2000" dirty="0"/>
                  <a:t>=0 otherwise.</a:t>
                </a:r>
              </a:p>
              <a:p>
                <a:pPr algn="l"/>
                <a:r>
                  <a:rPr lang="en-US" sz="2000" dirty="0"/>
                  <a:t>	Therefore,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𝐿𝑃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𝑚𝑖𝑛𝐶𝑜𝑠𝑡𝑆𝑒𝑡𝐶𝑜𝑣𝑒𝑟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lit/>
                      </m:rPr>
                      <a:rPr lang="en-US" sz="2000" b="0" i="1" smtClean="0"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)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665" b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913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O(ln(n)) approximation for weighted Set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 smtClean="0">
                    <a:latin typeface="Albany"/>
                  </a:rPr>
                  <a:t>Input</a:t>
                </a:r>
                <a:r>
                  <a:rPr lang="en-US" sz="2000" dirty="0">
                    <a:latin typeface="Albany"/>
                  </a:rPr>
                  <a:t>: A universe U={a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…a</a:t>
                </a:r>
                <a:r>
                  <a:rPr lang="en-US" sz="2000" baseline="-25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}, and S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</a:t>
                </a:r>
                <a:r>
                  <a:rPr lang="en-US" sz="2000" dirty="0" err="1">
                    <a:latin typeface="Albany"/>
                  </a:rPr>
                  <a:t>S</a:t>
                </a:r>
                <a:r>
                  <a:rPr lang="en-US" sz="2000" baseline="-25000" dirty="0" err="1">
                    <a:latin typeface="Albany"/>
                  </a:rPr>
                  <a:t>m</a:t>
                </a:r>
                <a:r>
                  <a:rPr lang="en-US" sz="2000" dirty="0">
                    <a:latin typeface="Albany"/>
                  </a:rPr>
                  <a:t> subsets of U with costs w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</a:t>
                </a:r>
                <a:r>
                  <a:rPr lang="en-US" sz="2000" dirty="0" err="1">
                    <a:latin typeface="Albany"/>
                  </a:rPr>
                  <a:t>w</a:t>
                </a:r>
                <a:r>
                  <a:rPr lang="en-US" sz="2000" baseline="-25000" dirty="0" err="1">
                    <a:latin typeface="Albany"/>
                  </a:rPr>
                  <a:t>m</a:t>
                </a:r>
                <a:r>
                  <a:rPr lang="en-US" sz="2000" dirty="0">
                    <a:latin typeface="Albany"/>
                  </a:rPr>
                  <a:t>&gt;0</a:t>
                </a:r>
              </a:p>
              <a:p>
                <a:pPr algn="l"/>
                <a:r>
                  <a:rPr lang="en-US" sz="2000" u="sng" dirty="0">
                    <a:latin typeface="Albany"/>
                  </a:rPr>
                  <a:t>Goal</a:t>
                </a:r>
                <a:r>
                  <a:rPr lang="en-US" sz="2000" dirty="0">
                    <a:latin typeface="Albany"/>
                  </a:rPr>
                  <a:t>: Find a cheapest collection of sets that cover all elements {a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…a</a:t>
                </a:r>
                <a:r>
                  <a:rPr lang="en-US" sz="2000" baseline="-25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}</a:t>
                </a:r>
              </a:p>
              <a:p>
                <a:pPr algn="l"/>
                <a:r>
                  <a:rPr lang="en-US" sz="2000" u="sng" dirty="0"/>
                  <a:t>Algorithm</a:t>
                </a:r>
                <a:r>
                  <a:rPr lang="en-US" sz="2000" dirty="0"/>
                  <a:t>: Consider the following LP:</a:t>
                </a:r>
              </a:p>
              <a:p>
                <a:pPr algn="l"/>
                <a:r>
                  <a:rPr lang="en-US" sz="2000" dirty="0"/>
                  <a:t>The variables are </a:t>
                </a:r>
                <a:r>
                  <a:rPr lang="en-US" sz="2000" dirty="0" err="1"/>
                  <a:t>x</a:t>
                </a:r>
                <a:r>
                  <a:rPr lang="en-US" sz="2000" baseline="-25000" dirty="0" err="1"/>
                  <a:t>j</a:t>
                </a:r>
                <a:r>
                  <a:rPr lang="en-US" sz="2000" dirty="0"/>
                  <a:t> for each set </a:t>
                </a:r>
                <a:r>
                  <a:rPr lang="en-US" sz="2000" dirty="0" err="1"/>
                  <a:t>S</a:t>
                </a:r>
                <a:r>
                  <a:rPr lang="en-US" sz="2000" baseline="-25000" dirty="0" err="1"/>
                  <a:t>j</a:t>
                </a:r>
                <a:endParaRPr lang="en-US" sz="2000" baseline="-25000" dirty="0"/>
              </a:p>
              <a:p>
                <a:pPr algn="l"/>
                <a:r>
                  <a:rPr lang="en-US" sz="2000" dirty="0"/>
                  <a:t>	minimize	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∈[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dirty="0"/>
                  <a:t/>
                </a:r>
                <a:br>
                  <a:rPr lang="en-US" sz="2000" dirty="0"/>
                </a:br>
                <a:r>
                  <a:rPr lang="en-US" sz="2000" dirty="0"/>
                  <a:t>	subject to	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≥1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	for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2000" dirty="0"/>
                  <a:t/>
                </a:r>
                <a:br>
                  <a:rPr lang="en-US" sz="2000" dirty="0"/>
                </a:br>
                <a:r>
                  <a:rPr lang="en-US" sz="2000" dirty="0"/>
                  <a:t>	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0≤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US" sz="2000" dirty="0"/>
                  <a:t>	for 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∈[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000" i="1" dirty="0"/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/>
                  <a:t>Solve the LP, and let x* be the solution found</a:t>
                </a:r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/>
                  <a:t>Choose each </a:t>
                </a:r>
                <a:r>
                  <a:rPr lang="en-US" sz="2000" dirty="0" err="1"/>
                  <a:t>S</a:t>
                </a:r>
                <a:r>
                  <a:rPr lang="en-US" sz="2000" baseline="-25000" dirty="0" err="1"/>
                  <a:t>j</a:t>
                </a:r>
                <a:r>
                  <a:rPr lang="en-US" sz="2000" dirty="0"/>
                  <a:t> with probability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1−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Sup>
                              <m:sSub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𝑙𝑛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func>
                      </m:sup>
                    </m:sSup>
                  </m:oMath>
                </a14:m>
                <a:r>
                  <a:rPr lang="en-US" sz="2000" b="0" i="1" dirty="0"/>
                  <a:t/>
                </a:r>
                <a:br>
                  <a:rPr lang="en-US" sz="2000" b="0" i="1" dirty="0"/>
                </a:br>
                <a:r>
                  <a:rPr lang="en-US" sz="2000" b="0" i="1" dirty="0"/>
                  <a:t>Equivalently: Choose </a:t>
                </a:r>
                <a:r>
                  <a:rPr lang="en-US" sz="2000" b="0" i="1" dirty="0" err="1"/>
                  <a:t>S</a:t>
                </a:r>
                <a:r>
                  <a:rPr lang="en-US" sz="2000" b="0" i="1" baseline="-25000" dirty="0" err="1"/>
                  <a:t>j</a:t>
                </a:r>
                <a:r>
                  <a:rPr lang="en-US" sz="2000" b="0" i="1" dirty="0"/>
                  <a:t> with prob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2000" b="0" i="1" dirty="0"/>
                  <a:t>, repeat 2ln(n) times</a:t>
                </a:r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/>
                  <a:t>Output all chosen </a:t>
                </a:r>
                <a:r>
                  <a:rPr lang="en-US" sz="2000" dirty="0" err="1"/>
                  <a:t>S</a:t>
                </a:r>
                <a:r>
                  <a:rPr lang="en-US" sz="2000" baseline="-25000" dirty="0" err="1"/>
                  <a:t>j</a:t>
                </a:r>
                <a:r>
                  <a:rPr lang="en-US" sz="2000" dirty="0" err="1"/>
                  <a:t>’s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665" b="-62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975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O(ln(n)) approximation for weighted Set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>
                    <a:latin typeface="+mn-lt"/>
                  </a:rPr>
                  <a:t>Claim 1</a:t>
                </a:r>
                <a:r>
                  <a:rPr lang="en-US" sz="2000" dirty="0">
                    <a:latin typeface="+mn-lt"/>
                  </a:rPr>
                  <a:t>: with prob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000" dirty="0">
                    <a:latin typeface="+mn-lt"/>
                  </a:rPr>
                  <a:t> all a</a:t>
                </a:r>
                <a:r>
                  <a:rPr lang="en-US" sz="2000" baseline="-25000" dirty="0">
                    <a:latin typeface="+mn-lt"/>
                  </a:rPr>
                  <a:t>i</a:t>
                </a:r>
                <a:r>
                  <a:rPr lang="en-US" sz="2000" dirty="0">
                    <a:latin typeface="+mn-lt"/>
                  </a:rPr>
                  <a:t>’s are covered by the rounding procedure</a:t>
                </a:r>
              </a:p>
              <a:p>
                <a:pPr algn="l"/>
                <a:r>
                  <a:rPr lang="en-US" sz="2000" u="sng" dirty="0">
                    <a:latin typeface="+mn-lt"/>
                  </a:rPr>
                  <a:t>Proof</a:t>
                </a:r>
                <a:r>
                  <a:rPr lang="en-US" sz="2000" dirty="0">
                    <a:latin typeface="+mn-lt"/>
                  </a:rPr>
                  <a:t>: By the rounding procedure for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+mn-lt"/>
                  </a:rPr>
                  <a:t>we have</a:t>
                </a:r>
                <a:endParaRPr lang="en-US" sz="2000" i="1" dirty="0">
                  <a:latin typeface="+mn-lt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𝑖𝑠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𝑛𝑜𝑡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𝑐𝑜𝑣𝑒𝑟𝑒𝑑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sub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bSup>
                                    <m:sSub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  <m:sup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𝑙𝑛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</m:func>
                            </m:sup>
                          </m:sSup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∏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: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sub>
                                <m:sup/>
                                <m:e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  <m:sup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nary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e>
                          </m:func>
                        </m:sup>
                      </m:sSup>
                    </m:oMath>
                  </m:oMathPara>
                </a14:m>
                <a:endParaRPr lang="en-US" sz="2000" b="0" i="1" dirty="0">
                  <a:latin typeface="+mn-lt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∏"/>
                                <m:supHide m:val="on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sSubSup>
                                      <m:sSubSup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  <m: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sup>
                                </m:sSup>
                              </m:e>
                            </m:nary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</m:e>
                      <m:sup>
                        <m:r>
                          <a:rPr lang="en-US" sz="200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e>
                            </m:d>
                          </m:e>
                        </m:func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:</m:t>
                                    </m:r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∈</m:t>
                                    </m:r>
                                    <m:sSub>
                                      <m:sSub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sub>
                                  <m:sup/>
                                  <m:e>
                                    <m:sSubSup>
                                      <m:sSubSup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  <m: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e>
                                </m:nary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func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func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>
                    <a:latin typeface="+mn-lt"/>
                  </a:rPr>
                  <a:t>.</a:t>
                </a:r>
              </a:p>
              <a:p>
                <a:pPr algn="l"/>
                <a:endParaRPr lang="en-US" sz="2000" dirty="0" smtClean="0">
                  <a:latin typeface="+mn-lt"/>
                </a:endParaRPr>
              </a:p>
              <a:p>
                <a:pPr algn="l"/>
                <a:endParaRPr lang="en-US" sz="2000" dirty="0" smtClean="0">
                  <a:latin typeface="+mn-lt"/>
                </a:endParaRPr>
              </a:p>
              <a:p>
                <a:pPr algn="l"/>
                <a:r>
                  <a:rPr lang="en-US" sz="2000" dirty="0" smtClean="0">
                    <a:latin typeface="+mn-lt"/>
                  </a:rPr>
                  <a:t>Therefore</a:t>
                </a:r>
                <a:r>
                  <a:rPr lang="en-US" sz="2000" dirty="0">
                    <a:latin typeface="+mn-lt"/>
                  </a:rPr>
                  <a:t>, by union bound, with probability at least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000" dirty="0">
                    <a:latin typeface="+mn-lt"/>
                  </a:rPr>
                  <a:t> all a</a:t>
                </a:r>
                <a:r>
                  <a:rPr lang="en-US" sz="2000" baseline="-25000" dirty="0">
                    <a:latin typeface="+mn-lt"/>
                  </a:rPr>
                  <a:t>i</a:t>
                </a:r>
                <a:r>
                  <a:rPr lang="en-US" sz="2000" dirty="0">
                    <a:latin typeface="+mn-lt"/>
                  </a:rPr>
                  <a:t>’s are covered by the rounding procedure.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28" b="-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le 8">
                <a:extLst>
                  <a:ext uri="{FF2B5EF4-FFF2-40B4-BE49-F238E27FC236}">
                    <a16:creationId xmlns:a16="http://schemas.microsoft.com/office/drawing/2014/main" id="{625B7EF6-98B5-404C-ABC5-1F3B6DE1A5A5}"/>
                  </a:ext>
                </a:extLst>
              </p:cNvPr>
              <p:cNvSpPr/>
              <p:nvPr/>
            </p:nvSpPr>
            <p:spPr>
              <a:xfrm>
                <a:off x="5505170" y="4725769"/>
                <a:ext cx="1999215" cy="844713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sub>
                        <m:sup/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US" sz="1800" i="1">
                          <a:latin typeface="Cambria Math" panose="02040503050406030204" pitchFamily="18" charset="0"/>
                        </a:rPr>
                        <m:t>≥1 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" name="Rounded Rectangle 8">
                <a:extLst>
                  <a:ext uri="{FF2B5EF4-FFF2-40B4-BE49-F238E27FC236}">
                    <a16:creationId xmlns:a16="http://schemas.microsoft.com/office/drawing/2014/main" id="{625B7EF6-98B5-404C-ABC5-1F3B6DE1A5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5170" y="4725769"/>
                <a:ext cx="1999215" cy="844713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749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O(ln(n)) approximation for weighted Set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 smtClean="0">
                    <a:latin typeface="+mn-lt"/>
                  </a:rPr>
                  <a:t>Claim 2</a:t>
                </a:r>
                <a:r>
                  <a:rPr lang="en-US" sz="2000" dirty="0">
                    <a:latin typeface="+mn-lt"/>
                  </a:rPr>
                  <a:t>: with prob. at least ½ we have a 6ln(n) approximation.</a:t>
                </a:r>
              </a:p>
              <a:p>
                <a:pPr algn="l"/>
                <a:r>
                  <a:rPr lang="en-US" sz="2000" u="sng" dirty="0">
                    <a:latin typeface="+mn-lt"/>
                  </a:rPr>
                  <a:t>Proof</a:t>
                </a:r>
                <a:r>
                  <a:rPr lang="en-US" sz="2000" dirty="0">
                    <a:latin typeface="+mn-lt"/>
                  </a:rPr>
                  <a:t>: Let C be the cost of all chosen sets. Then the expected cost of C is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∈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bSup>
                                    <m:sSub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  <m:sup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𝑙𝑛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</m:func>
                            </m:sup>
                          </m:sSup>
                        </m:e>
                      </m:d>
                    </m:oMath>
                  </m:oMathPara>
                </a14:m>
                <a:endParaRPr lang="en-US" sz="2000" b="0" dirty="0">
                  <a:latin typeface="+mn-lt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≤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∈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⋅2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𝑂𝑃𝑇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𝐿𝑃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𝑂𝑃𝑇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𝐿𝑃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+mn-lt"/>
                  </a:rPr>
                  <a:t>, by Markov’s </a:t>
                </a:r>
                <a:r>
                  <a:rPr lang="en-US" sz="2000" dirty="0" smtClean="0">
                    <a:latin typeface="+mn-lt"/>
                  </a:rPr>
                  <a:t>inequality</a:t>
                </a:r>
                <a:endParaRPr lang="en-US" sz="2000" i="1" dirty="0" smtClean="0">
                  <a:latin typeface="+mn-lt"/>
                </a:endParaRPr>
              </a:p>
              <a:p>
                <a:pPr algn="l"/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𝑃𝑟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≥6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𝑂𝑃𝑇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𝐿𝑃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)]≤1/3</m:t>
                    </m:r>
                  </m:oMath>
                </a14:m>
                <a:r>
                  <a:rPr lang="en-US" sz="2000" dirty="0" smtClean="0">
                    <a:latin typeface="+mn-lt"/>
                  </a:rPr>
                  <a:t> </a:t>
                </a:r>
                <a:br>
                  <a:rPr lang="en-US" sz="2000" dirty="0" smtClean="0">
                    <a:latin typeface="+mn-lt"/>
                  </a:rPr>
                </a:br>
                <a:r>
                  <a:rPr lang="en-US" sz="2000" dirty="0" smtClean="0">
                    <a:latin typeface="+mn-lt"/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𝑃𝑟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𝑂𝑃𝑇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𝐿𝑃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)]≥2/3 </m:t>
                    </m:r>
                  </m:oMath>
                </a14:m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Thus, with probability at least </a:t>
                </a:r>
                <a:r>
                  <a:rPr lang="en-US" sz="2000" dirty="0" smtClean="0">
                    <a:latin typeface="+mn-lt"/>
                  </a:rPr>
                  <a:t>2/3-1/n&gt;1/2 </a:t>
                </a:r>
                <a:r>
                  <a:rPr lang="en-US" sz="2000" dirty="0">
                    <a:latin typeface="+mn-lt"/>
                  </a:rPr>
                  <a:t>the output </a:t>
                </a:r>
                <a:r>
                  <a:rPr lang="en-US" sz="2000" dirty="0" smtClean="0">
                    <a:latin typeface="+mn-lt"/>
                  </a:rPr>
                  <a:t>covers all points with cost</a:t>
                </a:r>
                <a:endParaRPr lang="en-US" sz="2000" i="1" dirty="0">
                  <a:latin typeface="+mn-lt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𝑂𝑃𝑇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𝐿𝑃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≤6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𝑚𝑖𝑛𝐶𝑜𝑠𝑡𝑆𝑒𝑡𝐶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𝑜𝑣𝑒𝑟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lit/>
                        </m:rPr>
                        <a:rPr lang="en-US" sz="2000" i="1">
                          <a:latin typeface="Cambria Math" panose="02040503050406030204" pitchFamily="18" charset="0"/>
                        </a:rPr>
                        <m:t>{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}</m:t>
                      </m:r>
                      <m:r>
                        <m:rPr>
                          <m:nor/>
                        </m:rPr>
                        <a:rPr lang="en-US" sz="2000" dirty="0">
                          <a:latin typeface="+mn-lt"/>
                        </a:rPr>
                        <m:t>)</m:t>
                      </m:r>
                    </m:oMath>
                  </m:oMathPara>
                </a14:m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665" b="-40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625B7EF6-98B5-404C-ABC5-1F3B6DE1A5A5}"/>
              </a:ext>
            </a:extLst>
          </p:cNvPr>
          <p:cNvSpPr/>
          <p:nvPr/>
        </p:nvSpPr>
        <p:spPr>
          <a:xfrm>
            <a:off x="7213770" y="2854928"/>
            <a:ext cx="2592382" cy="87624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Bernoulli inequality:</a:t>
            </a:r>
          </a:p>
          <a:p>
            <a:r>
              <a:rPr lang="en-US" sz="1800" dirty="0"/>
              <a:t>(1-x)</a:t>
            </a:r>
            <a:r>
              <a:rPr lang="en-US" sz="1800" baseline="30000" dirty="0"/>
              <a:t>k</a:t>
            </a:r>
            <a:r>
              <a:rPr lang="en-US" sz="1800" dirty="0"/>
              <a:t> </a:t>
            </a:r>
            <a:r>
              <a:rPr lang="en-US" sz="1800" dirty="0" smtClean="0"/>
              <a:t>≥ 1-kx</a:t>
            </a:r>
          </a:p>
          <a:p>
            <a:r>
              <a:rPr lang="en-US" sz="1800" dirty="0" smtClean="0"/>
              <a:t>--example: </a:t>
            </a:r>
            <a:r>
              <a:rPr lang="en-US" sz="1800" dirty="0"/>
              <a:t>(</a:t>
            </a:r>
            <a:r>
              <a:rPr lang="en-US" sz="1800" dirty="0" smtClean="0"/>
              <a:t>1-x)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</a:t>
            </a:r>
            <a:r>
              <a:rPr lang="en-US" sz="1800" dirty="0"/>
              <a:t>≥ </a:t>
            </a:r>
            <a:r>
              <a:rPr lang="en-US" sz="1800" dirty="0" smtClean="0"/>
              <a:t>1-2x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1951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O(ln(n)) approximation for weighted Set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 smtClean="0">
                    <a:latin typeface="+mn-lt"/>
                  </a:rPr>
                  <a:t>Algorithm</a:t>
                </a:r>
                <a:r>
                  <a:rPr lang="en-US" sz="2000" dirty="0">
                    <a:latin typeface="+mn-lt"/>
                  </a:rPr>
                  <a:t>: Consider the following LP: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The variables are </a:t>
                </a:r>
                <a:r>
                  <a:rPr lang="en-US" sz="2000" dirty="0" err="1">
                    <a:latin typeface="+mn-lt"/>
                  </a:rPr>
                  <a:t>x</a:t>
                </a:r>
                <a:r>
                  <a:rPr lang="en-US" sz="2000" baseline="-25000" dirty="0" err="1">
                    <a:latin typeface="+mn-lt"/>
                  </a:rPr>
                  <a:t>j</a:t>
                </a:r>
                <a:r>
                  <a:rPr lang="en-US" sz="2000" dirty="0">
                    <a:latin typeface="+mn-lt"/>
                  </a:rPr>
                  <a:t> for each set </a:t>
                </a:r>
                <a:r>
                  <a:rPr lang="en-US" sz="2000" dirty="0" err="1">
                    <a:latin typeface="+mn-lt"/>
                  </a:rPr>
                  <a:t>S</a:t>
                </a:r>
                <a:r>
                  <a:rPr lang="en-US" sz="2000" baseline="-25000" dirty="0" err="1">
                    <a:latin typeface="+mn-lt"/>
                  </a:rPr>
                  <a:t>j</a:t>
                </a:r>
                <a:endParaRPr lang="en-US" sz="2000" baseline="-25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	minimize	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∈[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	subject to	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≥1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+mn-lt"/>
                  </a:rPr>
                  <a:t>	for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endParaRPr lang="en-US" sz="2000" baseline="-25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	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0≤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US" sz="2000" dirty="0">
                    <a:latin typeface="+mn-lt"/>
                  </a:rPr>
                  <a:t>	for 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∈[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000" i="1" dirty="0">
                  <a:latin typeface="+mn-lt"/>
                </a:endParaRPr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>
                    <a:latin typeface="+mn-lt"/>
                  </a:rPr>
                  <a:t>Solve the LP, and let x* be the </a:t>
                </a:r>
                <a:r>
                  <a:rPr lang="en-US" sz="2000" dirty="0" err="1">
                    <a:latin typeface="+mn-lt"/>
                  </a:rPr>
                  <a:t>foundsolution</a:t>
                </a:r>
                <a:r>
                  <a:rPr lang="en-US" sz="2000" dirty="0" smtClean="0">
                    <a:latin typeface="+mn-lt"/>
                  </a:rPr>
                  <a:t>.</a:t>
                </a:r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>
                    <a:latin typeface="+mn-lt"/>
                  </a:rPr>
                  <a:t>Choose each </a:t>
                </a:r>
                <a:r>
                  <a:rPr lang="en-US" sz="2000" dirty="0" err="1">
                    <a:latin typeface="+mn-lt"/>
                  </a:rPr>
                  <a:t>S</a:t>
                </a:r>
                <a:r>
                  <a:rPr lang="en-US" sz="2000" baseline="-25000" dirty="0" err="1">
                    <a:latin typeface="+mn-lt"/>
                  </a:rPr>
                  <a:t>j</a:t>
                </a:r>
                <a:r>
                  <a:rPr lang="en-US" sz="2000" dirty="0">
                    <a:latin typeface="+mn-lt"/>
                  </a:rPr>
                  <a:t> with probability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1−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Sup>
                              <m:sSub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𝑙𝑛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func>
                      </m:sup>
                    </m:sSup>
                  </m:oMath>
                </a14:m>
                <a:endParaRPr lang="en-US" sz="2000" b="0" i="1" dirty="0">
                  <a:latin typeface="+mn-lt"/>
                </a:endParaRPr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>
                    <a:latin typeface="+mn-lt"/>
                  </a:rPr>
                  <a:t>Output all chosen </a:t>
                </a:r>
                <a:r>
                  <a:rPr lang="en-US" sz="2000" dirty="0" err="1">
                    <a:latin typeface="+mn-lt"/>
                  </a:rPr>
                  <a:t>S</a:t>
                </a:r>
                <a:r>
                  <a:rPr lang="en-US" sz="2000" baseline="-25000" dirty="0" err="1">
                    <a:latin typeface="+mn-lt"/>
                  </a:rPr>
                  <a:t>j</a:t>
                </a:r>
                <a:r>
                  <a:rPr lang="en-US" sz="2000" dirty="0" err="1">
                    <a:latin typeface="+mn-lt"/>
                  </a:rPr>
                  <a:t>’s</a:t>
                </a:r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u="sng" dirty="0">
                    <a:latin typeface="+mn-lt"/>
                  </a:rPr>
                  <a:t>Conclusion</a:t>
                </a:r>
                <a:r>
                  <a:rPr lang="en-US" sz="2000" dirty="0">
                    <a:latin typeface="+mn-lt"/>
                  </a:rPr>
                  <a:t>: With probability &gt;1/2 this algorithm outputs a set cover whose cost is at most 6ln(n)*OPT.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89" t="-1665" r="-757" b="-29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359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Linear Programming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5154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reeform 53"/>
          <p:cNvSpPr/>
          <p:nvPr/>
        </p:nvSpPr>
        <p:spPr>
          <a:xfrm>
            <a:off x="5090160" y="3362960"/>
            <a:ext cx="1788160" cy="1615440"/>
          </a:xfrm>
          <a:custGeom>
            <a:avLst/>
            <a:gdLst>
              <a:gd name="connsiteX0" fmla="*/ 0 w 1788160"/>
              <a:gd name="connsiteY0" fmla="*/ 1107440 h 1615440"/>
              <a:gd name="connsiteX1" fmla="*/ 406400 w 1788160"/>
              <a:gd name="connsiteY1" fmla="*/ 0 h 1615440"/>
              <a:gd name="connsiteX2" fmla="*/ 1788160 w 1788160"/>
              <a:gd name="connsiteY2" fmla="*/ 10160 h 1615440"/>
              <a:gd name="connsiteX3" fmla="*/ 1778000 w 1788160"/>
              <a:gd name="connsiteY3" fmla="*/ 873760 h 1615440"/>
              <a:gd name="connsiteX4" fmla="*/ 609600 w 1788160"/>
              <a:gd name="connsiteY4" fmla="*/ 1615440 h 1615440"/>
              <a:gd name="connsiteX5" fmla="*/ 0 w 1788160"/>
              <a:gd name="connsiteY5" fmla="*/ 1107440 h 161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88160" h="1615440">
                <a:moveTo>
                  <a:pt x="0" y="1107440"/>
                </a:moveTo>
                <a:lnTo>
                  <a:pt x="406400" y="0"/>
                </a:lnTo>
                <a:lnTo>
                  <a:pt x="1788160" y="10160"/>
                </a:lnTo>
                <a:lnTo>
                  <a:pt x="1778000" y="873760"/>
                </a:lnTo>
                <a:lnTo>
                  <a:pt x="609600" y="1615440"/>
                </a:lnTo>
                <a:lnTo>
                  <a:pt x="0" y="110744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– an example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Goal</a:t>
            </a:r>
            <a:r>
              <a:rPr lang="en-US" sz="2000" dirty="0">
                <a:latin typeface="+mn-lt"/>
              </a:rPr>
              <a:t>: minimize 2x+3y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to:</a:t>
            </a:r>
          </a:p>
          <a:p>
            <a:pPr algn="l"/>
            <a:r>
              <a:rPr lang="en-US" sz="2000" dirty="0">
                <a:latin typeface="+mn-lt"/>
              </a:rPr>
              <a:t>	</a:t>
            </a:r>
            <a:r>
              <a:rPr lang="en-US" sz="2000" dirty="0" err="1">
                <a:latin typeface="+mn-lt"/>
              </a:rPr>
              <a:t>x+y</a:t>
            </a:r>
            <a:r>
              <a:rPr lang="en-US" sz="2000" dirty="0">
                <a:latin typeface="+mn-lt"/>
              </a:rPr>
              <a:t> ≥ 6</a:t>
            </a:r>
          </a:p>
          <a:p>
            <a:pPr algn="l"/>
            <a:r>
              <a:rPr lang="en-US" sz="2000" dirty="0">
                <a:latin typeface="+mn-lt"/>
              </a:rPr>
              <a:t>	y-2x ≤ 2</a:t>
            </a:r>
          </a:p>
          <a:p>
            <a:pPr algn="l"/>
            <a:r>
              <a:rPr lang="en-US" sz="2000" dirty="0">
                <a:latin typeface="+mn-lt"/>
              </a:rPr>
              <a:t>	x-2y ≤ 0</a:t>
            </a:r>
          </a:p>
          <a:p>
            <a:pPr algn="l"/>
            <a:r>
              <a:rPr lang="en-US" sz="2000" dirty="0">
                <a:latin typeface="+mn-lt"/>
              </a:rPr>
              <a:t>	0 ≤ x ≤ 10</a:t>
            </a:r>
          </a:p>
          <a:p>
            <a:pPr algn="l"/>
            <a:r>
              <a:rPr lang="en-US" sz="2000" dirty="0">
                <a:latin typeface="+mn-lt"/>
              </a:rPr>
              <a:t>	0 ≤ y ≤ 10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Solution is: 14 attained at (</a:t>
            </a:r>
            <a:r>
              <a:rPr lang="en-US" sz="2000" dirty="0" err="1">
                <a:latin typeface="+mn-lt"/>
              </a:rPr>
              <a:t>x,y</a:t>
            </a:r>
            <a:r>
              <a:rPr lang="en-US" sz="2000" dirty="0">
                <a:latin typeface="+mn-lt"/>
              </a:rPr>
              <a:t>) = (4,2)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691754" y="2514109"/>
            <a:ext cx="2589330" cy="3175491"/>
            <a:chOff x="4691754" y="2514109"/>
            <a:chExt cx="2589330" cy="3175491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4876800" y="2844800"/>
              <a:ext cx="20320" cy="284480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898640" y="2844800"/>
              <a:ext cx="20320" cy="284480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691754" y="2532920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x=0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647577" y="2514109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x=10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891280" y="3147814"/>
            <a:ext cx="5162642" cy="2585323"/>
            <a:chOff x="3891280" y="3147814"/>
            <a:chExt cx="5162642" cy="2585323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891280" y="3332480"/>
              <a:ext cx="43180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891280" y="5527040"/>
              <a:ext cx="43180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8415606" y="3147814"/>
              <a:ext cx="638316" cy="25853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y=10</a:t>
              </a:r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r>
                <a:rPr lang="en-US" dirty="0"/>
                <a:t>y=0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386992" y="2239606"/>
            <a:ext cx="1947876" cy="4053006"/>
            <a:chOff x="4386992" y="2239606"/>
            <a:chExt cx="1947876" cy="4053006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4386992" y="2582031"/>
              <a:ext cx="1370320" cy="3710581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420835" y="2239606"/>
              <a:ext cx="9140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y-2x ≤ 2</a:t>
              </a:r>
            </a:p>
          </p:txBody>
        </p:sp>
        <p:sp>
          <p:nvSpPr>
            <p:cNvPr id="27" name="Right Arrow 26"/>
            <p:cNvSpPr/>
            <p:nvPr/>
          </p:nvSpPr>
          <p:spPr>
            <a:xfrm rot="12211069" flipH="1">
              <a:off x="5334708" y="3661465"/>
              <a:ext cx="371958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701783" y="3566161"/>
            <a:ext cx="2398920" cy="1833834"/>
            <a:chOff x="3701783" y="3566161"/>
            <a:chExt cx="2398920" cy="1833834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4064000" y="3566161"/>
              <a:ext cx="2036703" cy="1833834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3701783" y="3815841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x+y</a:t>
              </a:r>
              <a:r>
                <a:rPr lang="en-US" dirty="0"/>
                <a:t> ≥ 6</a:t>
              </a:r>
            </a:p>
          </p:txBody>
        </p:sp>
        <p:sp>
          <p:nvSpPr>
            <p:cNvPr id="35" name="Right Arrow 34"/>
            <p:cNvSpPr/>
            <p:nvPr/>
          </p:nvSpPr>
          <p:spPr>
            <a:xfrm rot="7785029" flipH="1">
              <a:off x="5287164" y="4338531"/>
              <a:ext cx="407026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Right Arrow 43"/>
          <p:cNvSpPr/>
          <p:nvPr/>
        </p:nvSpPr>
        <p:spPr>
          <a:xfrm rot="19891918" flipH="1">
            <a:off x="6530357" y="2900573"/>
            <a:ext cx="1904925" cy="54478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Feasible area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4253443" y="3699322"/>
            <a:ext cx="4485644" cy="2200714"/>
            <a:chOff x="2536214" y="3839504"/>
            <a:chExt cx="4485644" cy="2200714"/>
          </a:xfrm>
        </p:grpSpPr>
        <p:cxnSp>
          <p:nvCxnSpPr>
            <p:cNvPr id="46" name="Straight Connector 45"/>
            <p:cNvCxnSpPr/>
            <p:nvPr/>
          </p:nvCxnSpPr>
          <p:spPr>
            <a:xfrm flipV="1">
              <a:off x="2536214" y="3915615"/>
              <a:ext cx="3477095" cy="2124603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6107825" y="3839504"/>
              <a:ext cx="9140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x-2y ≤ 0</a:t>
              </a:r>
            </a:p>
          </p:txBody>
        </p:sp>
        <p:sp>
          <p:nvSpPr>
            <p:cNvPr id="48" name="Right Arrow 47"/>
            <p:cNvSpPr/>
            <p:nvPr/>
          </p:nvSpPr>
          <p:spPr>
            <a:xfrm rot="3507460" flipH="1">
              <a:off x="4509132" y="4279451"/>
              <a:ext cx="371958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412900" y="4335787"/>
            <a:ext cx="3923803" cy="1909870"/>
            <a:chOff x="3412900" y="4345947"/>
            <a:chExt cx="3923803" cy="1909870"/>
          </a:xfrm>
        </p:grpSpPr>
        <p:grpSp>
          <p:nvGrpSpPr>
            <p:cNvPr id="63" name="Group 62"/>
            <p:cNvGrpSpPr/>
            <p:nvPr/>
          </p:nvGrpSpPr>
          <p:grpSpPr>
            <a:xfrm>
              <a:off x="3412900" y="4345947"/>
              <a:ext cx="3194394" cy="1726201"/>
              <a:chOff x="3412900" y="4345947"/>
              <a:chExt cx="3194394" cy="1726201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3412900" y="5036827"/>
                <a:ext cx="3164637" cy="103532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3544980" y="4681227"/>
                <a:ext cx="3041994" cy="99519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3565300" y="4345947"/>
                <a:ext cx="3041994" cy="99519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4" name="TextBox 63"/>
            <p:cNvSpPr txBox="1"/>
            <p:nvPr/>
          </p:nvSpPr>
          <p:spPr>
            <a:xfrm>
              <a:off x="6489996" y="5163210"/>
              <a:ext cx="846707" cy="10926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b="1" i="1" dirty="0"/>
                <a:t>2x+3y=14</a:t>
              </a:r>
              <a:br>
                <a:rPr lang="en-US" sz="1300" b="1" i="1" dirty="0"/>
              </a:br>
              <a:endParaRPr lang="en-US" sz="1300" b="1" i="1" dirty="0"/>
            </a:p>
            <a:p>
              <a:r>
                <a:rPr lang="en-US" sz="1300" b="1" i="1" dirty="0"/>
                <a:t>2x+3y=7</a:t>
              </a:r>
            </a:p>
            <a:p>
              <a:endParaRPr lang="en-US" sz="1300" b="1" i="1" dirty="0"/>
            </a:p>
            <a:p>
              <a:r>
                <a:rPr lang="en-US" sz="1300" b="1" i="1" dirty="0"/>
                <a:t>2x+3y=0</a:t>
              </a: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5806479" y="4796043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(4,2)</a:t>
            </a:r>
          </a:p>
        </p:txBody>
      </p:sp>
    </p:spTree>
    <p:extLst>
      <p:ext uri="{BB962C8B-B14F-4D97-AF65-F5344CB8AC3E}">
        <p14:creationId xmlns:p14="http://schemas.microsoft.com/office/powerpoint/2010/main" val="54263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44" grpId="0" animBg="1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D0C408C-2CC6-452E-A916-9774ABDB3EF3}"/>
              </a:ext>
            </a:extLst>
          </p:cNvPr>
          <p:cNvSpPr/>
          <p:nvPr/>
        </p:nvSpPr>
        <p:spPr>
          <a:xfrm>
            <a:off x="5120640" y="721895"/>
            <a:ext cx="4572000" cy="4196614"/>
          </a:xfrm>
          <a:custGeom>
            <a:avLst/>
            <a:gdLst>
              <a:gd name="connsiteX0" fmla="*/ 0 w 4572000"/>
              <a:gd name="connsiteY0" fmla="*/ 3715351 h 4196614"/>
              <a:gd name="connsiteX1" fmla="*/ 510139 w 4572000"/>
              <a:gd name="connsiteY1" fmla="*/ 4196614 h 4196614"/>
              <a:gd name="connsiteX2" fmla="*/ 4562375 w 4572000"/>
              <a:gd name="connsiteY2" fmla="*/ 1819174 h 4196614"/>
              <a:gd name="connsiteX3" fmla="*/ 4572000 w 4572000"/>
              <a:gd name="connsiteY3" fmla="*/ 0 h 4196614"/>
              <a:gd name="connsiteX4" fmla="*/ 1751798 w 4572000"/>
              <a:gd name="connsiteY4" fmla="*/ 19250 h 4196614"/>
              <a:gd name="connsiteX5" fmla="*/ 1347537 w 4572000"/>
              <a:gd name="connsiteY5" fmla="*/ 0 h 4196614"/>
              <a:gd name="connsiteX6" fmla="*/ 0 w 4572000"/>
              <a:gd name="connsiteY6" fmla="*/ 3715351 h 4196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72000" h="4196614">
                <a:moveTo>
                  <a:pt x="0" y="3715351"/>
                </a:moveTo>
                <a:lnTo>
                  <a:pt x="510139" y="4196614"/>
                </a:lnTo>
                <a:lnTo>
                  <a:pt x="4562375" y="1819174"/>
                </a:lnTo>
                <a:cubicBezTo>
                  <a:pt x="4565583" y="1212783"/>
                  <a:pt x="4568792" y="606391"/>
                  <a:pt x="4572000" y="0"/>
                </a:cubicBezTo>
                <a:lnTo>
                  <a:pt x="1751798" y="19250"/>
                </a:lnTo>
                <a:lnTo>
                  <a:pt x="1347537" y="0"/>
                </a:lnTo>
                <a:lnTo>
                  <a:pt x="0" y="3715351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– an example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Goal</a:t>
            </a:r>
            <a:r>
              <a:rPr lang="en-US" sz="2000" dirty="0">
                <a:latin typeface="+mn-lt"/>
              </a:rPr>
              <a:t>: maximize 2x+y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to:</a:t>
            </a:r>
          </a:p>
          <a:p>
            <a:pPr algn="l"/>
            <a:r>
              <a:rPr lang="en-US" sz="2000" dirty="0">
                <a:latin typeface="+mn-lt"/>
              </a:rPr>
              <a:t>	</a:t>
            </a:r>
            <a:r>
              <a:rPr lang="en-US" sz="2000" dirty="0" err="1">
                <a:latin typeface="+mn-lt"/>
              </a:rPr>
              <a:t>x+y</a:t>
            </a:r>
            <a:r>
              <a:rPr lang="en-US" sz="2000" dirty="0">
                <a:latin typeface="+mn-lt"/>
              </a:rPr>
              <a:t> ≥ 6</a:t>
            </a:r>
          </a:p>
          <a:p>
            <a:pPr algn="l"/>
            <a:r>
              <a:rPr lang="en-US" sz="2000" dirty="0">
                <a:latin typeface="+mn-lt"/>
              </a:rPr>
              <a:t>	y-2x ≤ 2</a:t>
            </a:r>
          </a:p>
          <a:p>
            <a:pPr algn="l"/>
            <a:r>
              <a:rPr lang="en-US" sz="2000" dirty="0">
                <a:latin typeface="+mn-lt"/>
              </a:rPr>
              <a:t>	x-2y ≤ 0</a:t>
            </a:r>
          </a:p>
          <a:p>
            <a:pPr algn="l"/>
            <a:r>
              <a:rPr lang="en-US" sz="2000" dirty="0">
                <a:latin typeface="+mn-lt"/>
              </a:rPr>
              <a:t>	0 ≤ x</a:t>
            </a:r>
          </a:p>
          <a:p>
            <a:pPr algn="l"/>
            <a:r>
              <a:rPr lang="en-US" sz="2000" dirty="0">
                <a:latin typeface="+mn-lt"/>
              </a:rPr>
              <a:t>	0 ≤ y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Maximum is infinity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691754" y="2532920"/>
            <a:ext cx="516488" cy="3156680"/>
            <a:chOff x="4691754" y="2532920"/>
            <a:chExt cx="516488" cy="3156680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4876800" y="2844800"/>
              <a:ext cx="20320" cy="284480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691754" y="2532920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x=0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891280" y="3147814"/>
            <a:ext cx="5045623" cy="2585323"/>
            <a:chOff x="3891280" y="3147814"/>
            <a:chExt cx="5045623" cy="258532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3891280" y="5527040"/>
              <a:ext cx="43180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8415606" y="3147814"/>
              <a:ext cx="521297" cy="25853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</a:t>
              </a:r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r>
                <a:rPr lang="en-US" dirty="0"/>
                <a:t>y=0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386992" y="2239606"/>
            <a:ext cx="1947876" cy="4053006"/>
            <a:chOff x="4386992" y="2239606"/>
            <a:chExt cx="1947876" cy="4053006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4386992" y="2582031"/>
              <a:ext cx="1370320" cy="3710581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420835" y="2239606"/>
              <a:ext cx="9140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y-2x ≤ 2</a:t>
              </a:r>
            </a:p>
          </p:txBody>
        </p:sp>
        <p:sp>
          <p:nvSpPr>
            <p:cNvPr id="27" name="Right Arrow 26"/>
            <p:cNvSpPr/>
            <p:nvPr/>
          </p:nvSpPr>
          <p:spPr>
            <a:xfrm rot="12211069" flipH="1">
              <a:off x="5334708" y="3661465"/>
              <a:ext cx="371958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735692" y="3566161"/>
            <a:ext cx="2365011" cy="1833834"/>
            <a:chOff x="3735692" y="3566161"/>
            <a:chExt cx="2365011" cy="1833834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4064000" y="3566161"/>
              <a:ext cx="2036703" cy="1833834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3735692" y="3827014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x+y</a:t>
              </a:r>
              <a:r>
                <a:rPr lang="en-US" dirty="0"/>
                <a:t> ≥ 6</a:t>
              </a:r>
            </a:p>
          </p:txBody>
        </p:sp>
        <p:sp>
          <p:nvSpPr>
            <p:cNvPr id="35" name="Right Arrow 34"/>
            <p:cNvSpPr/>
            <p:nvPr/>
          </p:nvSpPr>
          <p:spPr>
            <a:xfrm rot="7785029" flipH="1">
              <a:off x="5287164" y="4338531"/>
              <a:ext cx="407026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Right Arrow 43"/>
          <p:cNvSpPr/>
          <p:nvPr/>
        </p:nvSpPr>
        <p:spPr>
          <a:xfrm rot="2160552" flipH="1">
            <a:off x="7748568" y="2953165"/>
            <a:ext cx="1904925" cy="544785"/>
          </a:xfrm>
          <a:prstGeom prst="rightArrow">
            <a:avLst>
              <a:gd name="adj1" fmla="val 50000"/>
              <a:gd name="adj2" fmla="val 6245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Feasible area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4253443" y="3699322"/>
            <a:ext cx="4485644" cy="2200714"/>
            <a:chOff x="2536214" y="3839504"/>
            <a:chExt cx="4485644" cy="2200714"/>
          </a:xfrm>
        </p:grpSpPr>
        <p:cxnSp>
          <p:nvCxnSpPr>
            <p:cNvPr id="46" name="Straight Connector 45"/>
            <p:cNvCxnSpPr/>
            <p:nvPr/>
          </p:nvCxnSpPr>
          <p:spPr>
            <a:xfrm flipV="1">
              <a:off x="2536214" y="3915615"/>
              <a:ext cx="3477095" cy="2124603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6107825" y="3839504"/>
              <a:ext cx="9140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x-2y ≤ 0</a:t>
              </a:r>
            </a:p>
          </p:txBody>
        </p:sp>
        <p:sp>
          <p:nvSpPr>
            <p:cNvPr id="48" name="Right Arrow 47"/>
            <p:cNvSpPr/>
            <p:nvPr/>
          </p:nvSpPr>
          <p:spPr>
            <a:xfrm rot="3507460" flipH="1">
              <a:off x="4509132" y="4279451"/>
              <a:ext cx="371958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888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– feasibility version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 smtClean="0">
                <a:latin typeface="+mn-lt"/>
              </a:rPr>
              <a:t>We saw last time two (essentially) equivalent problems:</a:t>
            </a:r>
          </a:p>
          <a:p>
            <a:pPr marL="342900" indent="-342900" algn="l">
              <a:buFontTx/>
              <a:buChar char="-"/>
            </a:pPr>
            <a:r>
              <a:rPr lang="en-US" sz="2200" dirty="0" smtClean="0">
                <a:latin typeface="+mn-lt"/>
              </a:rPr>
              <a:t>optimization LP</a:t>
            </a:r>
          </a:p>
          <a:p>
            <a:pPr marL="342900" indent="-342900" algn="l">
              <a:buFontTx/>
              <a:buChar char="-"/>
            </a:pPr>
            <a:r>
              <a:rPr lang="en-US" sz="2200" dirty="0" smtClean="0">
                <a:latin typeface="+mn-lt"/>
              </a:rPr>
              <a:t>LP</a:t>
            </a:r>
            <a:r>
              <a:rPr lang="en-US" sz="2200" baseline="-25000" dirty="0" smtClean="0">
                <a:latin typeface="+mn-lt"/>
              </a:rPr>
              <a:t>FEAS </a:t>
            </a:r>
            <a:r>
              <a:rPr lang="en-US" sz="2200" dirty="0" smtClean="0">
                <a:latin typeface="+mn-lt"/>
              </a:rPr>
              <a:t>–given of linear constraints decide if it has a feasible solution.</a:t>
            </a:r>
            <a:endParaRPr 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787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Fourier-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Motzkin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Elimination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Q</a:t>
            </a:r>
            <a:r>
              <a:rPr lang="en-US" sz="2000" dirty="0">
                <a:latin typeface="+mn-lt"/>
              </a:rPr>
              <a:t>: How can we solve an LP</a:t>
            </a:r>
            <a:r>
              <a:rPr lang="en-US" sz="2000" baseline="-25000" dirty="0">
                <a:latin typeface="+mn-lt"/>
              </a:rPr>
              <a:t>FEAS</a:t>
            </a:r>
            <a:r>
              <a:rPr lang="en-US" sz="2000" dirty="0">
                <a:latin typeface="+mn-lt"/>
              </a:rPr>
              <a:t>?</a:t>
            </a:r>
          </a:p>
          <a:p>
            <a:pPr algn="l"/>
            <a:r>
              <a:rPr lang="en-US" sz="2000" dirty="0">
                <a:latin typeface="+mn-lt"/>
              </a:rPr>
              <a:t>If all constraints are equalities, we can solve the system of linear equations using Gaussian elimination.</a:t>
            </a:r>
          </a:p>
          <a:p>
            <a:pPr algn="l"/>
            <a:r>
              <a:rPr lang="en-US" sz="2000" dirty="0">
                <a:latin typeface="+mn-lt"/>
              </a:rPr>
              <a:t>For inequalities, we can run the following (inefficient) procedure.</a:t>
            </a:r>
          </a:p>
          <a:p>
            <a:pPr algn="l"/>
            <a:r>
              <a:rPr lang="en-US" sz="2000" u="sng" dirty="0">
                <a:latin typeface="+mn-lt"/>
              </a:rPr>
              <a:t>Fourier-</a:t>
            </a:r>
            <a:r>
              <a:rPr lang="en-US" sz="2000" u="sng" dirty="0" err="1">
                <a:latin typeface="+mn-lt"/>
              </a:rPr>
              <a:t>Motzkin</a:t>
            </a:r>
            <a:r>
              <a:rPr lang="en-US" sz="2000" u="sng" dirty="0">
                <a:latin typeface="+mn-lt"/>
              </a:rPr>
              <a:t> Elimination</a:t>
            </a:r>
            <a:r>
              <a:rPr lang="en-US" sz="2000" dirty="0">
                <a:latin typeface="+mn-lt"/>
              </a:rPr>
              <a:t>:</a:t>
            </a:r>
          </a:p>
          <a:p>
            <a:pPr algn="l"/>
            <a:r>
              <a:rPr lang="en-US" sz="2000" dirty="0">
                <a:latin typeface="+mn-lt"/>
              </a:rPr>
              <a:t>Choose some x</a:t>
            </a:r>
            <a:r>
              <a:rPr lang="en-US" sz="2000" baseline="-25000" dirty="0">
                <a:latin typeface="+mn-lt"/>
              </a:rPr>
              <a:t>i</a:t>
            </a:r>
            <a:r>
              <a:rPr lang="en-US" sz="2000" dirty="0">
                <a:latin typeface="+mn-lt"/>
              </a:rPr>
              <a:t> and isolate it in each equation and then eliminate. For example: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/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Note that in general each step converts m constraints into up to (m/2)</a:t>
            </a:r>
            <a:r>
              <a:rPr lang="en-US" sz="2000" baseline="30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constraints.</a:t>
            </a:r>
          </a:p>
          <a:p>
            <a:pPr algn="l"/>
            <a:r>
              <a:rPr lang="en-US" sz="2000" dirty="0" smtClean="0">
                <a:latin typeface="+mn-lt"/>
              </a:rPr>
              <a:t>Therefore</a:t>
            </a:r>
            <a:r>
              <a:rPr lang="en-US" sz="2000" dirty="0">
                <a:latin typeface="+mn-lt"/>
              </a:rPr>
              <a:t>, the total running time may be up to m</a:t>
            </a:r>
            <a:r>
              <a:rPr lang="en-US" sz="2000" baseline="24000" dirty="0">
                <a:latin typeface="+mn-lt"/>
              </a:rPr>
              <a:t>2</a:t>
            </a:r>
            <a:r>
              <a:rPr lang="en-US" sz="2000" baseline="40000" dirty="0">
                <a:latin typeface="+mn-lt"/>
              </a:rPr>
              <a:t>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4560" y="4537960"/>
            <a:ext cx="13773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– y + 2z ≤ 3</a:t>
            </a:r>
          </a:p>
          <a:p>
            <a:r>
              <a:rPr lang="en-US" dirty="0"/>
              <a:t>2x + y ≥ 4</a:t>
            </a:r>
          </a:p>
          <a:p>
            <a:r>
              <a:rPr lang="en-US" dirty="0"/>
              <a:t>-2x + 3z ≤ 8</a:t>
            </a:r>
          </a:p>
          <a:p>
            <a:r>
              <a:rPr lang="en-US" dirty="0"/>
              <a:t>x + y ≤ 7</a:t>
            </a:r>
          </a:p>
        </p:txBody>
      </p:sp>
      <p:sp>
        <p:nvSpPr>
          <p:cNvPr id="5" name="Right Arrow 4"/>
          <p:cNvSpPr/>
          <p:nvPr/>
        </p:nvSpPr>
        <p:spPr>
          <a:xfrm>
            <a:off x="5704776" y="4812280"/>
            <a:ext cx="1239520" cy="52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04640" y="4537960"/>
            <a:ext cx="13773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 ≤ 3 + y – 2z</a:t>
            </a:r>
          </a:p>
          <a:p>
            <a:r>
              <a:rPr lang="en-US" dirty="0">
                <a:solidFill>
                  <a:srgbClr val="1E01AF"/>
                </a:solidFill>
              </a:rPr>
              <a:t>x ≥ 2 – y/2</a:t>
            </a:r>
          </a:p>
          <a:p>
            <a:r>
              <a:rPr lang="en-US" dirty="0">
                <a:solidFill>
                  <a:srgbClr val="1E01AF"/>
                </a:solidFill>
              </a:rPr>
              <a:t>x ≥ 1.5z-4</a:t>
            </a:r>
          </a:p>
          <a:p>
            <a:r>
              <a:rPr lang="en-US" dirty="0">
                <a:solidFill>
                  <a:srgbClr val="FF0000"/>
                </a:solidFill>
              </a:rPr>
              <a:t>x ≤ 7-y</a:t>
            </a:r>
          </a:p>
        </p:txBody>
      </p:sp>
      <p:sp>
        <p:nvSpPr>
          <p:cNvPr id="7" name="Right Arrow 6"/>
          <p:cNvSpPr/>
          <p:nvPr/>
        </p:nvSpPr>
        <p:spPr>
          <a:xfrm>
            <a:off x="2713278" y="4812280"/>
            <a:ext cx="1239520" cy="52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239836" y="4614775"/>
            <a:ext cx="19543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01AF"/>
                </a:solidFill>
              </a:rPr>
              <a:t>2 – y/2</a:t>
            </a:r>
            <a:r>
              <a:rPr lang="en-US" dirty="0"/>
              <a:t> ≤ </a:t>
            </a:r>
            <a:r>
              <a:rPr lang="en-US" dirty="0">
                <a:solidFill>
                  <a:srgbClr val="FF0000"/>
                </a:solidFill>
              </a:rPr>
              <a:t>3 + y – 2z</a:t>
            </a:r>
          </a:p>
          <a:p>
            <a:r>
              <a:rPr lang="en-US" dirty="0">
                <a:solidFill>
                  <a:srgbClr val="1E01AF"/>
                </a:solidFill>
              </a:rPr>
              <a:t>1.5z - 4 </a:t>
            </a:r>
            <a:r>
              <a:rPr lang="en-US" dirty="0"/>
              <a:t>≤ </a:t>
            </a:r>
            <a:r>
              <a:rPr lang="en-US" dirty="0">
                <a:solidFill>
                  <a:srgbClr val="FF0000"/>
                </a:solidFill>
              </a:rPr>
              <a:t>3 + y – 2z</a:t>
            </a:r>
          </a:p>
          <a:p>
            <a:r>
              <a:rPr lang="en-US" dirty="0">
                <a:solidFill>
                  <a:srgbClr val="1E01AF"/>
                </a:solidFill>
              </a:rPr>
              <a:t>2 – y/2 </a:t>
            </a:r>
            <a:r>
              <a:rPr lang="en-US" dirty="0"/>
              <a:t>≤ </a:t>
            </a:r>
            <a:r>
              <a:rPr lang="en-US" dirty="0">
                <a:solidFill>
                  <a:srgbClr val="FF0000"/>
                </a:solidFill>
              </a:rPr>
              <a:t>7-y</a:t>
            </a:r>
            <a:endParaRPr lang="en-US" dirty="0"/>
          </a:p>
          <a:p>
            <a:r>
              <a:rPr lang="en-US" dirty="0">
                <a:solidFill>
                  <a:srgbClr val="1E01AF"/>
                </a:solidFill>
              </a:rPr>
              <a:t>1.5z - 4 </a:t>
            </a:r>
            <a:r>
              <a:rPr lang="en-US" dirty="0"/>
              <a:t>≤ </a:t>
            </a:r>
            <a:r>
              <a:rPr lang="en-US" dirty="0">
                <a:solidFill>
                  <a:srgbClr val="FF0000"/>
                </a:solidFill>
              </a:rPr>
              <a:t>7-y</a:t>
            </a:r>
          </a:p>
        </p:txBody>
      </p:sp>
    </p:spTree>
    <p:extLst>
      <p:ext uri="{BB962C8B-B14F-4D97-AF65-F5344CB8AC3E}">
        <p14:creationId xmlns:p14="http://schemas.microsoft.com/office/powerpoint/2010/main" val="395700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– feasibility version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1800" u="sng" dirty="0">
                <a:latin typeface="+mn-lt"/>
              </a:rPr>
              <a:t>Q:</a:t>
            </a:r>
            <a:r>
              <a:rPr lang="en-US" sz="1800" dirty="0">
                <a:latin typeface="+mn-lt"/>
              </a:rPr>
              <a:t> We have an LP with n variables and m constraints, with -M ≤ x</a:t>
            </a:r>
            <a:r>
              <a:rPr lang="en-US" sz="1800" baseline="-25000" dirty="0">
                <a:latin typeface="+mn-lt"/>
              </a:rPr>
              <a:t>i</a:t>
            </a:r>
            <a:r>
              <a:rPr lang="en-US" sz="1800" dirty="0">
                <a:latin typeface="+mn-lt"/>
              </a:rPr>
              <a:t> ≤ </a:t>
            </a:r>
            <a:r>
              <a:rPr lang="en-US" sz="1800" dirty="0" smtClean="0">
                <a:latin typeface="+mn-lt"/>
              </a:rPr>
              <a:t>M for </a:t>
            </a:r>
            <a:r>
              <a:rPr lang="en-US" sz="1800" dirty="0">
                <a:latin typeface="+mn-lt"/>
              </a:rPr>
              <a:t>M=poly(n</a:t>
            </a:r>
            <a:r>
              <a:rPr lang="en-US" sz="1800" dirty="0" smtClean="0">
                <a:latin typeface="+mn-lt"/>
              </a:rPr>
              <a:t>).</a:t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>Write </a:t>
            </a:r>
            <a:r>
              <a:rPr lang="en-US" sz="1800" dirty="0">
                <a:latin typeface="+mn-lt"/>
              </a:rPr>
              <a:t>an algorithm that solves a given LP up to ±</a:t>
            </a:r>
            <a:r>
              <a:rPr lang="el-GR" sz="1800" dirty="0">
                <a:latin typeface="+mn-lt"/>
              </a:rPr>
              <a:t>ε</a:t>
            </a:r>
            <a:r>
              <a:rPr lang="en-US" sz="1800" dirty="0">
                <a:latin typeface="+mn-lt"/>
              </a:rPr>
              <a:t>.</a:t>
            </a:r>
          </a:p>
          <a:p>
            <a:pPr algn="l"/>
            <a:r>
              <a:rPr lang="en-US" sz="1800" u="sng" dirty="0">
                <a:latin typeface="+mn-lt"/>
              </a:rPr>
              <a:t>A:</a:t>
            </a:r>
            <a:r>
              <a:rPr lang="en-US" sz="1800" dirty="0">
                <a:latin typeface="+mn-lt"/>
              </a:rPr>
              <a:t> We can try all possible solutions up to ±</a:t>
            </a:r>
            <a:r>
              <a:rPr lang="el-GR" sz="1800" dirty="0">
                <a:latin typeface="+mn-lt"/>
              </a:rPr>
              <a:t>ε</a:t>
            </a:r>
            <a:r>
              <a:rPr lang="en-US" sz="1800" dirty="0">
                <a:latin typeface="+mn-lt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For each x</a:t>
            </a:r>
            <a:r>
              <a:rPr lang="en-US" sz="1800" baseline="-25000" dirty="0">
                <a:latin typeface="+mn-lt"/>
              </a:rPr>
              <a:t>i</a:t>
            </a:r>
            <a:r>
              <a:rPr lang="en-US" sz="1800" dirty="0">
                <a:latin typeface="+mn-lt"/>
              </a:rPr>
              <a:t> try all possible values: {-M+</a:t>
            </a:r>
            <a:r>
              <a:rPr lang="el-GR" sz="1800" dirty="0">
                <a:latin typeface="+mn-lt"/>
              </a:rPr>
              <a:t>ε</a:t>
            </a:r>
            <a:r>
              <a:rPr lang="en-US" sz="1800" dirty="0">
                <a:latin typeface="+mn-lt"/>
              </a:rPr>
              <a:t>, -M+2</a:t>
            </a:r>
            <a:r>
              <a:rPr lang="el-GR" sz="1800" dirty="0">
                <a:latin typeface="+mn-lt"/>
              </a:rPr>
              <a:t>ε</a:t>
            </a:r>
            <a:r>
              <a:rPr lang="en-US" sz="1800" dirty="0">
                <a:latin typeface="+mn-lt"/>
              </a:rPr>
              <a:t>,…,-</a:t>
            </a:r>
            <a:r>
              <a:rPr lang="el-GR" sz="1800" dirty="0">
                <a:latin typeface="+mn-lt"/>
              </a:rPr>
              <a:t>ε</a:t>
            </a:r>
            <a:r>
              <a:rPr lang="en-US" sz="1800" dirty="0">
                <a:latin typeface="+mn-lt"/>
              </a:rPr>
              <a:t>,0,</a:t>
            </a:r>
            <a:r>
              <a:rPr lang="el-GR" sz="1800" dirty="0">
                <a:latin typeface="+mn-lt"/>
              </a:rPr>
              <a:t>ε</a:t>
            </a:r>
            <a:r>
              <a:rPr lang="en-US" sz="1800" dirty="0">
                <a:latin typeface="+mn-lt"/>
              </a:rPr>
              <a:t>,2</a:t>
            </a:r>
            <a:r>
              <a:rPr lang="el-GR" sz="1800" dirty="0">
                <a:latin typeface="+mn-lt"/>
              </a:rPr>
              <a:t>ε</a:t>
            </a:r>
            <a:r>
              <a:rPr lang="en-US" sz="1800" dirty="0">
                <a:latin typeface="+mn-lt"/>
              </a:rPr>
              <a:t>,…M}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Check if the solution it is feasible,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Find the one maximizing the objective function.</a:t>
            </a:r>
          </a:p>
          <a:p>
            <a:pPr algn="l"/>
            <a:r>
              <a:rPr lang="en-US" sz="1800" u="sng" dirty="0">
                <a:latin typeface="+mn-lt"/>
              </a:rPr>
              <a:t>Conclusion</a:t>
            </a:r>
            <a:r>
              <a:rPr lang="en-US" sz="1800" dirty="0">
                <a:latin typeface="+mn-lt"/>
              </a:rPr>
              <a:t>: We can find opt(LP) up to ±</a:t>
            </a:r>
            <a:r>
              <a:rPr lang="el-GR" sz="1800" dirty="0">
                <a:latin typeface="+mn-lt"/>
              </a:rPr>
              <a:t>ε</a:t>
            </a:r>
            <a:r>
              <a:rPr lang="en-US" sz="1800" dirty="0">
                <a:latin typeface="+mn-lt"/>
              </a:rPr>
              <a:t> in time </a:t>
            </a:r>
            <a:r>
              <a:rPr lang="en-US" sz="1800" dirty="0" smtClean="0">
                <a:latin typeface="+mn-lt"/>
              </a:rPr>
              <a:t>(2M/</a:t>
            </a:r>
            <a:r>
              <a:rPr lang="el-GR" sz="1800" dirty="0" smtClean="0"/>
              <a:t>ε</a:t>
            </a:r>
            <a:r>
              <a:rPr lang="en-US" sz="1800" dirty="0" smtClean="0">
                <a:latin typeface="+mn-lt"/>
              </a:rPr>
              <a:t>)</a:t>
            </a:r>
            <a:r>
              <a:rPr lang="en-US" sz="1800" baseline="30000" dirty="0" smtClean="0">
                <a:latin typeface="+mn-lt"/>
              </a:rPr>
              <a:t>n</a:t>
            </a:r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This is better than Fourier-</a:t>
            </a:r>
            <a:r>
              <a:rPr lang="en-US" sz="1800" dirty="0" err="1">
                <a:latin typeface="+mn-lt"/>
              </a:rPr>
              <a:t>Motzkin</a:t>
            </a:r>
            <a:r>
              <a:rPr lang="en-US" sz="1800" dirty="0">
                <a:latin typeface="+mn-lt"/>
              </a:rPr>
              <a:t> that works in time m</a:t>
            </a:r>
            <a:r>
              <a:rPr lang="en-US" sz="1800" baseline="24000" dirty="0">
                <a:latin typeface="+mn-lt"/>
              </a:rPr>
              <a:t>2</a:t>
            </a:r>
            <a:r>
              <a:rPr lang="en-US" sz="1800" baseline="40000" dirty="0">
                <a:latin typeface="+mn-lt"/>
              </a:rPr>
              <a:t>n</a:t>
            </a:r>
            <a:endParaRPr lang="en-US" sz="1800" dirty="0">
              <a:latin typeface="+mn-lt"/>
            </a:endParaRPr>
          </a:p>
          <a:p>
            <a:pPr algn="l"/>
            <a:r>
              <a:rPr lang="en-US" sz="1800" u="sng" dirty="0">
                <a:latin typeface="+mn-lt"/>
              </a:rPr>
              <a:t>Theorem</a:t>
            </a:r>
            <a:r>
              <a:rPr lang="en-US" sz="1800" dirty="0">
                <a:latin typeface="+mn-lt"/>
              </a:rPr>
              <a:t>: Given an LP instance, we can find an </a:t>
            </a:r>
            <a:r>
              <a:rPr lang="en-US" sz="1800" i="1" dirty="0" smtClean="0">
                <a:latin typeface="+mn-lt"/>
              </a:rPr>
              <a:t>optimal</a:t>
            </a:r>
            <a:r>
              <a:rPr lang="el-GR" sz="1800" i="1" dirty="0" smtClean="0">
                <a:latin typeface="+mn-lt"/>
              </a:rPr>
              <a:t>±ε</a:t>
            </a:r>
            <a:r>
              <a:rPr lang="el-GR" sz="1800" dirty="0" smtClean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feasible </a:t>
            </a:r>
            <a:r>
              <a:rPr lang="en-US" sz="1800" dirty="0">
                <a:latin typeface="+mn-lt"/>
              </a:rPr>
              <a:t>solution </a:t>
            </a:r>
            <a:r>
              <a:rPr lang="en-US" sz="1800" dirty="0" smtClean="0">
                <a:latin typeface="+mn-lt"/>
              </a:rPr>
              <a:t>in time poly(n</a:t>
            </a:r>
            <a:r>
              <a:rPr lang="en-US" sz="1800" dirty="0">
                <a:latin typeface="+mn-lt"/>
              </a:rPr>
              <a:t>).</a:t>
            </a:r>
          </a:p>
          <a:p>
            <a:pPr algn="l"/>
            <a:r>
              <a:rPr lang="en-US" sz="1800" dirty="0">
                <a:latin typeface="+mn-lt"/>
              </a:rPr>
              <a:t>The algorithms: Ellipsoid Algorithm, Interior Point Method…</a:t>
            </a:r>
          </a:p>
          <a:p>
            <a:pPr algn="l"/>
            <a:r>
              <a:rPr lang="en-US" sz="1800" dirty="0">
                <a:latin typeface="+mn-lt"/>
              </a:rPr>
              <a:t>		Out of scope for this course</a:t>
            </a:r>
          </a:p>
          <a:p>
            <a:pPr algn="l"/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943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2-approximation for weighted vertex cover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9256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5402</TotalTime>
  <Words>2989</Words>
  <Application>Microsoft Office PowerPoint</Application>
  <PresentationFormat>Custom</PresentationFormat>
  <Paragraphs>285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 Unicode MS</vt:lpstr>
      <vt:lpstr>Albany</vt:lpstr>
      <vt:lpstr>Arial</vt:lpstr>
      <vt:lpstr>Calibri</vt:lpstr>
      <vt:lpstr>Cambria Math</vt:lpstr>
      <vt:lpstr>Tahoma</vt:lpstr>
      <vt:lpstr>Times New Roman</vt:lpstr>
      <vt:lpstr>Wingdings</vt:lpstr>
      <vt:lpstr>lyt blackandwhite</vt:lpstr>
      <vt:lpstr>PowerPoint Presentation</vt:lpstr>
      <vt:lpstr>Plan for today</vt:lpstr>
      <vt:lpstr>PowerPoint Presentation</vt:lpstr>
      <vt:lpstr>Linear Programming – an example</vt:lpstr>
      <vt:lpstr>Linear Programming – an example</vt:lpstr>
      <vt:lpstr>Linear Programming – feasibility version</vt:lpstr>
      <vt:lpstr>Fourier-Motzkin Elimination</vt:lpstr>
      <vt:lpstr>Linear Programming – feasibility version</vt:lpstr>
      <vt:lpstr>PowerPoint Presentation</vt:lpstr>
      <vt:lpstr>Weighted minimum vertex cover</vt:lpstr>
      <vt:lpstr>Weighted minimum vertex cover</vt:lpstr>
      <vt:lpstr>Weighted minimum vertex cover</vt:lpstr>
      <vt:lpstr>Weighted minimum vertex cover</vt:lpstr>
      <vt:lpstr>Weighted minimum vertex cover</vt:lpstr>
      <vt:lpstr>Weighted minimum vertex cover</vt:lpstr>
      <vt:lpstr>Weighted minimum vertex cover</vt:lpstr>
      <vt:lpstr>PowerPoint Presentation</vt:lpstr>
      <vt:lpstr>Weighted minimum vertex cover</vt:lpstr>
      <vt:lpstr>Integrality Gaps</vt:lpstr>
      <vt:lpstr>Integrality Gaps</vt:lpstr>
      <vt:lpstr>PowerPoint Presentation</vt:lpstr>
      <vt:lpstr>O(ln(n)) approximation for weighted Set Cover</vt:lpstr>
      <vt:lpstr>O(ln(n)) approximation for weighted Set Cover</vt:lpstr>
      <vt:lpstr>O(ln(n)) approximation for weighted Set Cover</vt:lpstr>
      <vt:lpstr>O(ln(n)) approximation for weighted Set Cover</vt:lpstr>
      <vt:lpstr>O(ln(n)) approximation for weighted Set Cover</vt:lpstr>
      <vt:lpstr>O(ln(n)) approximation for weighted Set Cover</vt:lpstr>
      <vt:lpstr>O(ln(n)) approximation for weighted Set Cover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2112</cp:revision>
  <dcterms:created xsi:type="dcterms:W3CDTF">2017-07-19T12:15:02Z</dcterms:created>
  <dcterms:modified xsi:type="dcterms:W3CDTF">2022-03-30T22:25:47Z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