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362" r:id="rId3"/>
    <p:sldId id="460" r:id="rId4"/>
    <p:sldId id="543" r:id="rId5"/>
    <p:sldId id="512" r:id="rId6"/>
    <p:sldId id="513" r:id="rId7"/>
    <p:sldId id="515" r:id="rId8"/>
    <p:sldId id="516" r:id="rId9"/>
    <p:sldId id="517" r:id="rId10"/>
    <p:sldId id="520" r:id="rId11"/>
    <p:sldId id="521" r:id="rId12"/>
    <p:sldId id="544" r:id="rId13"/>
    <p:sldId id="524" r:id="rId14"/>
    <p:sldId id="525" r:id="rId15"/>
    <p:sldId id="526" r:id="rId16"/>
    <p:sldId id="536" r:id="rId17"/>
    <p:sldId id="527" r:id="rId18"/>
    <p:sldId id="528" r:id="rId19"/>
    <p:sldId id="529" r:id="rId20"/>
    <p:sldId id="530" r:id="rId21"/>
    <p:sldId id="531" r:id="rId22"/>
    <p:sldId id="545" r:id="rId23"/>
    <p:sldId id="533" r:id="rId24"/>
    <p:sldId id="534" r:id="rId25"/>
    <p:sldId id="535" r:id="rId26"/>
    <p:sldId id="537" r:id="rId27"/>
    <p:sldId id="411" r:id="rId28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84652A-72DA-46FC-880C-1BDD4DC5EE4C}" v="1459" dt="2022-04-04T18:25:38.5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8" autoAdjust="0"/>
    <p:restoredTop sz="87209" autoAdjust="0"/>
  </p:normalViewPr>
  <p:slideViewPr>
    <p:cSldViewPr snapToGrid="0">
      <p:cViewPr varScale="1">
        <p:scale>
          <a:sx n="91" d="100"/>
          <a:sy n="91" d="100"/>
        </p:scale>
        <p:origin x="16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65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64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FD2E7BEC-16E2-4F3E-8626-5CB28EBA9449}"/>
    <pc:docChg chg="undo custSel addSld delSld modSld">
      <pc:chgData name="Igor Shinkar" userId="db6eb1b41a9778dd" providerId="LiveId" clId="{FD2E7BEC-16E2-4F3E-8626-5CB28EBA9449}" dt="2022-03-13T20:48:23.454" v="770" actId="20577"/>
      <pc:docMkLst>
        <pc:docMk/>
      </pc:docMkLst>
      <pc:sldChg chg="modSp modAnim">
        <pc:chgData name="Igor Shinkar" userId="db6eb1b41a9778dd" providerId="LiveId" clId="{FD2E7BEC-16E2-4F3E-8626-5CB28EBA9449}" dt="2022-03-13T20:22:14.439" v="44" actId="20577"/>
        <pc:sldMkLst>
          <pc:docMk/>
          <pc:sldMk cId="3052471585" sldId="383"/>
        </pc:sldMkLst>
        <pc:spChg chg="mod">
          <ac:chgData name="Igor Shinkar" userId="db6eb1b41a9778dd" providerId="LiveId" clId="{FD2E7BEC-16E2-4F3E-8626-5CB28EBA9449}" dt="2022-03-13T20:22:14.439" v="44" actId="20577"/>
          <ac:spMkLst>
            <pc:docMk/>
            <pc:sldMk cId="3052471585" sldId="383"/>
            <ac:spMk id="3" creationId="{00000000-0000-0000-0000-000000000000}"/>
          </ac:spMkLst>
        </pc:spChg>
      </pc:sldChg>
      <pc:sldChg chg="addSp delSp modSp mod addAnim delAnim modAnim">
        <pc:chgData name="Igor Shinkar" userId="db6eb1b41a9778dd" providerId="LiveId" clId="{FD2E7BEC-16E2-4F3E-8626-5CB28EBA9449}" dt="2022-03-13T20:41:28.976" v="443" actId="20577"/>
        <pc:sldMkLst>
          <pc:docMk/>
          <pc:sldMk cId="1975219540" sldId="385"/>
        </pc:sldMkLst>
        <pc:spChg chg="add del">
          <ac:chgData name="Igor Shinkar" userId="db6eb1b41a9778dd" providerId="LiveId" clId="{FD2E7BEC-16E2-4F3E-8626-5CB28EBA9449}" dt="2022-03-13T20:33:29.273" v="408" actId="478"/>
          <ac:spMkLst>
            <pc:docMk/>
            <pc:sldMk cId="1975219540" sldId="385"/>
            <ac:spMk id="2" creationId="{00000000-0000-0000-0000-000000000000}"/>
          </ac:spMkLst>
        </pc:spChg>
        <pc:spChg chg="add del mod">
          <ac:chgData name="Igor Shinkar" userId="db6eb1b41a9778dd" providerId="LiveId" clId="{FD2E7BEC-16E2-4F3E-8626-5CB28EBA9449}" dt="2022-03-13T20:41:28.976" v="443" actId="20577"/>
          <ac:spMkLst>
            <pc:docMk/>
            <pc:sldMk cId="1975219540" sldId="385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FD2E7BEC-16E2-4F3E-8626-5CB28EBA9449}" dt="2022-03-13T20:41:59.710" v="464" actId="6549"/>
        <pc:sldMkLst>
          <pc:docMk/>
          <pc:sldMk cId="307140437" sldId="387"/>
        </pc:sldMkLst>
        <pc:spChg chg="mod">
          <ac:chgData name="Igor Shinkar" userId="db6eb1b41a9778dd" providerId="LiveId" clId="{FD2E7BEC-16E2-4F3E-8626-5CB28EBA9449}" dt="2022-03-13T20:41:59.710" v="464" actId="6549"/>
          <ac:spMkLst>
            <pc:docMk/>
            <pc:sldMk cId="307140437" sldId="387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FD2E7BEC-16E2-4F3E-8626-5CB28EBA9449}" dt="2022-03-13T20:47:16.428" v="628" actId="1036"/>
        <pc:sldMkLst>
          <pc:docMk/>
          <pc:sldMk cId="3489210820" sldId="388"/>
        </pc:sldMkLst>
        <pc:spChg chg="mod">
          <ac:chgData name="Igor Shinkar" userId="db6eb1b41a9778dd" providerId="LiveId" clId="{FD2E7BEC-16E2-4F3E-8626-5CB28EBA9449}" dt="2022-03-13T20:45:27.316" v="607" actId="20577"/>
          <ac:spMkLst>
            <pc:docMk/>
            <pc:sldMk cId="3489210820" sldId="388"/>
            <ac:spMk id="3" creationId="{00000000-0000-0000-0000-000000000000}"/>
          </ac:spMkLst>
        </pc:spChg>
        <pc:spChg chg="mod">
          <ac:chgData name="Igor Shinkar" userId="db6eb1b41a9778dd" providerId="LiveId" clId="{FD2E7BEC-16E2-4F3E-8626-5CB28EBA9449}" dt="2022-03-13T20:47:11.265" v="625" actId="1076"/>
          <ac:spMkLst>
            <pc:docMk/>
            <pc:sldMk cId="3489210820" sldId="388"/>
            <ac:spMk id="4" creationId="{3F248767-311E-4C2C-A4A1-CA9F7A916AE8}"/>
          </ac:spMkLst>
        </pc:spChg>
        <pc:spChg chg="add mod">
          <ac:chgData name="Igor Shinkar" userId="db6eb1b41a9778dd" providerId="LiveId" clId="{FD2E7BEC-16E2-4F3E-8626-5CB28EBA9449}" dt="2022-03-13T20:47:16.428" v="628" actId="1036"/>
          <ac:spMkLst>
            <pc:docMk/>
            <pc:sldMk cId="3489210820" sldId="388"/>
            <ac:spMk id="5" creationId="{8117C0A4-E399-433C-8408-C159E7DF2F64}"/>
          </ac:spMkLst>
        </pc:spChg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126086949" sldId="389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987320189" sldId="390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859025202" sldId="392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765440247" sldId="393"/>
        </pc:sldMkLst>
      </pc:sldChg>
      <pc:sldChg chg="modSp add mod">
        <pc:chgData name="Igor Shinkar" userId="db6eb1b41a9778dd" providerId="LiveId" clId="{FD2E7BEC-16E2-4F3E-8626-5CB28EBA9449}" dt="2022-03-13T20:28:50.646" v="137" actId="21"/>
        <pc:sldMkLst>
          <pc:docMk/>
          <pc:sldMk cId="3131572730" sldId="394"/>
        </pc:sldMkLst>
        <pc:spChg chg="mod">
          <ac:chgData name="Igor Shinkar" userId="db6eb1b41a9778dd" providerId="LiveId" clId="{FD2E7BEC-16E2-4F3E-8626-5CB28EBA9449}" dt="2022-03-13T20:28:50.646" v="137" actId="21"/>
          <ac:spMkLst>
            <pc:docMk/>
            <pc:sldMk cId="3131572730" sldId="394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FD2E7BEC-16E2-4F3E-8626-5CB28EBA9449}" dt="2022-03-13T20:41:38.774" v="449" actId="6549"/>
        <pc:sldMkLst>
          <pc:docMk/>
          <pc:sldMk cId="2465834078" sldId="426"/>
        </pc:sldMkLst>
        <pc:spChg chg="mod">
          <ac:chgData name="Igor Shinkar" userId="db6eb1b41a9778dd" providerId="LiveId" clId="{FD2E7BEC-16E2-4F3E-8626-5CB28EBA9449}" dt="2022-03-13T20:41:38.774" v="449" actId="6549"/>
          <ac:spMkLst>
            <pc:docMk/>
            <pc:sldMk cId="2465834078" sldId="426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FD2E7BEC-16E2-4F3E-8626-5CB28EBA9449}" dt="2022-03-13T20:27:55.123" v="133" actId="20577"/>
        <pc:sldMkLst>
          <pc:docMk/>
          <pc:sldMk cId="1831461656" sldId="427"/>
        </pc:sldMkLst>
        <pc:spChg chg="mod">
          <ac:chgData name="Igor Shinkar" userId="db6eb1b41a9778dd" providerId="LiveId" clId="{FD2E7BEC-16E2-4F3E-8626-5CB28EBA9449}" dt="2022-03-13T20:27:55.123" v="133" actId="20577"/>
          <ac:spMkLst>
            <pc:docMk/>
            <pc:sldMk cId="1831461656" sldId="427"/>
            <ac:spMk id="18434" creationId="{00000000-0000-0000-0000-000000000000}"/>
          </ac:spMkLst>
        </pc:spChg>
      </pc:sldChg>
      <pc:sldChg chg="modSp add del modAnim">
        <pc:chgData name="Igor Shinkar" userId="db6eb1b41a9778dd" providerId="LiveId" clId="{FD2E7BEC-16E2-4F3E-8626-5CB28EBA9449}" dt="2022-03-13T20:48:23.454" v="770" actId="20577"/>
        <pc:sldMkLst>
          <pc:docMk/>
          <pc:sldMk cId="2865441648" sldId="428"/>
        </pc:sldMkLst>
        <pc:spChg chg="mod">
          <ac:chgData name="Igor Shinkar" userId="db6eb1b41a9778dd" providerId="LiveId" clId="{FD2E7BEC-16E2-4F3E-8626-5CB28EBA9449}" dt="2022-03-13T20:48:23.454" v="770" actId="20577"/>
          <ac:spMkLst>
            <pc:docMk/>
            <pc:sldMk cId="2865441648" sldId="428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FD2E7BEC-16E2-4F3E-8626-5CB28EBA9449}" dt="2022-03-13T20:47:31.787" v="629" actId="47"/>
        <pc:sldMkLst>
          <pc:docMk/>
          <pc:sldMk cId="2657210217" sldId="429"/>
        </pc:sldMkLst>
        <pc:spChg chg="mod">
          <ac:chgData name="Igor Shinkar" userId="db6eb1b41a9778dd" providerId="LiveId" clId="{FD2E7BEC-16E2-4F3E-8626-5CB28EBA9449}" dt="2022-03-13T20:28:04.186" v="136" actId="6549"/>
          <ac:spMkLst>
            <pc:docMk/>
            <pc:sldMk cId="2657210217" sldId="429"/>
            <ac:spMk id="3" creationId="{00000000-0000-0000-0000-000000000000}"/>
          </ac:spMkLst>
        </pc:spChg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073658799" sldId="430"/>
        </pc:sldMkLst>
      </pc:sldChg>
      <pc:sldChg chg="modSp add del mod">
        <pc:chgData name="Igor Shinkar" userId="db6eb1b41a9778dd" providerId="LiveId" clId="{FD2E7BEC-16E2-4F3E-8626-5CB28EBA9449}" dt="2022-03-13T20:32:56.875" v="403" actId="47"/>
        <pc:sldMkLst>
          <pc:docMk/>
          <pc:sldMk cId="1471520802" sldId="431"/>
        </pc:sldMkLst>
        <pc:spChg chg="mod">
          <ac:chgData name="Igor Shinkar" userId="db6eb1b41a9778dd" providerId="LiveId" clId="{FD2E7BEC-16E2-4F3E-8626-5CB28EBA9449}" dt="2022-03-13T20:31:46.868" v="328" actId="21"/>
          <ac:spMkLst>
            <pc:docMk/>
            <pc:sldMk cId="1471520802" sldId="431"/>
            <ac:spMk id="3" creationId="{00000000-0000-0000-0000-000000000000}"/>
          </ac:spMkLst>
        </pc:spChg>
        <pc:spChg chg="mod">
          <ac:chgData name="Igor Shinkar" userId="db6eb1b41a9778dd" providerId="LiveId" clId="{FD2E7BEC-16E2-4F3E-8626-5CB28EBA9449}" dt="2022-03-13T20:31:51.252" v="330" actId="14100"/>
          <ac:spMkLst>
            <pc:docMk/>
            <pc:sldMk cId="1471520802" sldId="431"/>
            <ac:spMk id="4" creationId="{3F248767-311E-4C2C-A4A1-CA9F7A916AE8}"/>
          </ac:spMkLst>
        </pc:spChg>
      </pc:sldChg>
    </pc:docChg>
  </pc:docChgLst>
  <pc:docChgLst>
    <pc:chgData name="Igor Shinkar" userId="db6eb1b41a9778dd" providerId="LiveId" clId="{AB27CD5A-106D-4639-B769-38B86DD7A575}"/>
    <pc:docChg chg="undo custSel addSld delSld modSld">
      <pc:chgData name="Igor Shinkar" userId="db6eb1b41a9778dd" providerId="LiveId" clId="{AB27CD5A-106D-4639-B769-38B86DD7A575}" dt="2022-03-07T06:58:43.424" v="2598" actId="20577"/>
      <pc:docMkLst>
        <pc:docMk/>
      </pc:docMkLst>
      <pc:sldChg chg="modSp mod">
        <pc:chgData name="Igor Shinkar" userId="db6eb1b41a9778dd" providerId="LiveId" clId="{AB27CD5A-106D-4639-B769-38B86DD7A575}" dt="2022-03-07T05:47:57.514" v="1" actId="6549"/>
        <pc:sldMkLst>
          <pc:docMk/>
          <pc:sldMk cId="0" sldId="256"/>
        </pc:sldMkLst>
        <pc:spChg chg="mod">
          <ac:chgData name="Igor Shinkar" userId="db6eb1b41a9778dd" providerId="LiveId" clId="{AB27CD5A-106D-4639-B769-38B86DD7A575}" dt="2022-03-07T05:47:57.514" v="1" actId="6549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Igor Shinkar" userId="db6eb1b41a9778dd" providerId="LiveId" clId="{AB27CD5A-106D-4639-B769-38B86DD7A575}" dt="2022-03-07T05:48:05.332" v="7" actId="6549"/>
        <pc:sldMkLst>
          <pc:docMk/>
          <pc:sldMk cId="1348404624" sldId="362"/>
        </pc:sldMkLst>
        <pc:spChg chg="mod">
          <ac:chgData name="Igor Shinkar" userId="db6eb1b41a9778dd" providerId="LiveId" clId="{AB27CD5A-106D-4639-B769-38B86DD7A575}" dt="2022-03-07T05:48:02.673" v="6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48:05.332" v="7" actId="6549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977579885" sldId="52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1970888163" sldId="529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960382438" sldId="530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605229105" sldId="537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548945666" sldId="53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627199947" sldId="539"/>
        </pc:sldMkLst>
      </pc:sldChg>
      <pc:sldChg chg="modSp mod">
        <pc:chgData name="Igor Shinkar" userId="db6eb1b41a9778dd" providerId="LiveId" clId="{AB27CD5A-106D-4639-B769-38B86DD7A575}" dt="2022-03-07T05:52:35.564" v="232" actId="20577"/>
        <pc:sldMkLst>
          <pc:docMk/>
          <pc:sldMk cId="3881692008" sldId="540"/>
        </pc:sldMkLst>
        <pc:spChg chg="mod">
          <ac:chgData name="Igor Shinkar" userId="db6eb1b41a9778dd" providerId="LiveId" clId="{AB27CD5A-106D-4639-B769-38B86DD7A575}" dt="2022-03-07T05:52:35.564" v="232" actId="20577"/>
          <ac:spMkLst>
            <pc:docMk/>
            <pc:sldMk cId="3881692008" sldId="540"/>
            <ac:spMk id="3" creationId="{00000000-0000-0000-0000-000000000000}"/>
          </ac:spMkLst>
        </pc:spChg>
      </pc:sldChg>
      <pc:sldChg chg="modSp del modAnim">
        <pc:chgData name="Igor Shinkar" userId="db6eb1b41a9778dd" providerId="LiveId" clId="{AB27CD5A-106D-4639-B769-38B86DD7A575}" dt="2022-03-07T05:52:27.999" v="206" actId="47"/>
        <pc:sldMkLst>
          <pc:docMk/>
          <pc:sldMk cId="3513905170" sldId="542"/>
        </pc:sldMkLst>
        <pc:spChg chg="mod">
          <ac:chgData name="Igor Shinkar" userId="db6eb1b41a9778dd" providerId="LiveId" clId="{AB27CD5A-106D-4639-B769-38B86DD7A575}" dt="2022-03-07T05:48:55.379" v="17" actId="6549"/>
          <ac:spMkLst>
            <pc:docMk/>
            <pc:sldMk cId="3513905170" sldId="54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52:08.770" v="187" actId="47"/>
        <pc:sldMkLst>
          <pc:docMk/>
          <pc:sldMk cId="3205301525" sldId="543"/>
        </pc:sldMkLst>
      </pc:sldChg>
      <pc:sldChg chg="modSp del mod">
        <pc:chgData name="Igor Shinkar" userId="db6eb1b41a9778dd" providerId="LiveId" clId="{AB27CD5A-106D-4639-B769-38B86DD7A575}" dt="2022-03-07T05:52:43.837" v="233" actId="47"/>
        <pc:sldMkLst>
          <pc:docMk/>
          <pc:sldMk cId="1587212501" sldId="544"/>
        </pc:sldMkLst>
        <pc:spChg chg="mod">
          <ac:chgData name="Igor Shinkar" userId="db6eb1b41a9778dd" providerId="LiveId" clId="{AB27CD5A-106D-4639-B769-38B86DD7A575}" dt="2022-03-07T05:52:21.792" v="205"/>
          <ac:spMkLst>
            <pc:docMk/>
            <pc:sldMk cId="1587212501" sldId="544"/>
            <ac:spMk id="2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03:08.718" v="878" actId="20577"/>
        <pc:sldMkLst>
          <pc:docMk/>
          <pc:sldMk cId="1306565734" sldId="545"/>
        </pc:sldMkLst>
        <pc:spChg chg="mod">
          <ac:chgData name="Igor Shinkar" userId="db6eb1b41a9778dd" providerId="LiveId" clId="{AB27CD5A-106D-4639-B769-38B86DD7A575}" dt="2022-03-07T05:58:08.833" v="607" actId="20577"/>
          <ac:spMkLst>
            <pc:docMk/>
            <pc:sldMk cId="1306565734" sldId="545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08.718" v="878" actId="20577"/>
          <ac:spMkLst>
            <pc:docMk/>
            <pc:sldMk cId="1306565734" sldId="545"/>
            <ac:spMk id="3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22:24.393" v="981" actId="6549"/>
        <pc:sldMkLst>
          <pc:docMk/>
          <pc:sldMk cId="2229033507" sldId="546"/>
        </pc:sldMkLst>
        <pc:spChg chg="mod">
          <ac:chgData name="Igor Shinkar" userId="db6eb1b41a9778dd" providerId="LiveId" clId="{AB27CD5A-106D-4639-B769-38B86DD7A575}" dt="2022-03-07T06:04:06.537" v="910"/>
          <ac:spMkLst>
            <pc:docMk/>
            <pc:sldMk cId="2229033507" sldId="54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2:24.393" v="981" actId="6549"/>
          <ac:spMkLst>
            <pc:docMk/>
            <pc:sldMk cId="2229033507" sldId="546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6:22:40.681" v="983" actId="47"/>
        <pc:sldMkLst>
          <pc:docMk/>
          <pc:sldMk cId="1290464592" sldId="547"/>
        </pc:sldMkLst>
      </pc:sldChg>
      <pc:sldChg chg="delSp add del mod delAnim">
        <pc:chgData name="Igor Shinkar" userId="db6eb1b41a9778dd" providerId="LiveId" clId="{AB27CD5A-106D-4639-B769-38B86DD7A575}" dt="2022-03-07T06:27:46.674" v="1237" actId="47"/>
        <pc:sldMkLst>
          <pc:docMk/>
          <pc:sldMk cId="3487418810" sldId="548"/>
        </pc:sldMkLst>
        <pc:spChg chg="del">
          <ac:chgData name="Igor Shinkar" userId="db6eb1b41a9778dd" providerId="LiveId" clId="{AB27CD5A-106D-4639-B769-38B86DD7A575}" dt="2022-03-07T06:27:12.210" v="1226" actId="478"/>
          <ac:spMkLst>
            <pc:docMk/>
            <pc:sldMk cId="3487418810" sldId="548"/>
            <ac:spMk id="4" creationId="{1DFDED64-C2CE-4A38-B51E-F8CDE3737CF0}"/>
          </ac:spMkLst>
        </pc:spChg>
      </pc:sldChg>
      <pc:sldChg chg="delSp del mod delAnim">
        <pc:chgData name="Igor Shinkar" userId="db6eb1b41a9778dd" providerId="LiveId" clId="{AB27CD5A-106D-4639-B769-38B86DD7A575}" dt="2022-03-07T06:28:11.129" v="1239" actId="47"/>
        <pc:sldMkLst>
          <pc:docMk/>
          <pc:sldMk cId="3796140890" sldId="549"/>
        </pc:sldMkLst>
        <pc:spChg chg="del">
          <ac:chgData name="Igor Shinkar" userId="db6eb1b41a9778dd" providerId="LiveId" clId="{AB27CD5A-106D-4639-B769-38B86DD7A575}" dt="2022-03-07T06:28:06.746" v="1238" actId="478"/>
          <ac:spMkLst>
            <pc:docMk/>
            <pc:sldMk cId="3796140890" sldId="549"/>
            <ac:spMk id="94" creationId="{15EBEA8E-5CB0-4FCB-BE1D-F86AADAF9A77}"/>
          </ac:spMkLst>
        </pc:spChg>
      </pc:sldChg>
      <pc:sldChg chg="addSp delSp modSp mod addAnim delAnim">
        <pc:chgData name="Igor Shinkar" userId="db6eb1b41a9778dd" providerId="LiveId" clId="{AB27CD5A-106D-4639-B769-38B86DD7A575}" dt="2022-03-07T06:35:02.987" v="1372" actId="20577"/>
        <pc:sldMkLst>
          <pc:docMk/>
          <pc:sldMk cId="669521883" sldId="550"/>
        </pc:sldMkLst>
        <pc:spChg chg="mod">
          <ac:chgData name="Igor Shinkar" userId="db6eb1b41a9778dd" providerId="LiveId" clId="{AB27CD5A-106D-4639-B769-38B86DD7A575}" dt="2022-03-07T06:28:42.752" v="1244" actId="6549"/>
          <ac:spMkLst>
            <pc:docMk/>
            <pc:sldMk cId="669521883" sldId="550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8:30.972" v="1241" actId="207"/>
          <ac:spMkLst>
            <pc:docMk/>
            <pc:sldMk cId="669521883" sldId="550"/>
            <ac:spMk id="5" creationId="{8D9C7984-F12A-4052-B4C7-E0B546A0EBA5}"/>
          </ac:spMkLst>
        </pc:spChg>
        <pc:spChg chg="mod">
          <ac:chgData name="Igor Shinkar" userId="db6eb1b41a9778dd" providerId="LiveId" clId="{AB27CD5A-106D-4639-B769-38B86DD7A575}" dt="2022-03-07T06:29:51.343" v="1287" actId="207"/>
          <ac:spMkLst>
            <pc:docMk/>
            <pc:sldMk cId="669521883" sldId="550"/>
            <ac:spMk id="6" creationId="{87AE37F2-0B27-4905-9065-F6B8972DF7F0}"/>
          </ac:spMkLst>
        </pc:spChg>
        <pc:spChg chg="mod">
          <ac:chgData name="Igor Shinkar" userId="db6eb1b41a9778dd" providerId="LiveId" clId="{AB27CD5A-106D-4639-B769-38B86DD7A575}" dt="2022-03-07T06:33:07.715" v="1348" actId="1076"/>
          <ac:spMkLst>
            <pc:docMk/>
            <pc:sldMk cId="669521883" sldId="550"/>
            <ac:spMk id="28" creationId="{501E37B5-7648-4CB2-90C7-1338712428E5}"/>
          </ac:spMkLst>
        </pc:spChg>
        <pc:spChg chg="mod">
          <ac:chgData name="Igor Shinkar" userId="db6eb1b41a9778dd" providerId="LiveId" clId="{AB27CD5A-106D-4639-B769-38B86DD7A575}" dt="2022-03-07T06:33:02.658" v="1347" actId="1076"/>
          <ac:spMkLst>
            <pc:docMk/>
            <pc:sldMk cId="669521883" sldId="550"/>
            <ac:spMk id="33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03.861" v="1360" actId="1076"/>
          <ac:spMkLst>
            <pc:docMk/>
            <pc:sldMk cId="669521883" sldId="550"/>
            <ac:spMk id="45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22.962" v="1362" actId="1076"/>
          <ac:spMkLst>
            <pc:docMk/>
            <pc:sldMk cId="669521883" sldId="550"/>
            <ac:spMk id="51" creationId="{501E37B5-7648-4CB2-90C7-1338712428E5}"/>
          </ac:spMkLst>
        </pc:spChg>
        <pc:graphicFrameChg chg="mod modGraphic">
          <ac:chgData name="Igor Shinkar" userId="db6eb1b41a9778dd" providerId="LiveId" clId="{AB27CD5A-106D-4639-B769-38B86DD7A575}" dt="2022-03-07T06:35:02.987" v="1372" actId="20577"/>
          <ac:graphicFrameMkLst>
            <pc:docMk/>
            <pc:sldMk cId="669521883" sldId="550"/>
            <ac:graphicFrameMk id="10" creationId="{689D0AE0-A3D2-42E6-92A4-A9A5CF8C6604}"/>
          </ac:graphicFrameMkLst>
        </pc:graphicFrameChg>
        <pc:cxnChg chg="mod">
          <ac:chgData name="Igor Shinkar" userId="db6eb1b41a9778dd" providerId="LiveId" clId="{AB27CD5A-106D-4639-B769-38B86DD7A575}" dt="2022-03-07T06:33:07.715" v="1348" actId="1076"/>
          <ac:cxnSpMkLst>
            <pc:docMk/>
            <pc:sldMk cId="669521883" sldId="550"/>
            <ac:cxnSpMk id="27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19.449" v="1349" actId="14100"/>
          <ac:cxnSpMkLst>
            <pc:docMk/>
            <pc:sldMk cId="669521883" sldId="550"/>
            <ac:cxnSpMk id="31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1:56.060" v="1331" actId="14100"/>
          <ac:cxnSpMkLst>
            <pc:docMk/>
            <pc:sldMk cId="669521883" sldId="550"/>
            <ac:cxnSpMk id="32" creationId="{7A24CC06-857F-4814-AAB7-796DF0C077C4}"/>
          </ac:cxnSpMkLst>
        </pc:cxnChg>
        <pc:cxnChg chg="mod">
          <ac:chgData name="Igor Shinkar" userId="db6eb1b41a9778dd" providerId="LiveId" clId="{AB27CD5A-106D-4639-B769-38B86DD7A575}" dt="2022-03-07T06:33:34.985" v="1353" actId="14100"/>
          <ac:cxnSpMkLst>
            <pc:docMk/>
            <pc:sldMk cId="669521883" sldId="550"/>
            <ac:cxnSpMk id="34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23.566" v="1350" actId="14100"/>
          <ac:cxnSpMkLst>
            <pc:docMk/>
            <pc:sldMk cId="669521883" sldId="550"/>
            <ac:cxnSpMk id="3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03.861" v="1360" actId="1076"/>
          <ac:cxnSpMkLst>
            <pc:docMk/>
            <pc:sldMk cId="669521883" sldId="550"/>
            <ac:cxnSpMk id="4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11.895" v="1361" actId="478"/>
          <ac:cxnSpMkLst>
            <pc:docMk/>
            <pc:sldMk cId="669521883" sldId="550"/>
            <ac:cxnSpMk id="48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0.471" v="1365" actId="14100"/>
          <ac:cxnSpMkLst>
            <pc:docMk/>
            <pc:sldMk cId="669521883" sldId="550"/>
            <ac:cxnSpMk id="52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3.286" v="1366" actId="14100"/>
          <ac:cxnSpMkLst>
            <pc:docMk/>
            <pc:sldMk cId="669521883" sldId="550"/>
            <ac:cxnSpMk id="53" creationId="{D6264298-0157-497D-965C-3A9D0884652A}"/>
          </ac:cxnSpMkLst>
        </pc:cxnChg>
      </pc:sldChg>
      <pc:sldChg chg="delSp modSp add mod modAnim">
        <pc:chgData name="Igor Shinkar" userId="db6eb1b41a9778dd" providerId="LiveId" clId="{AB27CD5A-106D-4639-B769-38B86DD7A575}" dt="2022-03-07T05:52:18.941" v="204" actId="20577"/>
        <pc:sldMkLst>
          <pc:docMk/>
          <pc:sldMk cId="3302436919" sldId="551"/>
        </pc:sldMkLst>
        <pc:spChg chg="mod">
          <ac:chgData name="Igor Shinkar" userId="db6eb1b41a9778dd" providerId="LiveId" clId="{AB27CD5A-106D-4639-B769-38B86DD7A575}" dt="2022-03-07T05:52:18.941" v="204" actId="20577"/>
          <ac:spMkLst>
            <pc:docMk/>
            <pc:sldMk cId="3302436919" sldId="551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52:04.475" v="186" actId="20577"/>
          <ac:spMkLst>
            <pc:docMk/>
            <pc:sldMk cId="3302436919" sldId="551"/>
            <ac:spMk id="3" creationId="{00000000-0000-0000-0000-000000000000}"/>
          </ac:spMkLst>
        </pc:sp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11" creationId="{C0D2FF8A-FE19-4CD0-B884-5ECFBA67DDE8}"/>
          </ac:cxnSpMkLst>
        </pc:cxnChg>
        <pc:cxnChg chg="mod">
          <ac:chgData name="Igor Shinkar" userId="db6eb1b41a9778dd" providerId="LiveId" clId="{AB27CD5A-106D-4639-B769-38B86DD7A575}" dt="2022-03-07T05:50:39.558" v="107" actId="14100"/>
          <ac:cxnSpMkLst>
            <pc:docMk/>
            <pc:sldMk cId="3302436919" sldId="551"/>
            <ac:cxnSpMk id="17" creationId="{47C86D22-1635-49F3-9039-3BAC19EAC02B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4" creationId="{E2452A22-D128-44C7-BF9C-3368114D5440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7" creationId="{7B572C7A-DFF9-4CEB-9DE4-E1C30C7DCEDD}"/>
          </ac:cxnSpMkLst>
        </pc:cxn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35" creationId="{056C820D-C41C-4B6B-B1B0-1AE1BD65684B}"/>
          </ac:cxnSpMkLst>
        </pc:cxnChg>
      </pc:sldChg>
      <pc:sldChg chg="modSp add mod modAnim">
        <pc:chgData name="Igor Shinkar" userId="db6eb1b41a9778dd" providerId="LiveId" clId="{AB27CD5A-106D-4639-B769-38B86DD7A575}" dt="2022-03-07T06:03:34.174" v="909" actId="6549"/>
        <pc:sldMkLst>
          <pc:docMk/>
          <pc:sldMk cId="2250053217" sldId="552"/>
        </pc:sldMkLst>
        <pc:spChg chg="mod">
          <ac:chgData name="Igor Shinkar" userId="db6eb1b41a9778dd" providerId="LiveId" clId="{AB27CD5A-106D-4639-B769-38B86DD7A575}" dt="2022-03-07T06:01:16.088" v="731" actId="20577"/>
          <ac:spMkLst>
            <pc:docMk/>
            <pc:sldMk cId="2250053217" sldId="55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34.174" v="909" actId="6549"/>
          <ac:spMkLst>
            <pc:docMk/>
            <pc:sldMk cId="2250053217" sldId="552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6:26.414" v="1224"/>
        <pc:sldMkLst>
          <pc:docMk/>
          <pc:sldMk cId="1536353870" sldId="553"/>
        </pc:sldMkLst>
        <pc:spChg chg="mod">
          <ac:chgData name="Igor Shinkar" userId="db6eb1b41a9778dd" providerId="LiveId" clId="{AB27CD5A-106D-4639-B769-38B86DD7A575}" dt="2022-03-07T06:26:26.414" v="1224"/>
          <ac:spMkLst>
            <pc:docMk/>
            <pc:sldMk cId="1536353870" sldId="55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7:42.172" v="1236" actId="20577"/>
        <pc:sldMkLst>
          <pc:docMk/>
          <pc:sldMk cId="1197030071" sldId="554"/>
        </pc:sldMkLst>
        <pc:spChg chg="mod">
          <ac:chgData name="Igor Shinkar" userId="db6eb1b41a9778dd" providerId="LiveId" clId="{AB27CD5A-106D-4639-B769-38B86DD7A575}" dt="2022-03-07T06:27:42.172" v="1236" actId="20577"/>
          <ac:spMkLst>
            <pc:docMk/>
            <pc:sldMk cId="1197030071" sldId="554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35:24.485" v="1379" actId="6549"/>
        <pc:sldMkLst>
          <pc:docMk/>
          <pc:sldMk cId="979101224" sldId="555"/>
        </pc:sldMkLst>
        <pc:spChg chg="mod">
          <ac:chgData name="Igor Shinkar" userId="db6eb1b41a9778dd" providerId="LiveId" clId="{AB27CD5A-106D-4639-B769-38B86DD7A575}" dt="2022-03-07T06:35:24.485" v="1379" actId="6549"/>
          <ac:spMkLst>
            <pc:docMk/>
            <pc:sldMk cId="979101224" sldId="55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38:38.547" v="1741" actId="20577"/>
        <pc:sldMkLst>
          <pc:docMk/>
          <pc:sldMk cId="4157167679" sldId="556"/>
        </pc:sldMkLst>
        <pc:spChg chg="mod">
          <ac:chgData name="Igor Shinkar" userId="db6eb1b41a9778dd" providerId="LiveId" clId="{AB27CD5A-106D-4639-B769-38B86DD7A575}" dt="2022-03-07T06:35:38.824" v="1400" actId="20577"/>
          <ac:spMkLst>
            <pc:docMk/>
            <pc:sldMk cId="4157167679" sldId="55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38:38.547" v="1741" actId="20577"/>
          <ac:spMkLst>
            <pc:docMk/>
            <pc:sldMk cId="4157167679" sldId="55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58:04.871" v="2552" actId="403"/>
        <pc:sldMkLst>
          <pc:docMk/>
          <pc:sldMk cId="2195663017" sldId="557"/>
        </pc:sldMkLst>
        <pc:spChg chg="mod">
          <ac:chgData name="Igor Shinkar" userId="db6eb1b41a9778dd" providerId="LiveId" clId="{AB27CD5A-106D-4639-B769-38B86DD7A575}" dt="2022-03-07T06:58:04.871" v="2552" actId="403"/>
          <ac:spMkLst>
            <pc:docMk/>
            <pc:sldMk cId="2195663017" sldId="557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58:43.424" v="2598" actId="20577"/>
        <pc:sldMkLst>
          <pc:docMk/>
          <pc:sldMk cId="3801963313" sldId="558"/>
        </pc:sldMkLst>
        <pc:spChg chg="mod">
          <ac:chgData name="Igor Shinkar" userId="db6eb1b41a9778dd" providerId="LiveId" clId="{AB27CD5A-106D-4639-B769-38B86DD7A575}" dt="2022-03-07T06:58:43.424" v="2598" actId="20577"/>
          <ac:spMkLst>
            <pc:docMk/>
            <pc:sldMk cId="3801963313" sldId="558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8184652A-72DA-46FC-880C-1BDD4DC5EE4C}"/>
    <pc:docChg chg="undo custSel addSld delSld modSld">
      <pc:chgData name="Igor Shinkar" userId="db6eb1b41a9778dd" providerId="LiveId" clId="{8184652A-72DA-46FC-880C-1BDD4DC5EE4C}" dt="2022-04-04T18:25:38.561" v="1803" actId="6549"/>
      <pc:docMkLst>
        <pc:docMk/>
      </pc:docMkLst>
      <pc:sldChg chg="modSp mod modAnim">
        <pc:chgData name="Igor Shinkar" userId="db6eb1b41a9778dd" providerId="LiveId" clId="{8184652A-72DA-46FC-880C-1BDD4DC5EE4C}" dt="2022-04-04T17:28:36.760" v="968"/>
        <pc:sldMkLst>
          <pc:docMk/>
          <pc:sldMk cId="1348404624" sldId="362"/>
        </pc:sldMkLst>
        <pc:spChg chg="mod">
          <ac:chgData name="Igor Shinkar" userId="db6eb1b41a9778dd" providerId="LiveId" clId="{8184652A-72DA-46FC-880C-1BDD4DC5EE4C}" dt="2022-04-04T17:05:05.170" v="82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8184652A-72DA-46FC-880C-1BDD4DC5EE4C}" dt="2022-04-04T17:23:29.458" v="816" actId="20577"/>
        <pc:sldMkLst>
          <pc:docMk/>
          <pc:sldMk cId="3967406402" sldId="413"/>
        </pc:sldMkLst>
        <pc:spChg chg="mod">
          <ac:chgData name="Igor Shinkar" userId="db6eb1b41a9778dd" providerId="LiveId" clId="{8184652A-72DA-46FC-880C-1BDD4DC5EE4C}" dt="2022-04-04T17:08:23.788" v="232" actId="20577"/>
          <ac:spMkLst>
            <pc:docMk/>
            <pc:sldMk cId="3967406402" sldId="413"/>
            <ac:spMk id="3" creationId="{00000000-0000-0000-0000-000000000000}"/>
          </ac:spMkLst>
        </pc:spChg>
        <pc:spChg chg="mod">
          <ac:chgData name="Igor Shinkar" userId="db6eb1b41a9778dd" providerId="LiveId" clId="{8184652A-72DA-46FC-880C-1BDD4DC5EE4C}" dt="2022-04-04T17:07:48.940" v="226" actId="1036"/>
          <ac:spMkLst>
            <pc:docMk/>
            <pc:sldMk cId="3967406402" sldId="413"/>
            <ac:spMk id="6" creationId="{60703F31-5567-4F88-AB4A-02B570A2486B}"/>
          </ac:spMkLst>
        </pc:spChg>
        <pc:spChg chg="mod">
          <ac:chgData name="Igor Shinkar" userId="db6eb1b41a9778dd" providerId="LiveId" clId="{8184652A-72DA-46FC-880C-1BDD4DC5EE4C}" dt="2022-04-04T17:07:48.940" v="226" actId="1036"/>
          <ac:spMkLst>
            <pc:docMk/>
            <pc:sldMk cId="3967406402" sldId="413"/>
            <ac:spMk id="7" creationId="{387E5F58-B521-4F77-9014-5745082ED96B}"/>
          </ac:spMkLst>
        </pc:spChg>
        <pc:spChg chg="add mod">
          <ac:chgData name="Igor Shinkar" userId="db6eb1b41a9778dd" providerId="LiveId" clId="{8184652A-72DA-46FC-880C-1BDD4DC5EE4C}" dt="2022-04-04T17:07:56.917" v="228" actId="1035"/>
          <ac:spMkLst>
            <pc:docMk/>
            <pc:sldMk cId="3967406402" sldId="413"/>
            <ac:spMk id="9" creationId="{154B72BD-CA26-495B-9426-E37A74254A76}"/>
          </ac:spMkLst>
        </pc:spChg>
        <pc:spChg chg="add mod">
          <ac:chgData name="Igor Shinkar" userId="db6eb1b41a9778dd" providerId="LiveId" clId="{8184652A-72DA-46FC-880C-1BDD4DC5EE4C}" dt="2022-04-04T17:23:29.458" v="816" actId="20577"/>
          <ac:spMkLst>
            <pc:docMk/>
            <pc:sldMk cId="3967406402" sldId="413"/>
            <ac:spMk id="10" creationId="{57607C93-C2B4-4060-9A79-55578A8C2BE0}"/>
          </ac:spMkLst>
        </pc:spChg>
        <pc:graphicFrameChg chg="mod">
          <ac:chgData name="Igor Shinkar" userId="db6eb1b41a9778dd" providerId="LiveId" clId="{8184652A-72DA-46FC-880C-1BDD4DC5EE4C}" dt="2022-04-04T17:07:48.940" v="226" actId="1036"/>
          <ac:graphicFrameMkLst>
            <pc:docMk/>
            <pc:sldMk cId="3967406402" sldId="413"/>
            <ac:graphicFrameMk id="4" creationId="{1543B5B8-EEBA-46DF-995B-56BEB2C05E01}"/>
          </ac:graphicFrameMkLst>
        </pc:graphicFrameChg>
        <pc:graphicFrameChg chg="mod">
          <ac:chgData name="Igor Shinkar" userId="db6eb1b41a9778dd" providerId="LiveId" clId="{8184652A-72DA-46FC-880C-1BDD4DC5EE4C}" dt="2022-04-04T17:07:48.940" v="226" actId="1036"/>
          <ac:graphicFrameMkLst>
            <pc:docMk/>
            <pc:sldMk cId="3967406402" sldId="413"/>
            <ac:graphicFrameMk id="5" creationId="{70842224-6ABB-4195-8071-1B7B9D659108}"/>
          </ac:graphicFrameMkLst>
        </pc:graphicFrameChg>
        <pc:graphicFrameChg chg="add mod modGraphic">
          <ac:chgData name="Igor Shinkar" userId="db6eb1b41a9778dd" providerId="LiveId" clId="{8184652A-72DA-46FC-880C-1BDD4DC5EE4C}" dt="2022-04-04T17:07:48.940" v="226" actId="1036"/>
          <ac:graphicFrameMkLst>
            <pc:docMk/>
            <pc:sldMk cId="3967406402" sldId="413"/>
            <ac:graphicFrameMk id="8" creationId="{A0DCB000-25F5-431C-8BBD-156F2C9F36EC}"/>
          </ac:graphicFrameMkLst>
        </pc:graphicFrameChg>
      </pc:sldChg>
      <pc:sldChg chg="addSp modSp mod modAnim">
        <pc:chgData name="Igor Shinkar" userId="db6eb1b41a9778dd" providerId="LiveId" clId="{8184652A-72DA-46FC-880C-1BDD4DC5EE4C}" dt="2022-04-04T17:09:03.529" v="248"/>
        <pc:sldMkLst>
          <pc:docMk/>
          <pc:sldMk cId="4135277554" sldId="414"/>
        </pc:sldMkLst>
        <pc:spChg chg="mod">
          <ac:chgData name="Igor Shinkar" userId="db6eb1b41a9778dd" providerId="LiveId" clId="{8184652A-72DA-46FC-880C-1BDD4DC5EE4C}" dt="2022-04-04T17:08:49.390" v="237" actId="6549"/>
          <ac:spMkLst>
            <pc:docMk/>
            <pc:sldMk cId="4135277554" sldId="414"/>
            <ac:spMk id="3" creationId="{00000000-0000-0000-0000-000000000000}"/>
          </ac:spMkLst>
        </pc:spChg>
        <pc:spChg chg="add mod">
          <ac:chgData name="Igor Shinkar" userId="db6eb1b41a9778dd" providerId="LiveId" clId="{8184652A-72DA-46FC-880C-1BDD4DC5EE4C}" dt="2022-04-04T17:08:53.512" v="247" actId="1035"/>
          <ac:spMkLst>
            <pc:docMk/>
            <pc:sldMk cId="4135277554" sldId="414"/>
            <ac:spMk id="6" creationId="{C38DC39F-EAF5-493A-96CD-F6AB95586DFB}"/>
          </ac:spMkLst>
        </pc:spChg>
        <pc:spChg chg="add mod">
          <ac:chgData name="Igor Shinkar" userId="db6eb1b41a9778dd" providerId="LiveId" clId="{8184652A-72DA-46FC-880C-1BDD4DC5EE4C}" dt="2022-04-04T17:08:53.512" v="247" actId="1035"/>
          <ac:spMkLst>
            <pc:docMk/>
            <pc:sldMk cId="4135277554" sldId="414"/>
            <ac:spMk id="7" creationId="{A198DF49-6915-4F8A-8817-A7AC9DF15F40}"/>
          </ac:spMkLst>
        </pc:spChg>
        <pc:spChg chg="add mod">
          <ac:chgData name="Igor Shinkar" userId="db6eb1b41a9778dd" providerId="LiveId" clId="{8184652A-72DA-46FC-880C-1BDD4DC5EE4C}" dt="2022-04-04T17:08:53.512" v="247" actId="1035"/>
          <ac:spMkLst>
            <pc:docMk/>
            <pc:sldMk cId="4135277554" sldId="414"/>
            <ac:spMk id="9" creationId="{EA0DA02B-9736-4579-BD99-E24827FDCCAF}"/>
          </ac:spMkLst>
        </pc:spChg>
        <pc:graphicFrameChg chg="add mod">
          <ac:chgData name="Igor Shinkar" userId="db6eb1b41a9778dd" providerId="LiveId" clId="{8184652A-72DA-46FC-880C-1BDD4DC5EE4C}" dt="2022-04-04T17:08:53.512" v="247" actId="1035"/>
          <ac:graphicFrameMkLst>
            <pc:docMk/>
            <pc:sldMk cId="4135277554" sldId="414"/>
            <ac:graphicFrameMk id="4" creationId="{8153C072-6E7A-4E0B-9067-7800862A6DF1}"/>
          </ac:graphicFrameMkLst>
        </pc:graphicFrameChg>
        <pc:graphicFrameChg chg="add mod">
          <ac:chgData name="Igor Shinkar" userId="db6eb1b41a9778dd" providerId="LiveId" clId="{8184652A-72DA-46FC-880C-1BDD4DC5EE4C}" dt="2022-04-04T17:08:53.512" v="247" actId="1035"/>
          <ac:graphicFrameMkLst>
            <pc:docMk/>
            <pc:sldMk cId="4135277554" sldId="414"/>
            <ac:graphicFrameMk id="5" creationId="{B9880DCA-EC02-46DC-9853-777D4EF672A3}"/>
          </ac:graphicFrameMkLst>
        </pc:graphicFrameChg>
        <pc:graphicFrameChg chg="add mod">
          <ac:chgData name="Igor Shinkar" userId="db6eb1b41a9778dd" providerId="LiveId" clId="{8184652A-72DA-46FC-880C-1BDD4DC5EE4C}" dt="2022-04-04T17:08:53.512" v="247" actId="1035"/>
          <ac:graphicFrameMkLst>
            <pc:docMk/>
            <pc:sldMk cId="4135277554" sldId="414"/>
            <ac:graphicFrameMk id="8" creationId="{89EAE456-833A-4A31-9CC2-BBCC3641CF15}"/>
          </ac:graphicFrameMkLst>
        </pc:graphicFrameChg>
      </pc:sldChg>
      <pc:sldChg chg="delSp modSp mod delAnim modAnim">
        <pc:chgData name="Igor Shinkar" userId="db6eb1b41a9778dd" providerId="LiveId" clId="{8184652A-72DA-46FC-880C-1BDD4DC5EE4C}" dt="2022-04-04T17:15:52.506" v="541" actId="6549"/>
        <pc:sldMkLst>
          <pc:docMk/>
          <pc:sldMk cId="3210925810" sldId="415"/>
        </pc:sldMkLst>
        <pc:spChg chg="mod">
          <ac:chgData name="Igor Shinkar" userId="db6eb1b41a9778dd" providerId="LiveId" clId="{8184652A-72DA-46FC-880C-1BDD4DC5EE4C}" dt="2022-04-04T17:15:52.506" v="541" actId="6549"/>
          <ac:spMkLst>
            <pc:docMk/>
            <pc:sldMk cId="3210925810" sldId="415"/>
            <ac:spMk id="3" creationId="{00000000-0000-0000-0000-000000000000}"/>
          </ac:spMkLst>
        </pc:spChg>
        <pc:spChg chg="del">
          <ac:chgData name="Igor Shinkar" userId="db6eb1b41a9778dd" providerId="LiveId" clId="{8184652A-72DA-46FC-880C-1BDD4DC5EE4C}" dt="2022-04-04T17:10:29.708" v="257" actId="478"/>
          <ac:spMkLst>
            <pc:docMk/>
            <pc:sldMk cId="3210925810" sldId="415"/>
            <ac:spMk id="8" creationId="{4C57FCEA-8786-455F-8672-296819BB2B66}"/>
          </ac:spMkLst>
        </pc:spChg>
        <pc:spChg chg="del">
          <ac:chgData name="Igor Shinkar" userId="db6eb1b41a9778dd" providerId="LiveId" clId="{8184652A-72DA-46FC-880C-1BDD4DC5EE4C}" dt="2022-04-04T17:10:29.708" v="257" actId="478"/>
          <ac:spMkLst>
            <pc:docMk/>
            <pc:sldMk cId="3210925810" sldId="415"/>
            <ac:spMk id="9" creationId="{E8329879-E78E-4A3D-93BE-D1CFB0C41E8C}"/>
          </ac:spMkLst>
        </pc:spChg>
        <pc:spChg chg="del">
          <ac:chgData name="Igor Shinkar" userId="db6eb1b41a9778dd" providerId="LiveId" clId="{8184652A-72DA-46FC-880C-1BDD4DC5EE4C}" dt="2022-04-04T17:10:29.708" v="257" actId="478"/>
          <ac:spMkLst>
            <pc:docMk/>
            <pc:sldMk cId="3210925810" sldId="415"/>
            <ac:spMk id="35" creationId="{98ECD97F-A111-4EA4-BB9E-13E4130C2D2D}"/>
          </ac:spMkLst>
        </pc:spChg>
        <pc:spChg chg="del">
          <ac:chgData name="Igor Shinkar" userId="db6eb1b41a9778dd" providerId="LiveId" clId="{8184652A-72DA-46FC-880C-1BDD4DC5EE4C}" dt="2022-04-04T17:10:29.708" v="257" actId="478"/>
          <ac:spMkLst>
            <pc:docMk/>
            <pc:sldMk cId="3210925810" sldId="415"/>
            <ac:spMk id="37" creationId="{98ECD97F-A111-4EA4-BB9E-13E4130C2D2D}"/>
          </ac:spMkLst>
        </pc:spChg>
        <pc:grpChg chg="del">
          <ac:chgData name="Igor Shinkar" userId="db6eb1b41a9778dd" providerId="LiveId" clId="{8184652A-72DA-46FC-880C-1BDD4DC5EE4C}" dt="2022-04-04T17:10:29.708" v="257" actId="478"/>
          <ac:grpSpMkLst>
            <pc:docMk/>
            <pc:sldMk cId="3210925810" sldId="415"/>
            <ac:grpSpMk id="28" creationId="{AA7282F8-86DE-4964-BED3-424C8B381162}"/>
          </ac:grpSpMkLst>
        </pc:grpChg>
        <pc:grpChg chg="del">
          <ac:chgData name="Igor Shinkar" userId="db6eb1b41a9778dd" providerId="LiveId" clId="{8184652A-72DA-46FC-880C-1BDD4DC5EE4C}" dt="2022-04-04T17:10:29.708" v="257" actId="478"/>
          <ac:grpSpMkLst>
            <pc:docMk/>
            <pc:sldMk cId="3210925810" sldId="415"/>
            <ac:grpSpMk id="29" creationId="{387E1E50-DB39-4660-A25B-4375848A1B67}"/>
          </ac:grpSpMkLst>
        </pc:grpChg>
        <pc:grpChg chg="del">
          <ac:chgData name="Igor Shinkar" userId="db6eb1b41a9778dd" providerId="LiveId" clId="{8184652A-72DA-46FC-880C-1BDD4DC5EE4C}" dt="2022-04-04T17:10:29.708" v="257" actId="478"/>
          <ac:grpSpMkLst>
            <pc:docMk/>
            <pc:sldMk cId="3210925810" sldId="415"/>
            <ac:grpSpMk id="40" creationId="{56D12F0F-0BC3-47DA-939C-2C390BF1B774}"/>
          </ac:grpSpMkLst>
        </pc:grpChg>
        <pc:cxnChg chg="del">
          <ac:chgData name="Igor Shinkar" userId="db6eb1b41a9778dd" providerId="LiveId" clId="{8184652A-72DA-46FC-880C-1BDD4DC5EE4C}" dt="2022-04-04T17:10:29.708" v="257" actId="478"/>
          <ac:cxnSpMkLst>
            <pc:docMk/>
            <pc:sldMk cId="3210925810" sldId="415"/>
            <ac:cxnSpMk id="5" creationId="{00000000-0000-0000-0000-000000000000}"/>
          </ac:cxnSpMkLst>
        </pc:cxnChg>
        <pc:cxnChg chg="mod">
          <ac:chgData name="Igor Shinkar" userId="db6eb1b41a9778dd" providerId="LiveId" clId="{8184652A-72DA-46FC-880C-1BDD4DC5EE4C}" dt="2022-04-04T17:10:29.708" v="257" actId="478"/>
          <ac:cxnSpMkLst>
            <pc:docMk/>
            <pc:sldMk cId="3210925810" sldId="415"/>
            <ac:cxnSpMk id="14" creationId="{5C2656C3-239C-45A7-BDC9-D4648935B695}"/>
          </ac:cxnSpMkLst>
        </pc:cxnChg>
        <pc:cxnChg chg="del">
          <ac:chgData name="Igor Shinkar" userId="db6eb1b41a9778dd" providerId="LiveId" clId="{8184652A-72DA-46FC-880C-1BDD4DC5EE4C}" dt="2022-04-04T17:10:29.708" v="257" actId="478"/>
          <ac:cxnSpMkLst>
            <pc:docMk/>
            <pc:sldMk cId="3210925810" sldId="415"/>
            <ac:cxnSpMk id="34" creationId="{00000000-0000-0000-0000-000000000000}"/>
          </ac:cxnSpMkLst>
        </pc:cxnChg>
        <pc:cxnChg chg="mod">
          <ac:chgData name="Igor Shinkar" userId="db6eb1b41a9778dd" providerId="LiveId" clId="{8184652A-72DA-46FC-880C-1BDD4DC5EE4C}" dt="2022-04-04T17:10:29.708" v="257" actId="478"/>
          <ac:cxnSpMkLst>
            <pc:docMk/>
            <pc:sldMk cId="3210925810" sldId="415"/>
            <ac:cxnSpMk id="36" creationId="{F2EFDB5A-D674-44BC-8130-65F6971626B7}"/>
          </ac:cxnSpMkLst>
        </pc:cxnChg>
      </pc:sldChg>
      <pc:sldChg chg="modSp mod addAnim delAnim modAnim">
        <pc:chgData name="Igor Shinkar" userId="db6eb1b41a9778dd" providerId="LiveId" clId="{8184652A-72DA-46FC-880C-1BDD4DC5EE4C}" dt="2022-04-04T17:26:03.874" v="913" actId="6549"/>
        <pc:sldMkLst>
          <pc:docMk/>
          <pc:sldMk cId="2638466912" sldId="418"/>
        </pc:sldMkLst>
        <pc:spChg chg="mod">
          <ac:chgData name="Igor Shinkar" userId="db6eb1b41a9778dd" providerId="LiveId" clId="{8184652A-72DA-46FC-880C-1BDD4DC5EE4C}" dt="2022-04-04T17:26:03.874" v="913" actId="6549"/>
          <ac:spMkLst>
            <pc:docMk/>
            <pc:sldMk cId="2638466912" sldId="418"/>
            <ac:spMk id="3" creationId="{00000000-0000-0000-0000-000000000000}"/>
          </ac:spMkLst>
        </pc:spChg>
        <pc:spChg chg="mod">
          <ac:chgData name="Igor Shinkar" userId="db6eb1b41a9778dd" providerId="LiveId" clId="{8184652A-72DA-46FC-880C-1BDD4DC5EE4C}" dt="2022-04-04T17:23:48.400" v="817" actId="14100"/>
          <ac:spMkLst>
            <pc:docMk/>
            <pc:sldMk cId="2638466912" sldId="418"/>
            <ac:spMk id="4" creationId="{8762FA63-52DA-4E74-8B0F-B7E73C90BDB1}"/>
          </ac:spMkLst>
        </pc:spChg>
      </pc:sldChg>
      <pc:sldChg chg="modSp mod modAnim">
        <pc:chgData name="Igor Shinkar" userId="db6eb1b41a9778dd" providerId="LiveId" clId="{8184652A-72DA-46FC-880C-1BDD4DC5EE4C}" dt="2022-04-04T17:27:16.985" v="922" actId="20577"/>
        <pc:sldMkLst>
          <pc:docMk/>
          <pc:sldMk cId="3766715986" sldId="419"/>
        </pc:sldMkLst>
        <pc:spChg chg="mod">
          <ac:chgData name="Igor Shinkar" userId="db6eb1b41a9778dd" providerId="LiveId" clId="{8184652A-72DA-46FC-880C-1BDD4DC5EE4C}" dt="2022-04-04T17:27:16.985" v="922" actId="20577"/>
          <ac:spMkLst>
            <pc:docMk/>
            <pc:sldMk cId="3766715986" sldId="419"/>
            <ac:spMk id="3" creationId="{00000000-0000-0000-0000-000000000000}"/>
          </ac:spMkLst>
        </pc:spChg>
        <pc:spChg chg="mod">
          <ac:chgData name="Igor Shinkar" userId="db6eb1b41a9778dd" providerId="LiveId" clId="{8184652A-72DA-46FC-880C-1BDD4DC5EE4C}" dt="2022-04-04T17:09:49.654" v="250" actId="14100"/>
          <ac:spMkLst>
            <pc:docMk/>
            <pc:sldMk cId="3766715986" sldId="419"/>
            <ac:spMk id="5" creationId="{717E4F27-AFCC-4755-AC1F-6342AB5C29A4}"/>
          </ac:spMkLst>
        </pc:spChg>
      </pc:sldChg>
      <pc:sldChg chg="modSp mod modAnim">
        <pc:chgData name="Igor Shinkar" userId="db6eb1b41a9778dd" providerId="LiveId" clId="{8184652A-72DA-46FC-880C-1BDD4DC5EE4C}" dt="2022-04-04T17:28:20.367" v="967" actId="6549"/>
        <pc:sldMkLst>
          <pc:docMk/>
          <pc:sldMk cId="2925542777" sldId="420"/>
        </pc:sldMkLst>
        <pc:spChg chg="mod">
          <ac:chgData name="Igor Shinkar" userId="db6eb1b41a9778dd" providerId="LiveId" clId="{8184652A-72DA-46FC-880C-1BDD4DC5EE4C}" dt="2022-04-04T17:28:20.367" v="967" actId="6549"/>
          <ac:spMkLst>
            <pc:docMk/>
            <pc:sldMk cId="2925542777" sldId="420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8184652A-72DA-46FC-880C-1BDD4DC5EE4C}" dt="2022-04-04T17:28:49.277" v="969" actId="6549"/>
        <pc:sldMkLst>
          <pc:docMk/>
          <pc:sldMk cId="4042678227" sldId="423"/>
        </pc:sldMkLst>
        <pc:spChg chg="mod">
          <ac:chgData name="Igor Shinkar" userId="db6eb1b41a9778dd" providerId="LiveId" clId="{8184652A-72DA-46FC-880C-1BDD4DC5EE4C}" dt="2022-04-04T17:28:49.277" v="969" actId="6549"/>
          <ac:spMkLst>
            <pc:docMk/>
            <pc:sldMk cId="4042678227" sldId="423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8184652A-72DA-46FC-880C-1BDD4DC5EE4C}" dt="2022-04-04T17:30:32.227" v="987"/>
        <pc:sldMkLst>
          <pc:docMk/>
          <pc:sldMk cId="1383360432" sldId="426"/>
        </pc:sldMkLst>
        <pc:spChg chg="mod">
          <ac:chgData name="Igor Shinkar" userId="db6eb1b41a9778dd" providerId="LiveId" clId="{8184652A-72DA-46FC-880C-1BDD4DC5EE4C}" dt="2022-04-04T17:29:38.037" v="970" actId="1076"/>
          <ac:spMkLst>
            <pc:docMk/>
            <pc:sldMk cId="1383360432" sldId="426"/>
            <ac:spMk id="11" creationId="{4ECEAFC0-7604-4397-A1F5-F577928B37CC}"/>
          </ac:spMkLst>
        </pc:spChg>
        <pc:spChg chg="add mod">
          <ac:chgData name="Igor Shinkar" userId="db6eb1b41a9778dd" providerId="LiveId" clId="{8184652A-72DA-46FC-880C-1BDD4DC5EE4C}" dt="2022-04-04T17:30:03.034" v="981" actId="20577"/>
          <ac:spMkLst>
            <pc:docMk/>
            <pc:sldMk cId="1383360432" sldId="426"/>
            <ac:spMk id="18" creationId="{8AA4E64C-C83E-44AF-A058-5B3D8D28715E}"/>
          </ac:spMkLst>
        </pc:spChg>
        <pc:spChg chg="mod">
          <ac:chgData name="Igor Shinkar" userId="db6eb1b41a9778dd" providerId="LiveId" clId="{8184652A-72DA-46FC-880C-1BDD4DC5EE4C}" dt="2022-04-04T17:29:38.037" v="970" actId="1076"/>
          <ac:spMkLst>
            <pc:docMk/>
            <pc:sldMk cId="1383360432" sldId="426"/>
            <ac:spMk id="21" creationId="{6ADEF86A-D5C9-41C7-9F4D-3D49824F93A4}"/>
          </ac:spMkLst>
        </pc:spChg>
        <pc:grpChg chg="mod">
          <ac:chgData name="Igor Shinkar" userId="db6eb1b41a9778dd" providerId="LiveId" clId="{8184652A-72DA-46FC-880C-1BDD4DC5EE4C}" dt="2022-04-04T17:30:01.648" v="980" actId="1076"/>
          <ac:grpSpMkLst>
            <pc:docMk/>
            <pc:sldMk cId="1383360432" sldId="426"/>
            <ac:grpSpMk id="4" creationId="{C7B77D08-7AB6-46EF-BB34-8AE6561B1FDE}"/>
          </ac:grpSpMkLst>
        </pc:grpChg>
        <pc:cxnChg chg="mod">
          <ac:chgData name="Igor Shinkar" userId="db6eb1b41a9778dd" providerId="LiveId" clId="{8184652A-72DA-46FC-880C-1BDD4DC5EE4C}" dt="2022-04-04T17:29:38.037" v="970" actId="1076"/>
          <ac:cxnSpMkLst>
            <pc:docMk/>
            <pc:sldMk cId="1383360432" sldId="426"/>
            <ac:cxnSpMk id="6" creationId="{1D2EB00F-5674-40F4-A7A3-2B263B082703}"/>
          </ac:cxnSpMkLst>
        </pc:cxnChg>
        <pc:cxnChg chg="mod">
          <ac:chgData name="Igor Shinkar" userId="db6eb1b41a9778dd" providerId="LiveId" clId="{8184652A-72DA-46FC-880C-1BDD4DC5EE4C}" dt="2022-04-04T17:29:38.037" v="970" actId="1076"/>
          <ac:cxnSpMkLst>
            <pc:docMk/>
            <pc:sldMk cId="1383360432" sldId="426"/>
            <ac:cxnSpMk id="8" creationId="{2A5FFD0C-CC35-4ABE-9B9D-10DC80A1F0C3}"/>
          </ac:cxnSpMkLst>
        </pc:cxnChg>
        <pc:cxnChg chg="mod">
          <ac:chgData name="Igor Shinkar" userId="db6eb1b41a9778dd" providerId="LiveId" clId="{8184652A-72DA-46FC-880C-1BDD4DC5EE4C}" dt="2022-04-04T17:29:38.037" v="970" actId="1076"/>
          <ac:cxnSpMkLst>
            <pc:docMk/>
            <pc:sldMk cId="1383360432" sldId="426"/>
            <ac:cxnSpMk id="10" creationId="{40C626B5-0987-41AF-8C1E-F19A341A4BA3}"/>
          </ac:cxnSpMkLst>
        </pc:cxnChg>
        <pc:cxnChg chg="mod">
          <ac:chgData name="Igor Shinkar" userId="db6eb1b41a9778dd" providerId="LiveId" clId="{8184652A-72DA-46FC-880C-1BDD4DC5EE4C}" dt="2022-04-04T17:29:38.037" v="970" actId="1076"/>
          <ac:cxnSpMkLst>
            <pc:docMk/>
            <pc:sldMk cId="1383360432" sldId="426"/>
            <ac:cxnSpMk id="13" creationId="{9C1353E5-B863-4CF3-AA41-DA900559817C}"/>
          </ac:cxnSpMkLst>
        </pc:cxnChg>
        <pc:cxnChg chg="mod">
          <ac:chgData name="Igor Shinkar" userId="db6eb1b41a9778dd" providerId="LiveId" clId="{8184652A-72DA-46FC-880C-1BDD4DC5EE4C}" dt="2022-04-04T17:29:38.037" v="970" actId="1076"/>
          <ac:cxnSpMkLst>
            <pc:docMk/>
            <pc:sldMk cId="1383360432" sldId="426"/>
            <ac:cxnSpMk id="22" creationId="{016CD0CA-D1B9-4125-943A-65996C2832A8}"/>
          </ac:cxnSpMkLst>
        </pc:cxnChg>
      </pc:sldChg>
      <pc:sldChg chg="modSp modAnim">
        <pc:chgData name="Igor Shinkar" userId="db6eb1b41a9778dd" providerId="LiveId" clId="{8184652A-72DA-46FC-880C-1BDD4DC5EE4C}" dt="2022-04-04T17:31:25.380" v="993" actId="113"/>
        <pc:sldMkLst>
          <pc:docMk/>
          <pc:sldMk cId="1661127660" sldId="427"/>
        </pc:sldMkLst>
        <pc:spChg chg="mod">
          <ac:chgData name="Igor Shinkar" userId="db6eb1b41a9778dd" providerId="LiveId" clId="{8184652A-72DA-46FC-880C-1BDD4DC5EE4C}" dt="2022-04-04T17:31:25.380" v="993" actId="113"/>
          <ac:spMkLst>
            <pc:docMk/>
            <pc:sldMk cId="1661127660" sldId="427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8184652A-72DA-46FC-880C-1BDD4DC5EE4C}" dt="2022-04-04T17:34:52.085" v="1163" actId="1076"/>
        <pc:sldMkLst>
          <pc:docMk/>
          <pc:sldMk cId="3739321300" sldId="428"/>
        </pc:sldMkLst>
        <pc:spChg chg="mod">
          <ac:chgData name="Igor Shinkar" userId="db6eb1b41a9778dd" providerId="LiveId" clId="{8184652A-72DA-46FC-880C-1BDD4DC5EE4C}" dt="2022-04-04T17:32:22.315" v="998" actId="20577"/>
          <ac:spMkLst>
            <pc:docMk/>
            <pc:sldMk cId="3739321300" sldId="428"/>
            <ac:spMk id="3" creationId="{00000000-0000-0000-0000-000000000000}"/>
          </ac:spMkLst>
        </pc:spChg>
        <pc:spChg chg="add mod">
          <ac:chgData name="Igor Shinkar" userId="db6eb1b41a9778dd" providerId="LiveId" clId="{8184652A-72DA-46FC-880C-1BDD4DC5EE4C}" dt="2022-04-04T17:34:52.085" v="1163" actId="1076"/>
          <ac:spMkLst>
            <pc:docMk/>
            <pc:sldMk cId="3739321300" sldId="428"/>
            <ac:spMk id="17" creationId="{62677F5A-209C-435F-9C22-03E00AF49EC2}"/>
          </ac:spMkLst>
        </pc:spChg>
      </pc:sldChg>
      <pc:sldChg chg="addSp modSp mod modAnim">
        <pc:chgData name="Igor Shinkar" userId="db6eb1b41a9778dd" providerId="LiveId" clId="{8184652A-72DA-46FC-880C-1BDD4DC5EE4C}" dt="2022-04-04T17:39:06.547" v="1223" actId="20577"/>
        <pc:sldMkLst>
          <pc:docMk/>
          <pc:sldMk cId="3102162969" sldId="430"/>
        </pc:sldMkLst>
        <pc:spChg chg="mod">
          <ac:chgData name="Igor Shinkar" userId="db6eb1b41a9778dd" providerId="LiveId" clId="{8184652A-72DA-46FC-880C-1BDD4DC5EE4C}" dt="2022-04-04T17:35:10.292" v="1166" actId="20577"/>
          <ac:spMkLst>
            <pc:docMk/>
            <pc:sldMk cId="3102162969" sldId="430"/>
            <ac:spMk id="2" creationId="{00000000-0000-0000-0000-000000000000}"/>
          </ac:spMkLst>
        </pc:spChg>
        <pc:spChg chg="mod">
          <ac:chgData name="Igor Shinkar" userId="db6eb1b41a9778dd" providerId="LiveId" clId="{8184652A-72DA-46FC-880C-1BDD4DC5EE4C}" dt="2022-04-04T17:39:06.547" v="1223" actId="20577"/>
          <ac:spMkLst>
            <pc:docMk/>
            <pc:sldMk cId="3102162969" sldId="430"/>
            <ac:spMk id="3" creationId="{00000000-0000-0000-0000-000000000000}"/>
          </ac:spMkLst>
        </pc:spChg>
        <pc:grpChg chg="add mod">
          <ac:chgData name="Igor Shinkar" userId="db6eb1b41a9778dd" providerId="LiveId" clId="{8184652A-72DA-46FC-880C-1BDD4DC5EE4C}" dt="2022-04-04T17:36:14.834" v="1178" actId="164"/>
          <ac:grpSpMkLst>
            <pc:docMk/>
            <pc:sldMk cId="3102162969" sldId="430"/>
            <ac:grpSpMk id="8" creationId="{460B7003-52CB-4FAF-9209-C250DFC13190}"/>
          </ac:grpSpMkLst>
        </pc:grpChg>
        <pc:picChg chg="mod">
          <ac:chgData name="Igor Shinkar" userId="db6eb1b41a9778dd" providerId="LiveId" clId="{8184652A-72DA-46FC-880C-1BDD4DC5EE4C}" dt="2022-04-04T17:35:13.081" v="1167" actId="1076"/>
          <ac:picMkLst>
            <pc:docMk/>
            <pc:sldMk cId="3102162969" sldId="430"/>
            <ac:picMk id="16" creationId="{8B89F8EE-DB58-46C3-9CEC-D84B5121771C}"/>
          </ac:picMkLst>
        </pc:picChg>
        <pc:cxnChg chg="add mod">
          <ac:chgData name="Igor Shinkar" userId="db6eb1b41a9778dd" providerId="LiveId" clId="{8184652A-72DA-46FC-880C-1BDD4DC5EE4C}" dt="2022-04-04T17:37:39.375" v="1192" actId="1582"/>
          <ac:cxnSpMkLst>
            <pc:docMk/>
            <pc:sldMk cId="3102162969" sldId="430"/>
            <ac:cxnSpMk id="5" creationId="{A38E8FBA-9A83-4DA8-9691-2DF0F134670A}"/>
          </ac:cxnSpMkLst>
        </pc:cxnChg>
        <pc:cxnChg chg="add mod">
          <ac:chgData name="Igor Shinkar" userId="db6eb1b41a9778dd" providerId="LiveId" clId="{8184652A-72DA-46FC-880C-1BDD4DC5EE4C}" dt="2022-04-04T17:37:39.375" v="1192" actId="1582"/>
          <ac:cxnSpMkLst>
            <pc:docMk/>
            <pc:sldMk cId="3102162969" sldId="430"/>
            <ac:cxnSpMk id="9" creationId="{19177F61-250F-4DE0-BD17-D3A22D818E3B}"/>
          </ac:cxnSpMkLst>
        </pc:cxnChg>
        <pc:cxnChg chg="add mod">
          <ac:chgData name="Igor Shinkar" userId="db6eb1b41a9778dd" providerId="LiveId" clId="{8184652A-72DA-46FC-880C-1BDD4DC5EE4C}" dt="2022-04-04T17:37:39.375" v="1192" actId="1582"/>
          <ac:cxnSpMkLst>
            <pc:docMk/>
            <pc:sldMk cId="3102162969" sldId="430"/>
            <ac:cxnSpMk id="10" creationId="{2DD1F887-C61C-4973-807A-0B99E4C665BC}"/>
          </ac:cxnSpMkLst>
        </pc:cxnChg>
        <pc:cxnChg chg="add mod">
          <ac:chgData name="Igor Shinkar" userId="db6eb1b41a9778dd" providerId="LiveId" clId="{8184652A-72DA-46FC-880C-1BDD4DC5EE4C}" dt="2022-04-04T17:37:39.375" v="1192" actId="1582"/>
          <ac:cxnSpMkLst>
            <pc:docMk/>
            <pc:sldMk cId="3102162969" sldId="430"/>
            <ac:cxnSpMk id="11" creationId="{5F04D13C-944D-463D-9EA7-899B155633A3}"/>
          </ac:cxnSpMkLst>
        </pc:cxnChg>
      </pc:sldChg>
      <pc:sldChg chg="modSp modAnim">
        <pc:chgData name="Igor Shinkar" userId="db6eb1b41a9778dd" providerId="LiveId" clId="{8184652A-72DA-46FC-880C-1BDD4DC5EE4C}" dt="2022-04-04T17:39:29.953" v="1224"/>
        <pc:sldMkLst>
          <pc:docMk/>
          <pc:sldMk cId="369227363" sldId="431"/>
        </pc:sldMkLst>
        <pc:spChg chg="mod">
          <ac:chgData name="Igor Shinkar" userId="db6eb1b41a9778dd" providerId="LiveId" clId="{8184652A-72DA-46FC-880C-1BDD4DC5EE4C}" dt="2022-04-04T17:38:58.968" v="1219" actId="20577"/>
          <ac:spMkLst>
            <pc:docMk/>
            <pc:sldMk cId="369227363" sldId="431"/>
            <ac:spMk id="3" creationId="{00000000-0000-0000-0000-000000000000}"/>
          </ac:spMkLst>
        </pc:spChg>
      </pc:sldChg>
      <pc:sldChg chg="modSp">
        <pc:chgData name="Igor Shinkar" userId="db6eb1b41a9778dd" providerId="LiveId" clId="{8184652A-72DA-46FC-880C-1BDD4DC5EE4C}" dt="2022-04-04T17:38:41.830" v="1216" actId="20577"/>
        <pc:sldMkLst>
          <pc:docMk/>
          <pc:sldMk cId="781895245" sldId="433"/>
        </pc:sldMkLst>
        <pc:spChg chg="mod">
          <ac:chgData name="Igor Shinkar" userId="db6eb1b41a9778dd" providerId="LiveId" clId="{8184652A-72DA-46FC-880C-1BDD4DC5EE4C}" dt="2022-04-04T17:38:41.830" v="1216" actId="20577"/>
          <ac:spMkLst>
            <pc:docMk/>
            <pc:sldMk cId="781895245" sldId="433"/>
            <ac:spMk id="3" creationId="{00000000-0000-0000-0000-000000000000}"/>
          </ac:spMkLst>
        </pc:spChg>
      </pc:sldChg>
      <pc:sldChg chg="modSp">
        <pc:chgData name="Igor Shinkar" userId="db6eb1b41a9778dd" providerId="LiveId" clId="{8184652A-72DA-46FC-880C-1BDD4DC5EE4C}" dt="2022-04-04T17:38:36.413" v="1213" actId="20577"/>
        <pc:sldMkLst>
          <pc:docMk/>
          <pc:sldMk cId="1984580447" sldId="434"/>
        </pc:sldMkLst>
        <pc:spChg chg="mod">
          <ac:chgData name="Igor Shinkar" userId="db6eb1b41a9778dd" providerId="LiveId" clId="{8184652A-72DA-46FC-880C-1BDD4DC5EE4C}" dt="2022-04-04T17:38:36.413" v="1213" actId="20577"/>
          <ac:spMkLst>
            <pc:docMk/>
            <pc:sldMk cId="1984580447" sldId="434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8184652A-72DA-46FC-880C-1BDD4DC5EE4C}" dt="2022-04-04T17:53:00.216" v="1386" actId="1076"/>
        <pc:sldMkLst>
          <pc:docMk/>
          <pc:sldMk cId="2351337399" sldId="436"/>
        </pc:sldMkLst>
        <pc:spChg chg="mod">
          <ac:chgData name="Igor Shinkar" userId="db6eb1b41a9778dd" providerId="LiveId" clId="{8184652A-72DA-46FC-880C-1BDD4DC5EE4C}" dt="2022-04-04T17:50:31.397" v="1363" actId="6549"/>
          <ac:spMkLst>
            <pc:docMk/>
            <pc:sldMk cId="2351337399" sldId="436"/>
            <ac:spMk id="3" creationId="{00000000-0000-0000-0000-000000000000}"/>
          </ac:spMkLst>
        </pc:spChg>
        <pc:spChg chg="mod">
          <ac:chgData name="Igor Shinkar" userId="db6eb1b41a9778dd" providerId="LiveId" clId="{8184652A-72DA-46FC-880C-1BDD4DC5EE4C}" dt="2022-04-04T17:49:44.472" v="1338" actId="1036"/>
          <ac:spMkLst>
            <pc:docMk/>
            <pc:sldMk cId="2351337399" sldId="436"/>
            <ac:spMk id="27" creationId="{FA2C7D12-36FA-44C9-B461-A48FA9D99EE9}"/>
          </ac:spMkLst>
        </pc:spChg>
        <pc:spChg chg="add mod">
          <ac:chgData name="Igor Shinkar" userId="db6eb1b41a9778dd" providerId="LiveId" clId="{8184652A-72DA-46FC-880C-1BDD4DC5EE4C}" dt="2022-04-04T17:53:00.216" v="1386" actId="1076"/>
          <ac:spMkLst>
            <pc:docMk/>
            <pc:sldMk cId="2351337399" sldId="436"/>
            <ac:spMk id="58" creationId="{8FDD40F2-7C56-4532-9985-C372C7DCD467}"/>
          </ac:spMkLst>
        </pc:spChg>
      </pc:sldChg>
      <pc:sldChg chg="modSp add del mod modAnim">
        <pc:chgData name="Igor Shinkar" userId="db6eb1b41a9778dd" providerId="LiveId" clId="{8184652A-72DA-46FC-880C-1BDD4DC5EE4C}" dt="2022-04-04T18:19:53.987" v="1762" actId="20577"/>
        <pc:sldMkLst>
          <pc:docMk/>
          <pc:sldMk cId="3696515433" sldId="460"/>
        </pc:sldMkLst>
        <pc:spChg chg="mod">
          <ac:chgData name="Igor Shinkar" userId="db6eb1b41a9778dd" providerId="LiveId" clId="{8184652A-72DA-46FC-880C-1BDD4DC5EE4C}" dt="2022-04-04T18:19:53.987" v="1762" actId="20577"/>
          <ac:spMkLst>
            <pc:docMk/>
            <pc:sldMk cId="3696515433" sldId="460"/>
            <ac:spMk id="18434" creationId="{00000000-0000-0000-0000-000000000000}"/>
          </ac:spMkLst>
        </pc:spChg>
      </pc:sldChg>
      <pc:sldChg chg="modSp add del">
        <pc:chgData name="Igor Shinkar" userId="db6eb1b41a9778dd" providerId="LiveId" clId="{8184652A-72DA-46FC-880C-1BDD4DC5EE4C}" dt="2022-04-04T18:04:13.275" v="1395" actId="20577"/>
        <pc:sldMkLst>
          <pc:docMk/>
          <pc:sldMk cId="1435604729" sldId="512"/>
        </pc:sldMkLst>
        <pc:spChg chg="mod">
          <ac:chgData name="Igor Shinkar" userId="db6eb1b41a9778dd" providerId="LiveId" clId="{8184652A-72DA-46FC-880C-1BDD4DC5EE4C}" dt="2022-04-04T18:04:13.275" v="1395" actId="20577"/>
          <ac:spMkLst>
            <pc:docMk/>
            <pc:sldMk cId="1435604729" sldId="512"/>
            <ac:spMk id="3" creationId="{00000000-0000-0000-0000-000000000000}"/>
          </ac:spMkLst>
        </pc:spChg>
        <pc:spChg chg="mod">
          <ac:chgData name="Igor Shinkar" userId="db6eb1b41a9778dd" providerId="LiveId" clId="{8184652A-72DA-46FC-880C-1BDD4DC5EE4C}" dt="2022-04-04T18:03:55.480" v="1388" actId="6549"/>
          <ac:spMkLst>
            <pc:docMk/>
            <pc:sldMk cId="1435604729" sldId="512"/>
            <ac:spMk id="4" creationId="{FE2F04E2-1C8A-4711-B92F-20677ABED01E}"/>
          </ac:spMkLst>
        </pc:spChg>
      </pc:sldChg>
      <pc:sldChg chg="modSp add del mod modAnim">
        <pc:chgData name="Igor Shinkar" userId="db6eb1b41a9778dd" providerId="LiveId" clId="{8184652A-72DA-46FC-880C-1BDD4DC5EE4C}" dt="2022-04-04T18:06:58.138" v="1456" actId="20577"/>
        <pc:sldMkLst>
          <pc:docMk/>
          <pc:sldMk cId="3079209494" sldId="513"/>
        </pc:sldMkLst>
        <pc:spChg chg="mod">
          <ac:chgData name="Igor Shinkar" userId="db6eb1b41a9778dd" providerId="LiveId" clId="{8184652A-72DA-46FC-880C-1BDD4DC5EE4C}" dt="2022-04-04T18:06:34.946" v="1455" actId="2711"/>
          <ac:spMkLst>
            <pc:docMk/>
            <pc:sldMk cId="3079209494" sldId="513"/>
            <ac:spMk id="3" creationId="{00000000-0000-0000-0000-000000000000}"/>
          </ac:spMkLst>
        </pc:spChg>
        <pc:spChg chg="mod">
          <ac:chgData name="Igor Shinkar" userId="db6eb1b41a9778dd" providerId="LiveId" clId="{8184652A-72DA-46FC-880C-1BDD4DC5EE4C}" dt="2022-04-04T18:06:06.418" v="1440" actId="14100"/>
          <ac:spMkLst>
            <pc:docMk/>
            <pc:sldMk cId="3079209494" sldId="513"/>
            <ac:spMk id="5" creationId="{02E09F89-1111-40D1-ACC7-87818BB04338}"/>
          </ac:spMkLst>
        </pc:spChg>
        <pc:spChg chg="mod">
          <ac:chgData name="Igor Shinkar" userId="db6eb1b41a9778dd" providerId="LiveId" clId="{8184652A-72DA-46FC-880C-1BDD4DC5EE4C}" dt="2022-04-04T18:06:58.138" v="1456" actId="20577"/>
          <ac:spMkLst>
            <pc:docMk/>
            <pc:sldMk cId="3079209494" sldId="513"/>
            <ac:spMk id="6" creationId="{6F2724F1-E888-4AF0-9BE3-65FFE0B61E9C}"/>
          </ac:spMkLst>
        </pc:spChg>
      </pc:sldChg>
      <pc:sldChg chg="modSp add del">
        <pc:chgData name="Igor Shinkar" userId="db6eb1b41a9778dd" providerId="LiveId" clId="{8184652A-72DA-46FC-880C-1BDD4DC5EE4C}" dt="2022-04-04T18:08:42.094" v="1459" actId="20577"/>
        <pc:sldMkLst>
          <pc:docMk/>
          <pc:sldMk cId="415277144" sldId="515"/>
        </pc:sldMkLst>
        <pc:spChg chg="mod">
          <ac:chgData name="Igor Shinkar" userId="db6eb1b41a9778dd" providerId="LiveId" clId="{8184652A-72DA-46FC-880C-1BDD4DC5EE4C}" dt="2022-04-04T18:08:42.094" v="1459" actId="20577"/>
          <ac:spMkLst>
            <pc:docMk/>
            <pc:sldMk cId="415277144" sldId="515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8184652A-72DA-46FC-880C-1BDD4DC5EE4C}" dt="2022-04-04T18:09:46.570" v="1475" actId="6549"/>
        <pc:sldMkLst>
          <pc:docMk/>
          <pc:sldMk cId="101422205" sldId="516"/>
        </pc:sldMkLst>
        <pc:spChg chg="mod">
          <ac:chgData name="Igor Shinkar" userId="db6eb1b41a9778dd" providerId="LiveId" clId="{8184652A-72DA-46FC-880C-1BDD4DC5EE4C}" dt="2022-04-04T18:09:46.570" v="1475" actId="6549"/>
          <ac:spMkLst>
            <pc:docMk/>
            <pc:sldMk cId="101422205" sldId="516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8184652A-72DA-46FC-880C-1BDD4DC5EE4C}" dt="2022-04-04T18:15:51.005" v="1597" actId="6549"/>
        <pc:sldMkLst>
          <pc:docMk/>
          <pc:sldMk cId="2215036093" sldId="517"/>
        </pc:sldMkLst>
        <pc:spChg chg="mod">
          <ac:chgData name="Igor Shinkar" userId="db6eb1b41a9778dd" providerId="LiveId" clId="{8184652A-72DA-46FC-880C-1BDD4DC5EE4C}" dt="2022-04-04T18:15:51.005" v="1597" actId="6549"/>
          <ac:spMkLst>
            <pc:docMk/>
            <pc:sldMk cId="2215036093" sldId="517"/>
            <ac:spMk id="3" creationId="{00000000-0000-0000-0000-000000000000}"/>
          </ac:spMkLst>
        </pc:spChg>
        <pc:spChg chg="mod">
          <ac:chgData name="Igor Shinkar" userId="db6eb1b41a9778dd" providerId="LiveId" clId="{8184652A-72DA-46FC-880C-1BDD4DC5EE4C}" dt="2022-04-04T18:13:53.174" v="1572" actId="1038"/>
          <ac:spMkLst>
            <pc:docMk/>
            <pc:sldMk cId="2215036093" sldId="517"/>
            <ac:spMk id="5" creationId="{02E09F89-1111-40D1-ACC7-87818BB04338}"/>
          </ac:spMkLst>
        </pc:spChg>
        <pc:spChg chg="mod">
          <ac:chgData name="Igor Shinkar" userId="db6eb1b41a9778dd" providerId="LiveId" clId="{8184652A-72DA-46FC-880C-1BDD4DC5EE4C}" dt="2022-04-04T18:13:43.971" v="1567" actId="1076"/>
          <ac:spMkLst>
            <pc:docMk/>
            <pc:sldMk cId="2215036093" sldId="517"/>
            <ac:spMk id="6" creationId="{2DEDFA03-4E31-408C-9082-909FE9A8A5D0}"/>
          </ac:spMkLst>
        </pc:spChg>
      </pc:sldChg>
      <pc:sldChg chg="add del">
        <pc:chgData name="Igor Shinkar" userId="db6eb1b41a9778dd" providerId="LiveId" clId="{8184652A-72DA-46FC-880C-1BDD4DC5EE4C}" dt="2022-04-04T17:04:31.981" v="6"/>
        <pc:sldMkLst>
          <pc:docMk/>
          <pc:sldMk cId="3375746262" sldId="520"/>
        </pc:sldMkLst>
      </pc:sldChg>
      <pc:sldChg chg="add del">
        <pc:chgData name="Igor Shinkar" userId="db6eb1b41a9778dd" providerId="LiveId" clId="{8184652A-72DA-46FC-880C-1BDD4DC5EE4C}" dt="2022-04-04T17:04:31.981" v="6"/>
        <pc:sldMkLst>
          <pc:docMk/>
          <pc:sldMk cId="3002647385" sldId="521"/>
        </pc:sldMkLst>
      </pc:sldChg>
      <pc:sldChg chg="add del">
        <pc:chgData name="Igor Shinkar" userId="db6eb1b41a9778dd" providerId="LiveId" clId="{8184652A-72DA-46FC-880C-1BDD4DC5EE4C}" dt="2022-04-04T18:18:24.850" v="1629" actId="47"/>
        <pc:sldMkLst>
          <pc:docMk/>
          <pc:sldMk cId="725865253" sldId="522"/>
        </pc:sldMkLst>
      </pc:sldChg>
      <pc:sldChg chg="modSp add del">
        <pc:chgData name="Igor Shinkar" userId="db6eb1b41a9778dd" providerId="LiveId" clId="{8184652A-72DA-46FC-880C-1BDD4DC5EE4C}" dt="2022-04-04T18:18:20.516" v="1628" actId="20577"/>
        <pc:sldMkLst>
          <pc:docMk/>
          <pc:sldMk cId="1192016209" sldId="524"/>
        </pc:sldMkLst>
        <pc:spChg chg="mod">
          <ac:chgData name="Igor Shinkar" userId="db6eb1b41a9778dd" providerId="LiveId" clId="{8184652A-72DA-46FC-880C-1BDD4DC5EE4C}" dt="2022-04-04T18:18:20.516" v="1628" actId="20577"/>
          <ac:spMkLst>
            <pc:docMk/>
            <pc:sldMk cId="1192016209" sldId="524"/>
            <ac:spMk id="3" creationId="{00000000-0000-0000-0000-000000000000}"/>
          </ac:spMkLst>
        </pc:spChg>
      </pc:sldChg>
      <pc:sldChg chg="add del">
        <pc:chgData name="Igor Shinkar" userId="db6eb1b41a9778dd" providerId="LiveId" clId="{8184652A-72DA-46FC-880C-1BDD4DC5EE4C}" dt="2022-04-04T17:04:31.981" v="6"/>
        <pc:sldMkLst>
          <pc:docMk/>
          <pc:sldMk cId="3478767374" sldId="525"/>
        </pc:sldMkLst>
      </pc:sldChg>
      <pc:sldChg chg="modSp add del">
        <pc:chgData name="Igor Shinkar" userId="db6eb1b41a9778dd" providerId="LiveId" clId="{8184652A-72DA-46FC-880C-1BDD4DC5EE4C}" dt="2022-04-04T18:20:49.267" v="1786" actId="20577"/>
        <pc:sldMkLst>
          <pc:docMk/>
          <pc:sldMk cId="2419116290" sldId="526"/>
        </pc:sldMkLst>
        <pc:spChg chg="mod">
          <ac:chgData name="Igor Shinkar" userId="db6eb1b41a9778dd" providerId="LiveId" clId="{8184652A-72DA-46FC-880C-1BDD4DC5EE4C}" dt="2022-04-04T18:20:49.267" v="1786" actId="20577"/>
          <ac:spMkLst>
            <pc:docMk/>
            <pc:sldMk cId="2419116290" sldId="526"/>
            <ac:spMk id="3" creationId="{00000000-0000-0000-0000-000000000000}"/>
          </ac:spMkLst>
        </pc:spChg>
      </pc:sldChg>
      <pc:sldChg chg="add del">
        <pc:chgData name="Igor Shinkar" userId="db6eb1b41a9778dd" providerId="LiveId" clId="{8184652A-72DA-46FC-880C-1BDD4DC5EE4C}" dt="2022-04-04T17:04:31.981" v="6"/>
        <pc:sldMkLst>
          <pc:docMk/>
          <pc:sldMk cId="718973635" sldId="527"/>
        </pc:sldMkLst>
      </pc:sldChg>
      <pc:sldChg chg="modSp add del">
        <pc:chgData name="Igor Shinkar" userId="db6eb1b41a9778dd" providerId="LiveId" clId="{8184652A-72DA-46FC-880C-1BDD4DC5EE4C}" dt="2022-04-04T18:22:55.276" v="1796" actId="58"/>
        <pc:sldMkLst>
          <pc:docMk/>
          <pc:sldMk cId="2821602691" sldId="528"/>
        </pc:sldMkLst>
        <pc:spChg chg="mod">
          <ac:chgData name="Igor Shinkar" userId="db6eb1b41a9778dd" providerId="LiveId" clId="{8184652A-72DA-46FC-880C-1BDD4DC5EE4C}" dt="2022-04-04T18:22:55.276" v="1796" actId="58"/>
          <ac:spMkLst>
            <pc:docMk/>
            <pc:sldMk cId="2821602691" sldId="528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8184652A-72DA-46FC-880C-1BDD4DC5EE4C}" dt="2022-04-04T18:22:39.048" v="1795" actId="20577"/>
        <pc:sldMkLst>
          <pc:docMk/>
          <pc:sldMk cId="3571148698" sldId="529"/>
        </pc:sldMkLst>
        <pc:spChg chg="mod">
          <ac:chgData name="Igor Shinkar" userId="db6eb1b41a9778dd" providerId="LiveId" clId="{8184652A-72DA-46FC-880C-1BDD4DC5EE4C}" dt="2022-04-04T18:22:39.048" v="1795" actId="20577"/>
          <ac:spMkLst>
            <pc:docMk/>
            <pc:sldMk cId="3571148698" sldId="529"/>
            <ac:spMk id="3" creationId="{00000000-0000-0000-0000-000000000000}"/>
          </ac:spMkLst>
        </pc:spChg>
      </pc:sldChg>
      <pc:sldChg chg="add del">
        <pc:chgData name="Igor Shinkar" userId="db6eb1b41a9778dd" providerId="LiveId" clId="{8184652A-72DA-46FC-880C-1BDD4DC5EE4C}" dt="2022-04-04T17:04:31.981" v="6"/>
        <pc:sldMkLst>
          <pc:docMk/>
          <pc:sldMk cId="2140208366" sldId="530"/>
        </pc:sldMkLst>
      </pc:sldChg>
      <pc:sldChg chg="add del">
        <pc:chgData name="Igor Shinkar" userId="db6eb1b41a9778dd" providerId="LiveId" clId="{8184652A-72DA-46FC-880C-1BDD4DC5EE4C}" dt="2022-04-04T17:04:31.981" v="6"/>
        <pc:sldMkLst>
          <pc:docMk/>
          <pc:sldMk cId="3468847587" sldId="531"/>
        </pc:sldMkLst>
      </pc:sldChg>
      <pc:sldChg chg="modSp add del">
        <pc:chgData name="Igor Shinkar" userId="db6eb1b41a9778dd" providerId="LiveId" clId="{8184652A-72DA-46FC-880C-1BDD4DC5EE4C}" dt="2022-04-04T18:25:38.561" v="1803" actId="6549"/>
        <pc:sldMkLst>
          <pc:docMk/>
          <pc:sldMk cId="862883430" sldId="533"/>
        </pc:sldMkLst>
        <pc:spChg chg="mod">
          <ac:chgData name="Igor Shinkar" userId="db6eb1b41a9778dd" providerId="LiveId" clId="{8184652A-72DA-46FC-880C-1BDD4DC5EE4C}" dt="2022-04-04T18:25:38.561" v="1803" actId="6549"/>
          <ac:spMkLst>
            <pc:docMk/>
            <pc:sldMk cId="862883430" sldId="533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8184652A-72DA-46FC-880C-1BDD4DC5EE4C}" dt="2022-04-04T18:24:25.106" v="1797" actId="6549"/>
        <pc:sldMkLst>
          <pc:docMk/>
          <pc:sldMk cId="243010262" sldId="534"/>
        </pc:sldMkLst>
        <pc:spChg chg="mod">
          <ac:chgData name="Igor Shinkar" userId="db6eb1b41a9778dd" providerId="LiveId" clId="{8184652A-72DA-46FC-880C-1BDD4DC5EE4C}" dt="2022-04-04T18:24:25.106" v="1797" actId="6549"/>
          <ac:spMkLst>
            <pc:docMk/>
            <pc:sldMk cId="243010262" sldId="534"/>
            <ac:spMk id="3" creationId="{00000000-0000-0000-0000-000000000000}"/>
          </ac:spMkLst>
        </pc:spChg>
      </pc:sldChg>
      <pc:sldChg chg="modSp add del modAnim">
        <pc:chgData name="Igor Shinkar" userId="db6eb1b41a9778dd" providerId="LiveId" clId="{8184652A-72DA-46FC-880C-1BDD4DC5EE4C}" dt="2022-04-04T18:24:53.237" v="1799" actId="20577"/>
        <pc:sldMkLst>
          <pc:docMk/>
          <pc:sldMk cId="3630102383" sldId="535"/>
        </pc:sldMkLst>
        <pc:spChg chg="mod">
          <ac:chgData name="Igor Shinkar" userId="db6eb1b41a9778dd" providerId="LiveId" clId="{8184652A-72DA-46FC-880C-1BDD4DC5EE4C}" dt="2022-04-04T18:24:53.237" v="1799" actId="20577"/>
          <ac:spMkLst>
            <pc:docMk/>
            <pc:sldMk cId="3630102383" sldId="535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8184652A-72DA-46FC-880C-1BDD4DC5EE4C}" dt="2022-04-04T18:21:04.628" v="1787" actId="6549"/>
        <pc:sldMkLst>
          <pc:docMk/>
          <pc:sldMk cId="3942465801" sldId="536"/>
        </pc:sldMkLst>
        <pc:spChg chg="mod">
          <ac:chgData name="Igor Shinkar" userId="db6eb1b41a9778dd" providerId="LiveId" clId="{8184652A-72DA-46FC-880C-1BDD4DC5EE4C}" dt="2022-04-04T18:21:04.628" v="1787" actId="6549"/>
          <ac:spMkLst>
            <pc:docMk/>
            <pc:sldMk cId="3942465801" sldId="536"/>
            <ac:spMk id="3" creationId="{00000000-0000-0000-0000-000000000000}"/>
          </ac:spMkLst>
        </pc:spChg>
      </pc:sldChg>
      <pc:sldChg chg="add del">
        <pc:chgData name="Igor Shinkar" userId="db6eb1b41a9778dd" providerId="LiveId" clId="{8184652A-72DA-46FC-880C-1BDD4DC5EE4C}" dt="2022-04-04T17:04:31.981" v="6"/>
        <pc:sldMkLst>
          <pc:docMk/>
          <pc:sldMk cId="4023129311" sldId="537"/>
        </pc:sldMkLst>
      </pc:sldChg>
      <pc:sldChg chg="add del">
        <pc:chgData name="Igor Shinkar" userId="db6eb1b41a9778dd" providerId="LiveId" clId="{8184652A-72DA-46FC-880C-1BDD4DC5EE4C}" dt="2022-04-04T17:04:31.981" v="6"/>
        <pc:sldMkLst>
          <pc:docMk/>
          <pc:sldMk cId="898460406" sldId="543"/>
        </pc:sldMkLst>
      </pc:sldChg>
      <pc:sldChg chg="modSp add del mod">
        <pc:chgData name="Igor Shinkar" userId="db6eb1b41a9778dd" providerId="LiveId" clId="{8184652A-72DA-46FC-880C-1BDD4DC5EE4C}" dt="2022-04-04T18:17:40.458" v="1627" actId="20577"/>
        <pc:sldMkLst>
          <pc:docMk/>
          <pc:sldMk cId="736852995" sldId="544"/>
        </pc:sldMkLst>
        <pc:spChg chg="mod">
          <ac:chgData name="Igor Shinkar" userId="db6eb1b41a9778dd" providerId="LiveId" clId="{8184652A-72DA-46FC-880C-1BDD4DC5EE4C}" dt="2022-04-04T18:17:40.458" v="1627" actId="20577"/>
          <ac:spMkLst>
            <pc:docMk/>
            <pc:sldMk cId="736852995" sldId="544"/>
            <ac:spMk id="3" creationId="{00000000-0000-0000-0000-000000000000}"/>
          </ac:spMkLst>
        </pc:spChg>
        <pc:graphicFrameChg chg="modGraphic">
          <ac:chgData name="Igor Shinkar" userId="db6eb1b41a9778dd" providerId="LiveId" clId="{8184652A-72DA-46FC-880C-1BDD4DC5EE4C}" dt="2022-04-04T18:17:27.950" v="1626" actId="5793"/>
          <ac:graphicFrameMkLst>
            <pc:docMk/>
            <pc:sldMk cId="736852995" sldId="544"/>
            <ac:graphicFrameMk id="4" creationId="{D1424B03-9FA5-4C53-B942-2E59B199EBBC}"/>
          </ac:graphicFrameMkLst>
        </pc:graphicFrameChg>
      </pc:sldChg>
      <pc:sldChg chg="add del">
        <pc:chgData name="Igor Shinkar" userId="db6eb1b41a9778dd" providerId="LiveId" clId="{8184652A-72DA-46FC-880C-1BDD4DC5EE4C}" dt="2022-04-04T17:04:31.981" v="6"/>
        <pc:sldMkLst>
          <pc:docMk/>
          <pc:sldMk cId="1230099142" sldId="545"/>
        </pc:sldMkLst>
      </pc:sldChg>
      <pc:sldChg chg="modSp add mod modAnim">
        <pc:chgData name="Igor Shinkar" userId="db6eb1b41a9778dd" providerId="LiveId" clId="{8184652A-72DA-46FC-880C-1BDD4DC5EE4C}" dt="2022-04-04T17:20:06.272" v="619"/>
        <pc:sldMkLst>
          <pc:docMk/>
          <pc:sldMk cId="110524938" sldId="546"/>
        </pc:sldMkLst>
        <pc:spChg chg="mod">
          <ac:chgData name="Igor Shinkar" userId="db6eb1b41a9778dd" providerId="LiveId" clId="{8184652A-72DA-46FC-880C-1BDD4DC5EE4C}" dt="2022-04-04T17:17:47.175" v="613" actId="58"/>
          <ac:spMkLst>
            <pc:docMk/>
            <pc:sldMk cId="110524938" sldId="546"/>
            <ac:spMk id="3" creationId="{00000000-0000-0000-0000-000000000000}"/>
          </ac:spMkLst>
        </pc:spChg>
        <pc:spChg chg="mod">
          <ac:chgData name="Igor Shinkar" userId="db6eb1b41a9778dd" providerId="LiveId" clId="{8184652A-72DA-46FC-880C-1BDD4DC5EE4C}" dt="2022-04-04T17:16:08.778" v="543" actId="6549"/>
          <ac:spMkLst>
            <pc:docMk/>
            <pc:sldMk cId="110524938" sldId="546"/>
            <ac:spMk id="17" creationId="{D09520D5-F688-4C90-B824-4199DFD49C50}"/>
          </ac:spMkLst>
        </pc:spChg>
        <pc:spChg chg="mod">
          <ac:chgData name="Igor Shinkar" userId="db6eb1b41a9778dd" providerId="LiveId" clId="{8184652A-72DA-46FC-880C-1BDD4DC5EE4C}" dt="2022-04-04T17:16:12.942" v="547" actId="6549"/>
          <ac:spMkLst>
            <pc:docMk/>
            <pc:sldMk cId="110524938" sldId="546"/>
            <ac:spMk id="19" creationId="{98ECD97F-A111-4EA4-BB9E-13E4130C2D2D}"/>
          </ac:spMkLst>
        </pc:spChg>
        <pc:spChg chg="mod">
          <ac:chgData name="Igor Shinkar" userId="db6eb1b41a9778dd" providerId="LiveId" clId="{8184652A-72DA-46FC-880C-1BDD4DC5EE4C}" dt="2022-04-04T17:16:18.820" v="553" actId="6549"/>
          <ac:spMkLst>
            <pc:docMk/>
            <pc:sldMk cId="110524938" sldId="546"/>
            <ac:spMk id="35" creationId="{98ECD97F-A111-4EA4-BB9E-13E4130C2D2D}"/>
          </ac:spMkLst>
        </pc:spChg>
        <pc:spChg chg="mod">
          <ac:chgData name="Igor Shinkar" userId="db6eb1b41a9778dd" providerId="LiveId" clId="{8184652A-72DA-46FC-880C-1BDD4DC5EE4C}" dt="2022-04-04T17:16:16.229" v="551" actId="6549"/>
          <ac:spMkLst>
            <pc:docMk/>
            <pc:sldMk cId="110524938" sldId="546"/>
            <ac:spMk id="37" creationId="{98ECD97F-A111-4EA4-BB9E-13E4130C2D2D}"/>
          </ac:spMkLst>
        </pc:spChg>
        <pc:spChg chg="mod">
          <ac:chgData name="Igor Shinkar" userId="db6eb1b41a9778dd" providerId="LiveId" clId="{8184652A-72DA-46FC-880C-1BDD4DC5EE4C}" dt="2022-04-04T17:16:11.085" v="545" actId="6549"/>
          <ac:spMkLst>
            <pc:docMk/>
            <pc:sldMk cId="110524938" sldId="546"/>
            <ac:spMk id="38" creationId="{D334B37F-AD6C-4883-9AC3-63FF1BC9796F}"/>
          </ac:spMkLst>
        </pc:spChg>
      </pc:sldChg>
    </pc:docChg>
  </pc:docChgLst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  <pc:docChgLst>
    <pc:chgData name="Igor Shinkar" userId="db6eb1b41a9778dd" providerId="LiveId" clId="{532CE81B-537F-4D23-9EBD-3CAD145A3C35}"/>
    <pc:docChg chg="modSld">
      <pc:chgData name="Igor Shinkar" userId="db6eb1b41a9778dd" providerId="LiveId" clId="{532CE81B-537F-4D23-9EBD-3CAD145A3C35}" dt="2022-03-16T03:51:32.141" v="39" actId="20577"/>
      <pc:docMkLst>
        <pc:docMk/>
      </pc:docMkLst>
      <pc:sldChg chg="modSp">
        <pc:chgData name="Igor Shinkar" userId="db6eb1b41a9778dd" providerId="LiveId" clId="{532CE81B-537F-4D23-9EBD-3CAD145A3C35}" dt="2022-03-16T03:51:32.141" v="39" actId="20577"/>
        <pc:sldMkLst>
          <pc:docMk/>
          <pc:sldMk cId="2073658799" sldId="430"/>
        </pc:sldMkLst>
        <pc:spChg chg="mod">
          <ac:chgData name="Igor Shinkar" userId="db6eb1b41a9778dd" providerId="LiveId" clId="{532CE81B-537F-4D23-9EBD-3CAD145A3C35}" dt="2022-03-16T03:51:32.141" v="39" actId="20577"/>
          <ac:spMkLst>
            <pc:docMk/>
            <pc:sldMk cId="2073658799" sldId="430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34AB2667-ABEA-4C57-B4E9-385F9D913571}"/>
    <pc:docChg chg="undo custSel addSld delSld modSld sldOrd">
      <pc:chgData name="Igor Shinkar" userId="db6eb1b41a9778dd" providerId="LiveId" clId="{34AB2667-ABEA-4C57-B4E9-385F9D913571}" dt="2022-02-09T21:20:29.036" v="5200" actId="20577"/>
      <pc:docMkLst>
        <pc:docMk/>
      </pc:docMkLst>
      <pc:sldChg chg="modSp mod">
        <pc:chgData name="Igor Shinkar" userId="db6eb1b41a9778dd" providerId="LiveId" clId="{34AB2667-ABEA-4C57-B4E9-385F9D913571}" dt="2022-02-08T07:51:20.025" v="1" actId="20577"/>
        <pc:sldMkLst>
          <pc:docMk/>
          <pc:sldMk cId="0" sldId="256"/>
        </pc:sldMkLst>
        <pc:spChg chg="mod">
          <ac:chgData name="Igor Shinkar" userId="db6eb1b41a9778dd" providerId="LiveId" clId="{34AB2667-ABEA-4C57-B4E9-385F9D913571}" dt="2022-02-08T07:51:20.025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">
        <pc:chgData name="Igor Shinkar" userId="db6eb1b41a9778dd" providerId="LiveId" clId="{34AB2667-ABEA-4C57-B4E9-385F9D913571}" dt="2022-02-08T08:01:32.365" v="38" actId="47"/>
        <pc:sldMkLst>
          <pc:docMk/>
          <pc:sldMk cId="2575486170" sldId="310"/>
        </pc:sldMkLst>
        <pc:spChg chg="mod">
          <ac:chgData name="Igor Shinkar" userId="db6eb1b41a9778dd" providerId="LiveId" clId="{34AB2667-ABEA-4C57-B4E9-385F9D913571}" dt="2022-02-08T08:01:02.205" v="30" actId="21"/>
          <ac:spMkLst>
            <pc:docMk/>
            <pc:sldMk cId="2575486170" sldId="310"/>
            <ac:spMk id="3584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1:09.557" v="32" actId="21"/>
          <ac:spMkLst>
            <pc:docMk/>
            <pc:sldMk cId="2575486170" sldId="310"/>
            <ac:spMk id="35842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2:10.385" v="59" actId="47"/>
        <pc:sldMkLst>
          <pc:docMk/>
          <pc:sldMk cId="667346118" sldId="313"/>
        </pc:sldMkLst>
      </pc:sldChg>
      <pc:sldChg chg="modSp add del mod">
        <pc:chgData name="Igor Shinkar" userId="db6eb1b41a9778dd" providerId="LiveId" clId="{34AB2667-ABEA-4C57-B4E9-385F9D913571}" dt="2022-02-08T08:07:03.414" v="300" actId="47"/>
        <pc:sldMkLst>
          <pc:docMk/>
          <pc:sldMk cId="2206639197" sldId="314"/>
        </pc:sldMkLst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6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7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2" creationId="{00000000-0000-0000-0000-000000000000}"/>
          </ac:spMkLst>
        </pc:sp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1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23" creationId="{00000000-0000-0000-0000-000000000000}"/>
          </ac:cxnSpMkLst>
        </pc:cxnChg>
      </pc:sldChg>
      <pc:sldChg chg="modSp add del mod modAnim">
        <pc:chgData name="Igor Shinkar" userId="db6eb1b41a9778dd" providerId="LiveId" clId="{34AB2667-ABEA-4C57-B4E9-385F9D913571}" dt="2022-02-08T07:52:21.287" v="9" actId="5793"/>
        <pc:sldMkLst>
          <pc:docMk/>
          <pc:sldMk cId="1348404624" sldId="362"/>
        </pc:sldMkLst>
        <pc:spChg chg="mod">
          <ac:chgData name="Igor Shinkar" userId="db6eb1b41a9778dd" providerId="LiveId" clId="{34AB2667-ABEA-4C57-B4E9-385F9D913571}" dt="2022-02-08T07:52:18.097" v="7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7:52:21.287" v="9" actId="5793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83923114" sldId="364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42958585" sldId="36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14880161" sldId="36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27354254" sldId="36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90251965" sldId="37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368749123" sldId="37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09444367" sldId="373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64874547" sldId="44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649990" sldId="464"/>
        </pc:sldMkLst>
      </pc:sldChg>
      <pc:sldChg chg="modSp mod">
        <pc:chgData name="Igor Shinkar" userId="db6eb1b41a9778dd" providerId="LiveId" clId="{34AB2667-ABEA-4C57-B4E9-385F9D913571}" dt="2022-02-08T07:52:29.469" v="22" actId="20577"/>
        <pc:sldMkLst>
          <pc:docMk/>
          <pc:sldMk cId="1199358337" sldId="499"/>
        </pc:sldMkLst>
        <pc:spChg chg="mod">
          <ac:chgData name="Igor Shinkar" userId="db6eb1b41a9778dd" providerId="LiveId" clId="{34AB2667-ABEA-4C57-B4E9-385F9D913571}" dt="2022-02-08T07:52:29.469" v="22" actId="20577"/>
          <ac:spMkLst>
            <pc:docMk/>
            <pc:sldMk cId="1199358337" sldId="49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34AB2667-ABEA-4C57-B4E9-385F9D913571}" dt="2022-02-09T20:32:44.164" v="4603" actId="6549"/>
        <pc:sldMkLst>
          <pc:docMk/>
          <pc:sldMk cId="3757525877" sldId="500"/>
        </pc:sldMkLst>
        <pc:spChg chg="mod">
          <ac:chgData name="Igor Shinkar" userId="db6eb1b41a9778dd" providerId="LiveId" clId="{34AB2667-ABEA-4C57-B4E9-385F9D913571}" dt="2022-02-08T08:01:06.325" v="31"/>
          <ac:spMkLst>
            <pc:docMk/>
            <pc:sldMk cId="3757525877" sldId="500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32:44.164" v="4603" actId="6549"/>
          <ac:spMkLst>
            <pc:docMk/>
            <pc:sldMk cId="3757525877" sldId="500"/>
            <ac:spMk id="3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0:19.085" v="26" actId="47"/>
        <pc:sldMkLst>
          <pc:docMk/>
          <pc:sldMk cId="4010732284" sldId="500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2001591" sldId="501"/>
        </pc:sldMkLst>
      </pc:sldChg>
      <pc:sldChg chg="modSp add mod modAnim">
        <pc:chgData name="Igor Shinkar" userId="db6eb1b41a9778dd" providerId="LiveId" clId="{34AB2667-ABEA-4C57-B4E9-385F9D913571}" dt="2022-02-08T08:03:53.464" v="95" actId="20577"/>
        <pc:sldMkLst>
          <pc:docMk/>
          <pc:sldMk cId="3927156886" sldId="501"/>
        </pc:sldMkLst>
        <pc:spChg chg="mod">
          <ac:chgData name="Igor Shinkar" userId="db6eb1b41a9778dd" providerId="LiveId" clId="{34AB2667-ABEA-4C57-B4E9-385F9D913571}" dt="2022-02-08T08:03:53.464" v="95" actId="20577"/>
          <ac:spMkLst>
            <pc:docMk/>
            <pc:sldMk cId="3927156886" sldId="50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515108027" sldId="502"/>
        </pc:sldMkLst>
      </pc:sldChg>
      <pc:sldChg chg="addSp modSp add mod modAnim">
        <pc:chgData name="Igor Shinkar" userId="db6eb1b41a9778dd" providerId="LiveId" clId="{34AB2667-ABEA-4C57-B4E9-385F9D913571}" dt="2022-02-08T08:06:53.545" v="299" actId="1038"/>
        <pc:sldMkLst>
          <pc:docMk/>
          <pc:sldMk cId="594380451" sldId="502"/>
        </pc:sldMkLst>
        <pc:spChg chg="mod">
          <ac:chgData name="Igor Shinkar" userId="db6eb1b41a9778dd" providerId="LiveId" clId="{34AB2667-ABEA-4C57-B4E9-385F9D913571}" dt="2022-02-08T08:06:13.840" v="288" actId="20577"/>
          <ac:spMkLst>
            <pc:docMk/>
            <pc:sldMk cId="594380451" sldId="502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06:47.205" v="297" actId="1038"/>
          <ac:spMkLst>
            <pc:docMk/>
            <pc:sldMk cId="594380451" sldId="502"/>
            <ac:spMk id="4" creationId="{6E09ACD0-847F-4952-847B-A0356CC3F0E1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5" creationId="{C082ED55-E78C-448E-90C8-2D72007CA6F1}"/>
          </ac:spMkLst>
        </pc:spChg>
        <pc:spChg chg="add mod">
          <ac:chgData name="Igor Shinkar" userId="db6eb1b41a9778dd" providerId="LiveId" clId="{34AB2667-ABEA-4C57-B4E9-385F9D913571}" dt="2022-02-08T08:06:48.553" v="298" actId="1038"/>
          <ac:spMkLst>
            <pc:docMk/>
            <pc:sldMk cId="594380451" sldId="502"/>
            <ac:spMk id="7" creationId="{AEA0A8CA-AEE6-46B9-AA1D-10523CC3FA53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8" creationId="{FE8CB96D-61CE-48D6-8F6C-8B7B575983C1}"/>
          </ac:spMkLst>
        </pc:spChg>
        <pc:spChg chg="add mod">
          <ac:chgData name="Igor Shinkar" userId="db6eb1b41a9778dd" providerId="LiveId" clId="{34AB2667-ABEA-4C57-B4E9-385F9D913571}" dt="2022-02-08T08:06:53.545" v="299" actId="1038"/>
          <ac:spMkLst>
            <pc:docMk/>
            <pc:sldMk cId="594380451" sldId="502"/>
            <ac:spMk id="10" creationId="{73714451-144E-4B24-B87D-D0A4E8F623B0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11" creationId="{1C318F3D-3D40-44DC-B0AF-DE03DB2A6EBE}"/>
          </ac:spMkLst>
        </pc:spChg>
        <pc:cxnChg chg="add mod">
          <ac:chgData name="Igor Shinkar" userId="db6eb1b41a9778dd" providerId="LiveId" clId="{34AB2667-ABEA-4C57-B4E9-385F9D913571}" dt="2022-02-08T08:06:47.205" v="297" actId="1038"/>
          <ac:cxnSpMkLst>
            <pc:docMk/>
            <pc:sldMk cId="594380451" sldId="502"/>
            <ac:cxnSpMk id="6" creationId="{A3ABD98F-DEF9-43A9-94CA-FB378C9B7A16}"/>
          </ac:cxnSpMkLst>
        </pc:cxnChg>
        <pc:cxnChg chg="add mod">
          <ac:chgData name="Igor Shinkar" userId="db6eb1b41a9778dd" providerId="LiveId" clId="{34AB2667-ABEA-4C57-B4E9-385F9D913571}" dt="2022-02-08T08:06:48.553" v="298" actId="1038"/>
          <ac:cxnSpMkLst>
            <pc:docMk/>
            <pc:sldMk cId="594380451" sldId="502"/>
            <ac:cxnSpMk id="9" creationId="{67A74A9A-6D94-4B9C-AE12-9B47AAAD96C0}"/>
          </ac:cxnSpMkLst>
        </pc:cxnChg>
        <pc:cxnChg chg="add mod">
          <ac:chgData name="Igor Shinkar" userId="db6eb1b41a9778dd" providerId="LiveId" clId="{34AB2667-ABEA-4C57-B4E9-385F9D913571}" dt="2022-02-08T08:06:53.545" v="299" actId="1038"/>
          <ac:cxnSpMkLst>
            <pc:docMk/>
            <pc:sldMk cId="594380451" sldId="502"/>
            <ac:cxnSpMk id="12" creationId="{0B85DEC3-036A-47A0-BE64-217F7DA87E57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3809322" sldId="503"/>
        </pc:sldMkLst>
      </pc:sldChg>
      <pc:sldChg chg="addSp modSp add mod modAnim">
        <pc:chgData name="Igor Shinkar" userId="db6eb1b41a9778dd" providerId="LiveId" clId="{34AB2667-ABEA-4C57-B4E9-385F9D913571}" dt="2022-02-09T20:39:21.700" v="4620" actId="20577"/>
        <pc:sldMkLst>
          <pc:docMk/>
          <pc:sldMk cId="2409439770" sldId="503"/>
        </pc:sldMkLst>
        <pc:spChg chg="mod">
          <ac:chgData name="Igor Shinkar" userId="db6eb1b41a9778dd" providerId="LiveId" clId="{34AB2667-ABEA-4C57-B4E9-385F9D913571}" dt="2022-02-09T20:39:21.700" v="4620" actId="20577"/>
          <ac:spMkLst>
            <pc:docMk/>
            <pc:sldMk cId="2409439770" sldId="50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4" creationId="{6E09ACD0-847F-4952-847B-A0356CC3F0E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5" creationId="{C082ED55-E78C-448E-90C8-2D72007CA6F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7" creationId="{AEA0A8CA-AEE6-46B9-AA1D-10523CC3FA53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8" creationId="{FE8CB96D-61CE-48D6-8F6C-8B7B575983C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0" creationId="{73714451-144E-4B24-B87D-D0A4E8F623B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1" creationId="{1C318F3D-3D40-44DC-B0AF-DE03DB2A6EBE}"/>
          </ac:spMkLst>
        </pc:spChg>
        <pc:spChg chg="add 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4" creationId="{12FB6B3E-81F4-485C-B492-A7F20491A909}"/>
          </ac:spMkLst>
        </pc:sp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6" creationId="{A3ABD98F-DEF9-43A9-94CA-FB378C9B7A16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9" creationId="{67A74A9A-6D94-4B9C-AE12-9B47AAAD96C0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2" creationId="{0B85DEC3-036A-47A0-BE64-217F7DA87E57}"/>
          </ac:cxnSpMkLst>
        </pc:cxnChg>
        <pc:cxnChg chg="add 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5" creationId="{2B945FFC-160A-4699-AEDD-EA9BCEE2D2F2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50130677" sldId="504"/>
        </pc:sldMkLst>
      </pc:sldChg>
      <pc:sldChg chg="modSp add mod modAnim">
        <pc:chgData name="Igor Shinkar" userId="db6eb1b41a9778dd" providerId="LiveId" clId="{34AB2667-ABEA-4C57-B4E9-385F9D913571}" dt="2022-02-08T08:14:01.921" v="886" actId="20577"/>
        <pc:sldMkLst>
          <pc:docMk/>
          <pc:sldMk cId="2498393947" sldId="504"/>
        </pc:sldMkLst>
        <pc:spChg chg="mod">
          <ac:chgData name="Igor Shinkar" userId="db6eb1b41a9778dd" providerId="LiveId" clId="{34AB2667-ABEA-4C57-B4E9-385F9D913571}" dt="2022-02-08T08:10:45.802" v="554" actId="20577"/>
          <ac:spMkLst>
            <pc:docMk/>
            <pc:sldMk cId="2498393947" sldId="504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4:01.921" v="886" actId="20577"/>
          <ac:spMkLst>
            <pc:docMk/>
            <pc:sldMk cId="2498393947" sldId="50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34AB2667-ABEA-4C57-B4E9-385F9D913571}" dt="2022-02-08T08:13:48.844" v="862" actId="6549"/>
        <pc:sldMkLst>
          <pc:docMk/>
          <pc:sldMk cId="3498019709" sldId="505"/>
        </pc:sldMkLst>
        <pc:spChg chg="mod">
          <ac:chgData name="Igor Shinkar" userId="db6eb1b41a9778dd" providerId="LiveId" clId="{34AB2667-ABEA-4C57-B4E9-385F9D913571}" dt="2022-02-08T08:13:48.844" v="862" actId="6549"/>
          <ac:spMkLst>
            <pc:docMk/>
            <pc:sldMk cId="3498019709" sldId="505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534024383" sldId="505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909007371" sldId="506"/>
        </pc:sldMkLst>
      </pc:sldChg>
      <pc:sldChg chg="modSp add mod">
        <pc:chgData name="Igor Shinkar" userId="db6eb1b41a9778dd" providerId="LiveId" clId="{34AB2667-ABEA-4C57-B4E9-385F9D913571}" dt="2022-02-08T14:29:00.913" v="2973" actId="20577"/>
        <pc:sldMkLst>
          <pc:docMk/>
          <pc:sldMk cId="3383331164" sldId="506"/>
        </pc:sldMkLst>
        <pc:spChg chg="mod">
          <ac:chgData name="Igor Shinkar" userId="db6eb1b41a9778dd" providerId="LiveId" clId="{34AB2667-ABEA-4C57-B4E9-385F9D913571}" dt="2022-02-08T14:29:00.913" v="2973" actId="20577"/>
          <ac:spMkLst>
            <pc:docMk/>
            <pc:sldMk cId="3383331164" sldId="506"/>
            <ac:spMk id="3" creationId="{00000000-0000-0000-0000-000000000000}"/>
          </ac:spMkLst>
        </pc:spChg>
      </pc:sldChg>
      <pc:sldChg chg="modSp add mod ord modAnim">
        <pc:chgData name="Igor Shinkar" userId="db6eb1b41a9778dd" providerId="LiveId" clId="{34AB2667-ABEA-4C57-B4E9-385F9D913571}" dt="2022-02-08T14:31:50.060" v="3154"/>
        <pc:sldMkLst>
          <pc:docMk/>
          <pc:sldMk cId="584232696" sldId="507"/>
        </pc:sldMkLst>
        <pc:spChg chg="mod">
          <ac:chgData name="Igor Shinkar" userId="db6eb1b41a9778dd" providerId="LiveId" clId="{34AB2667-ABEA-4C57-B4E9-385F9D913571}" dt="2022-02-08T08:13:58.281" v="885" actId="20577"/>
          <ac:spMkLst>
            <pc:docMk/>
            <pc:sldMk cId="584232696" sldId="507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1:34.787" v="3152" actId="20577"/>
          <ac:spMkLst>
            <pc:docMk/>
            <pc:sldMk cId="584232696" sldId="507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159336625" sldId="50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04273992" sldId="508"/>
        </pc:sldMkLst>
      </pc:sldChg>
      <pc:sldChg chg="addSp modSp add mod modAnim">
        <pc:chgData name="Igor Shinkar" userId="db6eb1b41a9778dd" providerId="LiveId" clId="{34AB2667-ABEA-4C57-B4E9-385F9D913571}" dt="2022-02-08T14:32:12.630" v="3160" actId="14100"/>
        <pc:sldMkLst>
          <pc:docMk/>
          <pc:sldMk cId="3427526919" sldId="508"/>
        </pc:sldMkLst>
        <pc:spChg chg="mod">
          <ac:chgData name="Igor Shinkar" userId="db6eb1b41a9778dd" providerId="LiveId" clId="{34AB2667-ABEA-4C57-B4E9-385F9D913571}" dt="2022-02-08T14:20:25.602" v="2287" actId="6549"/>
          <ac:spMkLst>
            <pc:docMk/>
            <pc:sldMk cId="3427526919" sldId="508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22:01.360" v="1727" actId="14100"/>
          <ac:spMkLst>
            <pc:docMk/>
            <pc:sldMk cId="3427526919" sldId="508"/>
            <ac:spMk id="4" creationId="{20A51A45-403F-44EC-BB89-346025446B99}"/>
          </ac:spMkLst>
        </pc:spChg>
        <pc:spChg chg="add mod">
          <ac:chgData name="Igor Shinkar" userId="db6eb1b41a9778dd" providerId="LiveId" clId="{34AB2667-ABEA-4C57-B4E9-385F9D913571}" dt="2022-02-08T08:24:00.366" v="1800" actId="255"/>
          <ac:spMkLst>
            <pc:docMk/>
            <pc:sldMk cId="3427526919" sldId="508"/>
            <ac:spMk id="5" creationId="{3453B4D2-616D-4F9E-8152-B44BFBEB8626}"/>
          </ac:spMkLst>
        </pc:spChg>
        <pc:spChg chg="add mod">
          <ac:chgData name="Igor Shinkar" userId="db6eb1b41a9778dd" providerId="LiveId" clId="{34AB2667-ABEA-4C57-B4E9-385F9D913571}" dt="2022-02-08T08:22:22.207" v="1731" actId="14100"/>
          <ac:spMkLst>
            <pc:docMk/>
            <pc:sldMk cId="3427526919" sldId="508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32:12.630" v="3160" actId="14100"/>
          <ac:spMkLst>
            <pc:docMk/>
            <pc:sldMk cId="3427526919" sldId="508"/>
            <ac:spMk id="34" creationId="{0D405845-44A9-4C29-B6C9-FCCD9EA8D8E3}"/>
          </ac:spMkLst>
        </pc:sp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6" creationId="{7EAF330B-9E7F-4DAB-895E-051FB880D3CA}"/>
          </ac:cxnSpMkLst>
        </pc:cxn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8" creationId="{CCF8749E-2ADA-4F91-BCC2-3CBB3EADC2D0}"/>
          </ac:cxnSpMkLst>
        </pc:cxnChg>
      </pc:sldChg>
      <pc:sldChg chg="addSp delSp modSp add mod delAnim modAnim">
        <pc:chgData name="Igor Shinkar" userId="db6eb1b41a9778dd" providerId="LiveId" clId="{34AB2667-ABEA-4C57-B4E9-385F9D913571}" dt="2022-02-08T14:32:28.656" v="3171" actId="20577"/>
        <pc:sldMkLst>
          <pc:docMk/>
          <pc:sldMk cId="1033112375" sldId="509"/>
        </pc:sldMkLst>
        <pc:spChg chg="mod">
          <ac:chgData name="Igor Shinkar" userId="db6eb1b41a9778dd" providerId="LiveId" clId="{34AB2667-ABEA-4C57-B4E9-385F9D913571}" dt="2022-02-08T14:32:28.656" v="3171" actId="20577"/>
          <ac:spMkLst>
            <pc:docMk/>
            <pc:sldMk cId="1033112375" sldId="509"/>
            <ac:spMk id="3" creationId="{00000000-0000-0000-0000-000000000000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4" creationId="{20A51A45-403F-44EC-BB89-346025446B99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5" creationId="{3453B4D2-616D-4F9E-8152-B44BFBEB8626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2" creationId="{63F27292-DCC0-4953-A048-78D7D1EBE43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3" creationId="{EAD9A4B5-E4FF-4D3E-BA3A-D9EBB5BAD6FF}"/>
          </ac:spMkLst>
        </pc:spChg>
        <pc:spChg chg="add del mod">
          <ac:chgData name="Igor Shinkar" userId="db6eb1b41a9778dd" providerId="LiveId" clId="{34AB2667-ABEA-4C57-B4E9-385F9D913571}" dt="2022-02-08T08:31:03.909" v="2025" actId="478"/>
          <ac:spMkLst>
            <pc:docMk/>
            <pc:sldMk cId="1033112375" sldId="509"/>
            <ac:spMk id="15" creationId="{504B1722-A47B-4A28-A38B-D87421F82D69}"/>
          </ac:spMkLst>
        </pc:spChg>
        <pc:spChg chg="add del mod">
          <ac:chgData name="Igor Shinkar" userId="db6eb1b41a9778dd" providerId="LiveId" clId="{34AB2667-ABEA-4C57-B4E9-385F9D913571}" dt="2022-02-08T08:31:01.223" v="2024" actId="478"/>
          <ac:spMkLst>
            <pc:docMk/>
            <pc:sldMk cId="1033112375" sldId="509"/>
            <ac:spMk id="18" creationId="{23182D16-29F7-49CE-B3C2-F77B74B06728}"/>
          </ac:spMkLst>
        </pc:spChg>
        <pc:spChg chg="add mod">
          <ac:chgData name="Igor Shinkar" userId="db6eb1b41a9778dd" providerId="LiveId" clId="{34AB2667-ABEA-4C57-B4E9-385F9D913571}" dt="2022-02-08T14:17:00.783" v="2155" actId="6549"/>
          <ac:spMkLst>
            <pc:docMk/>
            <pc:sldMk cId="1033112375" sldId="509"/>
            <ac:spMk id="19" creationId="{21FEE0D8-343D-44DB-8A12-F0FAFBFC0163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0" creationId="{63E6C2C7-6277-4CF0-B4A3-D2B01989979B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1" creationId="{1A832B30-17F2-4C99-B16F-AD73F361647E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2" creationId="{A8703AAE-EF18-479C-85DD-D1DF263C64F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3" creationId="{EF3DBE33-8897-452D-BDEE-C982B9B2BD96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4" creationId="{C1ED91A0-8E1E-46FE-AE74-04A654891DD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5" creationId="{71DFD7EE-13BC-4D7F-80A6-43E82351BBD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6" creationId="{3D573563-9649-43E4-96FE-B70620E647EF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7" creationId="{C08D1AF4-F57E-42D7-A563-EEC400876929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08:29:26.751" v="1954" actId="478"/>
          <ac:spMkLst>
            <pc:docMk/>
            <pc:sldMk cId="1033112375" sldId="509"/>
            <ac:spMk id="34" creationId="{0D405845-44A9-4C29-B6C9-FCCD9EA8D8E3}"/>
          </ac:spMkLst>
        </pc:spChg>
        <pc:spChg chg="add mod">
          <ac:chgData name="Igor Shinkar" userId="db6eb1b41a9778dd" providerId="LiveId" clId="{34AB2667-ABEA-4C57-B4E9-385F9D913571}" dt="2022-02-08T14:19:06.978" v="2279" actId="164"/>
          <ac:spMkLst>
            <pc:docMk/>
            <pc:sldMk cId="1033112375" sldId="509"/>
            <ac:spMk id="34" creationId="{36A9FA6E-9487-466A-B6A3-AB59A5F02CF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35" creationId="{F73D1ABE-18AE-4DBD-BFDB-39B042A276DB}"/>
          </ac:spMkLst>
        </pc:spChg>
        <pc:grpChg chg="add mod">
          <ac:chgData name="Igor Shinkar" userId="db6eb1b41a9778dd" providerId="LiveId" clId="{34AB2667-ABEA-4C57-B4E9-385F9D913571}" dt="2022-02-08T14:25:14.685" v="2676" actId="1035"/>
          <ac:grpSpMkLst>
            <pc:docMk/>
            <pc:sldMk cId="1033112375" sldId="509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19:06.978" v="2279" actId="164"/>
          <ac:grpSpMkLst>
            <pc:docMk/>
            <pc:sldMk cId="1033112375" sldId="509"/>
            <ac:grpSpMk id="10" creationId="{D982F071-0B28-485E-9D8F-D9EC75BE693B}"/>
          </ac:grpSpMkLst>
        </pc:grp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6" creationId="{7EAF330B-9E7F-4DAB-895E-051FB880D3CA}"/>
          </ac:cxnSpMkLst>
        </pc:cxn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8" creationId="{CCF8749E-2ADA-4F91-BCC2-3CBB3EADC2D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1" creationId="{4D6F49B3-813A-452E-B5B6-50F8C890D563}"/>
          </ac:cxnSpMkLst>
        </pc:cxnChg>
        <pc:cxnChg chg="add del mod">
          <ac:chgData name="Igor Shinkar" userId="db6eb1b41a9778dd" providerId="LiveId" clId="{34AB2667-ABEA-4C57-B4E9-385F9D913571}" dt="2022-02-08T08:31:06.363" v="2026" actId="478"/>
          <ac:cxnSpMkLst>
            <pc:docMk/>
            <pc:sldMk cId="1033112375" sldId="509"/>
            <ac:cxnSpMk id="14" creationId="{7B731EB2-9EB8-4B19-891B-FFD22506E368}"/>
          </ac:cxnSpMkLst>
        </pc:cxnChg>
        <pc:cxnChg chg="add mod">
          <ac:chgData name="Igor Shinkar" userId="db6eb1b41a9778dd" providerId="LiveId" clId="{34AB2667-ABEA-4C57-B4E9-385F9D913571}" dt="2022-02-08T14:17:08.373" v="2186" actId="1038"/>
          <ac:cxnSpMkLst>
            <pc:docMk/>
            <pc:sldMk cId="1033112375" sldId="509"/>
            <ac:cxnSpMk id="16" creationId="{30205E0A-02BC-4BBE-BD21-6B1E30B1654E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7" creationId="{1E17B656-CFC0-49D2-9F87-3F462537DCC8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29" creationId="{BB95158E-AE04-4C8A-9ED7-9C77839F4C1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0" creationId="{75F5612B-3A2A-4564-978D-2FBD3F95A4ED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1" creationId="{7F379039-E189-41F8-85A9-D74C02D87641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2" creationId="{54C071A8-838E-41F8-9A4E-A971768DCAD3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3" creationId="{88F19DE6-4F06-4E51-9B27-F3BC4D745DAA}"/>
          </ac:cxnSpMkLst>
        </pc:cxnChg>
        <pc:cxnChg chg="add mod">
          <ac:chgData name="Igor Shinkar" userId="db6eb1b41a9778dd" providerId="LiveId" clId="{34AB2667-ABEA-4C57-B4E9-385F9D913571}" dt="2022-02-08T14:19:06.978" v="2279" actId="164"/>
          <ac:cxnSpMkLst>
            <pc:docMk/>
            <pc:sldMk cId="1033112375" sldId="509"/>
            <ac:cxnSpMk id="36" creationId="{51802EF1-F11C-4D37-B233-BB2BB779D238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788072495" sldId="509"/>
        </pc:sldMkLst>
      </pc:sldChg>
      <pc:sldChg chg="add del">
        <pc:chgData name="Igor Shinkar" userId="db6eb1b41a9778dd" providerId="LiveId" clId="{34AB2667-ABEA-4C57-B4E9-385F9D913571}" dt="2022-02-08T14:21:52.720" v="2365" actId="47"/>
        <pc:sldMkLst>
          <pc:docMk/>
          <pc:sldMk cId="1313546898" sldId="510"/>
        </pc:sldMkLst>
      </pc:sldChg>
      <pc:sldChg chg="add del">
        <pc:chgData name="Igor Shinkar" userId="db6eb1b41a9778dd" providerId="LiveId" clId="{34AB2667-ABEA-4C57-B4E9-385F9D913571}" dt="2022-02-08T14:22:23.272" v="2375" actId="47"/>
        <pc:sldMkLst>
          <pc:docMk/>
          <pc:sldMk cId="1325807800" sldId="510"/>
        </pc:sldMkLst>
      </pc:sldChg>
      <pc:sldChg chg="delSp modSp add mod delAnim modAnim">
        <pc:chgData name="Igor Shinkar" userId="db6eb1b41a9778dd" providerId="LiveId" clId="{34AB2667-ABEA-4C57-B4E9-385F9D913571}" dt="2022-02-09T21:16:42.277" v="4917" actId="20577"/>
        <pc:sldMkLst>
          <pc:docMk/>
          <pc:sldMk cId="4160026270" sldId="510"/>
        </pc:sldMkLst>
        <pc:spChg chg="mod">
          <ac:chgData name="Igor Shinkar" userId="db6eb1b41a9778dd" providerId="LiveId" clId="{34AB2667-ABEA-4C57-B4E9-385F9D913571}" dt="2022-02-09T21:16:42.277" v="4917" actId="20577"/>
          <ac:spMkLst>
            <pc:docMk/>
            <pc:sldMk cId="4160026270" sldId="510"/>
            <ac:spMk id="3" creationId="{00000000-0000-0000-0000-000000000000}"/>
          </ac:spMkLst>
        </pc:spChg>
        <pc:grpChg chg="del">
          <ac:chgData name="Igor Shinkar" userId="db6eb1b41a9778dd" providerId="LiveId" clId="{34AB2667-ABEA-4C57-B4E9-385F9D913571}" dt="2022-02-08T14:22:33.597" v="2377" actId="478"/>
          <ac:grpSpMkLst>
            <pc:docMk/>
            <pc:sldMk cId="4160026270" sldId="510"/>
            <ac:grpSpMk id="6" creationId="{89F8EC69-1A05-4F09-974F-A2E166A69730}"/>
          </ac:grpSpMkLst>
        </pc:grpChg>
        <pc:cxnChg chg="mod">
          <ac:chgData name="Igor Shinkar" userId="db6eb1b41a9778dd" providerId="LiveId" clId="{34AB2667-ABEA-4C57-B4E9-385F9D913571}" dt="2022-02-08T14:22:33.597" v="2377" actId="478"/>
          <ac:cxnSpMkLst>
            <pc:docMk/>
            <pc:sldMk cId="4160026270" sldId="510"/>
            <ac:cxnSpMk id="31" creationId="{7F379039-E189-41F8-85A9-D74C02D87641}"/>
          </ac:cxnSpMkLst>
        </pc:cxnChg>
      </pc:sldChg>
      <pc:sldChg chg="add del">
        <pc:chgData name="Igor Shinkar" userId="db6eb1b41a9778dd" providerId="LiveId" clId="{34AB2667-ABEA-4C57-B4E9-385F9D913571}" dt="2022-02-08T14:22:08.049" v="2368"/>
        <pc:sldMkLst>
          <pc:docMk/>
          <pc:sldMk cId="904591755" sldId="511"/>
        </pc:sldMkLst>
      </pc:sldChg>
      <pc:sldChg chg="modSp add mod">
        <pc:chgData name="Igor Shinkar" userId="db6eb1b41a9778dd" providerId="LiveId" clId="{34AB2667-ABEA-4C57-B4E9-385F9D913571}" dt="2022-02-08T14:29:10.514" v="2987" actId="20577"/>
        <pc:sldMkLst>
          <pc:docMk/>
          <pc:sldMk cId="911996931" sldId="511"/>
        </pc:sldMkLst>
        <pc:spChg chg="mod">
          <ac:chgData name="Igor Shinkar" userId="db6eb1b41a9778dd" providerId="LiveId" clId="{34AB2667-ABEA-4C57-B4E9-385F9D913571}" dt="2022-02-08T14:29:10.514" v="2987" actId="20577"/>
          <ac:spMkLst>
            <pc:docMk/>
            <pc:sldMk cId="911996931" sldId="51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292961973" sldId="511"/>
        </pc:sldMkLst>
      </pc:sldChg>
      <pc:sldChg chg="modSp add del mod">
        <pc:chgData name="Igor Shinkar" userId="db6eb1b41a9778dd" providerId="LiveId" clId="{34AB2667-ABEA-4C57-B4E9-385F9D913571}" dt="2022-02-08T14:22:19.338" v="2374"/>
        <pc:sldMkLst>
          <pc:docMk/>
          <pc:sldMk cId="1339745972" sldId="511"/>
        </pc:sldMkLst>
        <pc:spChg chg="mod">
          <ac:chgData name="Igor Shinkar" userId="db6eb1b41a9778dd" providerId="LiveId" clId="{34AB2667-ABEA-4C57-B4E9-385F9D913571}" dt="2022-02-08T14:22:18.261" v="2373" actId="1076"/>
          <ac:spMkLst>
            <pc:docMk/>
            <pc:sldMk cId="1339745972" sldId="511"/>
            <ac:spMk id="23" creationId="{EF3DBE33-8897-452D-BDEE-C982B9B2BD96}"/>
          </ac:spMkLst>
        </pc:spChg>
        <pc:grpChg chg="mod">
          <ac:chgData name="Igor Shinkar" userId="db6eb1b41a9778dd" providerId="LiveId" clId="{34AB2667-ABEA-4C57-B4E9-385F9D913571}" dt="2022-02-08T14:22:14.418" v="2371" actId="1076"/>
          <ac:grpSpMkLst>
            <pc:docMk/>
            <pc:sldMk cId="1339745972" sldId="511"/>
            <ac:grpSpMk id="6" creationId="{89F8EC69-1A05-4F09-974F-A2E166A69730}"/>
          </ac:grpSpMkLst>
        </pc:gr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11430433" sldId="512"/>
        </pc:sldMkLst>
      </pc:sldChg>
      <pc:sldChg chg="modSp add mod">
        <pc:chgData name="Igor Shinkar" userId="db6eb1b41a9778dd" providerId="LiveId" clId="{34AB2667-ABEA-4C57-B4E9-385F9D913571}" dt="2022-02-08T14:31:59.480" v="3156" actId="6549"/>
        <pc:sldMkLst>
          <pc:docMk/>
          <pc:sldMk cId="3198867731" sldId="512"/>
        </pc:sldMkLst>
        <pc:spChg chg="mod">
          <ac:chgData name="Igor Shinkar" userId="db6eb1b41a9778dd" providerId="LiveId" clId="{34AB2667-ABEA-4C57-B4E9-385F9D913571}" dt="2022-02-08T14:31:59.480" v="3156" actId="6549"/>
          <ac:spMkLst>
            <pc:docMk/>
            <pc:sldMk cId="3198867731" sldId="51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94792213" sldId="513"/>
        </pc:sldMkLst>
      </pc:sldChg>
      <pc:sldChg chg="addSp delSp modSp add mod modAnim">
        <pc:chgData name="Igor Shinkar" userId="db6eb1b41a9778dd" providerId="LiveId" clId="{34AB2667-ABEA-4C57-B4E9-385F9D913571}" dt="2022-02-09T21:09:54.122" v="4898" actId="255"/>
        <pc:sldMkLst>
          <pc:docMk/>
          <pc:sldMk cId="1562137297" sldId="513"/>
        </pc:sldMkLst>
        <pc:spChg chg="mod">
          <ac:chgData name="Igor Shinkar" userId="db6eb1b41a9778dd" providerId="LiveId" clId="{34AB2667-ABEA-4C57-B4E9-385F9D913571}" dt="2022-02-09T21:09:54.122" v="4898" actId="255"/>
          <ac:spMkLst>
            <pc:docMk/>
            <pc:sldMk cId="1562137297" sldId="51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8:22.423" v="3537" actId="1076"/>
          <ac:spMkLst>
            <pc:docMk/>
            <pc:sldMk cId="1562137297" sldId="513"/>
            <ac:spMk id="21" creationId="{1A832B30-17F2-4C99-B16F-AD73F361647E}"/>
          </ac:spMkLst>
        </pc:spChg>
        <pc:spChg chg="mod">
          <ac:chgData name="Igor Shinkar" userId="db6eb1b41a9778dd" providerId="LiveId" clId="{34AB2667-ABEA-4C57-B4E9-385F9D913571}" dt="2022-02-08T14:38:15.558" v="3535" actId="1076"/>
          <ac:spMkLst>
            <pc:docMk/>
            <pc:sldMk cId="1562137297" sldId="513"/>
            <ac:spMk id="25" creationId="{71DFD7EE-13BC-4D7F-80A6-43E82351BBD4}"/>
          </ac:spMkLst>
        </pc:spChg>
        <pc:spChg chg="mod">
          <ac:chgData name="Igor Shinkar" userId="db6eb1b41a9778dd" providerId="LiveId" clId="{34AB2667-ABEA-4C57-B4E9-385F9D913571}" dt="2022-02-08T14:38:25.840" v="3542" actId="1037"/>
          <ac:spMkLst>
            <pc:docMk/>
            <pc:sldMk cId="1562137297" sldId="513"/>
            <ac:spMk id="26" creationId="{3D573563-9649-43E4-96FE-B70620E647EF}"/>
          </ac:spMkLst>
        </pc:spChg>
        <pc:spChg chg="mod">
          <ac:chgData name="Igor Shinkar" userId="db6eb1b41a9778dd" providerId="LiveId" clId="{34AB2667-ABEA-4C57-B4E9-385F9D913571}" dt="2022-02-08T14:38:34.756" v="3545" actId="20577"/>
          <ac:spMkLst>
            <pc:docMk/>
            <pc:sldMk cId="1562137297" sldId="513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14:39:36.507" v="3602" actId="478"/>
          <ac:spMkLst>
            <pc:docMk/>
            <pc:sldMk cId="1562137297" sldId="513"/>
            <ac:spMk id="34" creationId="{36A9FA6E-9487-466A-B6A3-AB59A5F02CF2}"/>
          </ac:spMkLst>
        </pc:spChg>
        <pc:spChg chg="mod">
          <ac:chgData name="Igor Shinkar" userId="db6eb1b41a9778dd" providerId="LiveId" clId="{34AB2667-ABEA-4C57-B4E9-385F9D913571}" dt="2022-02-08T14:41:53.623" v="3744" actId="1036"/>
          <ac:spMkLst>
            <pc:docMk/>
            <pc:sldMk cId="1562137297" sldId="513"/>
            <ac:spMk id="35" creationId="{F73D1ABE-18AE-4DBD-BFDB-39B042A276DB}"/>
          </ac:spMkLst>
        </pc:spChg>
        <pc:spChg chg="add mod">
          <ac:chgData name="Igor Shinkar" userId="db6eb1b41a9778dd" providerId="LiveId" clId="{34AB2667-ABEA-4C57-B4E9-385F9D913571}" dt="2022-02-08T14:39:09.713" v="3551" actId="164"/>
          <ac:spMkLst>
            <pc:docMk/>
            <pc:sldMk cId="1562137297" sldId="513"/>
            <ac:spMk id="38" creationId="{293058E3-2DB8-4BCA-8920-956E03F4691B}"/>
          </ac:spMkLst>
        </pc:spChg>
        <pc:spChg chg="add del">
          <ac:chgData name="Igor Shinkar" userId="db6eb1b41a9778dd" providerId="LiveId" clId="{34AB2667-ABEA-4C57-B4E9-385F9D913571}" dt="2022-02-08T14:44:48.458" v="3864" actId="22"/>
          <ac:spMkLst>
            <pc:docMk/>
            <pc:sldMk cId="1562137297" sldId="513"/>
            <ac:spMk id="43" creationId="{1877E4D2-3123-4435-A40E-29545253E897}"/>
          </ac:spMkLst>
        </pc:spChg>
        <pc:grpChg chg="mod">
          <ac:chgData name="Igor Shinkar" userId="db6eb1b41a9778dd" providerId="LiveId" clId="{34AB2667-ABEA-4C57-B4E9-385F9D913571}" dt="2022-02-08T14:39:01.157" v="3549" actId="164"/>
          <ac:grpSpMkLst>
            <pc:docMk/>
            <pc:sldMk cId="1562137297" sldId="513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39:09.713" v="3551" actId="164"/>
          <ac:grpSpMkLst>
            <pc:docMk/>
            <pc:sldMk cId="1562137297" sldId="513"/>
            <ac:grpSpMk id="40" creationId="{1847B1DE-18CE-4F36-928B-CB3D9E2CB04F}"/>
          </ac:grpSpMkLst>
        </pc:grpChg>
        <pc:grpChg chg="add mod">
          <ac:chgData name="Igor Shinkar" userId="db6eb1b41a9778dd" providerId="LiveId" clId="{34AB2667-ABEA-4C57-B4E9-385F9D913571}" dt="2022-02-08T14:40:36.732" v="3681" actId="1036"/>
          <ac:grpSpMkLst>
            <pc:docMk/>
            <pc:sldMk cId="1562137297" sldId="513"/>
            <ac:grpSpMk id="41" creationId="{C166BCD3-5DAF-47E7-AE1D-78038DD708BA}"/>
          </ac:grpSpMkLst>
        </pc:grpChg>
        <pc:cxnChg chg="del">
          <ac:chgData name="Igor Shinkar" userId="db6eb1b41a9778dd" providerId="LiveId" clId="{34AB2667-ABEA-4C57-B4E9-385F9D913571}" dt="2022-02-08T14:39:39.940" v="3603" actId="478"/>
          <ac:cxnSpMkLst>
            <pc:docMk/>
            <pc:sldMk cId="1562137297" sldId="513"/>
            <ac:cxnSpMk id="16" creationId="{30205E0A-02BC-4BBE-BD21-6B1E30B1654E}"/>
          </ac:cxnSpMkLst>
        </pc:cxnChg>
        <pc:cxnChg chg="mod">
          <ac:chgData name="Igor Shinkar" userId="db6eb1b41a9778dd" providerId="LiveId" clId="{34AB2667-ABEA-4C57-B4E9-385F9D913571}" dt="2022-02-08T14:38:49.852" v="3548" actId="14100"/>
          <ac:cxnSpMkLst>
            <pc:docMk/>
            <pc:sldMk cId="1562137297" sldId="513"/>
            <ac:cxnSpMk id="29" creationId="{BB95158E-AE04-4C8A-9ED7-9C77839F4C10}"/>
          </ac:cxnSpMkLst>
        </pc:cxnChg>
        <pc:cxnChg chg="del">
          <ac:chgData name="Igor Shinkar" userId="db6eb1b41a9778dd" providerId="LiveId" clId="{34AB2667-ABEA-4C57-B4E9-385F9D913571}" dt="2022-02-08T14:37:06.627" v="3484" actId="478"/>
          <ac:cxnSpMkLst>
            <pc:docMk/>
            <pc:sldMk cId="1562137297" sldId="513"/>
            <ac:cxnSpMk id="30" creationId="{75F5612B-3A2A-4564-978D-2FBD3F95A4ED}"/>
          </ac:cxnSpMkLst>
        </pc:cxnChg>
        <pc:cxnChg chg="del mod">
          <ac:chgData name="Igor Shinkar" userId="db6eb1b41a9778dd" providerId="LiveId" clId="{34AB2667-ABEA-4C57-B4E9-385F9D913571}" dt="2022-02-08T14:37:09.620" v="3485" actId="478"/>
          <ac:cxnSpMkLst>
            <pc:docMk/>
            <pc:sldMk cId="1562137297" sldId="513"/>
            <ac:cxnSpMk id="31" creationId="{7F379039-E189-41F8-85A9-D74C02D87641}"/>
          </ac:cxnSpMkLst>
        </pc:cxnChg>
        <pc:cxnChg chg="del">
          <ac:chgData name="Igor Shinkar" userId="db6eb1b41a9778dd" providerId="LiveId" clId="{34AB2667-ABEA-4C57-B4E9-385F9D913571}" dt="2022-02-08T14:37:12.829" v="3486" actId="478"/>
          <ac:cxnSpMkLst>
            <pc:docMk/>
            <pc:sldMk cId="1562137297" sldId="513"/>
            <ac:cxnSpMk id="32" creationId="{54C071A8-838E-41F8-9A4E-A971768DCAD3}"/>
          </ac:cxnSpMkLst>
        </pc:cxnChg>
        <pc:cxnChg chg="mod">
          <ac:chgData name="Igor Shinkar" userId="db6eb1b41a9778dd" providerId="LiveId" clId="{34AB2667-ABEA-4C57-B4E9-385F9D913571}" dt="2022-02-08T14:41:48.207" v="3732" actId="1036"/>
          <ac:cxnSpMkLst>
            <pc:docMk/>
            <pc:sldMk cId="1562137297" sldId="513"/>
            <ac:cxnSpMk id="33" creationId="{88F19DE6-4F06-4E51-9B27-F3BC4D745DAA}"/>
          </ac:cxnSpMkLst>
        </pc:cxnChg>
        <pc:cxnChg chg="mod">
          <ac:chgData name="Igor Shinkar" userId="db6eb1b41a9778dd" providerId="LiveId" clId="{34AB2667-ABEA-4C57-B4E9-385F9D913571}" dt="2022-02-08T14:37:54.974" v="3530" actId="14100"/>
          <ac:cxnSpMkLst>
            <pc:docMk/>
            <pc:sldMk cId="1562137297" sldId="513"/>
            <ac:cxnSpMk id="36" creationId="{51802EF1-F11C-4D37-B233-BB2BB779D238}"/>
          </ac:cxnSpMkLst>
        </pc:cxnChg>
        <pc:cxnChg chg="add mod">
          <ac:chgData name="Igor Shinkar" userId="db6eb1b41a9778dd" providerId="LiveId" clId="{34AB2667-ABEA-4C57-B4E9-385F9D913571}" dt="2022-02-08T14:39:01.157" v="3549" actId="164"/>
          <ac:cxnSpMkLst>
            <pc:docMk/>
            <pc:sldMk cId="1562137297" sldId="513"/>
            <ac:cxnSpMk id="37" creationId="{F7193077-F8F5-4080-A6B3-C405A5F5F46D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03559428" sldId="514"/>
        </pc:sldMkLst>
      </pc:sldChg>
      <pc:sldChg chg="add">
        <pc:chgData name="Igor Shinkar" userId="db6eb1b41a9778dd" providerId="LiveId" clId="{34AB2667-ABEA-4C57-B4E9-385F9D913571}" dt="2022-02-08T14:44:52.088" v="3865"/>
        <pc:sldMkLst>
          <pc:docMk/>
          <pc:sldMk cId="3177828465" sldId="514"/>
        </pc:sldMkLst>
      </pc:sldChg>
      <pc:sldChg chg="modSp add mod ord modAnim">
        <pc:chgData name="Igor Shinkar" userId="db6eb1b41a9778dd" providerId="LiveId" clId="{34AB2667-ABEA-4C57-B4E9-385F9D913571}" dt="2022-02-08T15:03:21.991" v="4310" actId="115"/>
        <pc:sldMkLst>
          <pc:docMk/>
          <pc:sldMk cId="3832433407" sldId="515"/>
        </pc:sldMkLst>
        <pc:spChg chg="mod">
          <ac:chgData name="Igor Shinkar" userId="db6eb1b41a9778dd" providerId="LiveId" clId="{34AB2667-ABEA-4C57-B4E9-385F9D913571}" dt="2022-02-08T14:46:47.440" v="3906" actId="255"/>
          <ac:spMkLst>
            <pc:docMk/>
            <pc:sldMk cId="3832433407" sldId="515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5:03:21.991" v="4310" actId="115"/>
          <ac:spMkLst>
            <pc:docMk/>
            <pc:sldMk cId="3832433407" sldId="515"/>
            <ac:spMk id="3" creationId="{00000000-0000-0000-0000-000000000000}"/>
          </ac:spMkLst>
        </pc:spChg>
      </pc:sldChg>
      <pc:sldChg chg="modSp add ord modAnim">
        <pc:chgData name="Igor Shinkar" userId="db6eb1b41a9778dd" providerId="LiveId" clId="{34AB2667-ABEA-4C57-B4E9-385F9D913571}" dt="2022-02-08T14:48:58.033" v="3978"/>
        <pc:sldMkLst>
          <pc:docMk/>
          <pc:sldMk cId="323852647" sldId="516"/>
        </pc:sldMkLst>
        <pc:spChg chg="mod">
          <ac:chgData name="Igor Shinkar" userId="db6eb1b41a9778dd" providerId="LiveId" clId="{34AB2667-ABEA-4C57-B4E9-385F9D913571}" dt="2022-02-08T14:48:08.445" v="3960" actId="5793"/>
          <ac:spMkLst>
            <pc:docMk/>
            <pc:sldMk cId="323852647" sldId="516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704769466" sldId="516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82628596" sldId="517"/>
        </pc:sldMkLst>
      </pc:sldChg>
      <pc:sldChg chg="new del">
        <pc:chgData name="Igor Shinkar" userId="db6eb1b41a9778dd" providerId="LiveId" clId="{34AB2667-ABEA-4C57-B4E9-385F9D913571}" dt="2022-02-08T14:49:00.557" v="3980" actId="47"/>
        <pc:sldMkLst>
          <pc:docMk/>
          <pc:sldMk cId="1309840987" sldId="517"/>
        </pc:sldMkLst>
      </pc:sldChg>
      <pc:sldChg chg="addSp delSp modSp add mod modAnim">
        <pc:chgData name="Igor Shinkar" userId="db6eb1b41a9778dd" providerId="LiveId" clId="{34AB2667-ABEA-4C57-B4E9-385F9D913571}" dt="2022-02-08T15:02:52.601" v="4286" actId="20577"/>
        <pc:sldMkLst>
          <pc:docMk/>
          <pc:sldMk cId="2824758475" sldId="517"/>
        </pc:sldMkLst>
        <pc:spChg chg="mod">
          <ac:chgData name="Igor Shinkar" userId="db6eb1b41a9778dd" providerId="LiveId" clId="{34AB2667-ABEA-4C57-B4E9-385F9D913571}" dt="2022-02-08T15:02:52.601" v="4286" actId="20577"/>
          <ac:spMkLst>
            <pc:docMk/>
            <pc:sldMk cId="2824758475" sldId="517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14:57:18.331" v="4120"/>
          <ac:spMkLst>
            <pc:docMk/>
            <pc:sldMk cId="2824758475" sldId="517"/>
            <ac:spMk id="4" creationId="{D0C17BAD-4CD7-4C7F-BEA2-5C1B57951943}"/>
          </ac:spMkLst>
        </pc:spChg>
        <pc:spChg chg="add mod">
          <ac:chgData name="Igor Shinkar" userId="db6eb1b41a9778dd" providerId="LiveId" clId="{34AB2667-ABEA-4C57-B4E9-385F9D913571}" dt="2022-02-08T14:58:55.689" v="4181" actId="1037"/>
          <ac:spMkLst>
            <pc:docMk/>
            <pc:sldMk cId="2824758475" sldId="517"/>
            <ac:spMk id="6" creationId="{EF6EF5BF-C94B-45F6-A0F7-25156A553C43}"/>
          </ac:spMkLst>
        </pc:spChg>
        <pc:spChg chg="add mod">
          <ac:chgData name="Igor Shinkar" userId="db6eb1b41a9778dd" providerId="LiveId" clId="{34AB2667-ABEA-4C57-B4E9-385F9D913571}" dt="2022-02-08T14:59:55.260" v="4191" actId="14100"/>
          <ac:spMkLst>
            <pc:docMk/>
            <pc:sldMk cId="2824758475" sldId="517"/>
            <ac:spMk id="7" creationId="{D53795E6-0B97-4317-BADB-98DF6B86C87E}"/>
          </ac:spMkLst>
        </pc:spChg>
        <pc:spChg chg="add mod">
          <ac:chgData name="Igor Shinkar" userId="db6eb1b41a9778dd" providerId="LiveId" clId="{34AB2667-ABEA-4C57-B4E9-385F9D913571}" dt="2022-02-08T15:00:51.300" v="4209" actId="2711"/>
          <ac:spMkLst>
            <pc:docMk/>
            <pc:sldMk cId="2824758475" sldId="517"/>
            <ac:spMk id="8" creationId="{24BB720B-F0D9-45BE-AB7D-C7531FCA3817}"/>
          </ac:spMkLst>
        </pc:spChg>
        <pc:spChg chg="add mod">
          <ac:chgData name="Igor Shinkar" userId="db6eb1b41a9778dd" providerId="LiveId" clId="{34AB2667-ABEA-4C57-B4E9-385F9D913571}" dt="2022-02-08T15:02:28.460" v="4251" actId="1038"/>
          <ac:spMkLst>
            <pc:docMk/>
            <pc:sldMk cId="2824758475" sldId="517"/>
            <ac:spMk id="13" creationId="{3F126FAF-D36D-4201-A1E2-15A63F48B9DD}"/>
          </ac:spMkLst>
        </pc:spChg>
        <pc:spChg chg="add mod">
          <ac:chgData name="Igor Shinkar" userId="db6eb1b41a9778dd" providerId="LiveId" clId="{34AB2667-ABEA-4C57-B4E9-385F9D913571}" dt="2022-02-08T15:01:39.258" v="4245" actId="1038"/>
          <ac:spMkLst>
            <pc:docMk/>
            <pc:sldMk cId="2824758475" sldId="517"/>
            <ac:spMk id="14" creationId="{0F4370BE-8165-4142-910E-688C34C595FC}"/>
          </ac:spMkLst>
        </pc:spChg>
        <pc:picChg chg="add del mod">
          <ac:chgData name="Igor Shinkar" userId="db6eb1b41a9778dd" providerId="LiveId" clId="{34AB2667-ABEA-4C57-B4E9-385F9D913571}" dt="2022-02-08T14:57:36.204" v="4123" actId="478"/>
          <ac:picMkLst>
            <pc:docMk/>
            <pc:sldMk cId="2824758475" sldId="517"/>
            <ac:picMk id="5" creationId="{DE63C5F8-4E07-478A-AE7F-CA3A93E77482}"/>
          </ac:picMkLst>
        </pc:picChg>
        <pc:cxnChg chg="add mod">
          <ac:chgData name="Igor Shinkar" userId="db6eb1b41a9778dd" providerId="LiveId" clId="{34AB2667-ABEA-4C57-B4E9-385F9D913571}" dt="2022-02-08T15:00:36.817" v="4196" actId="14100"/>
          <ac:cxnSpMkLst>
            <pc:docMk/>
            <pc:sldMk cId="2824758475" sldId="517"/>
            <ac:cxnSpMk id="9" creationId="{07AA9CF2-B7FC-4B4F-ADBA-F059ED834FDE}"/>
          </ac:cxnSpMkLst>
        </pc:cxnChg>
        <pc:cxnChg chg="add mod">
          <ac:chgData name="Igor Shinkar" userId="db6eb1b41a9778dd" providerId="LiveId" clId="{34AB2667-ABEA-4C57-B4E9-385F9D913571}" dt="2022-02-08T15:02:28.460" v="4251" actId="1038"/>
          <ac:cxnSpMkLst>
            <pc:docMk/>
            <pc:sldMk cId="2824758475" sldId="517"/>
            <ac:cxnSpMk id="15" creationId="{1BCFA52B-698E-4E1E-96DB-0E0A7F2E0E6A}"/>
          </ac:cxnSpMkLst>
        </pc:cxnChg>
      </pc:sldChg>
      <pc:sldChg chg="modSp add mod modAnim">
        <pc:chgData name="Igor Shinkar" userId="db6eb1b41a9778dd" providerId="LiveId" clId="{34AB2667-ABEA-4C57-B4E9-385F9D913571}" dt="2022-02-09T20:54:50.595" v="4858" actId="20577"/>
        <pc:sldMkLst>
          <pc:docMk/>
          <pc:sldMk cId="328095257" sldId="518"/>
        </pc:sldMkLst>
        <pc:spChg chg="mod">
          <ac:chgData name="Igor Shinkar" userId="db6eb1b41a9778dd" providerId="LiveId" clId="{34AB2667-ABEA-4C57-B4E9-385F9D913571}" dt="2022-02-09T20:24:24.212" v="4312"/>
          <ac:spMkLst>
            <pc:docMk/>
            <pc:sldMk cId="328095257" sldId="518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54:50.595" v="4858" actId="20577"/>
          <ac:spMkLst>
            <pc:docMk/>
            <pc:sldMk cId="328095257" sldId="518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90140729" sldId="51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16343188" sldId="519"/>
        </pc:sldMkLst>
      </pc:sldChg>
      <pc:sldChg chg="modSp add modAnim">
        <pc:chgData name="Igor Shinkar" userId="db6eb1b41a9778dd" providerId="LiveId" clId="{34AB2667-ABEA-4C57-B4E9-385F9D913571}" dt="2022-02-09T20:45:16.586" v="4775" actId="20577"/>
        <pc:sldMkLst>
          <pc:docMk/>
          <pc:sldMk cId="2029747950" sldId="519"/>
        </pc:sldMkLst>
        <pc:spChg chg="mod">
          <ac:chgData name="Igor Shinkar" userId="db6eb1b41a9778dd" providerId="LiveId" clId="{34AB2667-ABEA-4C57-B4E9-385F9D913571}" dt="2022-02-09T20:45:16.586" v="4775" actId="20577"/>
          <ac:spMkLst>
            <pc:docMk/>
            <pc:sldMk cId="2029747950" sldId="519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2077757" sldId="520"/>
        </pc:sldMkLst>
      </pc:sldChg>
      <pc:sldChg chg="modSp add modAnim">
        <pc:chgData name="Igor Shinkar" userId="db6eb1b41a9778dd" providerId="LiveId" clId="{34AB2667-ABEA-4C57-B4E9-385F9D913571}" dt="2022-02-09T21:20:29.036" v="5200" actId="20577"/>
        <pc:sldMkLst>
          <pc:docMk/>
          <pc:sldMk cId="3646341729" sldId="520"/>
        </pc:sldMkLst>
        <pc:spChg chg="mod">
          <ac:chgData name="Igor Shinkar" userId="db6eb1b41a9778dd" providerId="LiveId" clId="{34AB2667-ABEA-4C57-B4E9-385F9D913571}" dt="2022-02-09T21:20:29.036" v="5200" actId="20577"/>
          <ac:spMkLst>
            <pc:docMk/>
            <pc:sldMk cId="3646341729" sldId="520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080286751" sldId="52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60657874" sldId="52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256570792" sldId="523"/>
        </pc:sldMkLst>
      </pc:sldChg>
    </pc:docChg>
  </pc:docChgLst>
  <pc:docChgLst>
    <pc:chgData name="Igor Shinkar" userId="db6eb1b41a9778dd" providerId="LiveId" clId="{BB4316BA-964A-4111-8B8C-8EF9D4624536}"/>
    <pc:docChg chg="undo custSel addSld delSld modSld sldOrd">
      <pc:chgData name="Igor Shinkar" userId="db6eb1b41a9778dd" providerId="LiveId" clId="{BB4316BA-964A-4111-8B8C-8EF9D4624536}" dt="2022-02-14T22:24:35.728" v="3231" actId="6549"/>
      <pc:docMkLst>
        <pc:docMk/>
      </pc:docMkLst>
      <pc:sldChg chg="modSp mod">
        <pc:chgData name="Igor Shinkar" userId="db6eb1b41a9778dd" providerId="LiveId" clId="{BB4316BA-964A-4111-8B8C-8EF9D4624536}" dt="2022-02-14T20:29:35.450" v="1495" actId="20577"/>
        <pc:sldMkLst>
          <pc:docMk/>
          <pc:sldMk cId="0" sldId="256"/>
        </pc:sldMkLst>
        <pc:spChg chg="mod">
          <ac:chgData name="Igor Shinkar" userId="db6eb1b41a9778dd" providerId="LiveId" clId="{BB4316BA-964A-4111-8B8C-8EF9D4624536}" dt="2022-02-14T20:29:35.450" v="1495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Anim">
        <pc:chgData name="Igor Shinkar" userId="db6eb1b41a9778dd" providerId="LiveId" clId="{BB4316BA-964A-4111-8B8C-8EF9D4624536}" dt="2022-02-14T20:33:22.017" v="1534" actId="20577"/>
        <pc:sldMkLst>
          <pc:docMk/>
          <pc:sldMk cId="1348404624" sldId="362"/>
        </pc:sldMkLst>
        <pc:spChg chg="mod">
          <ac:chgData name="Igor Shinkar" userId="db6eb1b41a9778dd" providerId="LiveId" clId="{BB4316BA-964A-4111-8B8C-8EF9D4624536}" dt="2022-02-14T20:33:22.017" v="1534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BB4316BA-964A-4111-8B8C-8EF9D4624536}" dt="2022-02-14T20:54:12.793" v="1635" actId="20577"/>
        <pc:sldMkLst>
          <pc:docMk/>
          <pc:sldMk cId="4275399684" sldId="490"/>
        </pc:sldMkLst>
        <pc:spChg chg="mod">
          <ac:chgData name="Igor Shinkar" userId="db6eb1b41a9778dd" providerId="LiveId" clId="{BB4316BA-964A-4111-8B8C-8EF9D4624536}" dt="2022-02-11T20:04:59.498" v="424" actId="20577"/>
          <ac:spMkLst>
            <pc:docMk/>
            <pc:sldMk cId="4275399684" sldId="490"/>
            <ac:spMk id="3" creationId="{00000000-0000-0000-0000-000000000000}"/>
          </ac:spMkLst>
        </pc:spChg>
        <pc:spChg chg="mod">
          <ac:chgData name="Igor Shinkar" userId="db6eb1b41a9778dd" providerId="LiveId" clId="{BB4316BA-964A-4111-8B8C-8EF9D4624536}" dt="2022-02-11T20:00:27.674" v="180" actId="20577"/>
          <ac:spMkLst>
            <pc:docMk/>
            <pc:sldMk cId="4275399684" sldId="490"/>
            <ac:spMk id="6" creationId="{3ADAB798-F9C6-4D04-B14F-E7A165F2DB92}"/>
          </ac:spMkLst>
        </pc:spChg>
        <pc:spChg chg="mod">
          <ac:chgData name="Igor Shinkar" userId="db6eb1b41a9778dd" providerId="LiveId" clId="{BB4316BA-964A-4111-8B8C-8EF9D4624536}" dt="2022-02-11T20:00:20.888" v="175" actId="6549"/>
          <ac:spMkLst>
            <pc:docMk/>
            <pc:sldMk cId="4275399684" sldId="490"/>
            <ac:spMk id="7" creationId="{05A4276E-8E22-450A-9B07-BE8DB23E853E}"/>
          </ac:spMkLst>
        </pc:spChg>
        <pc:spChg chg="mod">
          <ac:chgData name="Igor Shinkar" userId="db6eb1b41a9778dd" providerId="LiveId" clId="{BB4316BA-964A-4111-8B8C-8EF9D4624536}" dt="2022-02-11T20:02:03.701" v="230" actId="57"/>
          <ac:spMkLst>
            <pc:docMk/>
            <pc:sldMk cId="4275399684" sldId="490"/>
            <ac:spMk id="11" creationId="{CFE32C12-7E63-4810-A746-7115C1E803DA}"/>
          </ac:spMkLst>
        </pc:spChg>
        <pc:spChg chg="mod">
          <ac:chgData name="Igor Shinkar" userId="db6eb1b41a9778dd" providerId="LiveId" clId="{BB4316BA-964A-4111-8B8C-8EF9D4624536}" dt="2022-02-11T20:01:55.704" v="218" actId="20577"/>
          <ac:spMkLst>
            <pc:docMk/>
            <pc:sldMk cId="4275399684" sldId="490"/>
            <ac:spMk id="12" creationId="{1B20F03F-ECE2-4AE1-B062-1B27CD2C7AD3}"/>
          </ac:spMkLst>
        </pc:spChg>
        <pc:spChg chg="mod">
          <ac:chgData name="Igor Shinkar" userId="db6eb1b41a9778dd" providerId="LiveId" clId="{BB4316BA-964A-4111-8B8C-8EF9D4624536}" dt="2022-02-11T20:01:15" v="203" actId="20577"/>
          <ac:spMkLst>
            <pc:docMk/>
            <pc:sldMk cId="4275399684" sldId="490"/>
            <ac:spMk id="15" creationId="{FAB6B775-75F0-4A1E-A29A-541FC49C3574}"/>
          </ac:spMkLst>
        </pc:spChg>
        <pc:spChg chg="mod">
          <ac:chgData name="Igor Shinkar" userId="db6eb1b41a9778dd" providerId="LiveId" clId="{BB4316BA-964A-4111-8B8C-8EF9D4624536}" dt="2022-02-11T20:01:03.317" v="191" actId="57"/>
          <ac:spMkLst>
            <pc:docMk/>
            <pc:sldMk cId="4275399684" sldId="490"/>
            <ac:spMk id="16" creationId="{065F1F40-41CE-4C08-A069-1C5EFCD48B51}"/>
          </ac:spMkLst>
        </pc:spChg>
        <pc:spChg chg="mod">
          <ac:chgData name="Igor Shinkar" userId="db6eb1b41a9778dd" providerId="LiveId" clId="{BB4316BA-964A-4111-8B8C-8EF9D4624536}" dt="2022-02-11T20:04:19.885" v="376" actId="14100"/>
          <ac:spMkLst>
            <pc:docMk/>
            <pc:sldMk cId="4275399684" sldId="490"/>
            <ac:spMk id="37" creationId="{F5D2E062-9011-4747-9278-376BFC9A94B8}"/>
          </ac:spMkLst>
        </pc:spChg>
        <pc:spChg chg="mod">
          <ac:chgData name="Igor Shinkar" userId="db6eb1b41a9778dd" providerId="LiveId" clId="{BB4316BA-964A-4111-8B8C-8EF9D4624536}" dt="2022-02-14T20:54:12.793" v="1635" actId="20577"/>
          <ac:spMkLst>
            <pc:docMk/>
            <pc:sldMk cId="4275399684" sldId="490"/>
            <ac:spMk id="38" creationId="{EF048111-8D1E-47D2-9779-F4B9A68D7B5A}"/>
          </ac:spMkLst>
        </pc:spChg>
        <pc:cxnChg chg="mod">
          <ac:chgData name="Igor Shinkar" userId="db6eb1b41a9778dd" providerId="LiveId" clId="{BB4316BA-964A-4111-8B8C-8EF9D4624536}" dt="2022-02-11T20:01:54.041" v="217" actId="14100"/>
          <ac:cxnSpMkLst>
            <pc:docMk/>
            <pc:sldMk cId="4275399684" sldId="490"/>
            <ac:cxnSpMk id="13" creationId="{DABFC6A3-BBEB-4972-BB3B-D9DE66DC2E60}"/>
          </ac:cxnSpMkLst>
        </pc:cxnChg>
        <pc:cxnChg chg="mod">
          <ac:chgData name="Igor Shinkar" userId="db6eb1b41a9778dd" providerId="LiveId" clId="{BB4316BA-964A-4111-8B8C-8EF9D4624536}" dt="2022-02-11T20:01:47.971" v="216" actId="1076"/>
          <ac:cxnSpMkLst>
            <pc:docMk/>
            <pc:sldMk cId="4275399684" sldId="490"/>
            <ac:cxnSpMk id="14" creationId="{7B2819A2-35A7-4B2B-B0A2-EC8F042FB450}"/>
          </ac:cxnSpMkLst>
        </pc:cxnChg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1199358337" sldId="499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757525877" sldId="50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927156886" sldId="501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94380451" sldId="502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09439770" sldId="503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98393947" sldId="504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498019709" sldId="505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383331164" sldId="506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84232696" sldId="507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427526919" sldId="508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033112375" sldId="509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4160026270" sldId="51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198867731" sldId="512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562137297" sldId="513"/>
        </pc:sldMkLst>
      </pc:sldChg>
      <pc:sldChg chg="add del">
        <pc:chgData name="Igor Shinkar" userId="db6eb1b41a9778dd" providerId="LiveId" clId="{BB4316BA-964A-4111-8B8C-8EF9D4624536}" dt="2022-02-11T19:03:08.750" v="62" actId="47"/>
        <pc:sldMkLst>
          <pc:docMk/>
          <pc:sldMk cId="3177828465" sldId="514"/>
        </pc:sldMkLst>
      </pc:sldChg>
      <pc:sldChg chg="modSp">
        <pc:chgData name="Igor Shinkar" userId="db6eb1b41a9778dd" providerId="LiveId" clId="{BB4316BA-964A-4111-8B8C-8EF9D4624536}" dt="2022-02-14T20:41:54.153" v="1620" actId="58"/>
        <pc:sldMkLst>
          <pc:docMk/>
          <pc:sldMk cId="3832433407" sldId="515"/>
        </pc:sldMkLst>
        <pc:spChg chg="mod">
          <ac:chgData name="Igor Shinkar" userId="db6eb1b41a9778dd" providerId="LiveId" clId="{BB4316BA-964A-4111-8B8C-8EF9D4624536}" dt="2022-02-14T20:41:54.153" v="1620" actId="58"/>
          <ac:spMkLst>
            <pc:docMk/>
            <pc:sldMk cId="3832433407" sldId="515"/>
            <ac:spMk id="3" creationId="{00000000-0000-0000-0000-000000000000}"/>
          </ac:spMkLst>
        </pc:spChg>
      </pc:sldChg>
      <pc:sldChg chg="modSp">
        <pc:chgData name="Igor Shinkar" userId="db6eb1b41a9778dd" providerId="LiveId" clId="{BB4316BA-964A-4111-8B8C-8EF9D4624536}" dt="2022-02-14T20:44:38.206" v="1622" actId="58"/>
        <pc:sldMkLst>
          <pc:docMk/>
          <pc:sldMk cId="2824758475" sldId="517"/>
        </pc:sldMkLst>
        <pc:spChg chg="mod">
          <ac:chgData name="Igor Shinkar" userId="db6eb1b41a9778dd" providerId="LiveId" clId="{BB4316BA-964A-4111-8B8C-8EF9D4624536}" dt="2022-02-14T20:44:38.206" v="1622" actId="58"/>
          <ac:spMkLst>
            <pc:docMk/>
            <pc:sldMk cId="2824758475" sldId="517"/>
            <ac:spMk id="3" creationId="{00000000-0000-0000-0000-000000000000}"/>
          </ac:spMkLst>
        </pc:spChg>
      </pc:sldChg>
      <pc:sldChg chg="del">
        <pc:chgData name="Igor Shinkar" userId="db6eb1b41a9778dd" providerId="LiveId" clId="{BB4316BA-964A-4111-8B8C-8EF9D4624536}" dt="2022-02-11T19:02:51.261" v="55" actId="2696"/>
        <pc:sldMkLst>
          <pc:docMk/>
          <pc:sldMk cId="328095257" sldId="518"/>
        </pc:sldMkLst>
      </pc:sldChg>
      <pc:sldChg chg="modSp add">
        <pc:chgData name="Igor Shinkar" userId="db6eb1b41a9778dd" providerId="LiveId" clId="{BB4316BA-964A-4111-8B8C-8EF9D4624536}" dt="2022-02-14T20:35:28.113" v="1618" actId="20577"/>
        <pc:sldMkLst>
          <pc:docMk/>
          <pc:sldMk cId="2416019797" sldId="518"/>
        </pc:sldMkLst>
        <pc:spChg chg="mod">
          <ac:chgData name="Igor Shinkar" userId="db6eb1b41a9778dd" providerId="LiveId" clId="{BB4316BA-964A-4111-8B8C-8EF9D4624536}" dt="2022-02-14T20:35:28.113" v="1618" actId="20577"/>
          <ac:spMkLst>
            <pc:docMk/>
            <pc:sldMk cId="2416019797" sldId="518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5.526" v="60" actId="47"/>
        <pc:sldMkLst>
          <pc:docMk/>
          <pc:sldMk cId="2029747950" sldId="519"/>
        </pc:sldMkLst>
      </pc:sldChg>
      <pc:sldChg chg="add del ord">
        <pc:chgData name="Igor Shinkar" userId="db6eb1b41a9778dd" providerId="LiveId" clId="{BB4316BA-964A-4111-8B8C-8EF9D4624536}" dt="2022-02-11T20:00:14.069" v="173" actId="47"/>
        <pc:sldMkLst>
          <pc:docMk/>
          <pc:sldMk cId="2779635296" sldId="519"/>
        </pc:sldMkLst>
      </pc:sldChg>
      <pc:sldChg chg="modSp add mod">
        <pc:chgData name="Igor Shinkar" userId="db6eb1b41a9778dd" providerId="LiveId" clId="{BB4316BA-964A-4111-8B8C-8EF9D4624536}" dt="2022-02-14T20:16:09.369" v="448" actId="20577"/>
        <pc:sldMkLst>
          <pc:docMk/>
          <pc:sldMk cId="3087739528" sldId="519"/>
        </pc:sldMkLst>
        <pc:spChg chg="mod">
          <ac:chgData name="Igor Shinkar" userId="db6eb1b41a9778dd" providerId="LiveId" clId="{BB4316BA-964A-4111-8B8C-8EF9D4624536}" dt="2022-02-14T20:16:09.369" v="448" actId="20577"/>
          <ac:spMkLst>
            <pc:docMk/>
            <pc:sldMk cId="3087739528" sldId="519"/>
            <ac:spMk id="3" creationId="{00000000-0000-0000-0000-000000000000}"/>
          </ac:spMkLst>
        </pc:spChg>
      </pc:sldChg>
      <pc:sldChg chg="modSp add del mod">
        <pc:chgData name="Igor Shinkar" userId="db6eb1b41a9778dd" providerId="LiveId" clId="{BB4316BA-964A-4111-8B8C-8EF9D4624536}" dt="2022-02-11T19:59:42.940" v="167" actId="47"/>
        <pc:sldMkLst>
          <pc:docMk/>
          <pc:sldMk cId="3706311718" sldId="519"/>
        </pc:sldMkLst>
        <pc:spChg chg="mod">
          <ac:chgData name="Igor Shinkar" userId="db6eb1b41a9778dd" providerId="LiveId" clId="{BB4316BA-964A-4111-8B8C-8EF9D4624536}" dt="2022-02-11T19:36:41.986" v="98" actId="20577"/>
          <ac:spMkLst>
            <pc:docMk/>
            <pc:sldMk cId="3706311718" sldId="51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31:26.872" v="2118" actId="6549"/>
        <pc:sldMkLst>
          <pc:docMk/>
          <pc:sldMk cId="28197823" sldId="520"/>
        </pc:sldMkLst>
        <pc:spChg chg="mod">
          <ac:chgData name="Igor Shinkar" userId="db6eb1b41a9778dd" providerId="LiveId" clId="{BB4316BA-964A-4111-8B8C-8EF9D4624536}" dt="2022-02-14T20:19:15.401" v="459" actId="20577"/>
          <ac:spMkLst>
            <pc:docMk/>
            <pc:sldMk cId="28197823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31:26.872" v="2118" actId="6549"/>
          <ac:spMkLst>
            <pc:docMk/>
            <pc:sldMk cId="28197823" sldId="520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BB4316BA-964A-4111-8B8C-8EF9D4624536}" dt="2022-02-11T19:59:41.719" v="166" actId="47"/>
        <pc:sldMkLst>
          <pc:docMk/>
          <pc:sldMk cId="798954596" sldId="520"/>
        </pc:sldMkLst>
        <pc:spChg chg="mod">
          <ac:chgData name="Igor Shinkar" userId="db6eb1b41a9778dd" providerId="LiveId" clId="{BB4316BA-964A-4111-8B8C-8EF9D4624536}" dt="2022-02-11T19:56:38.744" v="141" actId="20577"/>
          <ac:spMkLst>
            <pc:docMk/>
            <pc:sldMk cId="798954596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1T19:58:33.309" v="165" actId="6549"/>
          <ac:spMkLst>
            <pc:docMk/>
            <pc:sldMk cId="798954596" sldId="520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9.934" v="63" actId="47"/>
        <pc:sldMkLst>
          <pc:docMk/>
          <pc:sldMk cId="3646341729" sldId="520"/>
        </pc:sldMkLst>
      </pc:sldChg>
      <pc:sldChg chg="add del">
        <pc:chgData name="Igor Shinkar" userId="db6eb1b41a9778dd" providerId="LiveId" clId="{BB4316BA-964A-4111-8B8C-8EF9D4624536}" dt="2022-02-14T20:26:22.643" v="1163"/>
        <pc:sldMkLst>
          <pc:docMk/>
          <pc:sldMk cId="558483427" sldId="521"/>
        </pc:sldMkLst>
      </pc:sldChg>
      <pc:sldChg chg="addSp modSp add del mod modAnim">
        <pc:chgData name="Igor Shinkar" userId="db6eb1b41a9778dd" providerId="LiveId" clId="{BB4316BA-964A-4111-8B8C-8EF9D4624536}" dt="2022-02-11T19:59:45.236" v="168" actId="47"/>
        <pc:sldMkLst>
          <pc:docMk/>
          <pc:sldMk cId="1035397185" sldId="521"/>
        </pc:sldMkLst>
        <pc:spChg chg="mod">
          <ac:chgData name="Igor Shinkar" userId="db6eb1b41a9778dd" providerId="LiveId" clId="{BB4316BA-964A-4111-8B8C-8EF9D4624536}" dt="2022-02-11T19:57:47.823" v="143" actId="6549"/>
          <ac:spMkLst>
            <pc:docMk/>
            <pc:sldMk cId="1035397185" sldId="521"/>
            <ac:spMk id="3" creationId="{00000000-0000-0000-0000-000000000000}"/>
          </ac:spMkLst>
        </pc:spChg>
        <pc:picChg chg="add mod">
          <ac:chgData name="Igor Shinkar" userId="db6eb1b41a9778dd" providerId="LiveId" clId="{BB4316BA-964A-4111-8B8C-8EF9D4624536}" dt="2022-02-11T19:58:00.351" v="148" actId="1076"/>
          <ac:picMkLst>
            <pc:docMk/>
            <pc:sldMk cId="1035397185" sldId="521"/>
            <ac:picMk id="5" creationId="{E00240DB-0F14-44AB-A6D7-9BF1F5CE6768}"/>
          </ac:picMkLst>
        </pc:picChg>
      </pc:sldChg>
      <pc:sldChg chg="modSp add del mod modAnim">
        <pc:chgData name="Igor Shinkar" userId="db6eb1b41a9778dd" providerId="LiveId" clId="{BB4316BA-964A-4111-8B8C-8EF9D4624536}" dt="2022-02-14T20:26:17.659" v="1157" actId="47"/>
        <pc:sldMkLst>
          <pc:docMk/>
          <pc:sldMk cId="2711292599" sldId="521"/>
        </pc:sldMkLst>
        <pc:spChg chg="mod">
          <ac:chgData name="Igor Shinkar" userId="db6eb1b41a9778dd" providerId="LiveId" clId="{BB4316BA-964A-4111-8B8C-8EF9D4624536}" dt="2022-02-14T20:24:47.846" v="1030"/>
          <ac:spMkLst>
            <pc:docMk/>
            <pc:sldMk cId="2711292599" sldId="521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0:25:59.736" v="1115" actId="20577"/>
          <ac:spMkLst>
            <pc:docMk/>
            <pc:sldMk cId="2711292599" sldId="52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1:34:45.455" v="2331" actId="6549"/>
        <pc:sldMkLst>
          <pc:docMk/>
          <pc:sldMk cId="91196990" sldId="522"/>
        </pc:sldMkLst>
        <pc:spChg chg="mod">
          <ac:chgData name="Igor Shinkar" userId="db6eb1b41a9778dd" providerId="LiveId" clId="{BB4316BA-964A-4111-8B8C-8EF9D4624536}" dt="2022-02-14T21:34:45.455" v="2331" actId="6549"/>
          <ac:spMkLst>
            <pc:docMk/>
            <pc:sldMk cId="91196990" sldId="522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4T20:27:15.501" v="1230" actId="47"/>
        <pc:sldMkLst>
          <pc:docMk/>
          <pc:sldMk cId="857803280" sldId="523"/>
        </pc:sldMkLst>
      </pc:sldChg>
      <pc:sldChg chg="addSp delSp modSp add mod delAnim modAnim">
        <pc:chgData name="Igor Shinkar" userId="db6eb1b41a9778dd" providerId="LiveId" clId="{BB4316BA-964A-4111-8B8C-8EF9D4624536}" dt="2022-02-14T21:39:15.724" v="2382" actId="20577"/>
        <pc:sldMkLst>
          <pc:docMk/>
          <pc:sldMk cId="3847843405" sldId="523"/>
        </pc:sldMkLst>
        <pc:spChg chg="mod">
          <ac:chgData name="Igor Shinkar" userId="db6eb1b41a9778dd" providerId="LiveId" clId="{BB4316BA-964A-4111-8B8C-8EF9D4624536}" dt="2022-02-14T21:39:15.724" v="2382" actId="20577"/>
          <ac:spMkLst>
            <pc:docMk/>
            <pc:sldMk cId="3847843405" sldId="523"/>
            <ac:spMk id="3" creationId="{00000000-0000-0000-0000-000000000000}"/>
          </ac:spMkLst>
        </pc:spChg>
        <pc:spChg chg="add del mod">
          <ac:chgData name="Igor Shinkar" userId="db6eb1b41a9778dd" providerId="LiveId" clId="{BB4316BA-964A-4111-8B8C-8EF9D4624536}" dt="2022-02-14T21:39:02.365" v="2364" actId="478"/>
          <ac:spMkLst>
            <pc:docMk/>
            <pc:sldMk cId="3847843405" sldId="523"/>
            <ac:spMk id="4" creationId="{196BF9AA-2BBF-46D6-8C00-E9B98E0AD140}"/>
          </ac:spMkLst>
        </pc:spChg>
      </pc:sldChg>
      <pc:sldChg chg="addSp modSp add mod modAnim">
        <pc:chgData name="Igor Shinkar" userId="db6eb1b41a9778dd" providerId="LiveId" clId="{BB4316BA-964A-4111-8B8C-8EF9D4624536}" dt="2022-02-14T21:11:50.358" v="2117" actId="1076"/>
        <pc:sldMkLst>
          <pc:docMk/>
          <pc:sldMk cId="3790721556" sldId="524"/>
        </pc:sldMkLst>
        <pc:spChg chg="mod">
          <ac:chgData name="Igor Shinkar" userId="db6eb1b41a9778dd" providerId="LiveId" clId="{BB4316BA-964A-4111-8B8C-8EF9D4624536}" dt="2022-02-14T21:09:38.949" v="1984" actId="113"/>
          <ac:spMkLst>
            <pc:docMk/>
            <pc:sldMk cId="3790721556" sldId="524"/>
            <ac:spMk id="3" creationId="{00000000-0000-0000-0000-000000000000}"/>
          </ac:spMkLst>
        </pc:spChg>
        <pc:spChg chg="add mod">
          <ac:chgData name="Igor Shinkar" userId="db6eb1b41a9778dd" providerId="LiveId" clId="{BB4316BA-964A-4111-8B8C-8EF9D4624536}" dt="2022-02-14T21:11:23.871" v="2059" actId="1076"/>
          <ac:spMkLst>
            <pc:docMk/>
            <pc:sldMk cId="3790721556" sldId="524"/>
            <ac:spMk id="4" creationId="{8E005B32-7FA1-4790-8EFA-93E9AFA2820C}"/>
          </ac:spMkLst>
        </pc:spChg>
        <pc:spChg chg="add mod">
          <ac:chgData name="Igor Shinkar" userId="db6eb1b41a9778dd" providerId="LiveId" clId="{BB4316BA-964A-4111-8B8C-8EF9D4624536}" dt="2022-02-14T21:11:50.358" v="2117" actId="1076"/>
          <ac:spMkLst>
            <pc:docMk/>
            <pc:sldMk cId="3790721556" sldId="524"/>
            <ac:spMk id="5" creationId="{1D5E6F24-57F8-473A-A374-F26E2403DE4A}"/>
          </ac:spMkLst>
        </pc:spChg>
      </pc:sldChg>
      <pc:sldChg chg="modSp add">
        <pc:chgData name="Igor Shinkar" userId="db6eb1b41a9778dd" providerId="LiveId" clId="{BB4316BA-964A-4111-8B8C-8EF9D4624536}" dt="2022-02-14T21:37:38.413" v="2352" actId="20577"/>
        <pc:sldMkLst>
          <pc:docMk/>
          <pc:sldMk cId="2530071258" sldId="525"/>
        </pc:sldMkLst>
        <pc:spChg chg="mod">
          <ac:chgData name="Igor Shinkar" userId="db6eb1b41a9778dd" providerId="LiveId" clId="{BB4316BA-964A-4111-8B8C-8EF9D4624536}" dt="2022-02-14T21:37:38.413" v="2352" actId="20577"/>
          <ac:spMkLst>
            <pc:docMk/>
            <pc:sldMk cId="2530071258" sldId="52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57:32.072" v="2678" actId="20577"/>
        <pc:sldMkLst>
          <pc:docMk/>
          <pc:sldMk cId="3873823968" sldId="526"/>
        </pc:sldMkLst>
        <pc:spChg chg="mod">
          <ac:chgData name="Igor Shinkar" userId="db6eb1b41a9778dd" providerId="LiveId" clId="{BB4316BA-964A-4111-8B8C-8EF9D4624536}" dt="2022-02-14T21:51:35.633" v="2391" actId="20577"/>
          <ac:spMkLst>
            <pc:docMk/>
            <pc:sldMk cId="3873823968" sldId="526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57:32.072" v="2678" actId="20577"/>
          <ac:spMkLst>
            <pc:docMk/>
            <pc:sldMk cId="3873823968" sldId="52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2:24:35.728" v="3231" actId="6549"/>
        <pc:sldMkLst>
          <pc:docMk/>
          <pc:sldMk cId="3628305970" sldId="527"/>
        </pc:sldMkLst>
        <pc:spChg chg="mod">
          <ac:chgData name="Igor Shinkar" userId="db6eb1b41a9778dd" providerId="LiveId" clId="{BB4316BA-964A-4111-8B8C-8EF9D4624536}" dt="2022-02-14T22:24:35.728" v="3231" actId="6549"/>
          <ac:spMkLst>
            <pc:docMk/>
            <pc:sldMk cId="3628305970" sldId="527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E4513F52-491C-4FF2-9B35-003320872FE2}"/>
    <pc:docChg chg="undo custSel addSld delSld modSld sldOrd">
      <pc:chgData name="Igor Shinkar" userId="db6eb1b41a9778dd" providerId="LiveId" clId="{E4513F52-491C-4FF2-9B35-003320872FE2}" dt="2022-03-21T06:30:56.526" v="2946" actId="20577"/>
      <pc:docMkLst>
        <pc:docMk/>
      </pc:docMkLst>
      <pc:sldChg chg="add">
        <pc:chgData name="Igor Shinkar" userId="db6eb1b41a9778dd" providerId="LiveId" clId="{E4513F52-491C-4FF2-9B35-003320872FE2}" dt="2022-03-21T06:03:56.662" v="2233"/>
        <pc:sldMkLst>
          <pc:docMk/>
          <pc:sldMk cId="2304271973" sldId="353"/>
        </pc:sldMkLst>
      </pc:sldChg>
      <pc:sldChg chg="modSp add mod addAnim delAnim modAnim">
        <pc:chgData name="Igor Shinkar" userId="db6eb1b41a9778dd" providerId="LiveId" clId="{E4513F52-491C-4FF2-9B35-003320872FE2}" dt="2022-03-21T06:21:36.279" v="2720" actId="20577"/>
        <pc:sldMkLst>
          <pc:docMk/>
          <pc:sldMk cId="3629308129" sldId="357"/>
        </pc:sldMkLst>
        <pc:spChg chg="mod">
          <ac:chgData name="Igor Shinkar" userId="db6eb1b41a9778dd" providerId="LiveId" clId="{E4513F52-491C-4FF2-9B35-003320872FE2}" dt="2022-03-21T06:21:36.279" v="2720" actId="20577"/>
          <ac:spMkLst>
            <pc:docMk/>
            <pc:sldMk cId="3629308129" sldId="357"/>
            <ac:spMk id="3" creationId="{00000000-0000-0000-0000-000000000000}"/>
          </ac:spMkLst>
        </pc:spChg>
      </pc:sldChg>
      <pc:sldChg chg="modSp add ord">
        <pc:chgData name="Igor Shinkar" userId="db6eb1b41a9778dd" providerId="LiveId" clId="{E4513F52-491C-4FF2-9B35-003320872FE2}" dt="2022-03-21T06:21:05.066" v="2707" actId="20577"/>
        <pc:sldMkLst>
          <pc:docMk/>
          <pc:sldMk cId="2375035103" sldId="358"/>
        </pc:sldMkLst>
        <pc:spChg chg="mod">
          <ac:chgData name="Igor Shinkar" userId="db6eb1b41a9778dd" providerId="LiveId" clId="{E4513F52-491C-4FF2-9B35-003320872FE2}" dt="2022-03-21T06:21:05.066" v="2707" actId="20577"/>
          <ac:spMkLst>
            <pc:docMk/>
            <pc:sldMk cId="2375035103" sldId="358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E4513F52-491C-4FF2-9B35-003320872FE2}" dt="2022-03-21T06:20:48.235" v="2703" actId="6549"/>
        <pc:sldMkLst>
          <pc:docMk/>
          <pc:sldMk cId="4255294201" sldId="359"/>
        </pc:sldMkLst>
        <pc:spChg chg="mod">
          <ac:chgData name="Igor Shinkar" userId="db6eb1b41a9778dd" providerId="LiveId" clId="{E4513F52-491C-4FF2-9B35-003320872FE2}" dt="2022-03-21T06:20:39.517" v="2696" actId="20577"/>
          <ac:spMkLst>
            <pc:docMk/>
            <pc:sldMk cId="4255294201" sldId="359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0:48.235" v="2703" actId="6549"/>
          <ac:spMkLst>
            <pc:docMk/>
            <pc:sldMk cId="4255294201" sldId="359"/>
            <ac:spMk id="10" creationId="{E5B9D9D9-8EA3-4752-AC9D-F9810018AB42}"/>
          </ac:spMkLst>
        </pc:spChg>
      </pc:sldChg>
      <pc:sldChg chg="modSp add del mod modAnim">
        <pc:chgData name="Igor Shinkar" userId="db6eb1b41a9778dd" providerId="LiveId" clId="{E4513F52-491C-4FF2-9B35-003320872FE2}" dt="2022-03-21T06:22:07.282" v="2728" actId="6549"/>
        <pc:sldMkLst>
          <pc:docMk/>
          <pc:sldMk cId="2785025086" sldId="360"/>
        </pc:sldMkLst>
        <pc:spChg chg="mod">
          <ac:chgData name="Igor Shinkar" userId="db6eb1b41a9778dd" providerId="LiveId" clId="{E4513F52-491C-4FF2-9B35-003320872FE2}" dt="2022-03-21T06:22:07.282" v="2728" actId="6549"/>
          <ac:spMkLst>
            <pc:docMk/>
            <pc:sldMk cId="2785025086" sldId="360"/>
            <ac:spMk id="3" creationId="{00000000-0000-0000-0000-000000000000}"/>
          </ac:spMkLst>
        </pc:spChg>
      </pc:sldChg>
      <pc:sldChg chg="modSp mod modAnim">
        <pc:chgData name="Igor Shinkar" userId="db6eb1b41a9778dd" providerId="LiveId" clId="{E4513F52-491C-4FF2-9B35-003320872FE2}" dt="2022-03-21T06:25:16.620" v="2803" actId="6549"/>
        <pc:sldMkLst>
          <pc:docMk/>
          <pc:sldMk cId="1348404624" sldId="362"/>
        </pc:sldMkLst>
        <pc:spChg chg="mod">
          <ac:chgData name="Igor Shinkar" userId="db6eb1b41a9778dd" providerId="LiveId" clId="{E4513F52-491C-4FF2-9B35-003320872FE2}" dt="2022-03-21T06:25:15.416" v="2801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E4513F52-491C-4FF2-9B35-003320872FE2}" dt="2022-03-20T16:48:14.536" v="42" actId="47"/>
        <pc:sldMkLst>
          <pc:docMk/>
          <pc:sldMk cId="3052471585" sldId="383"/>
        </pc:sldMkLst>
      </pc:sldChg>
      <pc:sldChg chg="addSp modSp mod modAnim">
        <pc:chgData name="Igor Shinkar" userId="db6eb1b41a9778dd" providerId="LiveId" clId="{E4513F52-491C-4FF2-9B35-003320872FE2}" dt="2022-03-20T16:56:21.334" v="615" actId="16959"/>
        <pc:sldMkLst>
          <pc:docMk/>
          <pc:sldMk cId="1975219540" sldId="385"/>
        </pc:sldMkLst>
        <pc:spChg chg="mod">
          <ac:chgData name="Igor Shinkar" userId="db6eb1b41a9778dd" providerId="LiveId" clId="{E4513F52-491C-4FF2-9B35-003320872FE2}" dt="2022-03-20T16:50:54.194" v="251" actId="20577"/>
          <ac:spMkLst>
            <pc:docMk/>
            <pc:sldMk cId="1975219540" sldId="385"/>
            <ac:spMk id="3" creationId="{00000000-0000-0000-0000-000000000000}"/>
          </ac:spMkLst>
        </pc:spChg>
        <pc:spChg chg="add mod">
          <ac:chgData name="Igor Shinkar" userId="db6eb1b41a9778dd" providerId="LiveId" clId="{E4513F52-491C-4FF2-9B35-003320872FE2}" dt="2022-03-20T16:50:59.378" v="252" actId="14100"/>
          <ac:spMkLst>
            <pc:docMk/>
            <pc:sldMk cId="1975219540" sldId="385"/>
            <ac:spMk id="4" creationId="{7CF9AF3F-6D1D-43FE-8BDA-6D2B1B1E6B8C}"/>
          </ac:spMkLst>
        </pc:spChg>
        <pc:spChg chg="add mod">
          <ac:chgData name="Igor Shinkar" userId="db6eb1b41a9778dd" providerId="LiveId" clId="{E4513F52-491C-4FF2-9B35-003320872FE2}" dt="2022-03-20T16:53:07.678" v="425" actId="14100"/>
          <ac:spMkLst>
            <pc:docMk/>
            <pc:sldMk cId="1975219540" sldId="385"/>
            <ac:spMk id="5" creationId="{5D2BBB44-161D-4409-97AD-07944CE7B59A}"/>
          </ac:spMkLst>
        </pc:spChg>
      </pc:sldChg>
      <pc:sldChg chg="add del">
        <pc:chgData name="Igor Shinkar" userId="db6eb1b41a9778dd" providerId="LiveId" clId="{E4513F52-491C-4FF2-9B35-003320872FE2}" dt="2022-03-20T16:49:02.080" v="48" actId="47"/>
        <pc:sldMkLst>
          <pc:docMk/>
          <pc:sldMk cId="307140437" sldId="387"/>
        </pc:sldMkLst>
      </pc:sldChg>
      <pc:sldChg chg="del">
        <pc:chgData name="Igor Shinkar" userId="db6eb1b41a9778dd" providerId="LiveId" clId="{E4513F52-491C-4FF2-9B35-003320872FE2}" dt="2022-03-20T16:48:32.916" v="45" actId="47"/>
        <pc:sldMkLst>
          <pc:docMk/>
          <pc:sldMk cId="3489210820" sldId="388"/>
        </pc:sldMkLst>
      </pc:sldChg>
      <pc:sldChg chg="modSp modAnim">
        <pc:chgData name="Igor Shinkar" userId="db6eb1b41a9778dd" providerId="LiveId" clId="{E4513F52-491C-4FF2-9B35-003320872FE2}" dt="2022-03-20T16:54:50.818" v="562" actId="6549"/>
        <pc:sldMkLst>
          <pc:docMk/>
          <pc:sldMk cId="3131572730" sldId="394"/>
        </pc:sldMkLst>
        <pc:spChg chg="mod">
          <ac:chgData name="Igor Shinkar" userId="db6eb1b41a9778dd" providerId="LiveId" clId="{E4513F52-491C-4FF2-9B35-003320872FE2}" dt="2022-03-20T16:54:50.818" v="562" actId="6549"/>
          <ac:spMkLst>
            <pc:docMk/>
            <pc:sldMk cId="3131572730" sldId="39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6:02:45.959" v="2232" actId="6549"/>
        <pc:sldMkLst>
          <pc:docMk/>
          <pc:sldMk cId="1948451259" sldId="395"/>
        </pc:sldMkLst>
        <pc:spChg chg="mod">
          <ac:chgData name="Igor Shinkar" userId="db6eb1b41a9778dd" providerId="LiveId" clId="{E4513F52-491C-4FF2-9B35-003320872FE2}" dt="2022-03-21T06:02:45.959" v="2232" actId="6549"/>
          <ac:spMkLst>
            <pc:docMk/>
            <pc:sldMk cId="1948451259" sldId="395"/>
            <ac:spMk id="18434" creationId="{00000000-0000-0000-0000-000000000000}"/>
          </ac:spMkLst>
        </pc:spChg>
      </pc:sldChg>
      <pc:sldChg chg="modSp add">
        <pc:chgData name="Igor Shinkar" userId="db6eb1b41a9778dd" providerId="LiveId" clId="{E4513F52-491C-4FF2-9B35-003320872FE2}" dt="2022-03-21T05:14:43.202" v="1088" actId="20577"/>
        <pc:sldMkLst>
          <pc:docMk/>
          <pc:sldMk cId="3104965511" sldId="396"/>
        </pc:sldMkLst>
        <pc:spChg chg="mod">
          <ac:chgData name="Igor Shinkar" userId="db6eb1b41a9778dd" providerId="LiveId" clId="{E4513F52-491C-4FF2-9B35-003320872FE2}" dt="2022-03-21T05:14:43.202" v="1088" actId="20577"/>
          <ac:spMkLst>
            <pc:docMk/>
            <pc:sldMk cId="3104965511" sldId="39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5:34:49.567" v="1342" actId="6549"/>
        <pc:sldMkLst>
          <pc:docMk/>
          <pc:sldMk cId="917618198" sldId="397"/>
        </pc:sldMkLst>
        <pc:spChg chg="mod">
          <ac:chgData name="Igor Shinkar" userId="db6eb1b41a9778dd" providerId="LiveId" clId="{E4513F52-491C-4FF2-9B35-003320872FE2}" dt="2022-03-21T05:34:49.567" v="1342" actId="6549"/>
          <ac:spMkLst>
            <pc:docMk/>
            <pc:sldMk cId="917618198" sldId="397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5:14:18.688" v="1072" actId="6549"/>
        <pc:sldMkLst>
          <pc:docMk/>
          <pc:sldMk cId="3387683159" sldId="399"/>
        </pc:sldMkLst>
        <pc:spChg chg="mod">
          <ac:chgData name="Igor Shinkar" userId="db6eb1b41a9778dd" providerId="LiveId" clId="{E4513F52-491C-4FF2-9B35-003320872FE2}" dt="2022-03-21T05:14:16.416" v="1070" actId="1076"/>
          <ac:spMkLst>
            <pc:docMk/>
            <pc:sldMk cId="3387683159" sldId="399"/>
            <ac:spMk id="2" creationId="{00000000-0000-0000-0000-000000000000}"/>
          </ac:spMkLst>
        </pc:spChg>
        <pc:spChg chg="mod">
          <ac:chgData name="Igor Shinkar" userId="db6eb1b41a9778dd" providerId="LiveId" clId="{E4513F52-491C-4FF2-9B35-003320872FE2}" dt="2022-03-21T05:14:18.688" v="1072" actId="6549"/>
          <ac:spMkLst>
            <pc:docMk/>
            <pc:sldMk cId="3387683159" sldId="399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5:37:17.475" v="1359" actId="20577"/>
        <pc:sldMkLst>
          <pc:docMk/>
          <pc:sldMk cId="3222248501" sldId="400"/>
        </pc:sldMkLst>
        <pc:spChg chg="mod">
          <ac:chgData name="Igor Shinkar" userId="db6eb1b41a9778dd" providerId="LiveId" clId="{E4513F52-491C-4FF2-9B35-003320872FE2}" dt="2022-03-21T05:37:17.475" v="1359" actId="20577"/>
          <ac:spMkLst>
            <pc:docMk/>
            <pc:sldMk cId="3222248501" sldId="400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5:31:34.710" v="1298" actId="20577"/>
        <pc:sldMkLst>
          <pc:docMk/>
          <pc:sldMk cId="1107142166" sldId="401"/>
        </pc:sldMkLst>
        <pc:spChg chg="mod">
          <ac:chgData name="Igor Shinkar" userId="db6eb1b41a9778dd" providerId="LiveId" clId="{E4513F52-491C-4FF2-9B35-003320872FE2}" dt="2022-03-21T05:31:34.710" v="1298" actId="20577"/>
          <ac:spMkLst>
            <pc:docMk/>
            <pc:sldMk cId="1107142166" sldId="401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877945267" sldId="402"/>
        </pc:sldMkLst>
      </pc:sldChg>
      <pc:sldChg chg="modSp add del modAnim">
        <pc:chgData name="Igor Shinkar" userId="db6eb1b41a9778dd" providerId="LiveId" clId="{E4513F52-491C-4FF2-9B35-003320872FE2}" dt="2022-03-21T06:02:26.080" v="2189" actId="47"/>
        <pc:sldMkLst>
          <pc:docMk/>
          <pc:sldMk cId="3352280914" sldId="403"/>
        </pc:sldMkLst>
        <pc:spChg chg="mod">
          <ac:chgData name="Igor Shinkar" userId="db6eb1b41a9778dd" providerId="LiveId" clId="{E4513F52-491C-4FF2-9B35-003320872FE2}" dt="2022-03-20T17:04:25.992" v="771" actId="6549"/>
          <ac:spMkLst>
            <pc:docMk/>
            <pc:sldMk cId="3352280914" sldId="403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2312287725" sldId="404"/>
        </pc:sldMkLst>
      </pc:sldChg>
      <pc:sldChg chg="modSp add del modAnim">
        <pc:chgData name="Igor Shinkar" userId="db6eb1b41a9778dd" providerId="LiveId" clId="{E4513F52-491C-4FF2-9B35-003320872FE2}" dt="2022-03-21T06:02:26.080" v="2189" actId="47"/>
        <pc:sldMkLst>
          <pc:docMk/>
          <pc:sldMk cId="822509024" sldId="405"/>
        </pc:sldMkLst>
        <pc:spChg chg="mod">
          <ac:chgData name="Igor Shinkar" userId="db6eb1b41a9778dd" providerId="LiveId" clId="{E4513F52-491C-4FF2-9B35-003320872FE2}" dt="2022-03-21T05:40:43.514" v="1409" actId="20577"/>
          <ac:spMkLst>
            <pc:docMk/>
            <pc:sldMk cId="822509024" sldId="405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5:40:00.557" v="1388" actId="6549"/>
          <ac:spMkLst>
            <pc:docMk/>
            <pc:sldMk cId="822509024" sldId="405"/>
            <ac:spMk id="4" creationId="{8E9A972C-BCBF-49DB-B3E8-4D20EEF6AE8A}"/>
          </ac:spMkLst>
        </pc:spChg>
      </pc:sldChg>
      <pc:sldChg chg="modSp add del mod modAnim">
        <pc:chgData name="Igor Shinkar" userId="db6eb1b41a9778dd" providerId="LiveId" clId="{E4513F52-491C-4FF2-9B35-003320872FE2}" dt="2022-03-21T06:02:26.080" v="2189" actId="47"/>
        <pc:sldMkLst>
          <pc:docMk/>
          <pc:sldMk cId="3404396936" sldId="406"/>
        </pc:sldMkLst>
        <pc:spChg chg="mod">
          <ac:chgData name="Igor Shinkar" userId="db6eb1b41a9778dd" providerId="LiveId" clId="{E4513F52-491C-4FF2-9B35-003320872FE2}" dt="2022-03-21T06:00:54.872" v="2188" actId="20577"/>
          <ac:spMkLst>
            <pc:docMk/>
            <pc:sldMk cId="3404396936" sldId="406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3070928324" sldId="407"/>
        </pc:sldMkLst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2451570570" sldId="409"/>
        </pc:sldMkLst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3025395758" sldId="410"/>
        </pc:sldMkLst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2737564029" sldId="411"/>
        </pc:sldMkLst>
      </pc:sldChg>
      <pc:sldChg chg="add del">
        <pc:chgData name="Igor Shinkar" userId="db6eb1b41a9778dd" providerId="LiveId" clId="{E4513F52-491C-4FF2-9B35-003320872FE2}" dt="2022-03-20T16:48:23.406" v="44" actId="47"/>
        <pc:sldMkLst>
          <pc:docMk/>
          <pc:sldMk cId="2465834078" sldId="426"/>
        </pc:sldMkLst>
      </pc:sldChg>
      <pc:sldChg chg="modSp add del mod modAnim">
        <pc:chgData name="Igor Shinkar" userId="db6eb1b41a9778dd" providerId="LiveId" clId="{E4513F52-491C-4FF2-9B35-003320872FE2}" dt="2022-03-21T05:31:57.253" v="1299" actId="47"/>
        <pc:sldMkLst>
          <pc:docMk/>
          <pc:sldMk cId="180064921" sldId="431"/>
        </pc:sldMkLst>
        <pc:spChg chg="mod">
          <ac:chgData name="Igor Shinkar" userId="db6eb1b41a9778dd" providerId="LiveId" clId="{E4513F52-491C-4FF2-9B35-003320872FE2}" dt="2022-03-21T05:25:35.879" v="1153" actId="20577"/>
          <ac:spMkLst>
            <pc:docMk/>
            <pc:sldMk cId="180064921" sldId="43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6:22:45.818" v="2731"/>
        <pc:sldMkLst>
          <pc:docMk/>
          <pc:sldMk cId="3162800588" sldId="432"/>
        </pc:sldMkLst>
        <pc:spChg chg="mod">
          <ac:chgData name="Igor Shinkar" userId="db6eb1b41a9778dd" providerId="LiveId" clId="{E4513F52-491C-4FF2-9B35-003320872FE2}" dt="2022-03-21T06:22:41.542" v="2730" actId="6549"/>
          <ac:spMkLst>
            <pc:docMk/>
            <pc:sldMk cId="3162800588" sldId="432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E4513F52-491C-4FF2-9B35-003320872FE2}" dt="2022-03-21T05:55:30.525" v="1994" actId="47"/>
        <pc:sldMkLst>
          <pc:docMk/>
          <pc:sldMk cId="467552636" sldId="433"/>
        </pc:sldMkLst>
        <pc:spChg chg="mod">
          <ac:chgData name="Igor Shinkar" userId="db6eb1b41a9778dd" providerId="LiveId" clId="{E4513F52-491C-4FF2-9B35-003320872FE2}" dt="2022-03-21T05:51:33.135" v="1855" actId="6549"/>
          <ac:spMkLst>
            <pc:docMk/>
            <pc:sldMk cId="467552636" sldId="433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E4513F52-491C-4FF2-9B35-003320872FE2}" dt="2022-03-21T06:22:31.701" v="2729" actId="47"/>
        <pc:sldMkLst>
          <pc:docMk/>
          <pc:sldMk cId="3809089630" sldId="434"/>
        </pc:sldMkLst>
        <pc:spChg chg="mod">
          <ac:chgData name="Igor Shinkar" userId="db6eb1b41a9778dd" providerId="LiveId" clId="{E4513F52-491C-4FF2-9B35-003320872FE2}" dt="2022-03-21T05:56:25.653" v="2014" actId="20577"/>
          <ac:spMkLst>
            <pc:docMk/>
            <pc:sldMk cId="3809089630" sldId="434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02:34.978" v="2190"/>
        <pc:sldMkLst>
          <pc:docMk/>
          <pc:sldMk cId="466301862" sldId="435"/>
        </pc:sldMkLst>
      </pc:sldChg>
      <pc:sldChg chg="modSp add del modAnim">
        <pc:chgData name="Igor Shinkar" userId="db6eb1b41a9778dd" providerId="LiveId" clId="{E4513F52-491C-4FF2-9B35-003320872FE2}" dt="2022-03-21T06:02:26.080" v="2189" actId="47"/>
        <pc:sldMkLst>
          <pc:docMk/>
          <pc:sldMk cId="3082809043" sldId="435"/>
        </pc:sldMkLst>
        <pc:spChg chg="mod">
          <ac:chgData name="Igor Shinkar" userId="db6eb1b41a9778dd" providerId="LiveId" clId="{E4513F52-491C-4FF2-9B35-003320872FE2}" dt="2022-03-21T05:56:54.611" v="2019" actId="20577"/>
          <ac:spMkLst>
            <pc:docMk/>
            <pc:sldMk cId="3082809043" sldId="435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8:42.152" v="2306" actId="47"/>
        <pc:sldMkLst>
          <pc:docMk/>
          <pc:sldMk cId="1975209935" sldId="436"/>
        </pc:sldMkLst>
      </pc:sldChg>
      <pc:sldChg chg="modSp add mod modAnim">
        <pc:chgData name="Igor Shinkar" userId="db6eb1b41a9778dd" providerId="LiveId" clId="{E4513F52-491C-4FF2-9B35-003320872FE2}" dt="2022-03-21T06:16:41.313" v="2465" actId="20577"/>
        <pc:sldMkLst>
          <pc:docMk/>
          <pc:sldMk cId="314703126" sldId="437"/>
        </pc:sldMkLst>
        <pc:spChg chg="mod">
          <ac:chgData name="Igor Shinkar" userId="db6eb1b41a9778dd" providerId="LiveId" clId="{E4513F52-491C-4FF2-9B35-003320872FE2}" dt="2022-03-21T06:16:41.313" v="2465" actId="20577"/>
          <ac:spMkLst>
            <pc:docMk/>
            <pc:sldMk cId="314703126" sldId="437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6:23:06.139" v="2732" actId="6549"/>
        <pc:sldMkLst>
          <pc:docMk/>
          <pc:sldMk cId="262803999" sldId="438"/>
        </pc:sldMkLst>
        <pc:spChg chg="mod">
          <ac:chgData name="Igor Shinkar" userId="db6eb1b41a9778dd" providerId="LiveId" clId="{E4513F52-491C-4FF2-9B35-003320872FE2}" dt="2022-03-21T06:23:06.139" v="2732" actId="6549"/>
          <ac:spMkLst>
            <pc:docMk/>
            <pc:sldMk cId="262803999" sldId="438"/>
            <ac:spMk id="3" creationId="{00000000-0000-0000-0000-000000000000}"/>
          </ac:spMkLst>
        </pc:spChg>
      </pc:sldChg>
      <pc:sldChg chg="modSp add">
        <pc:chgData name="Igor Shinkar" userId="db6eb1b41a9778dd" providerId="LiveId" clId="{E4513F52-491C-4FF2-9B35-003320872FE2}" dt="2022-03-21T06:15:43.573" v="2463" actId="6549"/>
        <pc:sldMkLst>
          <pc:docMk/>
          <pc:sldMk cId="2022427107" sldId="439"/>
        </pc:sldMkLst>
        <pc:spChg chg="mod">
          <ac:chgData name="Igor Shinkar" userId="db6eb1b41a9778dd" providerId="LiveId" clId="{E4513F52-491C-4FF2-9B35-003320872FE2}" dt="2022-03-21T06:15:43.573" v="2463" actId="6549"/>
          <ac:spMkLst>
            <pc:docMk/>
            <pc:sldMk cId="2022427107" sldId="439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696515433" sldId="460"/>
        </pc:sldMkLst>
      </pc:sldChg>
      <pc:sldChg chg="modSp add">
        <pc:chgData name="Igor Shinkar" userId="db6eb1b41a9778dd" providerId="LiveId" clId="{E4513F52-491C-4FF2-9B35-003320872FE2}" dt="2022-03-21T06:26:02.218" v="2808" actId="6549"/>
        <pc:sldMkLst>
          <pc:docMk/>
          <pc:sldMk cId="1012041324" sldId="461"/>
        </pc:sldMkLst>
        <pc:spChg chg="mod">
          <ac:chgData name="Igor Shinkar" userId="db6eb1b41a9778dd" providerId="LiveId" clId="{E4513F52-491C-4FF2-9B35-003320872FE2}" dt="2022-03-21T06:26:02.218" v="2808" actId="6549"/>
          <ac:spMkLst>
            <pc:docMk/>
            <pc:sldMk cId="1012041324" sldId="461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483282606" sldId="462"/>
        </pc:sldMkLst>
      </pc:sldChg>
      <pc:sldChg chg="modSp add">
        <pc:chgData name="Igor Shinkar" userId="db6eb1b41a9778dd" providerId="LiveId" clId="{E4513F52-491C-4FF2-9B35-003320872FE2}" dt="2022-03-21T06:29:28.983" v="2885" actId="20577"/>
        <pc:sldMkLst>
          <pc:docMk/>
          <pc:sldMk cId="1535630226" sldId="463"/>
        </pc:sldMkLst>
        <pc:spChg chg="mod">
          <ac:chgData name="Igor Shinkar" userId="db6eb1b41a9778dd" providerId="LiveId" clId="{E4513F52-491C-4FF2-9B35-003320872FE2}" dt="2022-03-21T06:29:28.983" v="2885" actId="20577"/>
          <ac:spMkLst>
            <pc:docMk/>
            <pc:sldMk cId="1535630226" sldId="463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6:29:10.710" v="2873" actId="6549"/>
        <pc:sldMkLst>
          <pc:docMk/>
          <pc:sldMk cId="542637868" sldId="465"/>
        </pc:sldMkLst>
        <pc:spChg chg="mod">
          <ac:chgData name="Igor Shinkar" userId="db6eb1b41a9778dd" providerId="LiveId" clId="{E4513F52-491C-4FF2-9B35-003320872FE2}" dt="2022-03-21T06:29:05.265" v="2867"/>
          <ac:spMkLst>
            <pc:docMk/>
            <pc:sldMk cId="542637868" sldId="465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10.710" v="2873" actId="6549"/>
          <ac:spMkLst>
            <pc:docMk/>
            <pc:sldMk cId="542637868" sldId="465"/>
            <ac:spMk id="26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50.461" v="2848" actId="1076"/>
          <ac:spMkLst>
            <pc:docMk/>
            <pc:sldMk cId="542637868" sldId="465"/>
            <ac:spMk id="34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07.872" v="2870"/>
          <ac:spMkLst>
            <pc:docMk/>
            <pc:sldMk cId="542637868" sldId="465"/>
            <ac:spMk id="47" creationId="{00000000-0000-0000-0000-000000000000}"/>
          </ac:spMkLst>
        </pc:spChg>
      </pc:sldChg>
      <pc:sldChg chg="modSp add">
        <pc:chgData name="Igor Shinkar" userId="db6eb1b41a9778dd" providerId="LiveId" clId="{E4513F52-491C-4FF2-9B35-003320872FE2}" dt="2022-03-21T06:29:50.814" v="2904" actId="6549"/>
        <pc:sldMkLst>
          <pc:docMk/>
          <pc:sldMk cId="3299151888" sldId="467"/>
        </pc:sldMkLst>
        <pc:spChg chg="mod">
          <ac:chgData name="Igor Shinkar" userId="db6eb1b41a9778dd" providerId="LiveId" clId="{E4513F52-491C-4FF2-9B35-003320872FE2}" dt="2022-03-21T06:29:48.606" v="2901"/>
          <ac:spMkLst>
            <pc:docMk/>
            <pc:sldMk cId="3299151888" sldId="467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50.814" v="2904" actId="6549"/>
          <ac:spMkLst>
            <pc:docMk/>
            <pc:sldMk cId="3299151888" sldId="467"/>
            <ac:spMk id="4" creationId="{58142336-A47C-40B7-A92B-B6C63431B585}"/>
          </ac:spMkLst>
        </pc:spChg>
      </pc:sldChg>
      <pc:sldChg chg="modSp add modAnim">
        <pc:chgData name="Igor Shinkar" userId="db6eb1b41a9778dd" providerId="LiveId" clId="{E4513F52-491C-4FF2-9B35-003320872FE2}" dt="2022-03-21T06:30:04.408" v="2915" actId="6549"/>
        <pc:sldMkLst>
          <pc:docMk/>
          <pc:sldMk cId="13141756" sldId="468"/>
        </pc:sldMkLst>
        <pc:spChg chg="mod">
          <ac:chgData name="Igor Shinkar" userId="db6eb1b41a9778dd" providerId="LiveId" clId="{E4513F52-491C-4FF2-9B35-003320872FE2}" dt="2022-03-21T06:30:04.408" v="2915" actId="6549"/>
          <ac:spMkLst>
            <pc:docMk/>
            <pc:sldMk cId="13141756" sldId="468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153965192" sldId="469"/>
        </pc:sldMkLst>
      </pc:sldChg>
      <pc:sldChg chg="modSp add">
        <pc:chgData name="Igor Shinkar" userId="db6eb1b41a9778dd" providerId="LiveId" clId="{E4513F52-491C-4FF2-9B35-003320872FE2}" dt="2022-03-21T06:29:37.010" v="2891"/>
        <pc:sldMkLst>
          <pc:docMk/>
          <pc:sldMk cId="3772539140" sldId="470"/>
        </pc:sldMkLst>
        <pc:spChg chg="mod">
          <ac:chgData name="Igor Shinkar" userId="db6eb1b41a9778dd" providerId="LiveId" clId="{E4513F52-491C-4FF2-9B35-003320872FE2}" dt="2022-03-21T06:27:32.241" v="2814"/>
          <ac:spMkLst>
            <pc:docMk/>
            <pc:sldMk cId="3772539140" sldId="470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37.010" v="2891"/>
          <ac:spMkLst>
            <pc:docMk/>
            <pc:sldMk cId="3772539140" sldId="470"/>
            <ac:spMk id="4" creationId="{58142336-A47C-40B7-A92B-B6C63431B585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957000825" sldId="471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95685994" sldId="473"/>
        </pc:sldMkLst>
      </pc:sldChg>
      <pc:sldChg chg="modSp add">
        <pc:chgData name="Igor Shinkar" userId="db6eb1b41a9778dd" providerId="LiveId" clId="{E4513F52-491C-4FF2-9B35-003320872FE2}" dt="2022-03-21T06:30:56.526" v="2946" actId="20577"/>
        <pc:sldMkLst>
          <pc:docMk/>
          <pc:sldMk cId="1657870800" sldId="474"/>
        </pc:sldMkLst>
        <pc:spChg chg="mod">
          <ac:chgData name="Igor Shinkar" userId="db6eb1b41a9778dd" providerId="LiveId" clId="{E4513F52-491C-4FF2-9B35-003320872FE2}" dt="2022-03-21T06:30:56.526" v="2946" actId="20577"/>
          <ac:spMkLst>
            <pc:docMk/>
            <pc:sldMk cId="1657870800" sldId="47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6:28:37.982" v="2841"/>
        <pc:sldMkLst>
          <pc:docMk/>
          <pc:sldMk cId="2078884758" sldId="475"/>
        </pc:sldMkLst>
        <pc:spChg chg="mod">
          <ac:chgData name="Igor Shinkar" userId="db6eb1b41a9778dd" providerId="LiveId" clId="{E4513F52-491C-4FF2-9B35-003320872FE2}" dt="2022-03-21T06:28:29.257" v="2837" actId="6549"/>
          <ac:spMkLst>
            <pc:docMk/>
            <pc:sldMk cId="2078884758" sldId="475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12.773" v="2834" actId="6549"/>
          <ac:spMkLst>
            <pc:docMk/>
            <pc:sldMk cId="2078884758" sldId="475"/>
            <ac:spMk id="26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37.982" v="2841"/>
          <ac:spMkLst>
            <pc:docMk/>
            <pc:sldMk cId="2078884758" sldId="475"/>
            <ac:spMk id="34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06.845" v="2831"/>
          <ac:spMkLst>
            <pc:docMk/>
            <pc:sldMk cId="2078884758" sldId="475"/>
            <ac:spMk id="47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501497727" sldId="476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99000869" sldId="477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016733750" sldId="478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619430475" sldId="479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757270870" sldId="480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681925696" sldId="481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940895574" sldId="482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017187302" sldId="483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632005659" sldId="484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068491982" sldId="485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802537275" sldId="4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32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38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23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79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743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81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240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214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590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45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270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502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147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871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619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250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423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06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294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48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17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74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21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9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 trans="58000" brushSize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" y="1"/>
            <a:ext cx="1693510" cy="1269999"/>
          </a:xfrm>
          <a:prstGeom prst="rect">
            <a:avLst/>
          </a:prstGeom>
        </p:spPr>
      </p:pic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</a:t>
            </a:r>
            <a:r>
              <a:rPr lang="de-DE" sz="3600" b="1" dirty="0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</a:t>
            </a: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 variables {-1 ≤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≤ 1: 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∈ V}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</a:t>
            </a:r>
            <a:r>
              <a:rPr lang="en-US" sz="2000" baseline="-25000" dirty="0">
                <a:latin typeface="+mn-lt"/>
              </a:rPr>
              <a:t>			</a:t>
            </a:r>
            <a:r>
              <a:rPr lang="en-US" sz="2000" dirty="0">
                <a:latin typeface="+mn-lt"/>
              </a:rPr>
              <a:t>for all v ∈ V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u,v∈VxV</a:t>
            </a:r>
            <a:r>
              <a:rPr lang="en-US" sz="2000" dirty="0">
                <a:latin typeface="+mn-lt"/>
              </a:rPr>
              <a:t> y</a:t>
            </a:r>
            <a:r>
              <a:rPr lang="en-US" sz="2000" baseline="-25000" dirty="0">
                <a:latin typeface="+mn-lt"/>
              </a:rPr>
              <a:t>uv</a:t>
            </a:r>
            <a:r>
              <a:rPr lang="en-US" sz="2000" dirty="0">
                <a:latin typeface="+mn-lt"/>
              </a:rPr>
              <a:t>≥0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i,i</a:t>
            </a:r>
            <a:r>
              <a:rPr lang="en-US" sz="2000" dirty="0">
                <a:latin typeface="+mn-lt"/>
              </a:rPr>
              <a:t> –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i,j</a:t>
            </a:r>
            <a:r>
              <a:rPr lang="en-US" sz="2000" dirty="0">
                <a:latin typeface="+mn-lt"/>
              </a:rPr>
              <a:t> –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j,i</a:t>
            </a:r>
            <a:r>
              <a:rPr lang="en-US" sz="2000" dirty="0">
                <a:latin typeface="+mn-lt"/>
              </a:rPr>
              <a:t> +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j,j</a:t>
            </a:r>
            <a:r>
              <a:rPr lang="en-US" sz="2000" dirty="0">
                <a:latin typeface="+mn-lt"/>
              </a:rPr>
              <a:t> ≥0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And we can add more constraints of the form (c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+c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+…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)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≥0</a:t>
            </a:r>
          </a:p>
          <a:p>
            <a:pPr algn="l"/>
            <a:r>
              <a:rPr lang="en-US" sz="2000" dirty="0">
                <a:latin typeface="+mn-lt"/>
              </a:rPr>
              <a:t>This corresponds to 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i,j∈VxV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-25000" dirty="0" err="1">
                <a:latin typeface="+mn-lt"/>
              </a:rPr>
              <a:t>i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-25000" dirty="0" err="1">
                <a:latin typeface="+mn-lt"/>
              </a:rPr>
              <a:t>j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i,j</a:t>
            </a:r>
            <a:r>
              <a:rPr lang="en-US" sz="2000" dirty="0">
                <a:latin typeface="+mn-lt"/>
              </a:rPr>
              <a:t>=(c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+c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+…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)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≥0</a:t>
            </a:r>
          </a:p>
          <a:p>
            <a:pPr algn="l"/>
            <a:r>
              <a:rPr lang="en-US" sz="2000" dirty="0">
                <a:latin typeface="+mn-lt"/>
              </a:rPr>
              <a:t>In fact, we can add all such constraints for all {c</a:t>
            </a:r>
            <a:r>
              <a:rPr lang="en-US" sz="2000" baseline="-25000" dirty="0">
                <a:latin typeface="+mn-lt"/>
              </a:rPr>
              <a:t>i </a:t>
            </a:r>
            <a:r>
              <a:rPr lang="en-US" sz="2000" dirty="0">
                <a:latin typeface="+mn-lt"/>
              </a:rPr>
              <a:t>: </a:t>
            </a:r>
            <a:r>
              <a:rPr lang="en-US" sz="2000" dirty="0" err="1">
                <a:latin typeface="+mn-lt"/>
              </a:rPr>
              <a:t>i∈V</a:t>
            </a:r>
            <a:r>
              <a:rPr lang="en-US" sz="2000" dirty="0">
                <a:latin typeface="+mn-lt"/>
              </a:rPr>
              <a:t>}  ∈R</a:t>
            </a:r>
            <a:r>
              <a:rPr lang="en-US" sz="2000" baseline="30000" dirty="0">
                <a:latin typeface="+mn-lt"/>
              </a:rPr>
              <a:t>|V|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722362" y="1696325"/>
            <a:ext cx="3853279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v</a:t>
            </a:r>
            <a:r>
              <a:rPr lang="en-US" sz="2000" dirty="0"/>
              <a:t>∈{-1,1}		for all v ∈ V</a:t>
            </a:r>
          </a:p>
          <a:p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		for all (</a:t>
            </a:r>
            <a:r>
              <a:rPr lang="en-US" sz="2000" dirty="0" err="1"/>
              <a:t>u,v</a:t>
            </a:r>
            <a:r>
              <a:rPr lang="en-US" sz="2000" dirty="0"/>
              <a:t>) ∈ E</a:t>
            </a:r>
          </a:p>
        </p:txBody>
      </p:sp>
    </p:spTree>
    <p:extLst>
      <p:ext uri="{BB962C8B-B14F-4D97-AF65-F5344CB8AC3E}">
        <p14:creationId xmlns:p14="http://schemas.microsoft.com/office/powerpoint/2010/main" val="337574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 variables {-1 ≤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≤ 1: 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∈ V}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</a:t>
            </a:r>
            <a:r>
              <a:rPr lang="en-US" sz="2000" baseline="-25000" dirty="0">
                <a:latin typeface="+mn-lt"/>
              </a:rPr>
              <a:t>			</a:t>
            </a:r>
            <a:r>
              <a:rPr lang="en-US" sz="2000" dirty="0">
                <a:latin typeface="+mn-lt"/>
              </a:rPr>
              <a:t>for all v ∈ V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u,v∈VxV</a:t>
            </a:r>
            <a:r>
              <a:rPr lang="en-US" sz="2000" dirty="0">
                <a:latin typeface="+mn-lt"/>
              </a:rPr>
              <a:t> c</a:t>
            </a:r>
            <a:r>
              <a:rPr lang="en-US" sz="2000" baseline="-25000" dirty="0">
                <a:latin typeface="+mn-lt"/>
              </a:rPr>
              <a:t>u</a:t>
            </a:r>
            <a:r>
              <a:rPr lang="en-US" sz="2000" dirty="0">
                <a:latin typeface="+mn-lt"/>
              </a:rPr>
              <a:t>c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y</a:t>
            </a:r>
            <a:r>
              <a:rPr lang="en-US" sz="2000" baseline="-25000" dirty="0">
                <a:latin typeface="+mn-lt"/>
              </a:rPr>
              <a:t>uv</a:t>
            </a:r>
            <a:r>
              <a:rPr lang="en-US" sz="2000" dirty="0">
                <a:latin typeface="+mn-lt"/>
              </a:rPr>
              <a:t>≥0	(*)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(*) is equivalent to {</a:t>
            </a:r>
            <a:r>
              <a:rPr lang="en-US" sz="2000" dirty="0" err="1">
                <a:latin typeface="+mn-lt"/>
              </a:rPr>
              <a:t>y</a:t>
            </a:r>
            <a:r>
              <a:rPr lang="en-US" sz="16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} being a matrix </a:t>
            </a:r>
            <a:r>
              <a:rPr lang="en-US" sz="2000" dirty="0" err="1">
                <a:latin typeface="+mn-lt"/>
              </a:rPr>
              <a:t>Y∈R</a:t>
            </a:r>
            <a:r>
              <a:rPr lang="en-US" sz="2000" baseline="30000" dirty="0" err="1">
                <a:latin typeface="+mn-lt"/>
              </a:rPr>
              <a:t>VxV</a:t>
            </a:r>
            <a:r>
              <a:rPr lang="en-US" sz="2000" dirty="0">
                <a:latin typeface="+mn-lt"/>
              </a:rPr>
              <a:t>, such that </a:t>
            </a:r>
          </a:p>
          <a:p>
            <a:pPr algn="ctr"/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Yc</a:t>
            </a:r>
            <a:r>
              <a:rPr lang="en-US" sz="2000" dirty="0">
                <a:latin typeface="+mn-lt"/>
              </a:rPr>
              <a:t> ≥0		for all </a:t>
            </a:r>
            <a:r>
              <a:rPr lang="en-US" sz="2000" dirty="0" err="1">
                <a:latin typeface="+mn-lt"/>
              </a:rPr>
              <a:t>c∈R</a:t>
            </a:r>
            <a:r>
              <a:rPr lang="en-US" sz="2000" baseline="30000" dirty="0" err="1">
                <a:latin typeface="+mn-lt"/>
              </a:rPr>
              <a:t>V</a:t>
            </a:r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u="sng" dirty="0">
                <a:latin typeface="+mn-lt"/>
              </a:rPr>
              <a:t>Fact</a:t>
            </a:r>
            <a:r>
              <a:rPr lang="en-US" sz="2000" dirty="0">
                <a:latin typeface="+mn-lt"/>
              </a:rPr>
              <a:t>: this (infinite) LP can be solved in poly(n) time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722362" y="1685692"/>
            <a:ext cx="3853279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v</a:t>
            </a:r>
            <a:r>
              <a:rPr lang="en-US" sz="2000" dirty="0"/>
              <a:t>∈{-1,1}		for all v ∈ V</a:t>
            </a:r>
          </a:p>
          <a:p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		for all (</a:t>
            </a:r>
            <a:r>
              <a:rPr lang="en-US" sz="2000" dirty="0" err="1"/>
              <a:t>u,v</a:t>
            </a:r>
            <a:r>
              <a:rPr lang="en-US" sz="2000" dirty="0"/>
              <a:t>) ∈ E</a:t>
            </a:r>
          </a:p>
        </p:txBody>
      </p:sp>
    </p:spTree>
    <p:extLst>
      <p:ext uri="{BB962C8B-B14F-4D97-AF65-F5344CB8AC3E}">
        <p14:creationId xmlns:p14="http://schemas.microsoft.com/office/powerpoint/2010/main" val="300264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 variables {-1 ≤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≤ 1: 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∈ V}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</a:t>
            </a:r>
            <a:r>
              <a:rPr lang="en-US" sz="2000" baseline="-25000" dirty="0">
                <a:latin typeface="+mn-lt"/>
              </a:rPr>
              <a:t>			</a:t>
            </a:r>
            <a:r>
              <a:rPr lang="en-US" sz="2000" dirty="0">
                <a:latin typeface="+mn-lt"/>
              </a:rPr>
              <a:t>for all v ∈ V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u,v∈VxV</a:t>
            </a:r>
            <a:r>
              <a:rPr lang="en-US" sz="2000" dirty="0">
                <a:latin typeface="+mn-lt"/>
              </a:rPr>
              <a:t> c</a:t>
            </a:r>
            <a:r>
              <a:rPr lang="en-US" sz="2000" baseline="-25000" dirty="0">
                <a:latin typeface="+mn-lt"/>
              </a:rPr>
              <a:t>u</a:t>
            </a:r>
            <a:r>
              <a:rPr lang="en-US" sz="2000" dirty="0">
                <a:latin typeface="+mn-lt"/>
              </a:rPr>
              <a:t>c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y</a:t>
            </a:r>
            <a:r>
              <a:rPr lang="en-US" sz="2000" baseline="-25000" dirty="0">
                <a:latin typeface="+mn-lt"/>
              </a:rPr>
              <a:t>uv</a:t>
            </a:r>
            <a:r>
              <a:rPr lang="en-US" sz="2000" dirty="0">
                <a:latin typeface="+mn-lt"/>
              </a:rPr>
              <a:t>≥0	(*)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(*) is equivalent to {</a:t>
            </a:r>
            <a:r>
              <a:rPr lang="en-US" sz="2000" dirty="0" err="1">
                <a:latin typeface="+mn-lt"/>
              </a:rPr>
              <a:t>y</a:t>
            </a:r>
            <a:r>
              <a:rPr lang="en-US" sz="16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} being a matrix </a:t>
            </a:r>
            <a:r>
              <a:rPr lang="en-US" sz="2000" dirty="0" err="1">
                <a:latin typeface="+mn-lt"/>
              </a:rPr>
              <a:t>Y∈R</a:t>
            </a:r>
            <a:r>
              <a:rPr lang="en-US" sz="2000" baseline="30000" dirty="0" err="1">
                <a:latin typeface="+mn-lt"/>
              </a:rPr>
              <a:t>VxV</a:t>
            </a:r>
            <a:r>
              <a:rPr lang="en-US" sz="2000" dirty="0">
                <a:latin typeface="+mn-lt"/>
              </a:rPr>
              <a:t>, such that </a:t>
            </a:r>
          </a:p>
          <a:p>
            <a:pPr algn="ctr"/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Yc</a:t>
            </a:r>
            <a:r>
              <a:rPr lang="en-US" sz="2000" dirty="0">
                <a:latin typeface="+mn-lt"/>
              </a:rPr>
              <a:t> ≥0		for all </a:t>
            </a:r>
            <a:r>
              <a:rPr lang="en-US" sz="2000" dirty="0" err="1">
                <a:latin typeface="+mn-lt"/>
              </a:rPr>
              <a:t>c∈R</a:t>
            </a:r>
            <a:r>
              <a:rPr lang="en-US" sz="2000" baseline="30000" dirty="0" err="1">
                <a:latin typeface="+mn-lt"/>
              </a:rPr>
              <a:t>V</a:t>
            </a:r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722362" y="1685692"/>
            <a:ext cx="3853279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v</a:t>
            </a:r>
            <a:r>
              <a:rPr lang="en-US" sz="2000" dirty="0"/>
              <a:t>∈{-1,1}		for all v ∈ V</a:t>
            </a:r>
          </a:p>
          <a:p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		for all (</a:t>
            </a:r>
            <a:r>
              <a:rPr lang="en-US" sz="2000" dirty="0" err="1"/>
              <a:t>u,v</a:t>
            </a:r>
            <a:r>
              <a:rPr lang="en-US" sz="2000" dirty="0"/>
              <a:t>) ∈ E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1424B03-9FA5-4C53-B942-2E59B199E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641532"/>
              </p:ext>
            </p:extLst>
          </p:nvPr>
        </p:nvGraphicFramePr>
        <p:xfrm>
          <a:off x="3466373" y="5613991"/>
          <a:ext cx="1945600" cy="155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00">
                  <a:extLst>
                    <a:ext uri="{9D8B030D-6E8A-4147-A177-3AD203B41FA5}">
                      <a16:colId xmlns:a16="http://schemas.microsoft.com/office/drawing/2014/main" val="4176509942"/>
                    </a:ext>
                  </a:extLst>
                </a:gridCol>
                <a:gridCol w="486400">
                  <a:extLst>
                    <a:ext uri="{9D8B030D-6E8A-4147-A177-3AD203B41FA5}">
                      <a16:colId xmlns:a16="http://schemas.microsoft.com/office/drawing/2014/main" val="3072919983"/>
                    </a:ext>
                  </a:extLst>
                </a:gridCol>
                <a:gridCol w="486400">
                  <a:extLst>
                    <a:ext uri="{9D8B030D-6E8A-4147-A177-3AD203B41FA5}">
                      <a16:colId xmlns:a16="http://schemas.microsoft.com/office/drawing/2014/main" val="729591166"/>
                    </a:ext>
                  </a:extLst>
                </a:gridCol>
                <a:gridCol w="486400">
                  <a:extLst>
                    <a:ext uri="{9D8B030D-6E8A-4147-A177-3AD203B41FA5}">
                      <a16:colId xmlns:a16="http://schemas.microsoft.com/office/drawing/2014/main" val="1039386020"/>
                    </a:ext>
                  </a:extLst>
                </a:gridCol>
              </a:tblGrid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03069"/>
                  </a:ext>
                </a:extLst>
              </a:tr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264973"/>
                  </a:ext>
                </a:extLst>
              </a:tr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597673"/>
                  </a:ext>
                </a:extLst>
              </a:tr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60255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10313800-C531-4F09-9120-EAD153A86A7C}"/>
              </a:ext>
            </a:extLst>
          </p:cNvPr>
          <p:cNvGraphicFramePr>
            <a:graphicFrameLocks noGrp="1"/>
          </p:cNvGraphicFramePr>
          <p:nvPr/>
        </p:nvGraphicFramePr>
        <p:xfrm>
          <a:off x="5885964" y="5606903"/>
          <a:ext cx="514836" cy="155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36">
                  <a:extLst>
                    <a:ext uri="{9D8B030D-6E8A-4147-A177-3AD203B41FA5}">
                      <a16:colId xmlns:a16="http://schemas.microsoft.com/office/drawing/2014/main" val="4176509942"/>
                    </a:ext>
                  </a:extLst>
                </a:gridCol>
              </a:tblGrid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03069"/>
                  </a:ext>
                </a:extLst>
              </a:tr>
              <a:tr h="388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264973"/>
                  </a:ext>
                </a:extLst>
              </a:tr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597673"/>
                  </a:ext>
                </a:extLst>
              </a:tr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60255"/>
                  </a:ext>
                </a:extLst>
              </a:tr>
            </a:tbl>
          </a:graphicData>
        </a:graphic>
      </p:graphicFrame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7E7F883-DEB8-42FE-A502-E98C8D90098A}"/>
              </a:ext>
            </a:extLst>
          </p:cNvPr>
          <p:cNvGraphicFramePr>
            <a:graphicFrameLocks noGrp="1"/>
          </p:cNvGraphicFramePr>
          <p:nvPr/>
        </p:nvGraphicFramePr>
        <p:xfrm>
          <a:off x="1216776" y="6548491"/>
          <a:ext cx="1945600" cy="388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00">
                  <a:extLst>
                    <a:ext uri="{9D8B030D-6E8A-4147-A177-3AD203B41FA5}">
                      <a16:colId xmlns:a16="http://schemas.microsoft.com/office/drawing/2014/main" val="4176509942"/>
                    </a:ext>
                  </a:extLst>
                </a:gridCol>
                <a:gridCol w="486400">
                  <a:extLst>
                    <a:ext uri="{9D8B030D-6E8A-4147-A177-3AD203B41FA5}">
                      <a16:colId xmlns:a16="http://schemas.microsoft.com/office/drawing/2014/main" val="3072919983"/>
                    </a:ext>
                  </a:extLst>
                </a:gridCol>
                <a:gridCol w="486400">
                  <a:extLst>
                    <a:ext uri="{9D8B030D-6E8A-4147-A177-3AD203B41FA5}">
                      <a16:colId xmlns:a16="http://schemas.microsoft.com/office/drawing/2014/main" val="729591166"/>
                    </a:ext>
                  </a:extLst>
                </a:gridCol>
                <a:gridCol w="486400">
                  <a:extLst>
                    <a:ext uri="{9D8B030D-6E8A-4147-A177-3AD203B41FA5}">
                      <a16:colId xmlns:a16="http://schemas.microsoft.com/office/drawing/2014/main" val="1039386020"/>
                    </a:ext>
                  </a:extLst>
                </a:gridCol>
              </a:tblGrid>
              <a:tr h="38894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03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85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Definition</a:t>
            </a:r>
            <a:r>
              <a:rPr lang="en-US" sz="2000" dirty="0">
                <a:latin typeface="+mn-lt"/>
              </a:rPr>
              <a:t>: A symmetric matrix </a:t>
            </a:r>
            <a:r>
              <a:rPr lang="en-US" sz="2000" dirty="0" err="1">
                <a:latin typeface="+mn-lt"/>
              </a:rPr>
              <a:t>Y∈R</a:t>
            </a:r>
            <a:r>
              <a:rPr lang="en-US" sz="2000" baseline="30000" dirty="0" err="1">
                <a:latin typeface="+mn-lt"/>
              </a:rPr>
              <a:t>nxn</a:t>
            </a:r>
            <a:r>
              <a:rPr lang="en-US" sz="2000" dirty="0">
                <a:latin typeface="+mn-lt"/>
              </a:rPr>
              <a:t> is called positive semi-definite (Y≽0) if</a:t>
            </a:r>
          </a:p>
          <a:p>
            <a:pPr algn="ctr"/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Yc</a:t>
            </a:r>
            <a:r>
              <a:rPr lang="en-US" sz="2000" dirty="0">
                <a:latin typeface="+mn-lt"/>
              </a:rPr>
              <a:t> ≥0		for all </a:t>
            </a:r>
            <a:r>
              <a:rPr lang="en-US" sz="2000" dirty="0" err="1">
                <a:latin typeface="+mn-lt"/>
              </a:rPr>
              <a:t>c∈R</a:t>
            </a:r>
            <a:r>
              <a:rPr lang="en-US" sz="2000" baseline="30000" dirty="0" err="1">
                <a:latin typeface="+mn-lt"/>
              </a:rPr>
              <a:t>n</a:t>
            </a:r>
            <a:r>
              <a:rPr lang="en-US" sz="2000" baseline="-25000" dirty="0">
                <a:latin typeface="+mn-lt"/>
              </a:rPr>
              <a:t>.</a:t>
            </a:r>
          </a:p>
          <a:p>
            <a:pPr algn="l"/>
            <a:r>
              <a:rPr lang="en-US" sz="2000" u="sng" dirty="0">
                <a:latin typeface="+mn-lt"/>
              </a:rPr>
              <a:t>Facts</a:t>
            </a:r>
            <a:r>
              <a:rPr lang="en-US" sz="2000" dirty="0">
                <a:latin typeface="+mn-lt"/>
              </a:rPr>
              <a:t>: Fix a symmetric matrix </a:t>
            </a:r>
            <a:r>
              <a:rPr lang="en-US" sz="2000" dirty="0" err="1">
                <a:latin typeface="+mn-lt"/>
              </a:rPr>
              <a:t>Y∈R</a:t>
            </a:r>
            <a:r>
              <a:rPr lang="en-US" sz="2000" baseline="30000" dirty="0" err="1">
                <a:latin typeface="+mn-lt"/>
              </a:rPr>
              <a:t>nxn</a:t>
            </a:r>
            <a:r>
              <a:rPr lang="en-US" sz="2000" dirty="0">
                <a:latin typeface="+mn-lt"/>
              </a:rPr>
              <a:t>. The following are equivalent</a:t>
            </a:r>
          </a:p>
          <a:p>
            <a:pPr marL="457200" indent="-457200" algn="l">
              <a:buAutoNum type="arabicParenR"/>
            </a:pPr>
            <a:r>
              <a:rPr lang="en-US" sz="2000" dirty="0">
                <a:latin typeface="+mn-lt"/>
              </a:rPr>
              <a:t>Y is positive semi-definite, i.e., 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Yc</a:t>
            </a:r>
            <a:r>
              <a:rPr lang="en-US" sz="2000" dirty="0">
                <a:latin typeface="+mn-lt"/>
              </a:rPr>
              <a:t> ≥0 for all </a:t>
            </a:r>
            <a:r>
              <a:rPr lang="en-US" sz="2000" dirty="0" err="1">
                <a:latin typeface="+mn-lt"/>
              </a:rPr>
              <a:t>c∈R</a:t>
            </a:r>
            <a:r>
              <a:rPr lang="en-US" sz="2000" baseline="30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.</a:t>
            </a:r>
          </a:p>
          <a:p>
            <a:pPr marL="457200" indent="-457200" algn="l">
              <a:buAutoNum type="arabicParenR"/>
            </a:pPr>
            <a:r>
              <a:rPr lang="en-US" sz="2000" dirty="0">
                <a:latin typeface="+mn-lt"/>
              </a:rPr>
              <a:t>All eigenvalues of Y are non-negative</a:t>
            </a:r>
          </a:p>
          <a:p>
            <a:pPr marL="457200" indent="-457200" algn="l">
              <a:buAutoNum type="arabicParenR"/>
            </a:pPr>
            <a:r>
              <a:rPr lang="en-US" sz="2000" dirty="0">
                <a:latin typeface="+mn-lt"/>
              </a:rPr>
              <a:t>There is a matrix U ∈ </a:t>
            </a:r>
            <a:r>
              <a:rPr lang="en-US" sz="2000" dirty="0" err="1">
                <a:latin typeface="+mn-lt"/>
              </a:rPr>
              <a:t>R</a:t>
            </a:r>
            <a:r>
              <a:rPr lang="en-US" sz="2000" baseline="30000" dirty="0" err="1">
                <a:latin typeface="+mn-lt"/>
              </a:rPr>
              <a:t>nxn</a:t>
            </a:r>
            <a:r>
              <a:rPr lang="en-US" sz="2000" dirty="0">
                <a:latin typeface="+mn-lt"/>
              </a:rPr>
              <a:t> such that Y=U</a:t>
            </a:r>
            <a:r>
              <a:rPr lang="en-US" sz="2000" baseline="30000" dirty="0">
                <a:latin typeface="+mn-lt"/>
              </a:rPr>
              <a:t>T</a:t>
            </a:r>
            <a:r>
              <a:rPr lang="en-US" sz="2000" dirty="0">
                <a:latin typeface="+mn-lt"/>
              </a:rPr>
              <a:t>U.</a:t>
            </a:r>
          </a:p>
          <a:p>
            <a:pPr marL="457200" indent="-457200" algn="l">
              <a:buAutoNum type="arabicParenR"/>
            </a:pPr>
            <a:r>
              <a:rPr lang="en-US" sz="2000" dirty="0">
                <a:latin typeface="+mn-lt"/>
              </a:rPr>
              <a:t>There are 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…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 ∈ R</a:t>
            </a:r>
            <a:r>
              <a:rPr lang="en-US" sz="2000" baseline="30000" dirty="0">
                <a:latin typeface="+mn-lt"/>
              </a:rPr>
              <a:t>n</a:t>
            </a:r>
            <a:r>
              <a:rPr lang="en-US" sz="2000" dirty="0">
                <a:latin typeface="+mn-lt"/>
              </a:rPr>
              <a:t> such that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i,j</a:t>
            </a:r>
            <a:r>
              <a:rPr lang="en-US" sz="2000" dirty="0">
                <a:latin typeface="+mn-lt"/>
              </a:rPr>
              <a:t> = 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i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j</a:t>
            </a:r>
            <a:r>
              <a:rPr lang="en-US" sz="2000" dirty="0">
                <a:latin typeface="+mn-lt"/>
              </a:rPr>
              <a:t>&gt; (inner product of the vectors)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algn="l"/>
            <a:r>
              <a:rPr lang="en-US" sz="2000" u="sng" dirty="0">
                <a:latin typeface="+mn-lt"/>
              </a:rPr>
              <a:t>Theorem</a:t>
            </a:r>
            <a:r>
              <a:rPr lang="en-US" sz="2000" dirty="0">
                <a:latin typeface="+mn-lt"/>
              </a:rPr>
              <a:t>: Any LP over n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variables arranged in a matrix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with the (infinitely many) SDP constraints can be solved efficiently.</a:t>
            </a:r>
          </a:p>
          <a:p>
            <a:pPr algn="l"/>
            <a:r>
              <a:rPr lang="en-US" sz="2000" dirty="0">
                <a:latin typeface="+mn-lt"/>
              </a:rPr>
              <a:t>Furthermore, we can efficiently find 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i</a:t>
            </a:r>
            <a:r>
              <a:rPr lang="en-US" sz="2000" dirty="0" err="1">
                <a:latin typeface="+mn-lt"/>
              </a:rPr>
              <a:t>∈R</a:t>
            </a:r>
            <a:r>
              <a:rPr lang="en-US" sz="2000" baseline="30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 as in 4) satisfying the constraints.</a:t>
            </a:r>
          </a:p>
        </p:txBody>
      </p:sp>
    </p:spTree>
    <p:extLst>
      <p:ext uri="{BB962C8B-B14F-4D97-AF65-F5344CB8AC3E}">
        <p14:creationId xmlns:p14="http://schemas.microsoft.com/office/powerpoint/2010/main" val="119201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Theorem</a:t>
            </a:r>
            <a:r>
              <a:rPr lang="en-US" sz="2000" dirty="0">
                <a:latin typeface="+mn-lt"/>
              </a:rPr>
              <a:t>: An LP over n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variables arranged in a </a:t>
            </a:r>
            <a:r>
              <a:rPr lang="en-US" sz="2000" dirty="0" err="1">
                <a:latin typeface="+mn-lt"/>
              </a:rPr>
              <a:t>nxn</a:t>
            </a:r>
            <a:r>
              <a:rPr lang="en-US" sz="2000" dirty="0">
                <a:latin typeface="+mn-lt"/>
              </a:rPr>
              <a:t> matrix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with the (infinitely many) SDP constraints can be solved efficiently.</a:t>
            </a:r>
          </a:p>
          <a:p>
            <a:pPr algn="l"/>
            <a:r>
              <a:rPr lang="en-US" sz="2000" dirty="0">
                <a:latin typeface="+mn-lt"/>
              </a:rPr>
              <a:t>Furthermore, we can efficiently find 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i</a:t>
            </a:r>
            <a:r>
              <a:rPr lang="en-US" sz="2000" dirty="0" err="1">
                <a:latin typeface="+mn-lt"/>
              </a:rPr>
              <a:t>∈R</a:t>
            </a:r>
            <a:r>
              <a:rPr lang="en-US" sz="2000" baseline="30000" dirty="0" err="1">
                <a:latin typeface="+mn-lt"/>
              </a:rPr>
              <a:t>n</a:t>
            </a:r>
            <a:r>
              <a:rPr lang="en-US" sz="2000" dirty="0">
                <a:latin typeface="+mn-lt"/>
              </a:rPr>
              <a:t> such that {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i,j</a:t>
            </a:r>
            <a:r>
              <a:rPr lang="en-US" sz="2000" dirty="0">
                <a:latin typeface="+mn-lt"/>
              </a:rPr>
              <a:t> = 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i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j</a:t>
            </a:r>
            <a:r>
              <a:rPr lang="en-US" sz="2000" dirty="0">
                <a:latin typeface="+mn-lt"/>
              </a:rPr>
              <a:t>&gt;} satisfy the LP.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u="sng" dirty="0">
                <a:latin typeface="+mn-lt"/>
              </a:rPr>
              <a:t>Fine print</a:t>
            </a:r>
            <a:r>
              <a:rPr lang="en-US" sz="2000" dirty="0">
                <a:latin typeface="+mn-lt"/>
              </a:rPr>
              <a:t>: SDPs can be solved up to additive error of </a:t>
            </a:r>
            <a:r>
              <a:rPr lang="el-GR" sz="2000" dirty="0">
                <a:latin typeface="+mn-lt"/>
              </a:rPr>
              <a:t>ε</a:t>
            </a:r>
            <a:r>
              <a:rPr lang="en-US" sz="2000" dirty="0">
                <a:latin typeface="+mn-lt"/>
              </a:rPr>
              <a:t> in time poly(n*log(1/</a:t>
            </a:r>
            <a:r>
              <a:rPr lang="el-GR" sz="2000" dirty="0">
                <a:latin typeface="+mn-lt"/>
              </a:rPr>
              <a:t>ε</a:t>
            </a:r>
            <a:r>
              <a:rPr lang="en-US" sz="2000" dirty="0">
                <a:latin typeface="+mn-lt"/>
              </a:rPr>
              <a:t>))</a:t>
            </a:r>
          </a:p>
          <a:p>
            <a:pPr algn="l"/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76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Our goal for today:</a:t>
            </a:r>
          </a:p>
          <a:p>
            <a:pPr algn="l"/>
            <a:r>
              <a:rPr lang="en-US" sz="2000" u="sng" dirty="0">
                <a:latin typeface="+mn-lt"/>
              </a:rPr>
              <a:t>Theorem[</a:t>
            </a:r>
            <a:r>
              <a:rPr lang="en-CA" sz="2000" dirty="0" err="1">
                <a:latin typeface="+mn-lt"/>
              </a:rPr>
              <a:t>Goemans</a:t>
            </a:r>
            <a:r>
              <a:rPr lang="en-CA" sz="2000" dirty="0">
                <a:latin typeface="+mn-lt"/>
              </a:rPr>
              <a:t>-Williamson ‘94</a:t>
            </a:r>
            <a:r>
              <a:rPr lang="en-US" sz="2000" u="sng" dirty="0">
                <a:latin typeface="+mn-lt"/>
              </a:rPr>
              <a:t>]</a:t>
            </a:r>
            <a:r>
              <a:rPr lang="en-US" sz="2000" dirty="0">
                <a:latin typeface="+mn-lt"/>
              </a:rPr>
              <a:t>: Max-Cut admits a 0.878 approximation algorithm.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In HW4 you saw a 0.5-approximation by taking a random cut.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2DE805-B147-4A67-BB42-F3EEBBA80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8822" y="2820040"/>
            <a:ext cx="2278208" cy="320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11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+mn-lt"/>
                  </a:rPr>
                  <a:t>Theorem[</a:t>
                </a:r>
                <a:r>
                  <a:rPr lang="en-CA" sz="2000" dirty="0" err="1">
                    <a:latin typeface="+mn-lt"/>
                  </a:rPr>
                  <a:t>Goemans</a:t>
                </a:r>
                <a:r>
                  <a:rPr lang="en-CA" sz="2000" dirty="0">
                    <a:latin typeface="+mn-lt"/>
                  </a:rPr>
                  <a:t>-Williamson ‘94</a:t>
                </a:r>
                <a:r>
                  <a:rPr lang="en-US" sz="2000" u="sng" dirty="0">
                    <a:latin typeface="+mn-lt"/>
                  </a:rPr>
                  <a:t>]</a:t>
                </a:r>
                <a:r>
                  <a:rPr lang="en-US" sz="2000" dirty="0">
                    <a:latin typeface="+mn-lt"/>
                  </a:rPr>
                  <a:t>: Max-Cut admits a 0.878 approximation algorithm.</a:t>
                </a:r>
              </a:p>
              <a:p>
                <a:pPr algn="l"/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0.5-approximation is trivial by taking a random cut.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The SDP based algorithm does better</a:t>
                </a:r>
              </a:p>
              <a:p>
                <a:pPr algn="l"/>
                <a:r>
                  <a:rPr lang="en-US" sz="2000" u="sng" dirty="0">
                    <a:latin typeface="+mn-lt"/>
                  </a:rPr>
                  <a:t>Q</a:t>
                </a:r>
                <a:r>
                  <a:rPr lang="en-US" sz="2000" dirty="0">
                    <a:latin typeface="+mn-lt"/>
                  </a:rPr>
                  <a:t>: What is this mysterious 0.878 number?</a:t>
                </a:r>
              </a:p>
              <a:p>
                <a:pPr algn="l"/>
                <a:r>
                  <a:rPr lang="en-US" sz="2000" u="sng" dirty="0">
                    <a:latin typeface="+mn-lt"/>
                  </a:rPr>
                  <a:t>A</a:t>
                </a:r>
                <a:r>
                  <a:rPr lang="en-US" sz="2000" dirty="0">
                    <a:latin typeface="+mn-lt"/>
                  </a:rPr>
                  <a:t>: It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−1≤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≤1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arccos</m:t>
                                </m:r>
                              </m:fNam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)/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func>
                          </m:num>
                          <m:den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den>
                        </m:f>
                      </m:e>
                    </m:func>
                  </m:oMath>
                </a14:m>
                <a:endParaRPr lang="en-US" sz="2000" b="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Well, that doesn’t really help, does it?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66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A5251F1C-5C7A-4451-B4CB-41C55E0739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8295" y="4051038"/>
            <a:ext cx="4459951" cy="272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46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Let’s try to write an SDP. Variables: x</a:t>
            </a:r>
            <a:r>
              <a:rPr lang="en-US" sz="2000" baseline="-25000" dirty="0">
                <a:latin typeface="+mn-lt"/>
              </a:rPr>
              <a:t>v </a:t>
            </a:r>
            <a:r>
              <a:rPr lang="en-US" sz="2000" dirty="0">
                <a:latin typeface="+mn-lt"/>
              </a:rPr>
              <a:t>∈ R</a:t>
            </a:r>
            <a:r>
              <a:rPr lang="en-US" sz="2000" baseline="30000" dirty="0">
                <a:latin typeface="+mn-lt"/>
              </a:rPr>
              <a:t>n </a:t>
            </a:r>
            <a:r>
              <a:rPr lang="en-US" sz="2000" dirty="0">
                <a:latin typeface="+mn-lt"/>
              </a:rPr>
              <a:t>for all v ∈ V</a:t>
            </a:r>
            <a:endParaRPr lang="en-US" sz="2000" baseline="30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½(1 - 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&gt;)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Subject to 	||x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||=1		for all v ∈ V</a:t>
            </a:r>
          </a:p>
          <a:p>
            <a:pPr algn="l"/>
            <a:r>
              <a:rPr lang="en-US" sz="2000" dirty="0">
                <a:latin typeface="+mn-lt"/>
              </a:rPr>
              <a:t>We get an SDP solution.</a:t>
            </a:r>
          </a:p>
          <a:p>
            <a:pPr algn="l"/>
            <a:r>
              <a:rPr lang="en-US" sz="2000" u="sng" dirty="0">
                <a:latin typeface="+mn-lt"/>
              </a:rPr>
              <a:t>Observation</a:t>
            </a:r>
            <a:r>
              <a:rPr lang="en-US" sz="2000" dirty="0">
                <a:latin typeface="+mn-lt"/>
              </a:rPr>
              <a:t>: SDP-value ≥max-cut(G)</a:t>
            </a:r>
          </a:p>
          <a:p>
            <a:pPr algn="l"/>
            <a:r>
              <a:rPr lang="en-US" sz="2000" u="sng" dirty="0">
                <a:latin typeface="+mn-lt"/>
              </a:rPr>
              <a:t>Proof</a:t>
            </a:r>
            <a:r>
              <a:rPr lang="en-US" sz="2000" dirty="0">
                <a:latin typeface="+mn-lt"/>
              </a:rPr>
              <a:t>: For any integral solution S, V\S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define the SDP solution by setting  	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=e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for all </a:t>
            </a:r>
            <a:r>
              <a:rPr lang="en-US" sz="2000" dirty="0" err="1">
                <a:latin typeface="+mn-lt"/>
              </a:rPr>
              <a:t>v∈S</a:t>
            </a:r>
            <a:r>
              <a:rPr lang="en-US" sz="2000" dirty="0">
                <a:latin typeface="+mn-lt"/>
              </a:rPr>
              <a:t>, and.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 		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=-e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for all 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\S, and.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A96F572-3816-4D39-9F5B-760F3CB87335}"/>
              </a:ext>
            </a:extLst>
          </p:cNvPr>
          <p:cNvGrpSpPr/>
          <p:nvPr/>
        </p:nvGrpSpPr>
        <p:grpSpPr>
          <a:xfrm>
            <a:off x="5794743" y="5153248"/>
            <a:ext cx="3175582" cy="421758"/>
            <a:chOff x="5539562" y="5812466"/>
            <a:chExt cx="3175582" cy="421758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09D7E05-4D5E-4B6F-A43F-C4B4D9928778}"/>
                </a:ext>
              </a:extLst>
            </p:cNvPr>
            <p:cNvCxnSpPr/>
            <p:nvPr/>
          </p:nvCxnSpPr>
          <p:spPr>
            <a:xfrm flipH="1">
              <a:off x="5539562" y="6081824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DF7A4BD-4C2E-489D-8F89-04CB184800FC}"/>
                </a:ext>
              </a:extLst>
            </p:cNvPr>
            <p:cNvCxnSpPr/>
            <p:nvPr/>
          </p:nvCxnSpPr>
          <p:spPr>
            <a:xfrm flipH="1">
              <a:off x="5539562" y="6234224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0F7B6F6E-F7B5-46D8-B368-5568A55168BB}"/>
                </a:ext>
              </a:extLst>
            </p:cNvPr>
            <p:cNvCxnSpPr/>
            <p:nvPr/>
          </p:nvCxnSpPr>
          <p:spPr>
            <a:xfrm flipH="1">
              <a:off x="5539562" y="5812466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7094F79-AA17-448C-88DF-5862A2DCC6EB}"/>
                </a:ext>
              </a:extLst>
            </p:cNvPr>
            <p:cNvCxnSpPr/>
            <p:nvPr/>
          </p:nvCxnSpPr>
          <p:spPr>
            <a:xfrm flipH="1">
              <a:off x="5539562" y="5975498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C0C4694-4571-4067-BB3E-6F3658E905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02549" y="6081824"/>
              <a:ext cx="1587791" cy="70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F8078A9-0949-4D9E-99C3-10E978C16166}"/>
                </a:ext>
              </a:extLst>
            </p:cNvPr>
            <p:cNvCxnSpPr>
              <a:cxnSpLocks/>
            </p:cNvCxnSpPr>
            <p:nvPr/>
          </p:nvCxnSpPr>
          <p:spPr>
            <a:xfrm>
              <a:off x="7102549" y="5893980"/>
              <a:ext cx="15877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2F110A2-A939-44CE-8E78-478623D5793E}"/>
                </a:ext>
              </a:extLst>
            </p:cNvPr>
            <p:cNvCxnSpPr>
              <a:cxnSpLocks/>
            </p:cNvCxnSpPr>
            <p:nvPr/>
          </p:nvCxnSpPr>
          <p:spPr>
            <a:xfrm>
              <a:off x="7127353" y="5812466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6B3189F-45E1-46E9-830F-4ABC5A2D53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27353" y="6202325"/>
              <a:ext cx="1587791" cy="70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2576E2F-9F53-4A8C-94A0-EE64DA4F48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02548" y="6000306"/>
              <a:ext cx="1587791" cy="70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897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Let’s try to write an SDP. Variables: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∈ R</a:t>
            </a:r>
            <a:r>
              <a:rPr lang="en-US" sz="2000" baseline="30000" dirty="0">
                <a:latin typeface="+mn-lt"/>
              </a:rPr>
              <a:t>n</a:t>
            </a:r>
            <a:r>
              <a:rPr lang="en-US" sz="2000" dirty="0">
                <a:latin typeface="+mn-lt"/>
              </a:rPr>
              <a:t> for all v ∈ V</a:t>
            </a:r>
          </a:p>
          <a:p>
            <a:pPr algn="l"/>
            <a:r>
              <a:rPr lang="en-US" sz="2000" dirty="0">
                <a:latin typeface="+mn-lt"/>
              </a:rPr>
              <a:t>	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½(1 - 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&gt;)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Subject to 	||x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||=1		for all v ∈ V</a:t>
            </a:r>
          </a:p>
          <a:p>
            <a:pPr algn="l"/>
            <a:r>
              <a:rPr lang="en-US" sz="2000" dirty="0">
                <a:latin typeface="+mn-lt"/>
              </a:rPr>
              <a:t>We get an SDP solution.</a:t>
            </a:r>
          </a:p>
          <a:p>
            <a:pPr algn="l"/>
            <a:r>
              <a:rPr lang="en-US" sz="2000" dirty="0">
                <a:latin typeface="+mn-lt"/>
              </a:rPr>
              <a:t>The intention is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Then, we can set S to be the orange vertices, and V\S the blue vertices.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28A15A9-4348-4E84-844A-F6634D845659}"/>
              </a:ext>
            </a:extLst>
          </p:cNvPr>
          <p:cNvGrpSpPr/>
          <p:nvPr/>
        </p:nvGrpSpPr>
        <p:grpSpPr>
          <a:xfrm>
            <a:off x="3742660" y="5387163"/>
            <a:ext cx="3175582" cy="421758"/>
            <a:chOff x="3742660" y="5387163"/>
            <a:chExt cx="3175582" cy="421758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09D7E05-4D5E-4B6F-A43F-C4B4D9928778}"/>
                </a:ext>
              </a:extLst>
            </p:cNvPr>
            <p:cNvCxnSpPr/>
            <p:nvPr/>
          </p:nvCxnSpPr>
          <p:spPr>
            <a:xfrm flipH="1">
              <a:off x="3742660" y="5656521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DF7A4BD-4C2E-489D-8F89-04CB184800FC}"/>
                </a:ext>
              </a:extLst>
            </p:cNvPr>
            <p:cNvCxnSpPr/>
            <p:nvPr/>
          </p:nvCxnSpPr>
          <p:spPr>
            <a:xfrm flipH="1">
              <a:off x="3742660" y="5808921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0F7B6F6E-F7B5-46D8-B368-5568A55168BB}"/>
                </a:ext>
              </a:extLst>
            </p:cNvPr>
            <p:cNvCxnSpPr/>
            <p:nvPr/>
          </p:nvCxnSpPr>
          <p:spPr>
            <a:xfrm flipH="1">
              <a:off x="3742660" y="5387163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7094F79-AA17-448C-88DF-5862A2DCC6EB}"/>
                </a:ext>
              </a:extLst>
            </p:cNvPr>
            <p:cNvCxnSpPr/>
            <p:nvPr/>
          </p:nvCxnSpPr>
          <p:spPr>
            <a:xfrm flipH="1">
              <a:off x="3742660" y="5550195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C0C4694-4571-4067-BB3E-6F3658E905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5647" y="5656521"/>
              <a:ext cx="1587791" cy="70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F8078A9-0949-4D9E-99C3-10E978C16166}"/>
                </a:ext>
              </a:extLst>
            </p:cNvPr>
            <p:cNvCxnSpPr>
              <a:cxnSpLocks/>
            </p:cNvCxnSpPr>
            <p:nvPr/>
          </p:nvCxnSpPr>
          <p:spPr>
            <a:xfrm>
              <a:off x="5305647" y="5468677"/>
              <a:ext cx="158779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2F110A2-A939-44CE-8E78-478623D5793E}"/>
                </a:ext>
              </a:extLst>
            </p:cNvPr>
            <p:cNvCxnSpPr>
              <a:cxnSpLocks/>
            </p:cNvCxnSpPr>
            <p:nvPr/>
          </p:nvCxnSpPr>
          <p:spPr>
            <a:xfrm>
              <a:off x="5330451" y="5387163"/>
              <a:ext cx="15629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6B3189F-45E1-46E9-830F-4ABC5A2D53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30451" y="5777022"/>
              <a:ext cx="1587791" cy="70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2576E2F-9F53-4A8C-94A0-EE64DA4F48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5646" y="5575003"/>
              <a:ext cx="1587791" cy="708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2160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Let’s try to write an SDP. Variables: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∈ R</a:t>
            </a:r>
            <a:r>
              <a:rPr lang="en-US" sz="2000" baseline="30000" dirty="0">
                <a:latin typeface="+mn-lt"/>
              </a:rPr>
              <a:t>n</a:t>
            </a:r>
            <a:r>
              <a:rPr lang="en-US" sz="2000" dirty="0">
                <a:latin typeface="+mn-lt"/>
              </a:rPr>
              <a:t> for all v ∈ V</a:t>
            </a:r>
          </a:p>
          <a:p>
            <a:pPr algn="l"/>
            <a:r>
              <a:rPr lang="en-US" sz="2000" dirty="0">
                <a:latin typeface="+mn-lt"/>
              </a:rPr>
              <a:t>	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½(1 - 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&gt;)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Subject to 	||x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||=1		for all v ∈ V</a:t>
            </a:r>
          </a:p>
          <a:p>
            <a:pPr algn="l"/>
            <a:r>
              <a:rPr lang="en-US" sz="2000" dirty="0">
                <a:latin typeface="+mn-lt"/>
              </a:rPr>
              <a:t>We get an SDP solution.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How should we round this SDP solution?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F4FABBE-C3D7-43A5-A7BA-BCAB9CC5CA64}"/>
              </a:ext>
            </a:extLst>
          </p:cNvPr>
          <p:cNvGrpSpPr/>
          <p:nvPr/>
        </p:nvGrpSpPr>
        <p:grpSpPr>
          <a:xfrm>
            <a:off x="5241853" y="4929960"/>
            <a:ext cx="2459660" cy="1481531"/>
            <a:chOff x="4497574" y="4908695"/>
            <a:chExt cx="2459660" cy="1481531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C0C4694-4571-4067-BB3E-6F3658E90580}"/>
                </a:ext>
              </a:extLst>
            </p:cNvPr>
            <p:cNvCxnSpPr>
              <a:cxnSpLocks/>
            </p:cNvCxnSpPr>
            <p:nvPr/>
          </p:nvCxnSpPr>
          <p:spPr>
            <a:xfrm>
              <a:off x="5447412" y="5562060"/>
              <a:ext cx="1509822" cy="12635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F8078A9-0949-4D9E-99C3-10E978C161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47412" y="4908695"/>
              <a:ext cx="1261728" cy="59188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2F110A2-A939-44CE-8E78-478623D5793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497574" y="4940591"/>
              <a:ext cx="949838" cy="59188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6B3189F-45E1-46E9-830F-4ABC5A2D53D6}"/>
                </a:ext>
              </a:extLst>
            </p:cNvPr>
            <p:cNvCxnSpPr>
              <a:cxnSpLocks/>
            </p:cNvCxnSpPr>
            <p:nvPr/>
          </p:nvCxnSpPr>
          <p:spPr>
            <a:xfrm>
              <a:off x="5478869" y="5500575"/>
              <a:ext cx="599406" cy="88965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2576E2F-9F53-4A8C-94A0-EE64DA4F48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27253" y="5547410"/>
              <a:ext cx="925033" cy="64302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E9E83DC-3AF8-493D-8FB4-87A2904EE6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20829" y="4962014"/>
              <a:ext cx="1314893" cy="60004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114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94598" y="1949043"/>
            <a:ext cx="8855643" cy="5051163"/>
          </a:xfrm>
        </p:spPr>
        <p:txBody>
          <a:bodyPr/>
          <a:lstStyle/>
          <a:p>
            <a:r>
              <a:rPr lang="de-DE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Semidefinite </a:t>
            </a:r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	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&gt;)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	Subject to 	||x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||=1		for all </a:t>
            </a:r>
            <a:r>
              <a:rPr lang="en-US" sz="2000" dirty="0" err="1">
                <a:latin typeface="+mn-lt"/>
              </a:rPr>
              <a:t>v∈V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We get an SDP solution.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Rounding procedure: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+mn-lt"/>
              </a:rPr>
              <a:t>Choose a random hyperplane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latin typeface="+mn-lt"/>
              </a:rPr>
              <a:t>Partition the vertices by letting</a:t>
            </a:r>
          </a:p>
          <a:p>
            <a:pPr algn="l"/>
            <a:r>
              <a:rPr lang="en-US" sz="2000" dirty="0">
                <a:latin typeface="+mn-lt"/>
              </a:rPr>
              <a:t>	S = {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 :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is above the hyperplane}</a:t>
            </a:r>
          </a:p>
          <a:p>
            <a:pPr algn="l"/>
            <a:r>
              <a:rPr lang="en-US" sz="2000" dirty="0">
                <a:latin typeface="+mn-lt"/>
              </a:rPr>
              <a:t>	V\S = {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 :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is below the hyperplane}</a:t>
            </a:r>
          </a:p>
          <a:p>
            <a:pPr marL="457200" indent="-457200" algn="l">
              <a:buAutoNum type="arabicPeriod"/>
            </a:pPr>
            <a:endParaRPr lang="en-US" sz="2000" dirty="0">
              <a:latin typeface="+mn-lt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0C4694-4571-4067-BB3E-6F3658E90580}"/>
              </a:ext>
            </a:extLst>
          </p:cNvPr>
          <p:cNvCxnSpPr>
            <a:cxnSpLocks/>
          </p:cNvCxnSpPr>
          <p:nvPr/>
        </p:nvCxnSpPr>
        <p:spPr>
          <a:xfrm>
            <a:off x="6691421" y="3692436"/>
            <a:ext cx="1509822" cy="12635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F8078A9-0949-4D9E-99C3-10E978C16166}"/>
              </a:ext>
            </a:extLst>
          </p:cNvPr>
          <p:cNvCxnSpPr>
            <a:cxnSpLocks/>
          </p:cNvCxnSpPr>
          <p:nvPr/>
        </p:nvCxnSpPr>
        <p:spPr>
          <a:xfrm flipV="1">
            <a:off x="6691421" y="3039071"/>
            <a:ext cx="1261728" cy="59188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6B3189F-45E1-46E9-830F-4ABC5A2D53D6}"/>
              </a:ext>
            </a:extLst>
          </p:cNvPr>
          <p:cNvCxnSpPr>
            <a:cxnSpLocks/>
          </p:cNvCxnSpPr>
          <p:nvPr/>
        </p:nvCxnSpPr>
        <p:spPr>
          <a:xfrm>
            <a:off x="6722878" y="3630951"/>
            <a:ext cx="599406" cy="88965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9E83DC-3AF8-493D-8FB4-87A2904EE6DF}"/>
              </a:ext>
            </a:extLst>
          </p:cNvPr>
          <p:cNvCxnSpPr>
            <a:cxnSpLocks/>
          </p:cNvCxnSpPr>
          <p:nvPr/>
        </p:nvCxnSpPr>
        <p:spPr>
          <a:xfrm flipV="1">
            <a:off x="6664838" y="3092390"/>
            <a:ext cx="1314893" cy="6000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C3FD0BA-5C34-40A8-975E-57E3966162A3}"/>
              </a:ext>
            </a:extLst>
          </p:cNvPr>
          <p:cNvSpPr/>
          <p:nvPr/>
        </p:nvSpPr>
        <p:spPr>
          <a:xfrm>
            <a:off x="4949998" y="2636875"/>
            <a:ext cx="3003151" cy="2215168"/>
          </a:xfrm>
          <a:prstGeom prst="parallelogram">
            <a:avLst>
              <a:gd name="adj" fmla="val 65162"/>
            </a:avLst>
          </a:prstGeom>
          <a:gradFill>
            <a:gsLst>
              <a:gs pos="0">
                <a:schemeClr val="accent4">
                  <a:satMod val="105000"/>
                  <a:tint val="67000"/>
                  <a:alpha val="0"/>
                  <a:lumMod val="49000"/>
                  <a:lumOff val="51000"/>
                </a:schemeClr>
              </a:gs>
              <a:gs pos="70752">
                <a:srgbClr val="FFDB9B"/>
              </a:gs>
              <a:gs pos="73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576E2F-9F53-4A8C-94A0-EE64DA4F480C}"/>
              </a:ext>
            </a:extLst>
          </p:cNvPr>
          <p:cNvCxnSpPr>
            <a:cxnSpLocks/>
          </p:cNvCxnSpPr>
          <p:nvPr/>
        </p:nvCxnSpPr>
        <p:spPr>
          <a:xfrm flipH="1" flipV="1">
            <a:off x="5486400" y="3630951"/>
            <a:ext cx="1209896" cy="4683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F110A2-A939-44CE-8E78-478623D5793E}"/>
              </a:ext>
            </a:extLst>
          </p:cNvPr>
          <p:cNvCxnSpPr>
            <a:cxnSpLocks/>
          </p:cNvCxnSpPr>
          <p:nvPr/>
        </p:nvCxnSpPr>
        <p:spPr>
          <a:xfrm flipH="1" flipV="1">
            <a:off x="5741583" y="3070967"/>
            <a:ext cx="949838" cy="59188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CF1DD4-23B6-40B0-81FB-2CD61E88B9A8}"/>
              </a:ext>
            </a:extLst>
          </p:cNvPr>
          <p:cNvCxnSpPr>
            <a:cxnSpLocks/>
          </p:cNvCxnSpPr>
          <p:nvPr/>
        </p:nvCxnSpPr>
        <p:spPr>
          <a:xfrm flipH="1">
            <a:off x="5798288" y="3660540"/>
            <a:ext cx="866550" cy="74845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20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+mn-lt"/>
                  </a:rPr>
                  <a:t>Q1: How can we choose a random hyperplane in R</a:t>
                </a:r>
                <a:r>
                  <a:rPr lang="en-US" sz="2000" baseline="30000" dirty="0">
                    <a:latin typeface="+mn-lt"/>
                  </a:rPr>
                  <a:t>n</a:t>
                </a:r>
                <a:r>
                  <a:rPr lang="en-US" sz="2000" dirty="0">
                    <a:latin typeface="+mn-lt"/>
                  </a:rPr>
                  <a:t>.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A1: The standard way to do it is to do it is the following:</a:t>
                </a:r>
              </a:p>
              <a:p>
                <a:pPr marL="457200" indent="-457200" algn="l">
                  <a:buAutoNum type="arabicPeriod"/>
                </a:pPr>
                <a:r>
                  <a:rPr lang="en-US" sz="2000" dirty="0">
                    <a:latin typeface="+mn-lt"/>
                  </a:rPr>
                  <a:t>Choose r</a:t>
                </a:r>
                <a:r>
                  <a:rPr lang="en-US" sz="2000" baseline="-25000" dirty="0">
                    <a:latin typeface="+mn-lt"/>
                  </a:rPr>
                  <a:t>1</a:t>
                </a:r>
                <a:r>
                  <a:rPr lang="en-US" sz="2000" dirty="0">
                    <a:latin typeface="+mn-lt"/>
                  </a:rPr>
                  <a:t>,r</a:t>
                </a:r>
                <a:r>
                  <a:rPr lang="en-US" sz="2000" baseline="-25000" dirty="0">
                    <a:latin typeface="+mn-lt"/>
                  </a:rPr>
                  <a:t>2</a:t>
                </a:r>
                <a:r>
                  <a:rPr lang="en-US" sz="2000" dirty="0">
                    <a:latin typeface="+mn-lt"/>
                  </a:rPr>
                  <a:t>…</a:t>
                </a:r>
                <a:r>
                  <a:rPr lang="en-US" sz="2000" dirty="0" err="1">
                    <a:latin typeface="+mn-lt"/>
                  </a:rPr>
                  <a:t>r</a:t>
                </a:r>
                <a:r>
                  <a:rPr lang="en-US" sz="2000" baseline="-25000" dirty="0" err="1">
                    <a:latin typeface="+mn-lt"/>
                  </a:rPr>
                  <a:t>n</a:t>
                </a:r>
                <a:r>
                  <a:rPr lang="en-US" sz="2000" dirty="0">
                    <a:latin typeface="+mn-lt"/>
                  </a:rPr>
                  <a:t> ∈ R according to N(0,1)</a:t>
                </a:r>
              </a:p>
              <a:p>
                <a:pPr marL="457200" indent="-457200" algn="l">
                  <a:buAutoNum type="arabicPeriod"/>
                </a:pPr>
                <a:r>
                  <a:rPr lang="en-US" sz="2000" dirty="0">
                    <a:latin typeface="+mn-lt"/>
                  </a:rPr>
                  <a:t>That is the probability density function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sz="2000" dirty="0">
                  <a:latin typeface="+mn-lt"/>
                </a:endParaRPr>
              </a:p>
              <a:p>
                <a:pPr marL="457200" indent="-457200" algn="l">
                  <a:buAutoNum type="arabicPeriod"/>
                </a:pPr>
                <a:r>
                  <a:rPr lang="en-US" sz="2000" dirty="0">
                    <a:latin typeface="+mn-lt"/>
                  </a:rPr>
                  <a:t>Let r = (r</a:t>
                </a:r>
                <a:r>
                  <a:rPr lang="en-US" sz="2000" baseline="-25000" dirty="0">
                    <a:latin typeface="+mn-lt"/>
                  </a:rPr>
                  <a:t>1</a:t>
                </a:r>
                <a:r>
                  <a:rPr lang="en-US" sz="2000" dirty="0">
                    <a:latin typeface="+mn-lt"/>
                  </a:rPr>
                  <a:t>,r</a:t>
                </a:r>
                <a:r>
                  <a:rPr lang="en-US" sz="2000" baseline="-25000" dirty="0">
                    <a:latin typeface="+mn-lt"/>
                  </a:rPr>
                  <a:t>2</a:t>
                </a:r>
                <a:r>
                  <a:rPr lang="en-US" sz="2000" dirty="0">
                    <a:latin typeface="+mn-lt"/>
                  </a:rPr>
                  <a:t>…</a:t>
                </a:r>
                <a:r>
                  <a:rPr lang="en-US" sz="2000" dirty="0" err="1">
                    <a:latin typeface="+mn-lt"/>
                  </a:rPr>
                  <a:t>r</a:t>
                </a:r>
                <a:r>
                  <a:rPr lang="en-US" sz="2000" baseline="-25000" dirty="0" err="1">
                    <a:latin typeface="+mn-lt"/>
                  </a:rPr>
                  <a:t>n</a:t>
                </a:r>
                <a:r>
                  <a:rPr lang="en-US" sz="2000" dirty="0">
                    <a:latin typeface="+mn-lt"/>
                  </a:rPr>
                  <a:t>) ∈ R</a:t>
                </a:r>
                <a:r>
                  <a:rPr lang="en-US" sz="2000" baseline="30000" dirty="0">
                    <a:latin typeface="+mn-lt"/>
                  </a:rPr>
                  <a:t>n</a:t>
                </a:r>
              </a:p>
              <a:p>
                <a:pPr marL="457200" indent="-457200" algn="l">
                  <a:buAutoNum type="arabicPeriod"/>
                </a:pPr>
                <a:r>
                  <a:rPr lang="en-US" sz="2000" dirty="0">
                    <a:latin typeface="+mn-lt"/>
                  </a:rPr>
                  <a:t>Let H = {x : &lt;</a:t>
                </a:r>
                <a:r>
                  <a:rPr lang="en-US" sz="2000" dirty="0" err="1">
                    <a:latin typeface="+mn-lt"/>
                  </a:rPr>
                  <a:t>x,r</a:t>
                </a:r>
                <a:r>
                  <a:rPr lang="en-US" sz="2000" dirty="0">
                    <a:latin typeface="+mn-lt"/>
                  </a:rPr>
                  <a:t>&gt; = 0}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/>
                </a:r>
                <a:br>
                  <a:rPr lang="en-US" sz="2000" dirty="0">
                    <a:latin typeface="+mn-lt"/>
                  </a:rPr>
                </a:br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Then, 	S = {u</a:t>
                </a:r>
                <a:r>
                  <a:rPr lang="en-US" sz="2000" dirty="0"/>
                  <a:t> ∈ V : &lt;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u</a:t>
                </a:r>
                <a:r>
                  <a:rPr lang="en-US" sz="2000" dirty="0" err="1"/>
                  <a:t>,r</a:t>
                </a:r>
                <a:r>
                  <a:rPr lang="en-US" sz="2000" dirty="0"/>
                  <a:t>&gt; </a:t>
                </a:r>
                <a:r>
                  <a:rPr lang="en-US" sz="2000" dirty="0">
                    <a:latin typeface="Albany"/>
                  </a:rPr>
                  <a:t>≥ 0</a:t>
                </a:r>
                <a:r>
                  <a:rPr lang="en-US" sz="2000" dirty="0">
                    <a:latin typeface="+mn-lt"/>
                  </a:rPr>
                  <a:t>} – vectors “above” the hyperplane</a:t>
                </a:r>
                <a:br>
                  <a:rPr lang="en-US" sz="2000" dirty="0">
                    <a:latin typeface="+mn-lt"/>
                  </a:rPr>
                </a:br>
                <a:r>
                  <a:rPr lang="en-US" sz="2000" dirty="0">
                    <a:latin typeface="+mn-lt"/>
                  </a:rPr>
                  <a:t>and 	V\</a:t>
                </a:r>
                <a:r>
                  <a:rPr lang="pt-BR" sz="2000" dirty="0">
                    <a:latin typeface="+mn-lt"/>
                  </a:rPr>
                  <a:t>S = {u ∈ V : &lt;x</a:t>
                </a:r>
                <a:r>
                  <a:rPr lang="pt-BR" sz="2000" baseline="-25000" dirty="0">
                    <a:latin typeface="+mn-lt"/>
                  </a:rPr>
                  <a:t>u</a:t>
                </a:r>
                <a:r>
                  <a:rPr lang="pt-BR" sz="2000" dirty="0">
                    <a:latin typeface="+mn-lt"/>
                  </a:rPr>
                  <a:t>,r&gt; &lt; 0} – vectors “below” the hyperplane</a:t>
                </a:r>
                <a:br>
                  <a:rPr lang="pt-BR" sz="2000" dirty="0">
                    <a:latin typeface="+mn-lt"/>
                  </a:rPr>
                </a:br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89" t="-166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Parallelogram 5">
            <a:extLst>
              <a:ext uri="{FF2B5EF4-FFF2-40B4-BE49-F238E27FC236}">
                <a16:creationId xmlns:a16="http://schemas.microsoft.com/office/drawing/2014/main" id="{EC3FD0BA-5C34-40A8-975E-57E3966162A3}"/>
              </a:ext>
            </a:extLst>
          </p:cNvPr>
          <p:cNvSpPr/>
          <p:nvPr/>
        </p:nvSpPr>
        <p:spPr>
          <a:xfrm rot="21268592">
            <a:off x="6897661" y="2331625"/>
            <a:ext cx="3026607" cy="1460146"/>
          </a:xfrm>
          <a:prstGeom prst="parallelogram">
            <a:avLst>
              <a:gd name="adj" fmla="val 65162"/>
            </a:avLst>
          </a:prstGeom>
          <a:gradFill>
            <a:gsLst>
              <a:gs pos="0">
                <a:schemeClr val="accent4">
                  <a:satMod val="105000"/>
                  <a:tint val="67000"/>
                  <a:alpha val="0"/>
                  <a:lumMod val="49000"/>
                  <a:lumOff val="51000"/>
                </a:schemeClr>
              </a:gs>
              <a:gs pos="70752">
                <a:srgbClr val="FFDB9B"/>
              </a:gs>
              <a:gs pos="73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F110A2-A939-44CE-8E78-478623D5793E}"/>
              </a:ext>
            </a:extLst>
          </p:cNvPr>
          <p:cNvCxnSpPr>
            <a:cxnSpLocks/>
          </p:cNvCxnSpPr>
          <p:nvPr/>
        </p:nvCxnSpPr>
        <p:spPr>
          <a:xfrm flipH="1" flipV="1">
            <a:off x="7737565" y="1518381"/>
            <a:ext cx="673399" cy="13419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Parallelogram 4">
            <a:extLst>
              <a:ext uri="{FF2B5EF4-FFF2-40B4-BE49-F238E27FC236}">
                <a16:creationId xmlns:a16="http://schemas.microsoft.com/office/drawing/2014/main" id="{83665FA8-CF75-457B-B005-437D916D4D90}"/>
              </a:ext>
            </a:extLst>
          </p:cNvPr>
          <p:cNvSpPr/>
          <p:nvPr/>
        </p:nvSpPr>
        <p:spPr>
          <a:xfrm rot="8733511">
            <a:off x="8115381" y="2565198"/>
            <a:ext cx="287079" cy="41466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ounded Rectangle 8">
            <a:extLst>
              <a:ext uri="{FF2B5EF4-FFF2-40B4-BE49-F238E27FC236}">
                <a16:creationId xmlns:a16="http://schemas.microsoft.com/office/drawing/2014/main" id="{74735BA2-05E2-4762-8F32-C9895DA8B8CE}"/>
              </a:ext>
            </a:extLst>
          </p:cNvPr>
          <p:cNvSpPr/>
          <p:nvPr/>
        </p:nvSpPr>
        <p:spPr>
          <a:xfrm>
            <a:off x="4005850" y="4580164"/>
            <a:ext cx="5657129" cy="10125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u="sng" dirty="0"/>
              <a:t>Fact</a:t>
            </a:r>
            <a:r>
              <a:rPr lang="en-US" sz="2000" dirty="0"/>
              <a:t>: The distribution of r is </a:t>
            </a:r>
            <a:r>
              <a:rPr lang="en-CA" sz="2000" dirty="0"/>
              <a:t>spherically symmetric.</a:t>
            </a:r>
          </a:p>
        </p:txBody>
      </p:sp>
    </p:spTree>
    <p:extLst>
      <p:ext uri="{BB962C8B-B14F-4D97-AF65-F5344CB8AC3E}">
        <p14:creationId xmlns:p14="http://schemas.microsoft.com/office/powerpoint/2010/main" val="346884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dirty="0">
                    <a:latin typeface="+mn-lt"/>
                  </a:rPr>
                  <a:t>Q: How can we sample r</a:t>
                </a:r>
                <a:r>
                  <a:rPr lang="en-US" sz="2000" baseline="-25000" dirty="0">
                    <a:latin typeface="+mn-lt"/>
                  </a:rPr>
                  <a:t>1</a:t>
                </a:r>
                <a:r>
                  <a:rPr lang="en-US" sz="2000" dirty="0">
                    <a:latin typeface="+mn-lt"/>
                  </a:rPr>
                  <a:t>,r</a:t>
                </a:r>
                <a:r>
                  <a:rPr lang="en-US" sz="2000" baseline="-25000" dirty="0">
                    <a:latin typeface="+mn-lt"/>
                  </a:rPr>
                  <a:t>2</a:t>
                </a:r>
                <a:r>
                  <a:rPr lang="en-US" sz="2000" dirty="0">
                    <a:latin typeface="+mn-lt"/>
                  </a:rPr>
                  <a:t>…</a:t>
                </a:r>
                <a:r>
                  <a:rPr lang="en-US" sz="2000" dirty="0" err="1">
                    <a:latin typeface="+mn-lt"/>
                  </a:rPr>
                  <a:t>r</a:t>
                </a:r>
                <a:r>
                  <a:rPr lang="en-US" sz="2000" baseline="-25000" dirty="0" err="1">
                    <a:latin typeface="+mn-lt"/>
                  </a:rPr>
                  <a:t>n</a:t>
                </a:r>
                <a:r>
                  <a:rPr lang="en-US" sz="2000" dirty="0">
                    <a:latin typeface="+mn-lt"/>
                  </a:rPr>
                  <a:t> ∈ R according to N(0,1)?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That is the probability density function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Choose a uniform s∈[0,1], and output </a:t>
                </a:r>
                <a:r>
                  <a:rPr lang="en-US" sz="2000" dirty="0" err="1">
                    <a:latin typeface="+mn-lt"/>
                  </a:rPr>
                  <a:t>r</a:t>
                </a:r>
                <a:r>
                  <a:rPr lang="en-US" sz="2000" baseline="-25000" dirty="0" err="1">
                    <a:latin typeface="+mn-lt"/>
                  </a:rPr>
                  <a:t>i</a:t>
                </a:r>
                <a:r>
                  <a:rPr lang="en-US" sz="2000" dirty="0">
                    <a:latin typeface="+mn-lt"/>
                  </a:rPr>
                  <a:t> such that </a:t>
                </a:r>
                <a:r>
                  <a:rPr lang="en-US" sz="2000" dirty="0" err="1">
                    <a:latin typeface="+mn-lt"/>
                  </a:rPr>
                  <a:t>Pr</a:t>
                </a:r>
                <a:r>
                  <a:rPr lang="en-US" sz="2000" dirty="0">
                    <a:latin typeface="+mn-lt"/>
                  </a:rPr>
                  <a:t>[N(0,1) ≤ r] = s.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92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for post">
            <a:extLst>
              <a:ext uri="{FF2B5EF4-FFF2-40B4-BE49-F238E27FC236}">
                <a16:creationId xmlns:a16="http://schemas.microsoft.com/office/drawing/2014/main" id="{2EE4D840-E7E4-4584-9307-B1473EE4A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576" y="3594394"/>
            <a:ext cx="6422065" cy="3211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09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&gt;)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||x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||=1		for all </a:t>
            </a:r>
            <a:r>
              <a:rPr lang="en-US" sz="2000" dirty="0" err="1">
                <a:latin typeface="+mn-lt"/>
              </a:rPr>
              <a:t>v∈V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Solve the SDP</a:t>
            </a:r>
          </a:p>
          <a:p>
            <a:pPr algn="l"/>
            <a:r>
              <a:rPr lang="en-US" sz="2000" dirty="0">
                <a:latin typeface="+mn-lt"/>
              </a:rPr>
              <a:t>Round the SDP solution using a random hyperplane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Let us compute the expected value of the cut</a:t>
            </a:r>
          </a:p>
          <a:p>
            <a:pPr algn="l"/>
            <a:r>
              <a:rPr lang="en-US" sz="2000" dirty="0">
                <a:latin typeface="+mn-lt"/>
              </a:rPr>
              <a:t>E[value of the cut] = </a:t>
            </a:r>
            <a:r>
              <a:rPr lang="el-GR" sz="2000" dirty="0"/>
              <a:t>Σ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)∈E</a:t>
            </a:r>
            <a:r>
              <a:rPr lang="en-US" sz="2000" dirty="0">
                <a:latin typeface="+mn-lt"/>
              </a:rPr>
              <a:t>E[1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is in the cut</a:t>
            </a:r>
            <a:r>
              <a:rPr lang="en-US" sz="2000" dirty="0">
                <a:latin typeface="+mn-lt"/>
              </a:rPr>
              <a:t>]=</a:t>
            </a:r>
            <a:r>
              <a:rPr lang="el-GR" sz="2000" dirty="0"/>
              <a:t> Σ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)∈</a:t>
            </a:r>
            <a:r>
              <a:rPr lang="en-US" sz="2000" baseline="-25000" dirty="0" err="1"/>
              <a:t>E</a:t>
            </a:r>
            <a:r>
              <a:rPr lang="en-US" sz="2000" dirty="0" err="1"/>
              <a:t>Pr</a:t>
            </a:r>
            <a:r>
              <a:rPr lang="en-US" sz="2000" dirty="0"/>
              <a:t>[(</a:t>
            </a:r>
            <a:r>
              <a:rPr lang="en-US" sz="2000" dirty="0" err="1"/>
              <a:t>u,v</a:t>
            </a:r>
            <a:r>
              <a:rPr lang="en-US" sz="2000" dirty="0"/>
              <a:t>) is in the cut]</a:t>
            </a:r>
          </a:p>
          <a:p>
            <a:pPr algn="l"/>
            <a:r>
              <a:rPr lang="en-US" sz="2000" dirty="0">
                <a:latin typeface="+mn-lt"/>
              </a:rPr>
              <a:t>We want to compare it to the SDP value, which is</a:t>
            </a:r>
          </a:p>
          <a:p>
            <a:pPr algn="ctr"/>
            <a:r>
              <a:rPr lang="el-GR" sz="2000" dirty="0"/>
              <a:t>Σ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)∈E</a:t>
            </a:r>
            <a:r>
              <a:rPr lang="en-US" sz="2000" dirty="0">
                <a:latin typeface="+mn-lt"/>
              </a:rPr>
              <a:t>½(1 - &lt;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,x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&gt;)</a:t>
            </a:r>
          </a:p>
          <a:p>
            <a:pPr algn="l"/>
            <a:r>
              <a:rPr lang="en-US" sz="2000" dirty="0">
                <a:latin typeface="+mn-lt"/>
              </a:rPr>
              <a:t>We want to show that </a:t>
            </a:r>
            <a:r>
              <a:rPr lang="en-US" sz="2000" dirty="0"/>
              <a:t>E[value of the cut</a:t>
            </a:r>
            <a:r>
              <a:rPr lang="en-US" sz="2000"/>
              <a:t>] ≥ </a:t>
            </a:r>
            <a:r>
              <a:rPr lang="en-US" sz="2000" dirty="0"/>
              <a:t>0.878*(</a:t>
            </a:r>
            <a:r>
              <a:rPr lang="el-GR" sz="2000" dirty="0"/>
              <a:t>Σ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)∈E</a:t>
            </a:r>
            <a:r>
              <a:rPr lang="en-US" sz="2000" dirty="0"/>
              <a:t>½(1 - &lt;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,x</a:t>
            </a:r>
            <a:r>
              <a:rPr lang="en-US" sz="2000" baseline="-25000" dirty="0" err="1"/>
              <a:t>v</a:t>
            </a:r>
            <a:r>
              <a:rPr lang="en-US" sz="2000" dirty="0"/>
              <a:t>&gt;))</a:t>
            </a:r>
            <a:endParaRPr lang="en-US" sz="2000" dirty="0">
              <a:latin typeface="+mn-lt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0C4694-4571-4067-BB3E-6F3658E90580}"/>
              </a:ext>
            </a:extLst>
          </p:cNvPr>
          <p:cNvCxnSpPr>
            <a:cxnSpLocks/>
          </p:cNvCxnSpPr>
          <p:nvPr/>
        </p:nvCxnSpPr>
        <p:spPr>
          <a:xfrm>
            <a:off x="7827595" y="3206623"/>
            <a:ext cx="1509822" cy="12635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F8078A9-0949-4D9E-99C3-10E978C16166}"/>
              </a:ext>
            </a:extLst>
          </p:cNvPr>
          <p:cNvCxnSpPr>
            <a:cxnSpLocks/>
          </p:cNvCxnSpPr>
          <p:nvPr/>
        </p:nvCxnSpPr>
        <p:spPr>
          <a:xfrm flipV="1">
            <a:off x="7827595" y="2553258"/>
            <a:ext cx="1261728" cy="59188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6B3189F-45E1-46E9-830F-4ABC5A2D53D6}"/>
              </a:ext>
            </a:extLst>
          </p:cNvPr>
          <p:cNvCxnSpPr>
            <a:cxnSpLocks/>
          </p:cNvCxnSpPr>
          <p:nvPr/>
        </p:nvCxnSpPr>
        <p:spPr>
          <a:xfrm>
            <a:off x="7859052" y="3145138"/>
            <a:ext cx="599406" cy="88965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9E83DC-3AF8-493D-8FB4-87A2904EE6DF}"/>
              </a:ext>
            </a:extLst>
          </p:cNvPr>
          <p:cNvCxnSpPr>
            <a:cxnSpLocks/>
          </p:cNvCxnSpPr>
          <p:nvPr/>
        </p:nvCxnSpPr>
        <p:spPr>
          <a:xfrm flipV="1">
            <a:off x="7801012" y="2606577"/>
            <a:ext cx="1314893" cy="6000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C3FD0BA-5C34-40A8-975E-57E3966162A3}"/>
              </a:ext>
            </a:extLst>
          </p:cNvPr>
          <p:cNvSpPr/>
          <p:nvPr/>
        </p:nvSpPr>
        <p:spPr>
          <a:xfrm>
            <a:off x="6357476" y="1949043"/>
            <a:ext cx="3003151" cy="2215168"/>
          </a:xfrm>
          <a:prstGeom prst="parallelogram">
            <a:avLst>
              <a:gd name="adj" fmla="val 65162"/>
            </a:avLst>
          </a:prstGeom>
          <a:gradFill>
            <a:gsLst>
              <a:gs pos="0">
                <a:schemeClr val="accent4">
                  <a:satMod val="105000"/>
                  <a:tint val="67000"/>
                  <a:alpha val="0"/>
                  <a:lumMod val="49000"/>
                  <a:lumOff val="51000"/>
                </a:schemeClr>
              </a:gs>
              <a:gs pos="70752">
                <a:srgbClr val="FFDB9B"/>
              </a:gs>
              <a:gs pos="73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576E2F-9F53-4A8C-94A0-EE64DA4F480C}"/>
              </a:ext>
            </a:extLst>
          </p:cNvPr>
          <p:cNvCxnSpPr>
            <a:cxnSpLocks/>
          </p:cNvCxnSpPr>
          <p:nvPr/>
        </p:nvCxnSpPr>
        <p:spPr>
          <a:xfrm flipH="1" flipV="1">
            <a:off x="6622574" y="3145138"/>
            <a:ext cx="1209896" cy="468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F110A2-A939-44CE-8E78-478623D5793E}"/>
              </a:ext>
            </a:extLst>
          </p:cNvPr>
          <p:cNvCxnSpPr>
            <a:cxnSpLocks/>
          </p:cNvCxnSpPr>
          <p:nvPr/>
        </p:nvCxnSpPr>
        <p:spPr>
          <a:xfrm flipH="1" flipV="1">
            <a:off x="6877757" y="2585154"/>
            <a:ext cx="949838" cy="591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CF1DD4-23B6-40B0-81FB-2CD61E88B9A8}"/>
              </a:ext>
            </a:extLst>
          </p:cNvPr>
          <p:cNvCxnSpPr>
            <a:cxnSpLocks/>
          </p:cNvCxnSpPr>
          <p:nvPr/>
        </p:nvCxnSpPr>
        <p:spPr>
          <a:xfrm flipH="1">
            <a:off x="6934462" y="3174727"/>
            <a:ext cx="866550" cy="748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8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+mn-lt"/>
                  </a:rPr>
                  <a:t>Claim</a:t>
                </a:r>
                <a:r>
                  <a:rPr lang="en-US" sz="2000" dirty="0">
                    <a:latin typeface="+mn-lt"/>
                  </a:rPr>
                  <a:t>: </a:t>
                </a:r>
                <a:r>
                  <a:rPr lang="en-US" sz="2000" dirty="0" err="1">
                    <a:latin typeface="+mn-lt"/>
                  </a:rPr>
                  <a:t>Pr</a:t>
                </a:r>
                <a:r>
                  <a:rPr lang="en-US" sz="2000" dirty="0">
                    <a:latin typeface="+mn-lt"/>
                  </a:rPr>
                  <a:t>[(</a:t>
                </a:r>
                <a:r>
                  <a:rPr lang="en-US" sz="2000" dirty="0" err="1">
                    <a:latin typeface="+mn-lt"/>
                  </a:rPr>
                  <a:t>u,v</a:t>
                </a:r>
                <a:r>
                  <a:rPr lang="en-US" sz="2000" dirty="0">
                    <a:latin typeface="+mn-lt"/>
                  </a:rPr>
                  <a:t>) is in the cut] = </a:t>
                </a:r>
                <a:r>
                  <a:rPr lang="en-US" sz="2000" dirty="0" err="1">
                    <a:latin typeface="+mn-lt"/>
                  </a:rPr>
                  <a:t>arccos</a:t>
                </a:r>
                <a:r>
                  <a:rPr lang="en-US" sz="2000" dirty="0">
                    <a:latin typeface="+mn-lt"/>
                  </a:rPr>
                  <a:t>(&lt;</a:t>
                </a:r>
                <a:r>
                  <a:rPr lang="en-US" sz="2000" dirty="0" err="1">
                    <a:latin typeface="+mn-lt"/>
                  </a:rPr>
                  <a:t>x</a:t>
                </a:r>
                <a:r>
                  <a:rPr lang="en-US" sz="2000" baseline="-25000" dirty="0" err="1">
                    <a:latin typeface="+mn-lt"/>
                  </a:rPr>
                  <a:t>u</a:t>
                </a:r>
                <a:r>
                  <a:rPr lang="en-US" sz="2000" dirty="0" err="1">
                    <a:latin typeface="+mn-lt"/>
                  </a:rPr>
                  <a:t>,x</a:t>
                </a:r>
                <a:r>
                  <a:rPr lang="en-US" sz="2000" baseline="-25000" dirty="0" err="1">
                    <a:latin typeface="+mn-lt"/>
                  </a:rPr>
                  <a:t>v</a:t>
                </a:r>
                <a:r>
                  <a:rPr lang="en-US" sz="2000" dirty="0">
                    <a:latin typeface="+mn-lt"/>
                  </a:rPr>
                  <a:t>&gt;))/</a:t>
                </a:r>
                <a:r>
                  <a:rPr lang="el-GR" sz="2000" dirty="0">
                    <a:latin typeface="+mn-lt"/>
                  </a:rPr>
                  <a:t>π</a:t>
                </a:r>
                <a:endParaRPr lang="en-US" sz="2000" dirty="0">
                  <a:latin typeface="+mn-lt"/>
                </a:endParaRPr>
              </a:p>
              <a:p>
                <a:pPr algn="l"/>
                <a:endParaRPr lang="en-US" sz="2000" dirty="0">
                  <a:latin typeface="+mn-lt"/>
                </a:endParaRPr>
              </a:p>
              <a:p>
                <a:pPr algn="l"/>
                <a:endParaRPr lang="en-US" sz="2000" u="sng" dirty="0">
                  <a:latin typeface="+mn-lt"/>
                </a:endParaRPr>
              </a:p>
              <a:p>
                <a:pPr algn="l"/>
                <a:r>
                  <a:rPr lang="en-US" sz="2000" u="sng" dirty="0">
                    <a:latin typeface="+mn-lt"/>
                  </a:rPr>
                  <a:t>Proof</a:t>
                </a:r>
                <a:r>
                  <a:rPr lang="en-US" sz="2000" dirty="0">
                    <a:latin typeface="+mn-lt"/>
                  </a:rPr>
                  <a:t>: Observe that  </a:t>
                </a:r>
                <a:r>
                  <a:rPr lang="en-US" sz="2000" dirty="0" err="1">
                    <a:latin typeface="+mn-lt"/>
                  </a:rPr>
                  <a:t>Pr</a:t>
                </a:r>
                <a:r>
                  <a:rPr lang="en-US" sz="2000" dirty="0">
                    <a:latin typeface="+mn-lt"/>
                  </a:rPr>
                  <a:t>[(</a:t>
                </a:r>
                <a:r>
                  <a:rPr lang="en-US" sz="2000" dirty="0" err="1">
                    <a:latin typeface="+mn-lt"/>
                  </a:rPr>
                  <a:t>u,v</a:t>
                </a:r>
                <a:r>
                  <a:rPr lang="en-US" sz="2000" dirty="0">
                    <a:latin typeface="+mn-lt"/>
                  </a:rPr>
                  <a:t>) is in the cut] is proportional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to the angle between x</a:t>
                </a:r>
                <a:r>
                  <a:rPr lang="en-US" sz="2000" baseline="-25000" dirty="0">
                    <a:latin typeface="+mn-lt"/>
                  </a:rPr>
                  <a:t>u</a:t>
                </a:r>
                <a:r>
                  <a:rPr lang="en-US" sz="2000" dirty="0">
                    <a:latin typeface="+mn-lt"/>
                  </a:rPr>
                  <a:t> and x</a:t>
                </a:r>
                <a:r>
                  <a:rPr lang="en-US" sz="2000" baseline="-25000" dirty="0">
                    <a:latin typeface="+mn-lt"/>
                  </a:rPr>
                  <a:t>v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That is, </a:t>
                </a:r>
                <a:r>
                  <a:rPr lang="en-US" sz="2000" dirty="0" err="1">
                    <a:latin typeface="+mn-lt"/>
                  </a:rPr>
                  <a:t>Pr</a:t>
                </a:r>
                <a:r>
                  <a:rPr lang="en-US" sz="2000" dirty="0">
                    <a:latin typeface="+mn-lt"/>
                  </a:rPr>
                  <a:t>[(</a:t>
                </a:r>
                <a:r>
                  <a:rPr lang="en-US" sz="2000" dirty="0" err="1">
                    <a:latin typeface="+mn-lt"/>
                  </a:rPr>
                  <a:t>u,v</a:t>
                </a:r>
                <a:r>
                  <a:rPr lang="en-US" sz="2000" dirty="0">
                    <a:latin typeface="+mn-lt"/>
                  </a:rPr>
                  <a:t>) is in the cut]  = angle between </a:t>
                </a:r>
                <a:r>
                  <a:rPr lang="en-US" sz="2000" dirty="0" err="1">
                    <a:latin typeface="+mn-lt"/>
                  </a:rPr>
                  <a:t>x</a:t>
                </a:r>
                <a:r>
                  <a:rPr lang="en-US" sz="2000" baseline="-25000" dirty="0" err="1">
                    <a:latin typeface="+mn-lt"/>
                  </a:rPr>
                  <a:t>u</a:t>
                </a:r>
                <a:r>
                  <a:rPr lang="en-US" sz="2000" dirty="0" err="1">
                    <a:latin typeface="+mn-lt"/>
                  </a:rPr>
                  <a:t>,x</a:t>
                </a:r>
                <a:r>
                  <a:rPr lang="en-US" sz="2000" baseline="-25000" dirty="0" err="1">
                    <a:latin typeface="+mn-lt"/>
                  </a:rPr>
                  <a:t>v</a:t>
                </a:r>
                <a:r>
                  <a:rPr lang="en-US" sz="2000" baseline="-25000" dirty="0">
                    <a:latin typeface="+mn-lt"/>
                  </a:rPr>
                  <a:t> </a:t>
                </a:r>
                <a:r>
                  <a:rPr lang="en-US" sz="2000" dirty="0">
                    <a:latin typeface="+mn-lt"/>
                  </a:rPr>
                  <a:t>/ π = 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arccos</m:t>
                            </m:r>
                          </m:fNam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Therefore</a:t>
                </a:r>
              </a:p>
              <a:p>
                <a:pPr algn="ctr"/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size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the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cut</m:t>
                        </m:r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arccos</m:t>
                                </m:r>
                              </m:fNam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(&lt;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&gt;)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</m:e>
                    </m:nary>
                  </m:oMath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How do we compare this to the SDP value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  <m:sup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0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665" b="-1114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0C4694-4571-4067-BB3E-6F3658E90580}"/>
              </a:ext>
            </a:extLst>
          </p:cNvPr>
          <p:cNvCxnSpPr>
            <a:cxnSpLocks/>
          </p:cNvCxnSpPr>
          <p:nvPr/>
        </p:nvCxnSpPr>
        <p:spPr>
          <a:xfrm>
            <a:off x="8042609" y="2217795"/>
            <a:ext cx="1509822" cy="12635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F8078A9-0949-4D9E-99C3-10E978C16166}"/>
              </a:ext>
            </a:extLst>
          </p:cNvPr>
          <p:cNvCxnSpPr>
            <a:cxnSpLocks/>
          </p:cNvCxnSpPr>
          <p:nvPr/>
        </p:nvCxnSpPr>
        <p:spPr>
          <a:xfrm flipV="1">
            <a:off x="8042609" y="1564430"/>
            <a:ext cx="1261728" cy="59188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6B3189F-45E1-46E9-830F-4ABC5A2D53D6}"/>
              </a:ext>
            </a:extLst>
          </p:cNvPr>
          <p:cNvCxnSpPr>
            <a:cxnSpLocks/>
          </p:cNvCxnSpPr>
          <p:nvPr/>
        </p:nvCxnSpPr>
        <p:spPr>
          <a:xfrm>
            <a:off x="8074066" y="2156310"/>
            <a:ext cx="599406" cy="88965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9E83DC-3AF8-493D-8FB4-87A2904EE6DF}"/>
              </a:ext>
            </a:extLst>
          </p:cNvPr>
          <p:cNvCxnSpPr>
            <a:cxnSpLocks/>
          </p:cNvCxnSpPr>
          <p:nvPr/>
        </p:nvCxnSpPr>
        <p:spPr>
          <a:xfrm flipV="1">
            <a:off x="8016026" y="1617749"/>
            <a:ext cx="1314893" cy="6000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C3FD0BA-5C34-40A8-975E-57E3966162A3}"/>
              </a:ext>
            </a:extLst>
          </p:cNvPr>
          <p:cNvSpPr/>
          <p:nvPr/>
        </p:nvSpPr>
        <p:spPr>
          <a:xfrm>
            <a:off x="6572490" y="960215"/>
            <a:ext cx="3003151" cy="2215168"/>
          </a:xfrm>
          <a:prstGeom prst="parallelogram">
            <a:avLst>
              <a:gd name="adj" fmla="val 65162"/>
            </a:avLst>
          </a:prstGeom>
          <a:gradFill>
            <a:gsLst>
              <a:gs pos="0">
                <a:schemeClr val="accent4">
                  <a:satMod val="105000"/>
                  <a:tint val="67000"/>
                  <a:alpha val="0"/>
                  <a:lumMod val="49000"/>
                  <a:lumOff val="51000"/>
                </a:schemeClr>
              </a:gs>
              <a:gs pos="70752">
                <a:srgbClr val="FFDB9B"/>
              </a:gs>
              <a:gs pos="73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576E2F-9F53-4A8C-94A0-EE64DA4F480C}"/>
              </a:ext>
            </a:extLst>
          </p:cNvPr>
          <p:cNvCxnSpPr>
            <a:cxnSpLocks/>
          </p:cNvCxnSpPr>
          <p:nvPr/>
        </p:nvCxnSpPr>
        <p:spPr>
          <a:xfrm flipH="1" flipV="1">
            <a:off x="6837588" y="2156310"/>
            <a:ext cx="1209896" cy="468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F110A2-A939-44CE-8E78-478623D5793E}"/>
              </a:ext>
            </a:extLst>
          </p:cNvPr>
          <p:cNvCxnSpPr>
            <a:cxnSpLocks/>
          </p:cNvCxnSpPr>
          <p:nvPr/>
        </p:nvCxnSpPr>
        <p:spPr>
          <a:xfrm flipH="1" flipV="1">
            <a:off x="7092771" y="1596326"/>
            <a:ext cx="949838" cy="591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CF1DD4-23B6-40B0-81FB-2CD61E88B9A8}"/>
              </a:ext>
            </a:extLst>
          </p:cNvPr>
          <p:cNvCxnSpPr>
            <a:cxnSpLocks/>
          </p:cNvCxnSpPr>
          <p:nvPr/>
        </p:nvCxnSpPr>
        <p:spPr>
          <a:xfrm flipH="1">
            <a:off x="7149476" y="2185899"/>
            <a:ext cx="866550" cy="748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01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b="0" i="0" dirty="0">
                    <a:latin typeface="Cambria Math" panose="02040503050406030204" pitchFamily="18" charset="0"/>
                  </a:rPr>
                  <a:t>We have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size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the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cut</m:t>
                        </m:r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arccos</m:t>
                                </m:r>
                              </m:fNam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(&lt;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&gt;)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</m:e>
                    </m:nary>
                  </m:oMath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SDP value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  <m:sup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000" dirty="0">
                    <a:latin typeface="+mn-lt"/>
                  </a:rPr>
                  <a:t>.</a:t>
                </a:r>
              </a:p>
              <a:p>
                <a:pPr algn="l"/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Let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𝐺𝑊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:=</m:t>
                        </m:r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−1≤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≤1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arccos</m:t>
                                </m:r>
                              </m:fNam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)/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func>
                          </m:num>
                          <m:den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den>
                        </m:f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=0.878</m:t>
                    </m:r>
                  </m:oMath>
                </a14:m>
                <a:endParaRPr lang="en-US" sz="200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size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the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cut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𝐺𝑊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𝑆𝐷𝑃𝑣𝑎𝑙𝑢𝑒</m:t>
                    </m:r>
                  </m:oMath>
                </a14:m>
                <a:endParaRPr lang="en-US" sz="2000" b="0" dirty="0">
                  <a:latin typeface="+mn-lt"/>
                </a:endParaRPr>
              </a:p>
              <a:p>
                <a:pPr algn="l"/>
                <a:r>
                  <a:rPr lang="en-US" sz="2000" dirty="0">
                    <a:latin typeface="+mn-lt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𝑆𝐷𝑃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𝑚𝑎𝑥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𝑐𝑢𝑡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+mn-lt"/>
                  </a:rPr>
                  <a:t>,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we conclude that the algorithms is a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0.878-approximation for max-cut,</a:t>
                </a:r>
              </a:p>
              <a:p>
                <a:pPr algn="l"/>
                <a:r>
                  <a:rPr lang="en-US" sz="2000" dirty="0">
                    <a:latin typeface="+mn-lt"/>
                  </a:rPr>
                  <a:t>i.e.,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size</m:t>
                            </m:r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of</m:t>
                            </m:r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the</m:t>
                            </m:r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cut</m:t>
                            </m:r>
                          </m:e>
                        </m:d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𝑐𝑢𝑡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𝐺𝑊</m:t>
                        </m:r>
                      </m:sub>
                    </m:sSub>
                  </m:oMath>
                </a14:m>
                <a:r>
                  <a:rPr 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256" b="-358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0C4694-4571-4067-BB3E-6F3658E90580}"/>
              </a:ext>
            </a:extLst>
          </p:cNvPr>
          <p:cNvCxnSpPr>
            <a:cxnSpLocks/>
          </p:cNvCxnSpPr>
          <p:nvPr/>
        </p:nvCxnSpPr>
        <p:spPr>
          <a:xfrm>
            <a:off x="8042609" y="2217795"/>
            <a:ext cx="1509822" cy="12635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F8078A9-0949-4D9E-99C3-10E978C16166}"/>
              </a:ext>
            </a:extLst>
          </p:cNvPr>
          <p:cNvCxnSpPr>
            <a:cxnSpLocks/>
          </p:cNvCxnSpPr>
          <p:nvPr/>
        </p:nvCxnSpPr>
        <p:spPr>
          <a:xfrm flipV="1">
            <a:off x="8042609" y="1564430"/>
            <a:ext cx="1261728" cy="59188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6B3189F-45E1-46E9-830F-4ABC5A2D53D6}"/>
              </a:ext>
            </a:extLst>
          </p:cNvPr>
          <p:cNvCxnSpPr>
            <a:cxnSpLocks/>
          </p:cNvCxnSpPr>
          <p:nvPr/>
        </p:nvCxnSpPr>
        <p:spPr>
          <a:xfrm>
            <a:off x="8074066" y="2156310"/>
            <a:ext cx="599406" cy="88965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9E83DC-3AF8-493D-8FB4-87A2904EE6DF}"/>
              </a:ext>
            </a:extLst>
          </p:cNvPr>
          <p:cNvCxnSpPr>
            <a:cxnSpLocks/>
          </p:cNvCxnSpPr>
          <p:nvPr/>
        </p:nvCxnSpPr>
        <p:spPr>
          <a:xfrm flipV="1">
            <a:off x="8016026" y="1617749"/>
            <a:ext cx="1314893" cy="60004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C3FD0BA-5C34-40A8-975E-57E3966162A3}"/>
              </a:ext>
            </a:extLst>
          </p:cNvPr>
          <p:cNvSpPr/>
          <p:nvPr/>
        </p:nvSpPr>
        <p:spPr>
          <a:xfrm>
            <a:off x="6572490" y="960215"/>
            <a:ext cx="3003151" cy="2215168"/>
          </a:xfrm>
          <a:prstGeom prst="parallelogram">
            <a:avLst>
              <a:gd name="adj" fmla="val 65162"/>
            </a:avLst>
          </a:prstGeom>
          <a:gradFill>
            <a:gsLst>
              <a:gs pos="0">
                <a:schemeClr val="accent4">
                  <a:satMod val="105000"/>
                  <a:tint val="67000"/>
                  <a:alpha val="0"/>
                  <a:lumMod val="49000"/>
                  <a:lumOff val="51000"/>
                </a:schemeClr>
              </a:gs>
              <a:gs pos="70752">
                <a:srgbClr val="FFDB9B"/>
              </a:gs>
              <a:gs pos="73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576E2F-9F53-4A8C-94A0-EE64DA4F480C}"/>
              </a:ext>
            </a:extLst>
          </p:cNvPr>
          <p:cNvCxnSpPr>
            <a:cxnSpLocks/>
          </p:cNvCxnSpPr>
          <p:nvPr/>
        </p:nvCxnSpPr>
        <p:spPr>
          <a:xfrm flipH="1" flipV="1">
            <a:off x="6837588" y="2156310"/>
            <a:ext cx="1209896" cy="468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F110A2-A939-44CE-8E78-478623D5793E}"/>
              </a:ext>
            </a:extLst>
          </p:cNvPr>
          <p:cNvCxnSpPr>
            <a:cxnSpLocks/>
          </p:cNvCxnSpPr>
          <p:nvPr/>
        </p:nvCxnSpPr>
        <p:spPr>
          <a:xfrm flipH="1" flipV="1">
            <a:off x="7092771" y="1596326"/>
            <a:ext cx="949838" cy="591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CF1DD4-23B6-40B0-81FB-2CD61E88B9A8}"/>
              </a:ext>
            </a:extLst>
          </p:cNvPr>
          <p:cNvCxnSpPr>
            <a:cxnSpLocks/>
          </p:cNvCxnSpPr>
          <p:nvPr/>
        </p:nvCxnSpPr>
        <p:spPr>
          <a:xfrm flipH="1">
            <a:off x="7149476" y="2185899"/>
            <a:ext cx="866550" cy="748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085EF693-B8AE-42E7-85CF-654E8F15A6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3529" y="3875826"/>
            <a:ext cx="4459951" cy="272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10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0.878-approximation for Max-Cut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/>
                  <a:t>Theorem[</a:t>
                </a:r>
                <a:r>
                  <a:rPr lang="en-CA" sz="2000" dirty="0" err="1"/>
                  <a:t>Goemans</a:t>
                </a:r>
                <a:r>
                  <a:rPr lang="en-CA" sz="2000" dirty="0"/>
                  <a:t>-Williamson ‘94</a:t>
                </a:r>
                <a:r>
                  <a:rPr lang="en-US" sz="2000" u="sng" dirty="0"/>
                  <a:t>]</a:t>
                </a:r>
                <a:r>
                  <a:rPr lang="en-US" sz="2000" dirty="0"/>
                  <a:t>: Max-Cut admits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𝐺𝑊</m:t>
                        </m:r>
                      </m:sub>
                    </m:sSub>
                  </m:oMath>
                </a14:m>
                <a:r>
                  <a:rPr lang="en-US" sz="2000" dirty="0"/>
                  <a:t>-approximation algorithm,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𝐺𝑊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−1≤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≤1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arccos</m:t>
                                </m:r>
                              </m:fNam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func>
                          </m:num>
                          <m:den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den>
                        </m:f>
                      </m:e>
                    </m:func>
                  </m:oMath>
                </a14:m>
                <a:r>
                  <a:rPr lang="en-US" sz="2000" dirty="0"/>
                  <a:t>=0.878.</a:t>
                </a:r>
              </a:p>
              <a:p>
                <a:pPr algn="l"/>
                <a:r>
                  <a:rPr lang="en-US" sz="2000" u="sng" dirty="0">
                    <a:latin typeface="Albany"/>
                  </a:rPr>
                  <a:t>Facts</a:t>
                </a:r>
                <a:r>
                  <a:rPr lang="en-US" sz="2000" dirty="0">
                    <a:latin typeface="Albany"/>
                  </a:rPr>
                  <a:t>: Assuming the Unique games conjecture it is NP-hard to approximated max-cut within a factor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𝐺𝑊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000" dirty="0">
                    <a:latin typeface="Albany"/>
                  </a:rPr>
                  <a:t> for any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000" dirty="0">
                    <a:latin typeface="Albany"/>
                  </a:rPr>
                  <a:t>. [</a:t>
                </a:r>
                <a:r>
                  <a:rPr lang="en-CA" sz="2000" dirty="0" err="1"/>
                  <a:t>Khot</a:t>
                </a:r>
                <a:r>
                  <a:rPr lang="en-CA" sz="2000" dirty="0"/>
                  <a:t>, Kindler, Mossel, O’Donnell ‘05</a:t>
                </a:r>
                <a:r>
                  <a:rPr lang="en-US" sz="2000" dirty="0">
                    <a:latin typeface="Albany"/>
                  </a:rPr>
                  <a:t>] [Mossel, </a:t>
                </a:r>
                <a:r>
                  <a:rPr lang="en-CA" sz="2000" dirty="0"/>
                  <a:t>O’Donnell, </a:t>
                </a:r>
                <a:r>
                  <a:rPr lang="en-CA" sz="2000" dirty="0" err="1"/>
                  <a:t>Oleszkiewicz</a:t>
                </a:r>
                <a:r>
                  <a:rPr lang="en-CA" sz="2000" dirty="0"/>
                  <a:t> ‘05</a:t>
                </a:r>
                <a:r>
                  <a:rPr lang="en-US" sz="2000" dirty="0">
                    <a:latin typeface="Albany"/>
                  </a:rPr>
                  <a:t>]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Without the unique games conjecture, it is NP-hard to approximate max-cut withing a factor of 16/17=0.941...</a:t>
                </a:r>
                <a:br>
                  <a:rPr lang="en-US" sz="2000" dirty="0">
                    <a:latin typeface="Albany"/>
                  </a:rPr>
                </a:br>
                <a:r>
                  <a:rPr lang="en-US" sz="2000" dirty="0">
                    <a:latin typeface="Albany"/>
                  </a:rPr>
                  <a:t/>
                </a:r>
                <a:br>
                  <a:rPr lang="en-US" sz="2000" dirty="0">
                    <a:latin typeface="Albany"/>
                  </a:rPr>
                </a:br>
                <a:r>
                  <a:rPr lang="en-US" sz="2000" u="sng" dirty="0">
                    <a:latin typeface="Albany"/>
                  </a:rPr>
                  <a:t>A closely related problem: Max-bisection</a:t>
                </a:r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Best known algorithm gives 0.877-approximation.</a:t>
                </a:r>
              </a:p>
              <a:p>
                <a:pPr algn="l"/>
                <a:r>
                  <a:rPr lang="en-US" sz="2000" u="sng" dirty="0">
                    <a:latin typeface="Albany"/>
                  </a:rPr>
                  <a:t>Conjecture</a:t>
                </a:r>
                <a:r>
                  <a:rPr lang="en-US" sz="2000" dirty="0">
                    <a:latin typeface="Albany"/>
                  </a:rPr>
                  <a:t>: Max-bisection admits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𝐺𝑊</m:t>
                        </m:r>
                      </m:sub>
                    </m:sSub>
                  </m:oMath>
                </a14:m>
                <a:r>
                  <a:rPr lang="en-US" sz="2000" dirty="0"/>
                  <a:t>-approximation algorithms</a:t>
                </a:r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dirty="0">
                    <a:latin typeface="Albany"/>
                  </a:rPr>
                  <a:t>HW: Prove that if we have an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/>
                  <a:t>-approximation for Max-Bisection, then we also have an</a:t>
                </a:r>
                <a:r>
                  <a:rPr lang="en-US" sz="2000" dirty="0">
                    <a:latin typeface="Albany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/>
                  <a:t>-approximation for Max-Cut.</a:t>
                </a:r>
                <a:endParaRPr lang="en-US" sz="2000" dirty="0">
                  <a:latin typeface="Albany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r="-1789" b="-1062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312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246760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Semi-definite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</a:p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*This topic is hard, and I don’t understand it, so don’t ask me questions</a:t>
            </a:r>
          </a:p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**That was a joke</a:t>
            </a:r>
          </a:p>
          <a:p>
            <a:pPr marL="642938" indent="-528638" algn="l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15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Consider the max-cut problem:</a:t>
            </a:r>
          </a:p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98EC9A-BAD0-435B-9482-B94CE95DB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8943" y="3680461"/>
            <a:ext cx="2278208" cy="320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46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Consider the max-cut problem:</a:t>
            </a:r>
          </a:p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Let’s try to write an LP.</a:t>
            </a:r>
          </a:p>
          <a:p>
            <a:pPr algn="l"/>
            <a:r>
              <a:rPr lang="en-US" sz="2000" dirty="0">
                <a:latin typeface="+mn-lt"/>
              </a:rPr>
              <a:t>	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∈{0,1}		for all v ∈ V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uv</a:t>
            </a:r>
            <a:r>
              <a:rPr lang="en-US" sz="2000" dirty="0">
                <a:latin typeface="+mn-lt"/>
              </a:rPr>
              <a:t>∈{0,1}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e ∈ E </a:t>
            </a:r>
            <a:r>
              <a:rPr lang="en-US" sz="2000" dirty="0">
                <a:latin typeface="+mn-lt"/>
              </a:rPr>
              <a:t>y</a:t>
            </a:r>
            <a:r>
              <a:rPr lang="en-US" sz="2000" baseline="-25000" dirty="0">
                <a:latin typeface="+mn-lt"/>
              </a:rPr>
              <a:t>e</a:t>
            </a:r>
          </a:p>
          <a:p>
            <a:pPr algn="l"/>
            <a:r>
              <a:rPr lang="en-US" sz="2000" dirty="0">
                <a:latin typeface="+mn-lt"/>
              </a:rPr>
              <a:t>Subject to 	0 ≤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≤ 1		for all v ∈ V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0 ≤ y</a:t>
            </a:r>
            <a:r>
              <a:rPr lang="en-US" sz="2000" baseline="-25000" dirty="0">
                <a:latin typeface="+mn-lt"/>
              </a:rPr>
              <a:t>e</a:t>
            </a:r>
            <a:r>
              <a:rPr lang="en-US" sz="2000" dirty="0">
                <a:latin typeface="+mn-lt"/>
              </a:rPr>
              <a:t> ≤ 1		for all e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/>
              <a:t>=</a:t>
            </a:r>
            <a:r>
              <a:rPr lang="en-US" sz="2000" dirty="0">
                <a:latin typeface="+mn-lt"/>
              </a:rPr>
              <a:t> |x</a:t>
            </a:r>
            <a:r>
              <a:rPr lang="en-US" sz="2000" baseline="-25000" dirty="0">
                <a:latin typeface="+mn-lt"/>
              </a:rPr>
              <a:t>u</a:t>
            </a:r>
            <a:r>
              <a:rPr lang="en-US" sz="2000" dirty="0">
                <a:latin typeface="+mn-lt"/>
              </a:rPr>
              <a:t>-x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|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FE2F04E2-1C8A-4711-B92F-20677ABED01E}"/>
              </a:ext>
            </a:extLst>
          </p:cNvPr>
          <p:cNvSpPr/>
          <p:nvPr/>
        </p:nvSpPr>
        <p:spPr>
          <a:xfrm>
            <a:off x="5890438" y="4497573"/>
            <a:ext cx="3051544" cy="10207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We can’t implement the constraints </a:t>
            </a:r>
            <a:r>
              <a:rPr lang="en-US" sz="2000" dirty="0" err="1"/>
              <a:t>y</a:t>
            </a:r>
            <a:r>
              <a:rPr lang="en-US" sz="2000" baseline="-25000" dirty="0" err="1"/>
              <a:t>u,v</a:t>
            </a:r>
            <a:r>
              <a:rPr lang="en-US" sz="2000" dirty="0"/>
              <a:t> = |x</a:t>
            </a:r>
            <a:r>
              <a:rPr lang="en-US" sz="2000" baseline="-25000" dirty="0"/>
              <a:t>u</a:t>
            </a:r>
            <a:r>
              <a:rPr lang="en-US" sz="2000" dirty="0"/>
              <a:t>-x</a:t>
            </a:r>
            <a:r>
              <a:rPr lang="en-US" sz="2000" baseline="-25000" dirty="0"/>
              <a:t>v</a:t>
            </a:r>
            <a:r>
              <a:rPr lang="en-US" sz="2000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43560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r>
              <a:rPr lang="en-US" sz="2000" dirty="0">
                <a:latin typeface="+mn-lt"/>
              </a:rPr>
              <a:t>Let’s try to write not-an-LP.</a:t>
            </a:r>
          </a:p>
          <a:p>
            <a:pPr algn="l"/>
            <a:r>
              <a:rPr lang="en-US" sz="2000" u="sng" dirty="0">
                <a:latin typeface="+mn-lt"/>
              </a:rPr>
              <a:t>Intention</a:t>
            </a:r>
            <a:r>
              <a:rPr lang="en-US" sz="2000" dirty="0">
                <a:latin typeface="+mn-lt"/>
              </a:rPr>
              <a:t>:</a:t>
            </a:r>
          </a:p>
          <a:p>
            <a:pPr algn="l"/>
            <a:r>
              <a:rPr lang="en-US" sz="2000" dirty="0">
                <a:latin typeface="+mn-lt"/>
              </a:rPr>
              <a:t>	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∈{-1,1}		for all v ∈ V</a:t>
            </a:r>
          </a:p>
          <a:p>
            <a:pPr algn="l"/>
            <a:r>
              <a:rPr lang="en-US" sz="2000" dirty="0">
                <a:latin typeface="+mn-lt"/>
              </a:rPr>
              <a:t>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uv</a:t>
            </a:r>
            <a:r>
              <a:rPr lang="en-US" sz="2000" dirty="0">
                <a:latin typeface="+mn-lt"/>
              </a:rPr>
              <a:t> = 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>
                <a:latin typeface="+mn-lt"/>
              </a:rPr>
              <a:t>		for all 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∈ V</a:t>
            </a:r>
            <a:br>
              <a:rPr lang="en-US" sz="2000" dirty="0">
                <a:latin typeface="+mn-lt"/>
              </a:rPr>
            </a:br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	// 	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=1 if 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y</a:t>
            </a:r>
            <a:r>
              <a:rPr lang="en-US" sz="2000" baseline="-25000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u,v</a:t>
            </a:r>
            <a:r>
              <a:rPr lang="en-US" sz="2000" baseline="-250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=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-1</a:t>
            </a:r>
            <a:r>
              <a:rPr lang="en-US" sz="2000" dirty="0">
                <a:latin typeface="+mn-lt"/>
              </a:rPr>
              <a:t> </a:t>
            </a:r>
          </a:p>
          <a:p>
            <a:pPr algn="l"/>
            <a:r>
              <a:rPr lang="en-US" sz="2000" dirty="0">
                <a:latin typeface="+mn-lt"/>
              </a:rPr>
              <a:t>		 		//	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=0 if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y</a:t>
            </a:r>
            <a:r>
              <a:rPr lang="en-US" sz="2000" baseline="-25000" dirty="0" err="1">
                <a:solidFill>
                  <a:srgbClr val="FF0000"/>
                </a:solidFill>
                <a:latin typeface="+mn-lt"/>
              </a:rPr>
              <a:t>u,v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=-1</a:t>
            </a:r>
            <a:r>
              <a:rPr lang="en-US" sz="2000" dirty="0">
                <a:latin typeface="+mn-lt"/>
              </a:rPr>
              <a:t> </a:t>
            </a: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</a:t>
            </a:r>
            <a:r>
              <a:rPr lang="en-US" sz="2000" baseline="-25000" dirty="0">
                <a:latin typeface="+mn-lt"/>
              </a:rPr>
              <a:t>		</a:t>
            </a:r>
            <a:r>
              <a:rPr lang="en-US" sz="2000" dirty="0">
                <a:latin typeface="+mn-lt"/>
              </a:rPr>
              <a:t>for all v ∈ V</a:t>
            </a:r>
          </a:p>
          <a:p>
            <a:pPr algn="l"/>
            <a:endParaRPr lang="en-US" sz="2000" dirty="0">
              <a:latin typeface="+mn-lt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531000" y="4080776"/>
            <a:ext cx="4044642" cy="10373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This really captures max-cut.</a:t>
            </a:r>
          </a:p>
          <a:p>
            <a:r>
              <a:rPr lang="en-US" sz="2000" dirty="0"/>
              <a:t>But x</a:t>
            </a:r>
            <a:r>
              <a:rPr lang="en-US" sz="2000" baseline="-25000" dirty="0"/>
              <a:t>u</a:t>
            </a:r>
            <a:r>
              <a:rPr lang="en-US" sz="2000" dirty="0"/>
              <a:t>‘s are not really part of the LP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6F2724F1-E888-4AF0-9BE3-65FFE0B61E9C}"/>
              </a:ext>
            </a:extLst>
          </p:cNvPr>
          <p:cNvSpPr/>
          <p:nvPr/>
        </p:nvSpPr>
        <p:spPr>
          <a:xfrm>
            <a:off x="5628169" y="2951730"/>
            <a:ext cx="3026734" cy="8281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If x</a:t>
            </a:r>
            <a:r>
              <a:rPr lang="en-US" sz="2000" baseline="-25000" dirty="0"/>
              <a:t>u</a:t>
            </a:r>
            <a:r>
              <a:rPr lang="en-US" sz="2000" dirty="0"/>
              <a:t>=x</a:t>
            </a:r>
            <a:r>
              <a:rPr lang="en-US" sz="2000" baseline="-25000" dirty="0"/>
              <a:t>v</a:t>
            </a:r>
            <a:r>
              <a:rPr lang="en-US" sz="2000" dirty="0"/>
              <a:t> then </a:t>
            </a:r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=1</a:t>
            </a:r>
          </a:p>
          <a:p>
            <a:r>
              <a:rPr lang="en-US" sz="2000" dirty="0"/>
              <a:t>Otherwise, </a:t>
            </a:r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=-1</a:t>
            </a:r>
          </a:p>
        </p:txBody>
      </p:sp>
    </p:spTree>
    <p:extLst>
      <p:ext uri="{BB962C8B-B14F-4D97-AF65-F5344CB8AC3E}">
        <p14:creationId xmlns:p14="http://schemas.microsoft.com/office/powerpoint/2010/main" val="307920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 variables {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∈ V}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</a:t>
            </a:r>
            <a:r>
              <a:rPr lang="en-US" sz="2000" baseline="-25000" dirty="0">
                <a:latin typeface="+mn-lt"/>
              </a:rPr>
              <a:t>		</a:t>
            </a:r>
            <a:r>
              <a:rPr lang="en-US" sz="2000" dirty="0">
                <a:latin typeface="+mn-lt"/>
              </a:rPr>
              <a:t>for all v ∈ V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The LP can return a solution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= -1000000 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E, and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 for </a:t>
            </a:r>
            <a:r>
              <a:rPr lang="en-US" sz="2000" dirty="0" err="1">
                <a:latin typeface="+mn-lt"/>
              </a:rPr>
              <a:t>v∈V</a:t>
            </a:r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That gives a huge LP value, but this is not very informative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879487" y="2732492"/>
            <a:ext cx="3853279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v</a:t>
            </a:r>
            <a:r>
              <a:rPr lang="en-US" sz="2000" dirty="0"/>
              <a:t>∈{-1,1}		for all v ∈ V</a:t>
            </a:r>
          </a:p>
          <a:p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		for all (</a:t>
            </a:r>
            <a:r>
              <a:rPr lang="en-US" sz="2000" dirty="0" err="1"/>
              <a:t>u,v</a:t>
            </a:r>
            <a:r>
              <a:rPr lang="en-US" sz="2000" dirty="0"/>
              <a:t>) ∈ E</a:t>
            </a:r>
          </a:p>
        </p:txBody>
      </p:sp>
    </p:spTree>
    <p:extLst>
      <p:ext uri="{BB962C8B-B14F-4D97-AF65-F5344CB8AC3E}">
        <p14:creationId xmlns:p14="http://schemas.microsoft.com/office/powerpoint/2010/main" val="41527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Input</a:t>
            </a:r>
            <a:r>
              <a:rPr lang="en-US" sz="2000" dirty="0">
                <a:latin typeface="+mn-lt"/>
              </a:rPr>
              <a:t>: A graph G = (V,E)</a:t>
            </a:r>
          </a:p>
          <a:p>
            <a:pPr algn="l"/>
            <a:r>
              <a:rPr lang="en-US" sz="2000" u="sng" dirty="0">
                <a:latin typeface="+mn-lt"/>
              </a:rPr>
              <a:t>Output</a:t>
            </a:r>
            <a:r>
              <a:rPr lang="en-US" sz="2000" dirty="0">
                <a:latin typeface="+mn-lt"/>
              </a:rPr>
              <a:t>:  A cut (S,V\S) in G that maximizes the number of edges E[S,V\S].</a:t>
            </a:r>
          </a:p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 variables {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∈ V}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	</a:t>
            </a:r>
            <a:r>
              <a:rPr lang="en-US" sz="2000" baseline="-25000" dirty="0">
                <a:latin typeface="+mn-lt"/>
              </a:rPr>
              <a:t>	</a:t>
            </a:r>
            <a:r>
              <a:rPr lang="en-US" sz="2000" dirty="0">
                <a:latin typeface="+mn-lt"/>
              </a:rPr>
              <a:t>for all v ∈ V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How can we avoid the  solution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= -1000000 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E, and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 for </a:t>
            </a:r>
            <a:r>
              <a:rPr lang="en-US" sz="2000" dirty="0" err="1">
                <a:latin typeface="+mn-lt"/>
              </a:rPr>
              <a:t>v∈V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To avoid this we can add a constraint</a:t>
            </a:r>
          </a:p>
          <a:p>
            <a:pPr algn="ctr"/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y</a:t>
            </a:r>
            <a:r>
              <a:rPr lang="en-US" sz="2000" baseline="-25000" dirty="0">
                <a:latin typeface="+mn-lt"/>
              </a:rPr>
              <a:t>uv</a:t>
            </a:r>
            <a:r>
              <a:rPr lang="en-US" sz="2000" dirty="0">
                <a:latin typeface="+mn-lt"/>
              </a:rPr>
              <a:t>≥0</a:t>
            </a:r>
          </a:p>
          <a:p>
            <a:pPr algn="l"/>
            <a:r>
              <a:rPr lang="en-US" sz="2000" dirty="0">
                <a:latin typeface="+mn-lt"/>
              </a:rPr>
              <a:t>Why? Because 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(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u∈V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>
                <a:latin typeface="+mn-lt"/>
              </a:rPr>
              <a:t>) (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)= (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 x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)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≥0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879487" y="2732492"/>
            <a:ext cx="3853279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v</a:t>
            </a:r>
            <a:r>
              <a:rPr lang="en-US" sz="2000" dirty="0"/>
              <a:t>∈{-1,1}		for all v ∈ V</a:t>
            </a:r>
          </a:p>
          <a:p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		for all (</a:t>
            </a:r>
            <a:r>
              <a:rPr lang="en-US" sz="2000" dirty="0" err="1"/>
              <a:t>u,v</a:t>
            </a:r>
            <a:r>
              <a:rPr lang="en-US" sz="2000" dirty="0"/>
              <a:t>) ∈ E</a:t>
            </a:r>
          </a:p>
        </p:txBody>
      </p:sp>
    </p:spTree>
    <p:extLst>
      <p:ext uri="{BB962C8B-B14F-4D97-AF65-F5344CB8AC3E}">
        <p14:creationId xmlns:p14="http://schemas.microsoft.com/office/powerpoint/2010/main" val="10142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Semidefinite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LP</a:t>
            </a:r>
            <a:r>
              <a:rPr lang="en-US" sz="2000" dirty="0">
                <a:latin typeface="+mn-lt"/>
              </a:rPr>
              <a:t>: variables {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 ∈ V}</a:t>
            </a:r>
          </a:p>
          <a:p>
            <a:pPr algn="l"/>
            <a:r>
              <a:rPr lang="en-US" sz="2000" dirty="0">
                <a:latin typeface="+mn-lt"/>
              </a:rPr>
              <a:t>Maximize 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 ∈ E </a:t>
            </a:r>
            <a:r>
              <a:rPr lang="en-US" sz="2000" dirty="0">
                <a:latin typeface="+mn-lt"/>
              </a:rPr>
              <a:t>½(1-y</a:t>
            </a:r>
            <a:r>
              <a:rPr lang="en-US" sz="2000" baseline="-25000" dirty="0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 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v,u</a:t>
            </a:r>
            <a:r>
              <a:rPr lang="en-US" sz="2000" dirty="0">
                <a:latin typeface="+mn-lt"/>
              </a:rPr>
              <a:t>		for all 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 ∈ E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</a:t>
            </a:r>
            <a:r>
              <a:rPr lang="en-US" sz="2000" dirty="0" err="1">
                <a:latin typeface="+mn-lt"/>
              </a:rPr>
              <a:t>y</a:t>
            </a:r>
            <a:r>
              <a:rPr lang="en-US" sz="2000" baseline="-25000" dirty="0" err="1">
                <a:latin typeface="+mn-lt"/>
              </a:rPr>
              <a:t>v,v</a:t>
            </a:r>
            <a:r>
              <a:rPr lang="en-US" sz="2000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= 1</a:t>
            </a:r>
            <a:r>
              <a:rPr lang="en-US" sz="2000" baseline="-25000" dirty="0">
                <a:latin typeface="+mn-lt"/>
              </a:rPr>
              <a:t>		</a:t>
            </a:r>
            <a:r>
              <a:rPr lang="en-US" sz="2000" dirty="0">
                <a:latin typeface="+mn-lt"/>
              </a:rPr>
              <a:t>for all v ∈ V</a:t>
            </a:r>
          </a:p>
          <a:p>
            <a:pPr algn="l"/>
            <a:r>
              <a:rPr lang="en-US" sz="2000" dirty="0">
                <a:latin typeface="+mn-lt"/>
              </a:rPr>
              <a:t>		</a:t>
            </a:r>
            <a:r>
              <a:rPr lang="el-GR" sz="2000" dirty="0">
                <a:latin typeface="+mn-lt"/>
              </a:rPr>
              <a:t>Σ</a:t>
            </a:r>
            <a:r>
              <a:rPr lang="en-US" sz="2000" baseline="-25000" dirty="0" err="1">
                <a:latin typeface="+mn-lt"/>
              </a:rPr>
              <a:t>u,v∈VxV</a:t>
            </a:r>
            <a:r>
              <a:rPr lang="en-US" sz="2000" dirty="0">
                <a:latin typeface="+mn-lt"/>
              </a:rPr>
              <a:t> y</a:t>
            </a:r>
            <a:r>
              <a:rPr lang="en-US" sz="2000" baseline="-25000" dirty="0">
                <a:latin typeface="+mn-lt"/>
              </a:rPr>
              <a:t>uv</a:t>
            </a:r>
            <a:r>
              <a:rPr lang="en-US" sz="2000" dirty="0">
                <a:latin typeface="+mn-lt"/>
              </a:rPr>
              <a:t>≥0</a:t>
            </a:r>
          </a:p>
          <a:p>
            <a:pPr algn="l"/>
            <a:r>
              <a:rPr lang="en-US" sz="2000" dirty="0">
                <a:latin typeface="+mn-lt"/>
              </a:rPr>
              <a:t>Can we add more constraints?</a:t>
            </a:r>
          </a:p>
          <a:p>
            <a:pPr algn="l"/>
            <a:r>
              <a:rPr lang="en-US" sz="2000" dirty="0">
                <a:latin typeface="+mn-lt"/>
              </a:rPr>
              <a:t>For example, we avoid the solution with </a:t>
            </a:r>
            <a:r>
              <a:rPr lang="en-US" sz="2000" dirty="0" smtClean="0">
                <a:latin typeface="+mn-lt"/>
              </a:rPr>
              <a:t>y</a:t>
            </a:r>
            <a:r>
              <a:rPr lang="en-US" sz="2000" baseline="-25000" dirty="0" smtClean="0">
                <a:latin typeface="+mn-lt"/>
              </a:rPr>
              <a:t>1,2</a:t>
            </a:r>
            <a:r>
              <a:rPr lang="en-US" sz="2000" dirty="0">
                <a:latin typeface="+mn-lt"/>
              </a:rPr>
              <a:t>=y</a:t>
            </a:r>
            <a:r>
              <a:rPr lang="en-US" sz="2000" baseline="-25000" dirty="0">
                <a:latin typeface="+mn-lt"/>
              </a:rPr>
              <a:t>1,2</a:t>
            </a:r>
            <a:r>
              <a:rPr lang="en-US" sz="2000">
                <a:latin typeface="+mn-lt"/>
              </a:rPr>
              <a:t>=</a:t>
            </a:r>
            <a:r>
              <a:rPr lang="en-US" sz="2000" smtClean="0">
                <a:latin typeface="+mn-lt"/>
              </a:rPr>
              <a:t>-1,000,000</a:t>
            </a:r>
            <a:r>
              <a:rPr lang="en-US" sz="2000" dirty="0" smtClean="0">
                <a:latin typeface="+mn-lt"/>
              </a:rPr>
              <a:t>, and </a:t>
            </a:r>
            <a:r>
              <a:rPr lang="en-US" sz="2000" dirty="0" err="1" smtClean="0">
                <a:latin typeface="+mn-lt"/>
              </a:rPr>
              <a:t>y</a:t>
            </a:r>
            <a:r>
              <a:rPr lang="en-US" sz="2000" baseline="-25000" dirty="0" err="1" smtClean="0">
                <a:latin typeface="+mn-lt"/>
              </a:rPr>
              <a:t>u,v</a:t>
            </a:r>
            <a:r>
              <a:rPr lang="en-US" sz="2000" dirty="0" smtClean="0">
                <a:latin typeface="+mn-lt"/>
              </a:rPr>
              <a:t>=1 otherwise?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We can add the constraint</a:t>
            </a:r>
          </a:p>
          <a:p>
            <a:pPr algn="ctr"/>
            <a:r>
              <a:rPr lang="en-US" sz="2000" dirty="0">
                <a:latin typeface="+mn-lt"/>
              </a:rPr>
              <a:t>(y</a:t>
            </a:r>
            <a:r>
              <a:rPr lang="en-US" sz="2000" baseline="-25000" dirty="0">
                <a:latin typeface="+mn-lt"/>
              </a:rPr>
              <a:t>1,1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+ </a:t>
            </a:r>
            <a:r>
              <a:rPr lang="en-US" sz="2000" dirty="0">
                <a:latin typeface="+mn-lt"/>
              </a:rPr>
              <a:t>y</a:t>
            </a:r>
            <a:r>
              <a:rPr lang="en-US" sz="2000" baseline="-25000" dirty="0">
                <a:latin typeface="+mn-lt"/>
              </a:rPr>
              <a:t>1,2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+ </a:t>
            </a:r>
            <a:r>
              <a:rPr lang="en-US" sz="2000" dirty="0">
                <a:latin typeface="+mn-lt"/>
              </a:rPr>
              <a:t>y</a:t>
            </a:r>
            <a:r>
              <a:rPr lang="en-US" sz="2000" baseline="-25000" dirty="0">
                <a:latin typeface="+mn-lt"/>
              </a:rPr>
              <a:t>2,1</a:t>
            </a:r>
            <a:r>
              <a:rPr lang="en-US" sz="2000" dirty="0">
                <a:latin typeface="+mn-lt"/>
              </a:rPr>
              <a:t> + y</a:t>
            </a:r>
            <a:r>
              <a:rPr lang="en-US" sz="2000" baseline="-25000" dirty="0">
                <a:latin typeface="+mn-lt"/>
              </a:rPr>
              <a:t>2,2</a:t>
            </a:r>
            <a:r>
              <a:rPr lang="en-US" sz="2000" dirty="0">
                <a:latin typeface="+mn-lt"/>
              </a:rPr>
              <a:t>) ≥0</a:t>
            </a:r>
          </a:p>
          <a:p>
            <a:pPr algn="l"/>
            <a:r>
              <a:rPr lang="en-US" sz="2000" dirty="0">
                <a:latin typeface="+mn-lt"/>
              </a:rPr>
              <a:t>Why? Because y</a:t>
            </a:r>
            <a:r>
              <a:rPr lang="en-US" sz="2000" baseline="-25000" dirty="0">
                <a:latin typeface="+mn-lt"/>
              </a:rPr>
              <a:t>1,1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+ </a:t>
            </a:r>
            <a:r>
              <a:rPr lang="en-US" sz="2000" dirty="0">
                <a:latin typeface="+mn-lt"/>
              </a:rPr>
              <a:t>y</a:t>
            </a:r>
            <a:r>
              <a:rPr lang="en-US" sz="2000" baseline="-25000" dirty="0">
                <a:latin typeface="+mn-lt"/>
              </a:rPr>
              <a:t>1,2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+ </a:t>
            </a:r>
            <a:r>
              <a:rPr lang="en-US" sz="2000" dirty="0">
                <a:latin typeface="+mn-lt"/>
              </a:rPr>
              <a:t>y</a:t>
            </a:r>
            <a:r>
              <a:rPr lang="en-US" sz="2000" baseline="-25000" dirty="0">
                <a:latin typeface="+mn-lt"/>
              </a:rPr>
              <a:t>2,1</a:t>
            </a:r>
            <a:r>
              <a:rPr lang="en-US" sz="2000" dirty="0">
                <a:latin typeface="+mn-lt"/>
              </a:rPr>
              <a:t> + y</a:t>
            </a:r>
            <a:r>
              <a:rPr lang="en-US" sz="2000" baseline="-25000" dirty="0">
                <a:latin typeface="+mn-lt"/>
              </a:rPr>
              <a:t>2,2 </a:t>
            </a:r>
            <a:r>
              <a:rPr lang="en-US" sz="2000" dirty="0">
                <a:latin typeface="+mn-lt"/>
              </a:rPr>
              <a:t>= (x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+ 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+ 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+ 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)= (</a:t>
            </a:r>
            <a:r>
              <a:rPr lang="en-US" sz="2000" dirty="0" smtClean="0">
                <a:latin typeface="+mn-lt"/>
              </a:rPr>
              <a:t>x</a:t>
            </a:r>
            <a:r>
              <a:rPr lang="en-US" sz="2000" baseline="-25000" dirty="0" smtClean="0">
                <a:latin typeface="+mn-lt"/>
              </a:rPr>
              <a:t>1</a:t>
            </a:r>
            <a:r>
              <a:rPr lang="en-US" sz="2000" dirty="0" smtClean="0">
                <a:latin typeface="+mn-lt"/>
              </a:rPr>
              <a:t>+x</a:t>
            </a:r>
            <a:r>
              <a:rPr lang="en-US" sz="2000" baseline="-25000" dirty="0" smtClean="0">
                <a:latin typeface="+mn-lt"/>
              </a:rPr>
              <a:t>2</a:t>
            </a:r>
            <a:r>
              <a:rPr lang="en-US" sz="2000" dirty="0" smtClean="0">
                <a:latin typeface="+mn-lt"/>
              </a:rPr>
              <a:t>)</a:t>
            </a:r>
            <a:r>
              <a:rPr lang="en-US" sz="2000" baseline="30000" dirty="0" smtClean="0">
                <a:latin typeface="+mn-lt"/>
              </a:rPr>
              <a:t>2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≥0</a:t>
            </a:r>
          </a:p>
          <a:p>
            <a:pPr algn="l"/>
            <a:endParaRPr lang="en-US" sz="2000" dirty="0">
              <a:latin typeface="+mn-lt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02E09F89-1111-40D1-ACC7-87818BB04338}"/>
              </a:ext>
            </a:extLst>
          </p:cNvPr>
          <p:cNvSpPr/>
          <p:nvPr/>
        </p:nvSpPr>
        <p:spPr>
          <a:xfrm>
            <a:off x="5735062" y="1721725"/>
            <a:ext cx="3853279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v</a:t>
            </a:r>
            <a:r>
              <a:rPr lang="en-US" sz="2000" dirty="0"/>
              <a:t>∈{-1,1}		for all v ∈ V</a:t>
            </a:r>
          </a:p>
          <a:p>
            <a:r>
              <a:rPr lang="en-US" sz="2000" dirty="0" err="1"/>
              <a:t>y</a:t>
            </a:r>
            <a:r>
              <a:rPr lang="en-US" sz="2000" baseline="-25000" dirty="0" err="1"/>
              <a:t>uv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		for all (</a:t>
            </a:r>
            <a:r>
              <a:rPr lang="en-US" sz="2000" dirty="0" err="1"/>
              <a:t>u,v</a:t>
            </a:r>
            <a:r>
              <a:rPr lang="en-US" sz="2000" dirty="0"/>
              <a:t>) ∈ E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2DEDFA03-4E31-408C-9082-909FE9A8A5D0}"/>
              </a:ext>
            </a:extLst>
          </p:cNvPr>
          <p:cNvSpPr/>
          <p:nvPr/>
        </p:nvSpPr>
        <p:spPr>
          <a:xfrm>
            <a:off x="6695831" y="5059457"/>
            <a:ext cx="2969164" cy="105797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This implies that </a:t>
            </a:r>
            <a:r>
              <a:rPr lang="en-US" sz="2000" dirty="0" smtClean="0"/>
              <a:t>y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≥ -</a:t>
            </a:r>
            <a:r>
              <a:rPr lang="en-US" sz="2000" dirty="0" smtClean="0"/>
              <a:t>1</a:t>
            </a:r>
            <a:endParaRPr lang="en-US" sz="2000" dirty="0"/>
          </a:p>
          <a:p>
            <a:r>
              <a:rPr lang="en-US" sz="2000" dirty="0"/>
              <a:t>  Because y</a:t>
            </a:r>
            <a:r>
              <a:rPr lang="en-US" sz="2000" baseline="-25000" dirty="0"/>
              <a:t>11</a:t>
            </a:r>
            <a:r>
              <a:rPr lang="en-US" sz="2000" dirty="0"/>
              <a:t>=y</a:t>
            </a:r>
            <a:r>
              <a:rPr lang="en-US" sz="2000" baseline="-25000" dirty="0"/>
              <a:t>22</a:t>
            </a:r>
            <a:r>
              <a:rPr lang="en-US" sz="2000" dirty="0"/>
              <a:t>=1</a:t>
            </a:r>
          </a:p>
          <a:p>
            <a:r>
              <a:rPr lang="en-US" sz="2000" dirty="0"/>
              <a:t>  and  y</a:t>
            </a:r>
            <a:r>
              <a:rPr lang="en-US" sz="2000" baseline="-25000" dirty="0"/>
              <a:t>12</a:t>
            </a:r>
            <a:r>
              <a:rPr lang="en-US" sz="2000" dirty="0"/>
              <a:t>= y</a:t>
            </a:r>
            <a:r>
              <a:rPr lang="en-US" sz="2000" baseline="-25000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21503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5481</TotalTime>
  <Words>2867</Words>
  <Application>Microsoft Office PowerPoint</Application>
  <PresentationFormat>Custom</PresentationFormat>
  <Paragraphs>266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 Unicode MS</vt:lpstr>
      <vt:lpstr>Albany</vt:lpstr>
      <vt:lpstr>Arial</vt:lpstr>
      <vt:lpstr>Calibri</vt:lpstr>
      <vt:lpstr>Cambria Math</vt:lpstr>
      <vt:lpstr>Tahoma</vt:lpstr>
      <vt:lpstr>Times New Roman</vt:lpstr>
      <vt:lpstr>lyt blackandwhite</vt:lpstr>
      <vt:lpstr>PowerPoint Presentation</vt:lpstr>
      <vt:lpstr>Plan for today</vt:lpstr>
      <vt:lpstr>PowerPoint Presentation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Semidefinite programming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0.878-approximation for Max-Cut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2152</cp:revision>
  <dcterms:created xsi:type="dcterms:W3CDTF">2017-07-19T12:15:02Z</dcterms:created>
  <dcterms:modified xsi:type="dcterms:W3CDTF">2022-04-06T17:06:41Z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