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256" r:id="rId2"/>
    <p:sldId id="588" r:id="rId3"/>
    <p:sldId id="362" r:id="rId4"/>
    <p:sldId id="460" r:id="rId5"/>
    <p:sldId id="526" r:id="rId6"/>
    <p:sldId id="525" r:id="rId7"/>
    <p:sldId id="527" r:id="rId8"/>
    <p:sldId id="528" r:id="rId9"/>
    <p:sldId id="529" r:id="rId10"/>
    <p:sldId id="530" r:id="rId11"/>
    <p:sldId id="531" r:id="rId12"/>
    <p:sldId id="545" r:id="rId13"/>
    <p:sldId id="533" r:id="rId14"/>
    <p:sldId id="534" r:id="rId15"/>
    <p:sldId id="535" r:id="rId16"/>
    <p:sldId id="537" r:id="rId17"/>
    <p:sldId id="538" r:id="rId18"/>
    <p:sldId id="541" r:id="rId19"/>
    <p:sldId id="542" r:id="rId20"/>
    <p:sldId id="584" r:id="rId21"/>
    <p:sldId id="544" r:id="rId22"/>
    <p:sldId id="585" r:id="rId23"/>
    <p:sldId id="566" r:id="rId24"/>
    <p:sldId id="546" r:id="rId25"/>
    <p:sldId id="548" r:id="rId26"/>
    <p:sldId id="549" r:id="rId27"/>
    <p:sldId id="553" r:id="rId28"/>
    <p:sldId id="550" r:id="rId29"/>
    <p:sldId id="551" r:id="rId30"/>
    <p:sldId id="552" r:id="rId31"/>
    <p:sldId id="569" r:id="rId32"/>
    <p:sldId id="557" r:id="rId33"/>
    <p:sldId id="560" r:id="rId34"/>
    <p:sldId id="561" r:id="rId35"/>
    <p:sldId id="562" r:id="rId36"/>
    <p:sldId id="563" r:id="rId37"/>
    <p:sldId id="564" r:id="rId38"/>
    <p:sldId id="565" r:id="rId39"/>
    <p:sldId id="586" r:id="rId40"/>
    <p:sldId id="554" r:id="rId41"/>
    <p:sldId id="567" r:id="rId42"/>
    <p:sldId id="555" r:id="rId43"/>
    <p:sldId id="556" r:id="rId44"/>
    <p:sldId id="558" r:id="rId45"/>
    <p:sldId id="559" r:id="rId46"/>
    <p:sldId id="570" r:id="rId47"/>
    <p:sldId id="568" r:id="rId48"/>
    <p:sldId id="587" r:id="rId49"/>
    <p:sldId id="572" r:id="rId50"/>
    <p:sldId id="571" r:id="rId51"/>
    <p:sldId id="573" r:id="rId52"/>
    <p:sldId id="575" r:id="rId53"/>
    <p:sldId id="576" r:id="rId54"/>
    <p:sldId id="577" r:id="rId55"/>
    <p:sldId id="578" r:id="rId56"/>
    <p:sldId id="579" r:id="rId57"/>
    <p:sldId id="580" r:id="rId58"/>
    <p:sldId id="581" r:id="rId59"/>
    <p:sldId id="582" r:id="rId60"/>
    <p:sldId id="583" r:id="rId61"/>
    <p:sldId id="411" r:id="rId62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64C470-4508-484F-92E2-E62CBD0BCE44}" v="366" dt="2022-04-11T16:30:19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8" autoAdjust="0"/>
    <p:restoredTop sz="87209" autoAdjust="0"/>
  </p:normalViewPr>
  <p:slideViewPr>
    <p:cSldViewPr snapToGrid="0">
      <p:cViewPr varScale="1">
        <p:scale>
          <a:sx n="91" d="100"/>
          <a:sy n="91" d="100"/>
        </p:scale>
        <p:origin x="16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Shinkar" userId="db6eb1b41a9778dd" providerId="LiveId" clId="{3464C470-4508-484F-92E2-E62CBD0BCE44}"/>
    <pc:docChg chg="undo redo custSel addSld delSld modSld sldOrd">
      <pc:chgData name="Igor Shinkar" userId="db6eb1b41a9778dd" providerId="LiveId" clId="{3464C470-4508-484F-92E2-E62CBD0BCE44}" dt="2022-04-11T16:33:59.428" v="843" actId="20577"/>
      <pc:docMkLst>
        <pc:docMk/>
      </pc:docMkLst>
      <pc:sldChg chg="modSp mod">
        <pc:chgData name="Igor Shinkar" userId="db6eb1b41a9778dd" providerId="LiveId" clId="{3464C470-4508-484F-92E2-E62CBD0BCE44}" dt="2022-04-09T23:43:54.400" v="4" actId="20577"/>
        <pc:sldMkLst>
          <pc:docMk/>
          <pc:sldMk cId="0" sldId="256"/>
        </pc:sldMkLst>
        <pc:spChg chg="mod">
          <ac:chgData name="Igor Shinkar" userId="db6eb1b41a9778dd" providerId="LiveId" clId="{3464C470-4508-484F-92E2-E62CBD0BCE44}" dt="2022-04-09T23:43:54.400" v="4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 ord">
        <pc:chgData name="Igor Shinkar" userId="db6eb1b41a9778dd" providerId="LiveId" clId="{3464C470-4508-484F-92E2-E62CBD0BCE44}" dt="2022-04-11T16:30:47.505" v="499"/>
        <pc:sldMkLst>
          <pc:docMk/>
          <pc:sldMk cId="1348404624" sldId="362"/>
        </pc:sldMkLst>
        <pc:spChg chg="mod">
          <ac:chgData name="Igor Shinkar" userId="db6eb1b41a9778dd" providerId="LiveId" clId="{3464C470-4508-484F-92E2-E62CBD0BCE44}" dt="2022-04-09T23:44:09.928" v="65" actId="20577"/>
          <ac:spMkLst>
            <pc:docMk/>
            <pc:sldMk cId="1348404624" sldId="362"/>
            <ac:spMk id="3" creationId="{00000000-0000-0000-0000-000000000000}"/>
          </ac:spMkLst>
        </pc:spChg>
      </pc:sldChg>
      <pc:sldChg chg="modSp modAnim">
        <pc:chgData name="Igor Shinkar" userId="db6eb1b41a9778dd" providerId="LiveId" clId="{3464C470-4508-484F-92E2-E62CBD0BCE44}" dt="2022-04-09T23:44:15.695" v="68" actId="6549"/>
        <pc:sldMkLst>
          <pc:docMk/>
          <pc:sldMk cId="3696515433" sldId="460"/>
        </pc:sldMkLst>
        <pc:spChg chg="mod">
          <ac:chgData name="Igor Shinkar" userId="db6eb1b41a9778dd" providerId="LiveId" clId="{3464C470-4508-484F-92E2-E62CBD0BCE44}" dt="2022-04-09T23:44:15.695" v="68" actId="6549"/>
          <ac:spMkLst>
            <pc:docMk/>
            <pc:sldMk cId="3696515433" sldId="460"/>
            <ac:spMk id="18434" creationId="{00000000-0000-0000-0000-000000000000}"/>
          </ac:spMkLst>
        </pc:spChg>
      </pc:sldChg>
      <pc:sldChg chg="del">
        <pc:chgData name="Igor Shinkar" userId="db6eb1b41a9778dd" providerId="LiveId" clId="{3464C470-4508-484F-92E2-E62CBD0BCE44}" dt="2022-04-09T23:44:22.799" v="69" actId="47"/>
        <pc:sldMkLst>
          <pc:docMk/>
          <pc:sldMk cId="1435604729" sldId="512"/>
        </pc:sldMkLst>
      </pc:sldChg>
      <pc:sldChg chg="del">
        <pc:chgData name="Igor Shinkar" userId="db6eb1b41a9778dd" providerId="LiveId" clId="{3464C470-4508-484F-92E2-E62CBD0BCE44}" dt="2022-04-09T23:44:22.799" v="69" actId="47"/>
        <pc:sldMkLst>
          <pc:docMk/>
          <pc:sldMk cId="3079209494" sldId="513"/>
        </pc:sldMkLst>
      </pc:sldChg>
      <pc:sldChg chg="del">
        <pc:chgData name="Igor Shinkar" userId="db6eb1b41a9778dd" providerId="LiveId" clId="{3464C470-4508-484F-92E2-E62CBD0BCE44}" dt="2022-04-09T23:44:22.799" v="69" actId="47"/>
        <pc:sldMkLst>
          <pc:docMk/>
          <pc:sldMk cId="415277144" sldId="515"/>
        </pc:sldMkLst>
      </pc:sldChg>
      <pc:sldChg chg="del">
        <pc:chgData name="Igor Shinkar" userId="db6eb1b41a9778dd" providerId="LiveId" clId="{3464C470-4508-484F-92E2-E62CBD0BCE44}" dt="2022-04-09T23:44:22.799" v="69" actId="47"/>
        <pc:sldMkLst>
          <pc:docMk/>
          <pc:sldMk cId="101422205" sldId="516"/>
        </pc:sldMkLst>
      </pc:sldChg>
      <pc:sldChg chg="del">
        <pc:chgData name="Igor Shinkar" userId="db6eb1b41a9778dd" providerId="LiveId" clId="{3464C470-4508-484F-92E2-E62CBD0BCE44}" dt="2022-04-09T23:44:22.799" v="69" actId="47"/>
        <pc:sldMkLst>
          <pc:docMk/>
          <pc:sldMk cId="2215036093" sldId="517"/>
        </pc:sldMkLst>
      </pc:sldChg>
      <pc:sldChg chg="del">
        <pc:chgData name="Igor Shinkar" userId="db6eb1b41a9778dd" providerId="LiveId" clId="{3464C470-4508-484F-92E2-E62CBD0BCE44}" dt="2022-04-09T23:44:24.070" v="70" actId="47"/>
        <pc:sldMkLst>
          <pc:docMk/>
          <pc:sldMk cId="3375746262" sldId="520"/>
        </pc:sldMkLst>
      </pc:sldChg>
      <pc:sldChg chg="del">
        <pc:chgData name="Igor Shinkar" userId="db6eb1b41a9778dd" providerId="LiveId" clId="{3464C470-4508-484F-92E2-E62CBD0BCE44}" dt="2022-04-09T23:44:25.156" v="71" actId="47"/>
        <pc:sldMkLst>
          <pc:docMk/>
          <pc:sldMk cId="3002647385" sldId="521"/>
        </pc:sldMkLst>
      </pc:sldChg>
      <pc:sldChg chg="del">
        <pc:chgData name="Igor Shinkar" userId="db6eb1b41a9778dd" providerId="LiveId" clId="{3464C470-4508-484F-92E2-E62CBD0BCE44}" dt="2022-04-09T23:44:28.285" v="73" actId="47"/>
        <pc:sldMkLst>
          <pc:docMk/>
          <pc:sldMk cId="1192016209" sldId="524"/>
        </pc:sldMkLst>
      </pc:sldChg>
      <pc:sldChg chg="modSp mod modAnim">
        <pc:chgData name="Igor Shinkar" userId="db6eb1b41a9778dd" providerId="LiveId" clId="{3464C470-4508-484F-92E2-E62CBD0BCE44}" dt="2022-04-09T23:48:25.773" v="322" actId="6549"/>
        <pc:sldMkLst>
          <pc:docMk/>
          <pc:sldMk cId="3478767374" sldId="525"/>
        </pc:sldMkLst>
        <pc:spChg chg="mod">
          <ac:chgData name="Igor Shinkar" userId="db6eb1b41a9778dd" providerId="LiveId" clId="{3464C470-4508-484F-92E2-E62CBD0BCE44}" dt="2022-04-09T23:48:25.773" v="322" actId="6549"/>
          <ac:spMkLst>
            <pc:docMk/>
            <pc:sldMk cId="3478767374" sldId="525"/>
            <ac:spMk id="3" creationId="{00000000-0000-0000-0000-000000000000}"/>
          </ac:spMkLst>
        </pc:spChg>
      </pc:sldChg>
      <pc:sldChg chg="ord">
        <pc:chgData name="Igor Shinkar" userId="db6eb1b41a9778dd" providerId="LiveId" clId="{3464C470-4508-484F-92E2-E62CBD0BCE44}" dt="2022-04-09T23:45:08.455" v="76"/>
        <pc:sldMkLst>
          <pc:docMk/>
          <pc:sldMk cId="2419116290" sldId="526"/>
        </pc:sldMkLst>
      </pc:sldChg>
      <pc:sldChg chg="del">
        <pc:chgData name="Igor Shinkar" userId="db6eb1b41a9778dd" providerId="LiveId" clId="{3464C470-4508-484F-92E2-E62CBD0BCE44}" dt="2022-04-09T23:44:32.173" v="74" actId="47"/>
        <pc:sldMkLst>
          <pc:docMk/>
          <pc:sldMk cId="3942465801" sldId="536"/>
        </pc:sldMkLst>
      </pc:sldChg>
      <pc:sldChg chg="add">
        <pc:chgData name="Igor Shinkar" userId="db6eb1b41a9778dd" providerId="LiveId" clId="{3464C470-4508-484F-92E2-E62CBD0BCE44}" dt="2022-04-09T23:49:13.696" v="323"/>
        <pc:sldMkLst>
          <pc:docMk/>
          <pc:sldMk cId="3964806495" sldId="538"/>
        </pc:sldMkLst>
      </pc:sldChg>
      <pc:sldChg chg="modSp add modAnim">
        <pc:chgData name="Igor Shinkar" userId="db6eb1b41a9778dd" providerId="LiveId" clId="{3464C470-4508-484F-92E2-E62CBD0BCE44}" dt="2022-04-09T23:52:39.067" v="438" actId="2711"/>
        <pc:sldMkLst>
          <pc:docMk/>
          <pc:sldMk cId="1480345393" sldId="541"/>
        </pc:sldMkLst>
        <pc:spChg chg="mod">
          <ac:chgData name="Igor Shinkar" userId="db6eb1b41a9778dd" providerId="LiveId" clId="{3464C470-4508-484F-92E2-E62CBD0BCE44}" dt="2022-04-09T23:52:39.067" v="438" actId="2711"/>
          <ac:spMkLst>
            <pc:docMk/>
            <pc:sldMk cId="1480345393" sldId="541"/>
            <ac:spMk id="3" creationId="{00000000-0000-0000-0000-000000000000}"/>
          </ac:spMkLst>
        </pc:spChg>
      </pc:sldChg>
      <pc:sldChg chg="modSp add">
        <pc:chgData name="Igor Shinkar" userId="db6eb1b41a9778dd" providerId="LiveId" clId="{3464C470-4508-484F-92E2-E62CBD0BCE44}" dt="2022-04-09T23:49:59.372" v="335" actId="115"/>
        <pc:sldMkLst>
          <pc:docMk/>
          <pc:sldMk cId="2232792441" sldId="542"/>
        </pc:sldMkLst>
        <pc:spChg chg="mod">
          <ac:chgData name="Igor Shinkar" userId="db6eb1b41a9778dd" providerId="LiveId" clId="{3464C470-4508-484F-92E2-E62CBD0BCE44}" dt="2022-04-09T23:49:59.372" v="335" actId="115"/>
          <ac:spMkLst>
            <pc:docMk/>
            <pc:sldMk cId="2232792441" sldId="542"/>
            <ac:spMk id="5" creationId="{223AB8F3-C861-4A0A-A5A5-BF6E0FF5E3B5}"/>
          </ac:spMkLst>
        </pc:spChg>
      </pc:sldChg>
      <pc:sldChg chg="del">
        <pc:chgData name="Igor Shinkar" userId="db6eb1b41a9778dd" providerId="LiveId" clId="{3464C470-4508-484F-92E2-E62CBD0BCE44}" dt="2022-04-09T23:45:09.686" v="77" actId="47"/>
        <pc:sldMkLst>
          <pc:docMk/>
          <pc:sldMk cId="898460406" sldId="543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335340" sldId="544"/>
        </pc:sldMkLst>
      </pc:sldChg>
      <pc:sldChg chg="del">
        <pc:chgData name="Igor Shinkar" userId="db6eb1b41a9778dd" providerId="LiveId" clId="{3464C470-4508-484F-92E2-E62CBD0BCE44}" dt="2022-04-09T23:44:26.279" v="72" actId="47"/>
        <pc:sldMkLst>
          <pc:docMk/>
          <pc:sldMk cId="736852995" sldId="544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896526761" sldId="546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4116912919" sldId="548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3132259489" sldId="549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3288624236" sldId="550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3080946401" sldId="551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484906589" sldId="552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346701720" sldId="553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555663715" sldId="554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2222989272" sldId="555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1734680761" sldId="556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2580387828" sldId="557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1795655169" sldId="558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2799747975" sldId="559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656682137" sldId="560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2961895814" sldId="561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3476720491" sldId="562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854685877" sldId="563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3418585199" sldId="564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3022421602" sldId="565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641949554" sldId="566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2830994810" sldId="567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1693805587" sldId="568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1874064969" sldId="569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466092382" sldId="570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549294094" sldId="571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1980478151" sldId="572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3522348827" sldId="573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3732508174" sldId="575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2624386384" sldId="576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2677526475" sldId="577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1319528074" sldId="578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1110379962" sldId="579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522659738" sldId="580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4222778798" sldId="581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4069428281" sldId="582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2677554059" sldId="583"/>
        </pc:sldMkLst>
      </pc:sldChg>
      <pc:sldChg chg="add">
        <pc:chgData name="Igor Shinkar" userId="db6eb1b41a9778dd" providerId="LiveId" clId="{3464C470-4508-484F-92E2-E62CBD0BCE44}" dt="2022-04-09T23:50:21.554" v="336"/>
        <pc:sldMkLst>
          <pc:docMk/>
          <pc:sldMk cId="1284925096" sldId="584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2855974355" sldId="585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1028431865" sldId="586"/>
        </pc:sldMkLst>
      </pc:sldChg>
      <pc:sldChg chg="add">
        <pc:chgData name="Igor Shinkar" userId="db6eb1b41a9778dd" providerId="LiveId" clId="{3464C470-4508-484F-92E2-E62CBD0BCE44}" dt="2022-04-09T23:51:00.139" v="337"/>
        <pc:sldMkLst>
          <pc:docMk/>
          <pc:sldMk cId="1062484778" sldId="587"/>
        </pc:sldMkLst>
      </pc:sldChg>
      <pc:sldChg chg="add del">
        <pc:chgData name="Igor Shinkar" userId="db6eb1b41a9778dd" providerId="LiveId" clId="{3464C470-4508-484F-92E2-E62CBD0BCE44}" dt="2022-04-11T16:30:15.953" v="442"/>
        <pc:sldMkLst>
          <pc:docMk/>
          <pc:sldMk cId="85560685" sldId="588"/>
        </pc:sldMkLst>
      </pc:sldChg>
      <pc:sldChg chg="modSp add mod">
        <pc:chgData name="Igor Shinkar" userId="db6eb1b41a9778dd" providerId="LiveId" clId="{3464C470-4508-484F-92E2-E62CBD0BCE44}" dt="2022-04-11T16:33:59.428" v="843" actId="20577"/>
        <pc:sldMkLst>
          <pc:docMk/>
          <pc:sldMk cId="3829628171" sldId="588"/>
        </pc:sldMkLst>
        <pc:spChg chg="mod">
          <ac:chgData name="Igor Shinkar" userId="db6eb1b41a9778dd" providerId="LiveId" clId="{3464C470-4508-484F-92E2-E62CBD0BCE44}" dt="2022-04-11T16:30:27.110" v="458" actId="20577"/>
          <ac:spMkLst>
            <pc:docMk/>
            <pc:sldMk cId="3829628171" sldId="588"/>
            <ac:spMk id="2" creationId="{00000000-0000-0000-0000-000000000000}"/>
          </ac:spMkLst>
        </pc:spChg>
        <pc:spChg chg="mod">
          <ac:chgData name="Igor Shinkar" userId="db6eb1b41a9778dd" providerId="LiveId" clId="{3464C470-4508-484F-92E2-E62CBD0BCE44}" dt="2022-04-11T16:33:59.428" v="843" actId="20577"/>
          <ac:spMkLst>
            <pc:docMk/>
            <pc:sldMk cId="3829628171" sldId="588"/>
            <ac:spMk id="3" creationId="{00000000-0000-0000-0000-000000000000}"/>
          </ac:spMkLst>
        </pc:spChg>
      </pc:sldChg>
      <pc:sldChg chg="new del">
        <pc:chgData name="Igor Shinkar" userId="db6eb1b41a9778dd" providerId="LiveId" clId="{3464C470-4508-484F-92E2-E62CBD0BCE44}" dt="2022-04-11T16:29:41.194" v="441" actId="680"/>
        <pc:sldMkLst>
          <pc:docMk/>
          <pc:sldMk cId="337403839" sldId="589"/>
        </pc:sldMkLst>
      </pc:sldChg>
    </pc:docChg>
  </pc:docChgLst>
  <pc:docChgLst>
    <pc:chgData name="Igor Shinkar" userId="db6eb1b41a9778dd" providerId="LiveId" clId="{FD2E7BEC-16E2-4F3E-8626-5CB28EBA9449}"/>
    <pc:docChg chg="undo custSel addSld delSld modSld">
      <pc:chgData name="Igor Shinkar" userId="db6eb1b41a9778dd" providerId="LiveId" clId="{FD2E7BEC-16E2-4F3E-8626-5CB28EBA9449}" dt="2022-03-13T20:48:23.454" v="770" actId="20577"/>
      <pc:docMkLst>
        <pc:docMk/>
      </pc:docMkLst>
      <pc:sldChg chg="modSp modAnim">
        <pc:chgData name="Igor Shinkar" userId="db6eb1b41a9778dd" providerId="LiveId" clId="{FD2E7BEC-16E2-4F3E-8626-5CB28EBA9449}" dt="2022-03-13T20:22:14.439" v="44" actId="20577"/>
        <pc:sldMkLst>
          <pc:docMk/>
          <pc:sldMk cId="3052471585" sldId="383"/>
        </pc:sldMkLst>
        <pc:spChg chg="mod">
          <ac:chgData name="Igor Shinkar" userId="db6eb1b41a9778dd" providerId="LiveId" clId="{FD2E7BEC-16E2-4F3E-8626-5CB28EBA9449}" dt="2022-03-13T20:22:14.439" v="44" actId="20577"/>
          <ac:spMkLst>
            <pc:docMk/>
            <pc:sldMk cId="3052471585" sldId="383"/>
            <ac:spMk id="3" creationId="{00000000-0000-0000-0000-000000000000}"/>
          </ac:spMkLst>
        </pc:spChg>
      </pc:sldChg>
      <pc:sldChg chg="addSp delSp modSp mod addAnim delAnim modAnim">
        <pc:chgData name="Igor Shinkar" userId="db6eb1b41a9778dd" providerId="LiveId" clId="{FD2E7BEC-16E2-4F3E-8626-5CB28EBA9449}" dt="2022-03-13T20:41:28.976" v="443" actId="20577"/>
        <pc:sldMkLst>
          <pc:docMk/>
          <pc:sldMk cId="1975219540" sldId="385"/>
        </pc:sldMkLst>
        <pc:spChg chg="add del">
          <ac:chgData name="Igor Shinkar" userId="db6eb1b41a9778dd" providerId="LiveId" clId="{FD2E7BEC-16E2-4F3E-8626-5CB28EBA9449}" dt="2022-03-13T20:33:29.273" v="408" actId="478"/>
          <ac:spMkLst>
            <pc:docMk/>
            <pc:sldMk cId="1975219540" sldId="385"/>
            <ac:spMk id="2" creationId="{00000000-0000-0000-0000-000000000000}"/>
          </ac:spMkLst>
        </pc:spChg>
        <pc:spChg chg="add del mod">
          <ac:chgData name="Igor Shinkar" userId="db6eb1b41a9778dd" providerId="LiveId" clId="{FD2E7BEC-16E2-4F3E-8626-5CB28EBA9449}" dt="2022-03-13T20:41:28.976" v="443" actId="20577"/>
          <ac:spMkLst>
            <pc:docMk/>
            <pc:sldMk cId="1975219540" sldId="385"/>
            <ac:spMk id="3" creationId="{00000000-0000-0000-0000-000000000000}"/>
          </ac:spMkLst>
        </pc:spChg>
      </pc:sldChg>
      <pc:sldChg chg="modSp modAnim">
        <pc:chgData name="Igor Shinkar" userId="db6eb1b41a9778dd" providerId="LiveId" clId="{FD2E7BEC-16E2-4F3E-8626-5CB28EBA9449}" dt="2022-03-13T20:41:59.710" v="464" actId="6549"/>
        <pc:sldMkLst>
          <pc:docMk/>
          <pc:sldMk cId="307140437" sldId="387"/>
        </pc:sldMkLst>
        <pc:spChg chg="mod">
          <ac:chgData name="Igor Shinkar" userId="db6eb1b41a9778dd" providerId="LiveId" clId="{FD2E7BEC-16E2-4F3E-8626-5CB28EBA9449}" dt="2022-03-13T20:41:59.710" v="464" actId="6549"/>
          <ac:spMkLst>
            <pc:docMk/>
            <pc:sldMk cId="307140437" sldId="387"/>
            <ac:spMk id="3" creationId="{00000000-0000-0000-0000-000000000000}"/>
          </ac:spMkLst>
        </pc:spChg>
      </pc:sldChg>
      <pc:sldChg chg="addSp modSp mod modAnim">
        <pc:chgData name="Igor Shinkar" userId="db6eb1b41a9778dd" providerId="LiveId" clId="{FD2E7BEC-16E2-4F3E-8626-5CB28EBA9449}" dt="2022-03-13T20:47:16.428" v="628" actId="1036"/>
        <pc:sldMkLst>
          <pc:docMk/>
          <pc:sldMk cId="3489210820" sldId="388"/>
        </pc:sldMkLst>
        <pc:spChg chg="mod">
          <ac:chgData name="Igor Shinkar" userId="db6eb1b41a9778dd" providerId="LiveId" clId="{FD2E7BEC-16E2-4F3E-8626-5CB28EBA9449}" dt="2022-03-13T20:45:27.316" v="607" actId="20577"/>
          <ac:spMkLst>
            <pc:docMk/>
            <pc:sldMk cId="3489210820" sldId="388"/>
            <ac:spMk id="3" creationId="{00000000-0000-0000-0000-000000000000}"/>
          </ac:spMkLst>
        </pc:spChg>
        <pc:spChg chg="mod">
          <ac:chgData name="Igor Shinkar" userId="db6eb1b41a9778dd" providerId="LiveId" clId="{FD2E7BEC-16E2-4F3E-8626-5CB28EBA9449}" dt="2022-03-13T20:47:11.265" v="625" actId="1076"/>
          <ac:spMkLst>
            <pc:docMk/>
            <pc:sldMk cId="3489210820" sldId="388"/>
            <ac:spMk id="4" creationId="{3F248767-311E-4C2C-A4A1-CA9F7A916AE8}"/>
          </ac:spMkLst>
        </pc:spChg>
        <pc:spChg chg="add mod">
          <ac:chgData name="Igor Shinkar" userId="db6eb1b41a9778dd" providerId="LiveId" clId="{FD2E7BEC-16E2-4F3E-8626-5CB28EBA9449}" dt="2022-03-13T20:47:16.428" v="628" actId="1036"/>
          <ac:spMkLst>
            <pc:docMk/>
            <pc:sldMk cId="3489210820" sldId="388"/>
            <ac:spMk id="5" creationId="{8117C0A4-E399-433C-8408-C159E7DF2F64}"/>
          </ac:spMkLst>
        </pc:spChg>
      </pc:sldChg>
      <pc:sldChg chg="add">
        <pc:chgData name="Igor Shinkar" userId="db6eb1b41a9778dd" providerId="LiveId" clId="{FD2E7BEC-16E2-4F3E-8626-5CB28EBA9449}" dt="2022-03-13T20:27:40.251" v="97"/>
        <pc:sldMkLst>
          <pc:docMk/>
          <pc:sldMk cId="2126086949" sldId="389"/>
        </pc:sldMkLst>
      </pc:sldChg>
      <pc:sldChg chg="add">
        <pc:chgData name="Igor Shinkar" userId="db6eb1b41a9778dd" providerId="LiveId" clId="{FD2E7BEC-16E2-4F3E-8626-5CB28EBA9449}" dt="2022-03-13T20:27:40.251" v="97"/>
        <pc:sldMkLst>
          <pc:docMk/>
          <pc:sldMk cId="2987320189" sldId="390"/>
        </pc:sldMkLst>
      </pc:sldChg>
      <pc:sldChg chg="add">
        <pc:chgData name="Igor Shinkar" userId="db6eb1b41a9778dd" providerId="LiveId" clId="{FD2E7BEC-16E2-4F3E-8626-5CB28EBA9449}" dt="2022-03-13T20:27:40.251" v="97"/>
        <pc:sldMkLst>
          <pc:docMk/>
          <pc:sldMk cId="2859025202" sldId="392"/>
        </pc:sldMkLst>
      </pc:sldChg>
      <pc:sldChg chg="add">
        <pc:chgData name="Igor Shinkar" userId="db6eb1b41a9778dd" providerId="LiveId" clId="{FD2E7BEC-16E2-4F3E-8626-5CB28EBA9449}" dt="2022-03-13T20:27:40.251" v="97"/>
        <pc:sldMkLst>
          <pc:docMk/>
          <pc:sldMk cId="2765440247" sldId="393"/>
        </pc:sldMkLst>
      </pc:sldChg>
      <pc:sldChg chg="modSp add mod">
        <pc:chgData name="Igor Shinkar" userId="db6eb1b41a9778dd" providerId="LiveId" clId="{FD2E7BEC-16E2-4F3E-8626-5CB28EBA9449}" dt="2022-03-13T20:28:50.646" v="137" actId="21"/>
        <pc:sldMkLst>
          <pc:docMk/>
          <pc:sldMk cId="3131572730" sldId="394"/>
        </pc:sldMkLst>
        <pc:spChg chg="mod">
          <ac:chgData name="Igor Shinkar" userId="db6eb1b41a9778dd" providerId="LiveId" clId="{FD2E7BEC-16E2-4F3E-8626-5CB28EBA9449}" dt="2022-03-13T20:28:50.646" v="137" actId="21"/>
          <ac:spMkLst>
            <pc:docMk/>
            <pc:sldMk cId="3131572730" sldId="394"/>
            <ac:spMk id="3" creationId="{00000000-0000-0000-0000-000000000000}"/>
          </ac:spMkLst>
        </pc:spChg>
      </pc:sldChg>
      <pc:sldChg chg="modSp modAnim">
        <pc:chgData name="Igor Shinkar" userId="db6eb1b41a9778dd" providerId="LiveId" clId="{FD2E7BEC-16E2-4F3E-8626-5CB28EBA9449}" dt="2022-03-13T20:41:38.774" v="449" actId="6549"/>
        <pc:sldMkLst>
          <pc:docMk/>
          <pc:sldMk cId="2465834078" sldId="426"/>
        </pc:sldMkLst>
        <pc:spChg chg="mod">
          <ac:chgData name="Igor Shinkar" userId="db6eb1b41a9778dd" providerId="LiveId" clId="{FD2E7BEC-16E2-4F3E-8626-5CB28EBA9449}" dt="2022-03-13T20:41:38.774" v="449" actId="6549"/>
          <ac:spMkLst>
            <pc:docMk/>
            <pc:sldMk cId="2465834078" sldId="426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FD2E7BEC-16E2-4F3E-8626-5CB28EBA9449}" dt="2022-03-13T20:27:55.123" v="133" actId="20577"/>
        <pc:sldMkLst>
          <pc:docMk/>
          <pc:sldMk cId="1831461656" sldId="427"/>
        </pc:sldMkLst>
        <pc:spChg chg="mod">
          <ac:chgData name="Igor Shinkar" userId="db6eb1b41a9778dd" providerId="LiveId" clId="{FD2E7BEC-16E2-4F3E-8626-5CB28EBA9449}" dt="2022-03-13T20:27:55.123" v="133" actId="20577"/>
          <ac:spMkLst>
            <pc:docMk/>
            <pc:sldMk cId="1831461656" sldId="427"/>
            <ac:spMk id="18434" creationId="{00000000-0000-0000-0000-000000000000}"/>
          </ac:spMkLst>
        </pc:spChg>
      </pc:sldChg>
      <pc:sldChg chg="modSp add del modAnim">
        <pc:chgData name="Igor Shinkar" userId="db6eb1b41a9778dd" providerId="LiveId" clId="{FD2E7BEC-16E2-4F3E-8626-5CB28EBA9449}" dt="2022-03-13T20:48:23.454" v="770" actId="20577"/>
        <pc:sldMkLst>
          <pc:docMk/>
          <pc:sldMk cId="2865441648" sldId="428"/>
        </pc:sldMkLst>
        <pc:spChg chg="mod">
          <ac:chgData name="Igor Shinkar" userId="db6eb1b41a9778dd" providerId="LiveId" clId="{FD2E7BEC-16E2-4F3E-8626-5CB28EBA9449}" dt="2022-03-13T20:48:23.454" v="770" actId="20577"/>
          <ac:spMkLst>
            <pc:docMk/>
            <pc:sldMk cId="2865441648" sldId="428"/>
            <ac:spMk id="3" creationId="{00000000-0000-0000-0000-000000000000}"/>
          </ac:spMkLst>
        </pc:spChg>
      </pc:sldChg>
      <pc:sldChg chg="modSp add del">
        <pc:chgData name="Igor Shinkar" userId="db6eb1b41a9778dd" providerId="LiveId" clId="{FD2E7BEC-16E2-4F3E-8626-5CB28EBA9449}" dt="2022-03-13T20:47:31.787" v="629" actId="47"/>
        <pc:sldMkLst>
          <pc:docMk/>
          <pc:sldMk cId="2657210217" sldId="429"/>
        </pc:sldMkLst>
        <pc:spChg chg="mod">
          <ac:chgData name="Igor Shinkar" userId="db6eb1b41a9778dd" providerId="LiveId" clId="{FD2E7BEC-16E2-4F3E-8626-5CB28EBA9449}" dt="2022-03-13T20:28:04.186" v="136" actId="6549"/>
          <ac:spMkLst>
            <pc:docMk/>
            <pc:sldMk cId="2657210217" sldId="429"/>
            <ac:spMk id="3" creationId="{00000000-0000-0000-0000-000000000000}"/>
          </ac:spMkLst>
        </pc:spChg>
      </pc:sldChg>
      <pc:sldChg chg="add">
        <pc:chgData name="Igor Shinkar" userId="db6eb1b41a9778dd" providerId="LiveId" clId="{FD2E7BEC-16E2-4F3E-8626-5CB28EBA9449}" dt="2022-03-13T20:27:40.251" v="97"/>
        <pc:sldMkLst>
          <pc:docMk/>
          <pc:sldMk cId="2073658799" sldId="430"/>
        </pc:sldMkLst>
      </pc:sldChg>
      <pc:sldChg chg="modSp add del mod">
        <pc:chgData name="Igor Shinkar" userId="db6eb1b41a9778dd" providerId="LiveId" clId="{FD2E7BEC-16E2-4F3E-8626-5CB28EBA9449}" dt="2022-03-13T20:32:56.875" v="403" actId="47"/>
        <pc:sldMkLst>
          <pc:docMk/>
          <pc:sldMk cId="1471520802" sldId="431"/>
        </pc:sldMkLst>
        <pc:spChg chg="mod">
          <ac:chgData name="Igor Shinkar" userId="db6eb1b41a9778dd" providerId="LiveId" clId="{FD2E7BEC-16E2-4F3E-8626-5CB28EBA9449}" dt="2022-03-13T20:31:46.868" v="328" actId="21"/>
          <ac:spMkLst>
            <pc:docMk/>
            <pc:sldMk cId="1471520802" sldId="431"/>
            <ac:spMk id="3" creationId="{00000000-0000-0000-0000-000000000000}"/>
          </ac:spMkLst>
        </pc:spChg>
        <pc:spChg chg="mod">
          <ac:chgData name="Igor Shinkar" userId="db6eb1b41a9778dd" providerId="LiveId" clId="{FD2E7BEC-16E2-4F3E-8626-5CB28EBA9449}" dt="2022-03-13T20:31:51.252" v="330" actId="14100"/>
          <ac:spMkLst>
            <pc:docMk/>
            <pc:sldMk cId="1471520802" sldId="431"/>
            <ac:spMk id="4" creationId="{3F248767-311E-4C2C-A4A1-CA9F7A916AE8}"/>
          </ac:spMkLst>
        </pc:spChg>
      </pc:sldChg>
    </pc:docChg>
  </pc:docChgLst>
  <pc:docChgLst>
    <pc:chgData name="Igor Shinkar" userId="db6eb1b41a9778dd" providerId="LiveId" clId="{AB27CD5A-106D-4639-B769-38B86DD7A575}"/>
    <pc:docChg chg="undo custSel addSld delSld modSld">
      <pc:chgData name="Igor Shinkar" userId="db6eb1b41a9778dd" providerId="LiveId" clId="{AB27CD5A-106D-4639-B769-38B86DD7A575}" dt="2022-03-07T06:58:43.424" v="2598" actId="20577"/>
      <pc:docMkLst>
        <pc:docMk/>
      </pc:docMkLst>
      <pc:sldChg chg="modSp mod">
        <pc:chgData name="Igor Shinkar" userId="db6eb1b41a9778dd" providerId="LiveId" clId="{AB27CD5A-106D-4639-B769-38B86DD7A575}" dt="2022-03-07T05:47:57.514" v="1" actId="6549"/>
        <pc:sldMkLst>
          <pc:docMk/>
          <pc:sldMk cId="0" sldId="256"/>
        </pc:sldMkLst>
        <pc:spChg chg="mod">
          <ac:chgData name="Igor Shinkar" userId="db6eb1b41a9778dd" providerId="LiveId" clId="{AB27CD5A-106D-4639-B769-38B86DD7A575}" dt="2022-03-07T05:47:57.514" v="1" actId="6549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Igor Shinkar" userId="db6eb1b41a9778dd" providerId="LiveId" clId="{AB27CD5A-106D-4639-B769-38B86DD7A575}" dt="2022-03-07T05:48:05.332" v="7" actId="6549"/>
        <pc:sldMkLst>
          <pc:docMk/>
          <pc:sldMk cId="1348404624" sldId="362"/>
        </pc:sldMkLst>
        <pc:spChg chg="mod">
          <ac:chgData name="Igor Shinkar" userId="db6eb1b41a9778dd" providerId="LiveId" clId="{AB27CD5A-106D-4639-B769-38B86DD7A575}" dt="2022-03-07T05:48:02.673" v="6" actId="20577"/>
          <ac:spMkLst>
            <pc:docMk/>
            <pc:sldMk cId="1348404624" sldId="362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5:48:05.332" v="7" actId="6549"/>
          <ac:spMkLst>
            <pc:docMk/>
            <pc:sldMk cId="1348404624" sldId="362"/>
            <ac:spMk id="3" creationId="{00000000-0000-0000-0000-000000000000}"/>
          </ac:spMkLst>
        </pc:spChg>
      </pc:sldChg>
      <pc:sldChg chg="del">
        <pc:chgData name="Igor Shinkar" userId="db6eb1b41a9778dd" providerId="LiveId" clId="{AB27CD5A-106D-4639-B769-38B86DD7A575}" dt="2022-03-07T05:48:17.153" v="8" actId="47"/>
        <pc:sldMkLst>
          <pc:docMk/>
          <pc:sldMk cId="977579885" sldId="528"/>
        </pc:sldMkLst>
      </pc:sldChg>
      <pc:sldChg chg="del">
        <pc:chgData name="Igor Shinkar" userId="db6eb1b41a9778dd" providerId="LiveId" clId="{AB27CD5A-106D-4639-B769-38B86DD7A575}" dt="2022-03-07T05:48:17.153" v="8" actId="47"/>
        <pc:sldMkLst>
          <pc:docMk/>
          <pc:sldMk cId="1970888163" sldId="529"/>
        </pc:sldMkLst>
      </pc:sldChg>
      <pc:sldChg chg="del">
        <pc:chgData name="Igor Shinkar" userId="db6eb1b41a9778dd" providerId="LiveId" clId="{AB27CD5A-106D-4639-B769-38B86DD7A575}" dt="2022-03-07T05:48:17.153" v="8" actId="47"/>
        <pc:sldMkLst>
          <pc:docMk/>
          <pc:sldMk cId="3960382438" sldId="530"/>
        </pc:sldMkLst>
      </pc:sldChg>
      <pc:sldChg chg="del">
        <pc:chgData name="Igor Shinkar" userId="db6eb1b41a9778dd" providerId="LiveId" clId="{AB27CD5A-106D-4639-B769-38B86DD7A575}" dt="2022-03-07T05:48:17.153" v="8" actId="47"/>
        <pc:sldMkLst>
          <pc:docMk/>
          <pc:sldMk cId="2605229105" sldId="537"/>
        </pc:sldMkLst>
      </pc:sldChg>
      <pc:sldChg chg="del">
        <pc:chgData name="Igor Shinkar" userId="db6eb1b41a9778dd" providerId="LiveId" clId="{AB27CD5A-106D-4639-B769-38B86DD7A575}" dt="2022-03-07T05:48:17.153" v="8" actId="47"/>
        <pc:sldMkLst>
          <pc:docMk/>
          <pc:sldMk cId="2548945666" sldId="538"/>
        </pc:sldMkLst>
      </pc:sldChg>
      <pc:sldChg chg="del">
        <pc:chgData name="Igor Shinkar" userId="db6eb1b41a9778dd" providerId="LiveId" clId="{AB27CD5A-106D-4639-B769-38B86DD7A575}" dt="2022-03-07T05:48:17.153" v="8" actId="47"/>
        <pc:sldMkLst>
          <pc:docMk/>
          <pc:sldMk cId="3627199947" sldId="539"/>
        </pc:sldMkLst>
      </pc:sldChg>
      <pc:sldChg chg="modSp mod">
        <pc:chgData name="Igor Shinkar" userId="db6eb1b41a9778dd" providerId="LiveId" clId="{AB27CD5A-106D-4639-B769-38B86DD7A575}" dt="2022-03-07T05:52:35.564" v="232" actId="20577"/>
        <pc:sldMkLst>
          <pc:docMk/>
          <pc:sldMk cId="3881692008" sldId="540"/>
        </pc:sldMkLst>
        <pc:spChg chg="mod">
          <ac:chgData name="Igor Shinkar" userId="db6eb1b41a9778dd" providerId="LiveId" clId="{AB27CD5A-106D-4639-B769-38B86DD7A575}" dt="2022-03-07T05:52:35.564" v="232" actId="20577"/>
          <ac:spMkLst>
            <pc:docMk/>
            <pc:sldMk cId="3881692008" sldId="540"/>
            <ac:spMk id="3" creationId="{00000000-0000-0000-0000-000000000000}"/>
          </ac:spMkLst>
        </pc:spChg>
      </pc:sldChg>
      <pc:sldChg chg="modSp del modAnim">
        <pc:chgData name="Igor Shinkar" userId="db6eb1b41a9778dd" providerId="LiveId" clId="{AB27CD5A-106D-4639-B769-38B86DD7A575}" dt="2022-03-07T05:52:27.999" v="206" actId="47"/>
        <pc:sldMkLst>
          <pc:docMk/>
          <pc:sldMk cId="3513905170" sldId="542"/>
        </pc:sldMkLst>
        <pc:spChg chg="mod">
          <ac:chgData name="Igor Shinkar" userId="db6eb1b41a9778dd" providerId="LiveId" clId="{AB27CD5A-106D-4639-B769-38B86DD7A575}" dt="2022-03-07T05:48:55.379" v="17" actId="6549"/>
          <ac:spMkLst>
            <pc:docMk/>
            <pc:sldMk cId="3513905170" sldId="542"/>
            <ac:spMk id="3" creationId="{00000000-0000-0000-0000-000000000000}"/>
          </ac:spMkLst>
        </pc:spChg>
      </pc:sldChg>
      <pc:sldChg chg="del">
        <pc:chgData name="Igor Shinkar" userId="db6eb1b41a9778dd" providerId="LiveId" clId="{AB27CD5A-106D-4639-B769-38B86DD7A575}" dt="2022-03-07T05:52:08.770" v="187" actId="47"/>
        <pc:sldMkLst>
          <pc:docMk/>
          <pc:sldMk cId="3205301525" sldId="543"/>
        </pc:sldMkLst>
      </pc:sldChg>
      <pc:sldChg chg="modSp del mod">
        <pc:chgData name="Igor Shinkar" userId="db6eb1b41a9778dd" providerId="LiveId" clId="{AB27CD5A-106D-4639-B769-38B86DD7A575}" dt="2022-03-07T05:52:43.837" v="233" actId="47"/>
        <pc:sldMkLst>
          <pc:docMk/>
          <pc:sldMk cId="1587212501" sldId="544"/>
        </pc:sldMkLst>
        <pc:spChg chg="mod">
          <ac:chgData name="Igor Shinkar" userId="db6eb1b41a9778dd" providerId="LiveId" clId="{AB27CD5A-106D-4639-B769-38B86DD7A575}" dt="2022-03-07T05:52:21.792" v="205"/>
          <ac:spMkLst>
            <pc:docMk/>
            <pc:sldMk cId="1587212501" sldId="544"/>
            <ac:spMk id="2" creationId="{00000000-0000-0000-0000-000000000000}"/>
          </ac:spMkLst>
        </pc:spChg>
      </pc:sldChg>
      <pc:sldChg chg="modSp mod modAnim">
        <pc:chgData name="Igor Shinkar" userId="db6eb1b41a9778dd" providerId="LiveId" clId="{AB27CD5A-106D-4639-B769-38B86DD7A575}" dt="2022-03-07T06:03:08.718" v="878" actId="20577"/>
        <pc:sldMkLst>
          <pc:docMk/>
          <pc:sldMk cId="1306565734" sldId="545"/>
        </pc:sldMkLst>
        <pc:spChg chg="mod">
          <ac:chgData name="Igor Shinkar" userId="db6eb1b41a9778dd" providerId="LiveId" clId="{AB27CD5A-106D-4639-B769-38B86DD7A575}" dt="2022-03-07T05:58:08.833" v="607" actId="20577"/>
          <ac:spMkLst>
            <pc:docMk/>
            <pc:sldMk cId="1306565734" sldId="545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6:03:08.718" v="878" actId="20577"/>
          <ac:spMkLst>
            <pc:docMk/>
            <pc:sldMk cId="1306565734" sldId="545"/>
            <ac:spMk id="3" creationId="{00000000-0000-0000-0000-000000000000}"/>
          </ac:spMkLst>
        </pc:spChg>
      </pc:sldChg>
      <pc:sldChg chg="modSp mod modAnim">
        <pc:chgData name="Igor Shinkar" userId="db6eb1b41a9778dd" providerId="LiveId" clId="{AB27CD5A-106D-4639-B769-38B86DD7A575}" dt="2022-03-07T06:22:24.393" v="981" actId="6549"/>
        <pc:sldMkLst>
          <pc:docMk/>
          <pc:sldMk cId="2229033507" sldId="546"/>
        </pc:sldMkLst>
        <pc:spChg chg="mod">
          <ac:chgData name="Igor Shinkar" userId="db6eb1b41a9778dd" providerId="LiveId" clId="{AB27CD5A-106D-4639-B769-38B86DD7A575}" dt="2022-03-07T06:04:06.537" v="910"/>
          <ac:spMkLst>
            <pc:docMk/>
            <pc:sldMk cId="2229033507" sldId="546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6:22:24.393" v="981" actId="6549"/>
          <ac:spMkLst>
            <pc:docMk/>
            <pc:sldMk cId="2229033507" sldId="546"/>
            <ac:spMk id="3" creationId="{00000000-0000-0000-0000-000000000000}"/>
          </ac:spMkLst>
        </pc:spChg>
      </pc:sldChg>
      <pc:sldChg chg="del">
        <pc:chgData name="Igor Shinkar" userId="db6eb1b41a9778dd" providerId="LiveId" clId="{AB27CD5A-106D-4639-B769-38B86DD7A575}" dt="2022-03-07T06:22:40.681" v="983" actId="47"/>
        <pc:sldMkLst>
          <pc:docMk/>
          <pc:sldMk cId="1290464592" sldId="547"/>
        </pc:sldMkLst>
      </pc:sldChg>
      <pc:sldChg chg="delSp add del mod delAnim">
        <pc:chgData name="Igor Shinkar" userId="db6eb1b41a9778dd" providerId="LiveId" clId="{AB27CD5A-106D-4639-B769-38B86DD7A575}" dt="2022-03-07T06:27:46.674" v="1237" actId="47"/>
        <pc:sldMkLst>
          <pc:docMk/>
          <pc:sldMk cId="3487418810" sldId="548"/>
        </pc:sldMkLst>
        <pc:spChg chg="del">
          <ac:chgData name="Igor Shinkar" userId="db6eb1b41a9778dd" providerId="LiveId" clId="{AB27CD5A-106D-4639-B769-38B86DD7A575}" dt="2022-03-07T06:27:12.210" v="1226" actId="478"/>
          <ac:spMkLst>
            <pc:docMk/>
            <pc:sldMk cId="3487418810" sldId="548"/>
            <ac:spMk id="4" creationId="{1DFDED64-C2CE-4A38-B51E-F8CDE3737CF0}"/>
          </ac:spMkLst>
        </pc:spChg>
      </pc:sldChg>
      <pc:sldChg chg="delSp del mod delAnim">
        <pc:chgData name="Igor Shinkar" userId="db6eb1b41a9778dd" providerId="LiveId" clId="{AB27CD5A-106D-4639-B769-38B86DD7A575}" dt="2022-03-07T06:28:11.129" v="1239" actId="47"/>
        <pc:sldMkLst>
          <pc:docMk/>
          <pc:sldMk cId="3796140890" sldId="549"/>
        </pc:sldMkLst>
        <pc:spChg chg="del">
          <ac:chgData name="Igor Shinkar" userId="db6eb1b41a9778dd" providerId="LiveId" clId="{AB27CD5A-106D-4639-B769-38B86DD7A575}" dt="2022-03-07T06:28:06.746" v="1238" actId="478"/>
          <ac:spMkLst>
            <pc:docMk/>
            <pc:sldMk cId="3796140890" sldId="549"/>
            <ac:spMk id="94" creationId="{15EBEA8E-5CB0-4FCB-BE1D-F86AADAF9A77}"/>
          </ac:spMkLst>
        </pc:spChg>
      </pc:sldChg>
      <pc:sldChg chg="addSp delSp modSp mod addAnim delAnim">
        <pc:chgData name="Igor Shinkar" userId="db6eb1b41a9778dd" providerId="LiveId" clId="{AB27CD5A-106D-4639-B769-38B86DD7A575}" dt="2022-03-07T06:35:02.987" v="1372" actId="20577"/>
        <pc:sldMkLst>
          <pc:docMk/>
          <pc:sldMk cId="669521883" sldId="550"/>
        </pc:sldMkLst>
        <pc:spChg chg="mod">
          <ac:chgData name="Igor Shinkar" userId="db6eb1b41a9778dd" providerId="LiveId" clId="{AB27CD5A-106D-4639-B769-38B86DD7A575}" dt="2022-03-07T06:28:42.752" v="1244" actId="6549"/>
          <ac:spMkLst>
            <pc:docMk/>
            <pc:sldMk cId="669521883" sldId="550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6:28:30.972" v="1241" actId="207"/>
          <ac:spMkLst>
            <pc:docMk/>
            <pc:sldMk cId="669521883" sldId="550"/>
            <ac:spMk id="5" creationId="{8D9C7984-F12A-4052-B4C7-E0B546A0EBA5}"/>
          </ac:spMkLst>
        </pc:spChg>
        <pc:spChg chg="mod">
          <ac:chgData name="Igor Shinkar" userId="db6eb1b41a9778dd" providerId="LiveId" clId="{AB27CD5A-106D-4639-B769-38B86DD7A575}" dt="2022-03-07T06:29:51.343" v="1287" actId="207"/>
          <ac:spMkLst>
            <pc:docMk/>
            <pc:sldMk cId="669521883" sldId="550"/>
            <ac:spMk id="6" creationId="{87AE37F2-0B27-4905-9065-F6B8972DF7F0}"/>
          </ac:spMkLst>
        </pc:spChg>
        <pc:spChg chg="mod">
          <ac:chgData name="Igor Shinkar" userId="db6eb1b41a9778dd" providerId="LiveId" clId="{AB27CD5A-106D-4639-B769-38B86DD7A575}" dt="2022-03-07T06:33:07.715" v="1348" actId="1076"/>
          <ac:spMkLst>
            <pc:docMk/>
            <pc:sldMk cId="669521883" sldId="550"/>
            <ac:spMk id="28" creationId="{501E37B5-7648-4CB2-90C7-1338712428E5}"/>
          </ac:spMkLst>
        </pc:spChg>
        <pc:spChg chg="mod">
          <ac:chgData name="Igor Shinkar" userId="db6eb1b41a9778dd" providerId="LiveId" clId="{AB27CD5A-106D-4639-B769-38B86DD7A575}" dt="2022-03-07T06:33:02.658" v="1347" actId="1076"/>
          <ac:spMkLst>
            <pc:docMk/>
            <pc:sldMk cId="669521883" sldId="550"/>
            <ac:spMk id="33" creationId="{501E37B5-7648-4CB2-90C7-1338712428E5}"/>
          </ac:spMkLst>
        </pc:spChg>
        <pc:spChg chg="add del mod">
          <ac:chgData name="Igor Shinkar" userId="db6eb1b41a9778dd" providerId="LiveId" clId="{AB27CD5A-106D-4639-B769-38B86DD7A575}" dt="2022-03-07T06:34:03.861" v="1360" actId="1076"/>
          <ac:spMkLst>
            <pc:docMk/>
            <pc:sldMk cId="669521883" sldId="550"/>
            <ac:spMk id="45" creationId="{501E37B5-7648-4CB2-90C7-1338712428E5}"/>
          </ac:spMkLst>
        </pc:spChg>
        <pc:spChg chg="add del mod">
          <ac:chgData name="Igor Shinkar" userId="db6eb1b41a9778dd" providerId="LiveId" clId="{AB27CD5A-106D-4639-B769-38B86DD7A575}" dt="2022-03-07T06:34:22.962" v="1362" actId="1076"/>
          <ac:spMkLst>
            <pc:docMk/>
            <pc:sldMk cId="669521883" sldId="550"/>
            <ac:spMk id="51" creationId="{501E37B5-7648-4CB2-90C7-1338712428E5}"/>
          </ac:spMkLst>
        </pc:spChg>
        <pc:graphicFrameChg chg="mod modGraphic">
          <ac:chgData name="Igor Shinkar" userId="db6eb1b41a9778dd" providerId="LiveId" clId="{AB27CD5A-106D-4639-B769-38B86DD7A575}" dt="2022-03-07T06:35:02.987" v="1372" actId="20577"/>
          <ac:graphicFrameMkLst>
            <pc:docMk/>
            <pc:sldMk cId="669521883" sldId="550"/>
            <ac:graphicFrameMk id="10" creationId="{689D0AE0-A3D2-42E6-92A4-A9A5CF8C6604}"/>
          </ac:graphicFrameMkLst>
        </pc:graphicFrameChg>
        <pc:cxnChg chg="mod">
          <ac:chgData name="Igor Shinkar" userId="db6eb1b41a9778dd" providerId="LiveId" clId="{AB27CD5A-106D-4639-B769-38B86DD7A575}" dt="2022-03-07T06:33:07.715" v="1348" actId="1076"/>
          <ac:cxnSpMkLst>
            <pc:docMk/>
            <pc:sldMk cId="669521883" sldId="550"/>
            <ac:cxnSpMk id="27" creationId="{D6264298-0157-497D-965C-3A9D0884652A}"/>
          </ac:cxnSpMkLst>
        </pc:cxnChg>
        <pc:cxnChg chg="mod">
          <ac:chgData name="Igor Shinkar" userId="db6eb1b41a9778dd" providerId="LiveId" clId="{AB27CD5A-106D-4639-B769-38B86DD7A575}" dt="2022-03-07T06:33:19.449" v="1349" actId="14100"/>
          <ac:cxnSpMkLst>
            <pc:docMk/>
            <pc:sldMk cId="669521883" sldId="550"/>
            <ac:cxnSpMk id="31" creationId="{D6264298-0157-497D-965C-3A9D0884652A}"/>
          </ac:cxnSpMkLst>
        </pc:cxnChg>
        <pc:cxnChg chg="add del mod">
          <ac:chgData name="Igor Shinkar" userId="db6eb1b41a9778dd" providerId="LiveId" clId="{AB27CD5A-106D-4639-B769-38B86DD7A575}" dt="2022-03-07T06:31:56.060" v="1331" actId="14100"/>
          <ac:cxnSpMkLst>
            <pc:docMk/>
            <pc:sldMk cId="669521883" sldId="550"/>
            <ac:cxnSpMk id="32" creationId="{7A24CC06-857F-4814-AAB7-796DF0C077C4}"/>
          </ac:cxnSpMkLst>
        </pc:cxnChg>
        <pc:cxnChg chg="mod">
          <ac:chgData name="Igor Shinkar" userId="db6eb1b41a9778dd" providerId="LiveId" clId="{AB27CD5A-106D-4639-B769-38B86DD7A575}" dt="2022-03-07T06:33:34.985" v="1353" actId="14100"/>
          <ac:cxnSpMkLst>
            <pc:docMk/>
            <pc:sldMk cId="669521883" sldId="550"/>
            <ac:cxnSpMk id="34" creationId="{D6264298-0157-497D-965C-3A9D0884652A}"/>
          </ac:cxnSpMkLst>
        </pc:cxnChg>
        <pc:cxnChg chg="mod">
          <ac:chgData name="Igor Shinkar" userId="db6eb1b41a9778dd" providerId="LiveId" clId="{AB27CD5A-106D-4639-B769-38B86DD7A575}" dt="2022-03-07T06:33:23.566" v="1350" actId="14100"/>
          <ac:cxnSpMkLst>
            <pc:docMk/>
            <pc:sldMk cId="669521883" sldId="550"/>
            <ac:cxnSpMk id="36" creationId="{D6264298-0157-497D-965C-3A9D0884652A}"/>
          </ac:cxnSpMkLst>
        </pc:cxnChg>
        <pc:cxnChg chg="add del mod">
          <ac:chgData name="Igor Shinkar" userId="db6eb1b41a9778dd" providerId="LiveId" clId="{AB27CD5A-106D-4639-B769-38B86DD7A575}" dt="2022-03-07T06:34:03.861" v="1360" actId="1076"/>
          <ac:cxnSpMkLst>
            <pc:docMk/>
            <pc:sldMk cId="669521883" sldId="550"/>
            <ac:cxnSpMk id="46" creationId="{D6264298-0157-497D-965C-3A9D0884652A}"/>
          </ac:cxnSpMkLst>
        </pc:cxnChg>
        <pc:cxnChg chg="add del mod">
          <ac:chgData name="Igor Shinkar" userId="db6eb1b41a9778dd" providerId="LiveId" clId="{AB27CD5A-106D-4639-B769-38B86DD7A575}" dt="2022-03-07T06:34:11.895" v="1361" actId="478"/>
          <ac:cxnSpMkLst>
            <pc:docMk/>
            <pc:sldMk cId="669521883" sldId="550"/>
            <ac:cxnSpMk id="48" creationId="{D6264298-0157-497D-965C-3A9D0884652A}"/>
          </ac:cxnSpMkLst>
        </pc:cxnChg>
        <pc:cxnChg chg="add del mod">
          <ac:chgData name="Igor Shinkar" userId="db6eb1b41a9778dd" providerId="LiveId" clId="{AB27CD5A-106D-4639-B769-38B86DD7A575}" dt="2022-03-07T06:34:40.471" v="1365" actId="14100"/>
          <ac:cxnSpMkLst>
            <pc:docMk/>
            <pc:sldMk cId="669521883" sldId="550"/>
            <ac:cxnSpMk id="52" creationId="{D6264298-0157-497D-965C-3A9D0884652A}"/>
          </ac:cxnSpMkLst>
        </pc:cxnChg>
        <pc:cxnChg chg="add del mod">
          <ac:chgData name="Igor Shinkar" userId="db6eb1b41a9778dd" providerId="LiveId" clId="{AB27CD5A-106D-4639-B769-38B86DD7A575}" dt="2022-03-07T06:34:43.286" v="1366" actId="14100"/>
          <ac:cxnSpMkLst>
            <pc:docMk/>
            <pc:sldMk cId="669521883" sldId="550"/>
            <ac:cxnSpMk id="53" creationId="{D6264298-0157-497D-965C-3A9D0884652A}"/>
          </ac:cxnSpMkLst>
        </pc:cxnChg>
      </pc:sldChg>
      <pc:sldChg chg="delSp modSp add mod modAnim">
        <pc:chgData name="Igor Shinkar" userId="db6eb1b41a9778dd" providerId="LiveId" clId="{AB27CD5A-106D-4639-B769-38B86DD7A575}" dt="2022-03-07T05:52:18.941" v="204" actId="20577"/>
        <pc:sldMkLst>
          <pc:docMk/>
          <pc:sldMk cId="3302436919" sldId="551"/>
        </pc:sldMkLst>
        <pc:spChg chg="mod">
          <ac:chgData name="Igor Shinkar" userId="db6eb1b41a9778dd" providerId="LiveId" clId="{AB27CD5A-106D-4639-B769-38B86DD7A575}" dt="2022-03-07T05:52:18.941" v="204" actId="20577"/>
          <ac:spMkLst>
            <pc:docMk/>
            <pc:sldMk cId="3302436919" sldId="551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5:52:04.475" v="186" actId="20577"/>
          <ac:spMkLst>
            <pc:docMk/>
            <pc:sldMk cId="3302436919" sldId="551"/>
            <ac:spMk id="3" creationId="{00000000-0000-0000-0000-000000000000}"/>
          </ac:spMkLst>
        </pc:spChg>
        <pc:cxnChg chg="del mod">
          <ac:chgData name="Igor Shinkar" userId="db6eb1b41a9778dd" providerId="LiveId" clId="{AB27CD5A-106D-4639-B769-38B86DD7A575}" dt="2022-03-07T05:49:42.836" v="73" actId="478"/>
          <ac:cxnSpMkLst>
            <pc:docMk/>
            <pc:sldMk cId="3302436919" sldId="551"/>
            <ac:cxnSpMk id="11" creationId="{C0D2FF8A-FE19-4CD0-B884-5ECFBA67DDE8}"/>
          </ac:cxnSpMkLst>
        </pc:cxnChg>
        <pc:cxnChg chg="mod">
          <ac:chgData name="Igor Shinkar" userId="db6eb1b41a9778dd" providerId="LiveId" clId="{AB27CD5A-106D-4639-B769-38B86DD7A575}" dt="2022-03-07T05:50:39.558" v="107" actId="14100"/>
          <ac:cxnSpMkLst>
            <pc:docMk/>
            <pc:sldMk cId="3302436919" sldId="551"/>
            <ac:cxnSpMk id="17" creationId="{47C86D22-1635-49F3-9039-3BAC19EAC02B}"/>
          </ac:cxnSpMkLst>
        </pc:cxnChg>
        <pc:cxnChg chg="mod">
          <ac:chgData name="Igor Shinkar" userId="db6eb1b41a9778dd" providerId="LiveId" clId="{AB27CD5A-106D-4639-B769-38B86DD7A575}" dt="2022-03-07T05:50:25.250" v="105" actId="208"/>
          <ac:cxnSpMkLst>
            <pc:docMk/>
            <pc:sldMk cId="3302436919" sldId="551"/>
            <ac:cxnSpMk id="24" creationId="{E2452A22-D128-44C7-BF9C-3368114D5440}"/>
          </ac:cxnSpMkLst>
        </pc:cxnChg>
        <pc:cxnChg chg="mod">
          <ac:chgData name="Igor Shinkar" userId="db6eb1b41a9778dd" providerId="LiveId" clId="{AB27CD5A-106D-4639-B769-38B86DD7A575}" dt="2022-03-07T05:50:25.250" v="105" actId="208"/>
          <ac:cxnSpMkLst>
            <pc:docMk/>
            <pc:sldMk cId="3302436919" sldId="551"/>
            <ac:cxnSpMk id="27" creationId="{7B572C7A-DFF9-4CEB-9DE4-E1C30C7DCEDD}"/>
          </ac:cxnSpMkLst>
        </pc:cxnChg>
        <pc:cxnChg chg="del mod">
          <ac:chgData name="Igor Shinkar" userId="db6eb1b41a9778dd" providerId="LiveId" clId="{AB27CD5A-106D-4639-B769-38B86DD7A575}" dt="2022-03-07T05:49:42.836" v="73" actId="478"/>
          <ac:cxnSpMkLst>
            <pc:docMk/>
            <pc:sldMk cId="3302436919" sldId="551"/>
            <ac:cxnSpMk id="35" creationId="{056C820D-C41C-4B6B-B1B0-1AE1BD65684B}"/>
          </ac:cxnSpMkLst>
        </pc:cxnChg>
      </pc:sldChg>
      <pc:sldChg chg="modSp add mod modAnim">
        <pc:chgData name="Igor Shinkar" userId="db6eb1b41a9778dd" providerId="LiveId" clId="{AB27CD5A-106D-4639-B769-38B86DD7A575}" dt="2022-03-07T06:03:34.174" v="909" actId="6549"/>
        <pc:sldMkLst>
          <pc:docMk/>
          <pc:sldMk cId="2250053217" sldId="552"/>
        </pc:sldMkLst>
        <pc:spChg chg="mod">
          <ac:chgData name="Igor Shinkar" userId="db6eb1b41a9778dd" providerId="LiveId" clId="{AB27CD5A-106D-4639-B769-38B86DD7A575}" dt="2022-03-07T06:01:16.088" v="731" actId="20577"/>
          <ac:spMkLst>
            <pc:docMk/>
            <pc:sldMk cId="2250053217" sldId="552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6:03:34.174" v="909" actId="6549"/>
          <ac:spMkLst>
            <pc:docMk/>
            <pc:sldMk cId="2250053217" sldId="552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AB27CD5A-106D-4639-B769-38B86DD7A575}" dt="2022-03-07T06:26:26.414" v="1224"/>
        <pc:sldMkLst>
          <pc:docMk/>
          <pc:sldMk cId="1536353870" sldId="553"/>
        </pc:sldMkLst>
        <pc:spChg chg="mod">
          <ac:chgData name="Igor Shinkar" userId="db6eb1b41a9778dd" providerId="LiveId" clId="{AB27CD5A-106D-4639-B769-38B86DD7A575}" dt="2022-03-07T06:26:26.414" v="1224"/>
          <ac:spMkLst>
            <pc:docMk/>
            <pc:sldMk cId="1536353870" sldId="553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AB27CD5A-106D-4639-B769-38B86DD7A575}" dt="2022-03-07T06:27:42.172" v="1236" actId="20577"/>
        <pc:sldMkLst>
          <pc:docMk/>
          <pc:sldMk cId="1197030071" sldId="554"/>
        </pc:sldMkLst>
        <pc:spChg chg="mod">
          <ac:chgData name="Igor Shinkar" userId="db6eb1b41a9778dd" providerId="LiveId" clId="{AB27CD5A-106D-4639-B769-38B86DD7A575}" dt="2022-03-07T06:27:42.172" v="1236" actId="20577"/>
          <ac:spMkLst>
            <pc:docMk/>
            <pc:sldMk cId="1197030071" sldId="554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AB27CD5A-106D-4639-B769-38B86DD7A575}" dt="2022-03-07T06:35:24.485" v="1379" actId="6549"/>
        <pc:sldMkLst>
          <pc:docMk/>
          <pc:sldMk cId="979101224" sldId="555"/>
        </pc:sldMkLst>
        <pc:spChg chg="mod">
          <ac:chgData name="Igor Shinkar" userId="db6eb1b41a9778dd" providerId="LiveId" clId="{AB27CD5A-106D-4639-B769-38B86DD7A575}" dt="2022-03-07T06:35:24.485" v="1379" actId="6549"/>
          <ac:spMkLst>
            <pc:docMk/>
            <pc:sldMk cId="979101224" sldId="555"/>
            <ac:spMk id="3" creationId="{00000000-0000-0000-0000-000000000000}"/>
          </ac:spMkLst>
        </pc:spChg>
      </pc:sldChg>
      <pc:sldChg chg="modSp add mod modAnim">
        <pc:chgData name="Igor Shinkar" userId="db6eb1b41a9778dd" providerId="LiveId" clId="{AB27CD5A-106D-4639-B769-38B86DD7A575}" dt="2022-03-07T06:38:38.547" v="1741" actId="20577"/>
        <pc:sldMkLst>
          <pc:docMk/>
          <pc:sldMk cId="4157167679" sldId="556"/>
        </pc:sldMkLst>
        <pc:spChg chg="mod">
          <ac:chgData name="Igor Shinkar" userId="db6eb1b41a9778dd" providerId="LiveId" clId="{AB27CD5A-106D-4639-B769-38B86DD7A575}" dt="2022-03-07T06:35:38.824" v="1400" actId="20577"/>
          <ac:spMkLst>
            <pc:docMk/>
            <pc:sldMk cId="4157167679" sldId="556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6:38:38.547" v="1741" actId="20577"/>
          <ac:spMkLst>
            <pc:docMk/>
            <pc:sldMk cId="4157167679" sldId="556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AB27CD5A-106D-4639-B769-38B86DD7A575}" dt="2022-03-07T06:58:04.871" v="2552" actId="403"/>
        <pc:sldMkLst>
          <pc:docMk/>
          <pc:sldMk cId="2195663017" sldId="557"/>
        </pc:sldMkLst>
        <pc:spChg chg="mod">
          <ac:chgData name="Igor Shinkar" userId="db6eb1b41a9778dd" providerId="LiveId" clId="{AB27CD5A-106D-4639-B769-38B86DD7A575}" dt="2022-03-07T06:58:04.871" v="2552" actId="403"/>
          <ac:spMkLst>
            <pc:docMk/>
            <pc:sldMk cId="2195663017" sldId="557"/>
            <ac:spMk id="3" creationId="{00000000-0000-0000-0000-000000000000}"/>
          </ac:spMkLst>
        </pc:spChg>
      </pc:sldChg>
      <pc:sldChg chg="modSp add mod modAnim">
        <pc:chgData name="Igor Shinkar" userId="db6eb1b41a9778dd" providerId="LiveId" clId="{AB27CD5A-106D-4639-B769-38B86DD7A575}" dt="2022-03-07T06:58:43.424" v="2598" actId="20577"/>
        <pc:sldMkLst>
          <pc:docMk/>
          <pc:sldMk cId="3801963313" sldId="558"/>
        </pc:sldMkLst>
        <pc:spChg chg="mod">
          <ac:chgData name="Igor Shinkar" userId="db6eb1b41a9778dd" providerId="LiveId" clId="{AB27CD5A-106D-4639-B769-38B86DD7A575}" dt="2022-03-07T06:58:43.424" v="2598" actId="20577"/>
          <ac:spMkLst>
            <pc:docMk/>
            <pc:sldMk cId="3801963313" sldId="558"/>
            <ac:spMk id="3" creationId="{00000000-0000-0000-0000-000000000000}"/>
          </ac:spMkLst>
        </pc:spChg>
      </pc:sldChg>
    </pc:docChg>
  </pc:docChgLst>
  <pc:docChgLst>
    <pc:chgData name="Igor Shinkar" userId="db6eb1b41a9778dd" providerId="LiveId" clId="{8184652A-72DA-46FC-880C-1BDD4DC5EE4C}"/>
    <pc:docChg chg="undo custSel addSld delSld modSld">
      <pc:chgData name="Igor Shinkar" userId="db6eb1b41a9778dd" providerId="LiveId" clId="{8184652A-72DA-46FC-880C-1BDD4DC5EE4C}" dt="2022-04-04T18:25:38.561" v="1803" actId="6549"/>
      <pc:docMkLst>
        <pc:docMk/>
      </pc:docMkLst>
      <pc:sldChg chg="modSp mod modAnim">
        <pc:chgData name="Igor Shinkar" userId="db6eb1b41a9778dd" providerId="LiveId" clId="{8184652A-72DA-46FC-880C-1BDD4DC5EE4C}" dt="2022-04-04T17:28:36.760" v="968"/>
        <pc:sldMkLst>
          <pc:docMk/>
          <pc:sldMk cId="1348404624" sldId="362"/>
        </pc:sldMkLst>
        <pc:spChg chg="mod">
          <ac:chgData name="Igor Shinkar" userId="db6eb1b41a9778dd" providerId="LiveId" clId="{8184652A-72DA-46FC-880C-1BDD4DC5EE4C}" dt="2022-04-04T17:05:05.170" v="82" actId="20577"/>
          <ac:spMkLst>
            <pc:docMk/>
            <pc:sldMk cId="1348404624" sldId="362"/>
            <ac:spMk id="3" creationId="{00000000-0000-0000-0000-000000000000}"/>
          </ac:spMkLst>
        </pc:spChg>
      </pc:sldChg>
      <pc:sldChg chg="addSp modSp mod modAnim">
        <pc:chgData name="Igor Shinkar" userId="db6eb1b41a9778dd" providerId="LiveId" clId="{8184652A-72DA-46FC-880C-1BDD4DC5EE4C}" dt="2022-04-04T17:23:29.458" v="816" actId="20577"/>
        <pc:sldMkLst>
          <pc:docMk/>
          <pc:sldMk cId="3967406402" sldId="413"/>
        </pc:sldMkLst>
        <pc:spChg chg="mod">
          <ac:chgData name="Igor Shinkar" userId="db6eb1b41a9778dd" providerId="LiveId" clId="{8184652A-72DA-46FC-880C-1BDD4DC5EE4C}" dt="2022-04-04T17:08:23.788" v="232" actId="20577"/>
          <ac:spMkLst>
            <pc:docMk/>
            <pc:sldMk cId="3967406402" sldId="413"/>
            <ac:spMk id="3" creationId="{00000000-0000-0000-0000-000000000000}"/>
          </ac:spMkLst>
        </pc:spChg>
        <pc:spChg chg="mod">
          <ac:chgData name="Igor Shinkar" userId="db6eb1b41a9778dd" providerId="LiveId" clId="{8184652A-72DA-46FC-880C-1BDD4DC5EE4C}" dt="2022-04-04T17:07:48.940" v="226" actId="1036"/>
          <ac:spMkLst>
            <pc:docMk/>
            <pc:sldMk cId="3967406402" sldId="413"/>
            <ac:spMk id="6" creationId="{60703F31-5567-4F88-AB4A-02B570A2486B}"/>
          </ac:spMkLst>
        </pc:spChg>
        <pc:spChg chg="mod">
          <ac:chgData name="Igor Shinkar" userId="db6eb1b41a9778dd" providerId="LiveId" clId="{8184652A-72DA-46FC-880C-1BDD4DC5EE4C}" dt="2022-04-04T17:07:48.940" v="226" actId="1036"/>
          <ac:spMkLst>
            <pc:docMk/>
            <pc:sldMk cId="3967406402" sldId="413"/>
            <ac:spMk id="7" creationId="{387E5F58-B521-4F77-9014-5745082ED96B}"/>
          </ac:spMkLst>
        </pc:spChg>
        <pc:spChg chg="add mod">
          <ac:chgData name="Igor Shinkar" userId="db6eb1b41a9778dd" providerId="LiveId" clId="{8184652A-72DA-46FC-880C-1BDD4DC5EE4C}" dt="2022-04-04T17:07:56.917" v="228" actId="1035"/>
          <ac:spMkLst>
            <pc:docMk/>
            <pc:sldMk cId="3967406402" sldId="413"/>
            <ac:spMk id="9" creationId="{154B72BD-CA26-495B-9426-E37A74254A76}"/>
          </ac:spMkLst>
        </pc:spChg>
        <pc:spChg chg="add mod">
          <ac:chgData name="Igor Shinkar" userId="db6eb1b41a9778dd" providerId="LiveId" clId="{8184652A-72DA-46FC-880C-1BDD4DC5EE4C}" dt="2022-04-04T17:23:29.458" v="816" actId="20577"/>
          <ac:spMkLst>
            <pc:docMk/>
            <pc:sldMk cId="3967406402" sldId="413"/>
            <ac:spMk id="10" creationId="{57607C93-C2B4-4060-9A79-55578A8C2BE0}"/>
          </ac:spMkLst>
        </pc:spChg>
        <pc:graphicFrameChg chg="mod">
          <ac:chgData name="Igor Shinkar" userId="db6eb1b41a9778dd" providerId="LiveId" clId="{8184652A-72DA-46FC-880C-1BDD4DC5EE4C}" dt="2022-04-04T17:07:48.940" v="226" actId="1036"/>
          <ac:graphicFrameMkLst>
            <pc:docMk/>
            <pc:sldMk cId="3967406402" sldId="413"/>
            <ac:graphicFrameMk id="4" creationId="{1543B5B8-EEBA-46DF-995B-56BEB2C05E01}"/>
          </ac:graphicFrameMkLst>
        </pc:graphicFrameChg>
        <pc:graphicFrameChg chg="mod">
          <ac:chgData name="Igor Shinkar" userId="db6eb1b41a9778dd" providerId="LiveId" clId="{8184652A-72DA-46FC-880C-1BDD4DC5EE4C}" dt="2022-04-04T17:07:48.940" v="226" actId="1036"/>
          <ac:graphicFrameMkLst>
            <pc:docMk/>
            <pc:sldMk cId="3967406402" sldId="413"/>
            <ac:graphicFrameMk id="5" creationId="{70842224-6ABB-4195-8071-1B7B9D659108}"/>
          </ac:graphicFrameMkLst>
        </pc:graphicFrameChg>
        <pc:graphicFrameChg chg="add mod modGraphic">
          <ac:chgData name="Igor Shinkar" userId="db6eb1b41a9778dd" providerId="LiveId" clId="{8184652A-72DA-46FC-880C-1BDD4DC5EE4C}" dt="2022-04-04T17:07:48.940" v="226" actId="1036"/>
          <ac:graphicFrameMkLst>
            <pc:docMk/>
            <pc:sldMk cId="3967406402" sldId="413"/>
            <ac:graphicFrameMk id="8" creationId="{A0DCB000-25F5-431C-8BBD-156F2C9F36EC}"/>
          </ac:graphicFrameMkLst>
        </pc:graphicFrameChg>
      </pc:sldChg>
      <pc:sldChg chg="addSp modSp mod modAnim">
        <pc:chgData name="Igor Shinkar" userId="db6eb1b41a9778dd" providerId="LiveId" clId="{8184652A-72DA-46FC-880C-1BDD4DC5EE4C}" dt="2022-04-04T17:09:03.529" v="248"/>
        <pc:sldMkLst>
          <pc:docMk/>
          <pc:sldMk cId="4135277554" sldId="414"/>
        </pc:sldMkLst>
        <pc:spChg chg="mod">
          <ac:chgData name="Igor Shinkar" userId="db6eb1b41a9778dd" providerId="LiveId" clId="{8184652A-72DA-46FC-880C-1BDD4DC5EE4C}" dt="2022-04-04T17:08:49.390" v="237" actId="6549"/>
          <ac:spMkLst>
            <pc:docMk/>
            <pc:sldMk cId="4135277554" sldId="414"/>
            <ac:spMk id="3" creationId="{00000000-0000-0000-0000-000000000000}"/>
          </ac:spMkLst>
        </pc:spChg>
        <pc:spChg chg="add mod">
          <ac:chgData name="Igor Shinkar" userId="db6eb1b41a9778dd" providerId="LiveId" clId="{8184652A-72DA-46FC-880C-1BDD4DC5EE4C}" dt="2022-04-04T17:08:53.512" v="247" actId="1035"/>
          <ac:spMkLst>
            <pc:docMk/>
            <pc:sldMk cId="4135277554" sldId="414"/>
            <ac:spMk id="6" creationId="{C38DC39F-EAF5-493A-96CD-F6AB95586DFB}"/>
          </ac:spMkLst>
        </pc:spChg>
        <pc:spChg chg="add mod">
          <ac:chgData name="Igor Shinkar" userId="db6eb1b41a9778dd" providerId="LiveId" clId="{8184652A-72DA-46FC-880C-1BDD4DC5EE4C}" dt="2022-04-04T17:08:53.512" v="247" actId="1035"/>
          <ac:spMkLst>
            <pc:docMk/>
            <pc:sldMk cId="4135277554" sldId="414"/>
            <ac:spMk id="7" creationId="{A198DF49-6915-4F8A-8817-A7AC9DF15F40}"/>
          </ac:spMkLst>
        </pc:spChg>
        <pc:spChg chg="add mod">
          <ac:chgData name="Igor Shinkar" userId="db6eb1b41a9778dd" providerId="LiveId" clId="{8184652A-72DA-46FC-880C-1BDD4DC5EE4C}" dt="2022-04-04T17:08:53.512" v="247" actId="1035"/>
          <ac:spMkLst>
            <pc:docMk/>
            <pc:sldMk cId="4135277554" sldId="414"/>
            <ac:spMk id="9" creationId="{EA0DA02B-9736-4579-BD99-E24827FDCCAF}"/>
          </ac:spMkLst>
        </pc:spChg>
        <pc:graphicFrameChg chg="add mod">
          <ac:chgData name="Igor Shinkar" userId="db6eb1b41a9778dd" providerId="LiveId" clId="{8184652A-72DA-46FC-880C-1BDD4DC5EE4C}" dt="2022-04-04T17:08:53.512" v="247" actId="1035"/>
          <ac:graphicFrameMkLst>
            <pc:docMk/>
            <pc:sldMk cId="4135277554" sldId="414"/>
            <ac:graphicFrameMk id="4" creationId="{8153C072-6E7A-4E0B-9067-7800862A6DF1}"/>
          </ac:graphicFrameMkLst>
        </pc:graphicFrameChg>
        <pc:graphicFrameChg chg="add mod">
          <ac:chgData name="Igor Shinkar" userId="db6eb1b41a9778dd" providerId="LiveId" clId="{8184652A-72DA-46FC-880C-1BDD4DC5EE4C}" dt="2022-04-04T17:08:53.512" v="247" actId="1035"/>
          <ac:graphicFrameMkLst>
            <pc:docMk/>
            <pc:sldMk cId="4135277554" sldId="414"/>
            <ac:graphicFrameMk id="5" creationId="{B9880DCA-EC02-46DC-9853-777D4EF672A3}"/>
          </ac:graphicFrameMkLst>
        </pc:graphicFrameChg>
        <pc:graphicFrameChg chg="add mod">
          <ac:chgData name="Igor Shinkar" userId="db6eb1b41a9778dd" providerId="LiveId" clId="{8184652A-72DA-46FC-880C-1BDD4DC5EE4C}" dt="2022-04-04T17:08:53.512" v="247" actId="1035"/>
          <ac:graphicFrameMkLst>
            <pc:docMk/>
            <pc:sldMk cId="4135277554" sldId="414"/>
            <ac:graphicFrameMk id="8" creationId="{89EAE456-833A-4A31-9CC2-BBCC3641CF15}"/>
          </ac:graphicFrameMkLst>
        </pc:graphicFrameChg>
      </pc:sldChg>
      <pc:sldChg chg="delSp modSp mod delAnim modAnim">
        <pc:chgData name="Igor Shinkar" userId="db6eb1b41a9778dd" providerId="LiveId" clId="{8184652A-72DA-46FC-880C-1BDD4DC5EE4C}" dt="2022-04-04T17:15:52.506" v="541" actId="6549"/>
        <pc:sldMkLst>
          <pc:docMk/>
          <pc:sldMk cId="3210925810" sldId="415"/>
        </pc:sldMkLst>
        <pc:spChg chg="mod">
          <ac:chgData name="Igor Shinkar" userId="db6eb1b41a9778dd" providerId="LiveId" clId="{8184652A-72DA-46FC-880C-1BDD4DC5EE4C}" dt="2022-04-04T17:15:52.506" v="541" actId="6549"/>
          <ac:spMkLst>
            <pc:docMk/>
            <pc:sldMk cId="3210925810" sldId="415"/>
            <ac:spMk id="3" creationId="{00000000-0000-0000-0000-000000000000}"/>
          </ac:spMkLst>
        </pc:spChg>
        <pc:spChg chg="del">
          <ac:chgData name="Igor Shinkar" userId="db6eb1b41a9778dd" providerId="LiveId" clId="{8184652A-72DA-46FC-880C-1BDD4DC5EE4C}" dt="2022-04-04T17:10:29.708" v="257" actId="478"/>
          <ac:spMkLst>
            <pc:docMk/>
            <pc:sldMk cId="3210925810" sldId="415"/>
            <ac:spMk id="8" creationId="{4C57FCEA-8786-455F-8672-296819BB2B66}"/>
          </ac:spMkLst>
        </pc:spChg>
        <pc:spChg chg="del">
          <ac:chgData name="Igor Shinkar" userId="db6eb1b41a9778dd" providerId="LiveId" clId="{8184652A-72DA-46FC-880C-1BDD4DC5EE4C}" dt="2022-04-04T17:10:29.708" v="257" actId="478"/>
          <ac:spMkLst>
            <pc:docMk/>
            <pc:sldMk cId="3210925810" sldId="415"/>
            <ac:spMk id="9" creationId="{E8329879-E78E-4A3D-93BE-D1CFB0C41E8C}"/>
          </ac:spMkLst>
        </pc:spChg>
        <pc:spChg chg="del">
          <ac:chgData name="Igor Shinkar" userId="db6eb1b41a9778dd" providerId="LiveId" clId="{8184652A-72DA-46FC-880C-1BDD4DC5EE4C}" dt="2022-04-04T17:10:29.708" v="257" actId="478"/>
          <ac:spMkLst>
            <pc:docMk/>
            <pc:sldMk cId="3210925810" sldId="415"/>
            <ac:spMk id="35" creationId="{98ECD97F-A111-4EA4-BB9E-13E4130C2D2D}"/>
          </ac:spMkLst>
        </pc:spChg>
        <pc:spChg chg="del">
          <ac:chgData name="Igor Shinkar" userId="db6eb1b41a9778dd" providerId="LiveId" clId="{8184652A-72DA-46FC-880C-1BDD4DC5EE4C}" dt="2022-04-04T17:10:29.708" v="257" actId="478"/>
          <ac:spMkLst>
            <pc:docMk/>
            <pc:sldMk cId="3210925810" sldId="415"/>
            <ac:spMk id="37" creationId="{98ECD97F-A111-4EA4-BB9E-13E4130C2D2D}"/>
          </ac:spMkLst>
        </pc:spChg>
        <pc:grpChg chg="del">
          <ac:chgData name="Igor Shinkar" userId="db6eb1b41a9778dd" providerId="LiveId" clId="{8184652A-72DA-46FC-880C-1BDD4DC5EE4C}" dt="2022-04-04T17:10:29.708" v="257" actId="478"/>
          <ac:grpSpMkLst>
            <pc:docMk/>
            <pc:sldMk cId="3210925810" sldId="415"/>
            <ac:grpSpMk id="28" creationId="{AA7282F8-86DE-4964-BED3-424C8B381162}"/>
          </ac:grpSpMkLst>
        </pc:grpChg>
        <pc:grpChg chg="del">
          <ac:chgData name="Igor Shinkar" userId="db6eb1b41a9778dd" providerId="LiveId" clId="{8184652A-72DA-46FC-880C-1BDD4DC5EE4C}" dt="2022-04-04T17:10:29.708" v="257" actId="478"/>
          <ac:grpSpMkLst>
            <pc:docMk/>
            <pc:sldMk cId="3210925810" sldId="415"/>
            <ac:grpSpMk id="29" creationId="{387E1E50-DB39-4660-A25B-4375848A1B67}"/>
          </ac:grpSpMkLst>
        </pc:grpChg>
        <pc:grpChg chg="del">
          <ac:chgData name="Igor Shinkar" userId="db6eb1b41a9778dd" providerId="LiveId" clId="{8184652A-72DA-46FC-880C-1BDD4DC5EE4C}" dt="2022-04-04T17:10:29.708" v="257" actId="478"/>
          <ac:grpSpMkLst>
            <pc:docMk/>
            <pc:sldMk cId="3210925810" sldId="415"/>
            <ac:grpSpMk id="40" creationId="{56D12F0F-0BC3-47DA-939C-2C390BF1B774}"/>
          </ac:grpSpMkLst>
        </pc:grpChg>
        <pc:cxnChg chg="del">
          <ac:chgData name="Igor Shinkar" userId="db6eb1b41a9778dd" providerId="LiveId" clId="{8184652A-72DA-46FC-880C-1BDD4DC5EE4C}" dt="2022-04-04T17:10:29.708" v="257" actId="478"/>
          <ac:cxnSpMkLst>
            <pc:docMk/>
            <pc:sldMk cId="3210925810" sldId="415"/>
            <ac:cxnSpMk id="5" creationId="{00000000-0000-0000-0000-000000000000}"/>
          </ac:cxnSpMkLst>
        </pc:cxnChg>
        <pc:cxnChg chg="mod">
          <ac:chgData name="Igor Shinkar" userId="db6eb1b41a9778dd" providerId="LiveId" clId="{8184652A-72DA-46FC-880C-1BDD4DC5EE4C}" dt="2022-04-04T17:10:29.708" v="257" actId="478"/>
          <ac:cxnSpMkLst>
            <pc:docMk/>
            <pc:sldMk cId="3210925810" sldId="415"/>
            <ac:cxnSpMk id="14" creationId="{5C2656C3-239C-45A7-BDC9-D4648935B695}"/>
          </ac:cxnSpMkLst>
        </pc:cxnChg>
        <pc:cxnChg chg="del">
          <ac:chgData name="Igor Shinkar" userId="db6eb1b41a9778dd" providerId="LiveId" clId="{8184652A-72DA-46FC-880C-1BDD4DC5EE4C}" dt="2022-04-04T17:10:29.708" v="257" actId="478"/>
          <ac:cxnSpMkLst>
            <pc:docMk/>
            <pc:sldMk cId="3210925810" sldId="415"/>
            <ac:cxnSpMk id="34" creationId="{00000000-0000-0000-0000-000000000000}"/>
          </ac:cxnSpMkLst>
        </pc:cxnChg>
        <pc:cxnChg chg="mod">
          <ac:chgData name="Igor Shinkar" userId="db6eb1b41a9778dd" providerId="LiveId" clId="{8184652A-72DA-46FC-880C-1BDD4DC5EE4C}" dt="2022-04-04T17:10:29.708" v="257" actId="478"/>
          <ac:cxnSpMkLst>
            <pc:docMk/>
            <pc:sldMk cId="3210925810" sldId="415"/>
            <ac:cxnSpMk id="36" creationId="{F2EFDB5A-D674-44BC-8130-65F6971626B7}"/>
          </ac:cxnSpMkLst>
        </pc:cxnChg>
      </pc:sldChg>
      <pc:sldChg chg="modSp mod addAnim delAnim modAnim">
        <pc:chgData name="Igor Shinkar" userId="db6eb1b41a9778dd" providerId="LiveId" clId="{8184652A-72DA-46FC-880C-1BDD4DC5EE4C}" dt="2022-04-04T17:26:03.874" v="913" actId="6549"/>
        <pc:sldMkLst>
          <pc:docMk/>
          <pc:sldMk cId="2638466912" sldId="418"/>
        </pc:sldMkLst>
        <pc:spChg chg="mod">
          <ac:chgData name="Igor Shinkar" userId="db6eb1b41a9778dd" providerId="LiveId" clId="{8184652A-72DA-46FC-880C-1BDD4DC5EE4C}" dt="2022-04-04T17:26:03.874" v="913" actId="6549"/>
          <ac:spMkLst>
            <pc:docMk/>
            <pc:sldMk cId="2638466912" sldId="418"/>
            <ac:spMk id="3" creationId="{00000000-0000-0000-0000-000000000000}"/>
          </ac:spMkLst>
        </pc:spChg>
        <pc:spChg chg="mod">
          <ac:chgData name="Igor Shinkar" userId="db6eb1b41a9778dd" providerId="LiveId" clId="{8184652A-72DA-46FC-880C-1BDD4DC5EE4C}" dt="2022-04-04T17:23:48.400" v="817" actId="14100"/>
          <ac:spMkLst>
            <pc:docMk/>
            <pc:sldMk cId="2638466912" sldId="418"/>
            <ac:spMk id="4" creationId="{8762FA63-52DA-4E74-8B0F-B7E73C90BDB1}"/>
          </ac:spMkLst>
        </pc:spChg>
      </pc:sldChg>
      <pc:sldChg chg="modSp mod modAnim">
        <pc:chgData name="Igor Shinkar" userId="db6eb1b41a9778dd" providerId="LiveId" clId="{8184652A-72DA-46FC-880C-1BDD4DC5EE4C}" dt="2022-04-04T17:27:16.985" v="922" actId="20577"/>
        <pc:sldMkLst>
          <pc:docMk/>
          <pc:sldMk cId="3766715986" sldId="419"/>
        </pc:sldMkLst>
        <pc:spChg chg="mod">
          <ac:chgData name="Igor Shinkar" userId="db6eb1b41a9778dd" providerId="LiveId" clId="{8184652A-72DA-46FC-880C-1BDD4DC5EE4C}" dt="2022-04-04T17:27:16.985" v="922" actId="20577"/>
          <ac:spMkLst>
            <pc:docMk/>
            <pc:sldMk cId="3766715986" sldId="419"/>
            <ac:spMk id="3" creationId="{00000000-0000-0000-0000-000000000000}"/>
          </ac:spMkLst>
        </pc:spChg>
        <pc:spChg chg="mod">
          <ac:chgData name="Igor Shinkar" userId="db6eb1b41a9778dd" providerId="LiveId" clId="{8184652A-72DA-46FC-880C-1BDD4DC5EE4C}" dt="2022-04-04T17:09:49.654" v="250" actId="14100"/>
          <ac:spMkLst>
            <pc:docMk/>
            <pc:sldMk cId="3766715986" sldId="419"/>
            <ac:spMk id="5" creationId="{717E4F27-AFCC-4755-AC1F-6342AB5C29A4}"/>
          </ac:spMkLst>
        </pc:spChg>
      </pc:sldChg>
      <pc:sldChg chg="modSp mod modAnim">
        <pc:chgData name="Igor Shinkar" userId="db6eb1b41a9778dd" providerId="LiveId" clId="{8184652A-72DA-46FC-880C-1BDD4DC5EE4C}" dt="2022-04-04T17:28:20.367" v="967" actId="6549"/>
        <pc:sldMkLst>
          <pc:docMk/>
          <pc:sldMk cId="2925542777" sldId="420"/>
        </pc:sldMkLst>
        <pc:spChg chg="mod">
          <ac:chgData name="Igor Shinkar" userId="db6eb1b41a9778dd" providerId="LiveId" clId="{8184652A-72DA-46FC-880C-1BDD4DC5EE4C}" dt="2022-04-04T17:28:20.367" v="967" actId="6549"/>
          <ac:spMkLst>
            <pc:docMk/>
            <pc:sldMk cId="2925542777" sldId="420"/>
            <ac:spMk id="3" creationId="{00000000-0000-0000-0000-000000000000}"/>
          </ac:spMkLst>
        </pc:spChg>
      </pc:sldChg>
      <pc:sldChg chg="modSp modAnim">
        <pc:chgData name="Igor Shinkar" userId="db6eb1b41a9778dd" providerId="LiveId" clId="{8184652A-72DA-46FC-880C-1BDD4DC5EE4C}" dt="2022-04-04T17:28:49.277" v="969" actId="6549"/>
        <pc:sldMkLst>
          <pc:docMk/>
          <pc:sldMk cId="4042678227" sldId="423"/>
        </pc:sldMkLst>
        <pc:spChg chg="mod">
          <ac:chgData name="Igor Shinkar" userId="db6eb1b41a9778dd" providerId="LiveId" clId="{8184652A-72DA-46FC-880C-1BDD4DC5EE4C}" dt="2022-04-04T17:28:49.277" v="969" actId="6549"/>
          <ac:spMkLst>
            <pc:docMk/>
            <pc:sldMk cId="4042678227" sldId="423"/>
            <ac:spMk id="3" creationId="{00000000-0000-0000-0000-000000000000}"/>
          </ac:spMkLst>
        </pc:spChg>
      </pc:sldChg>
      <pc:sldChg chg="addSp modSp mod modAnim">
        <pc:chgData name="Igor Shinkar" userId="db6eb1b41a9778dd" providerId="LiveId" clId="{8184652A-72DA-46FC-880C-1BDD4DC5EE4C}" dt="2022-04-04T17:30:32.227" v="987"/>
        <pc:sldMkLst>
          <pc:docMk/>
          <pc:sldMk cId="1383360432" sldId="426"/>
        </pc:sldMkLst>
        <pc:spChg chg="mod">
          <ac:chgData name="Igor Shinkar" userId="db6eb1b41a9778dd" providerId="LiveId" clId="{8184652A-72DA-46FC-880C-1BDD4DC5EE4C}" dt="2022-04-04T17:29:38.037" v="970" actId="1076"/>
          <ac:spMkLst>
            <pc:docMk/>
            <pc:sldMk cId="1383360432" sldId="426"/>
            <ac:spMk id="11" creationId="{4ECEAFC0-7604-4397-A1F5-F577928B37CC}"/>
          </ac:spMkLst>
        </pc:spChg>
        <pc:spChg chg="add mod">
          <ac:chgData name="Igor Shinkar" userId="db6eb1b41a9778dd" providerId="LiveId" clId="{8184652A-72DA-46FC-880C-1BDD4DC5EE4C}" dt="2022-04-04T17:30:03.034" v="981" actId="20577"/>
          <ac:spMkLst>
            <pc:docMk/>
            <pc:sldMk cId="1383360432" sldId="426"/>
            <ac:spMk id="18" creationId="{8AA4E64C-C83E-44AF-A058-5B3D8D28715E}"/>
          </ac:spMkLst>
        </pc:spChg>
        <pc:spChg chg="mod">
          <ac:chgData name="Igor Shinkar" userId="db6eb1b41a9778dd" providerId="LiveId" clId="{8184652A-72DA-46FC-880C-1BDD4DC5EE4C}" dt="2022-04-04T17:29:38.037" v="970" actId="1076"/>
          <ac:spMkLst>
            <pc:docMk/>
            <pc:sldMk cId="1383360432" sldId="426"/>
            <ac:spMk id="21" creationId="{6ADEF86A-D5C9-41C7-9F4D-3D49824F93A4}"/>
          </ac:spMkLst>
        </pc:spChg>
        <pc:grpChg chg="mod">
          <ac:chgData name="Igor Shinkar" userId="db6eb1b41a9778dd" providerId="LiveId" clId="{8184652A-72DA-46FC-880C-1BDD4DC5EE4C}" dt="2022-04-04T17:30:01.648" v="980" actId="1076"/>
          <ac:grpSpMkLst>
            <pc:docMk/>
            <pc:sldMk cId="1383360432" sldId="426"/>
            <ac:grpSpMk id="4" creationId="{C7B77D08-7AB6-46EF-BB34-8AE6561B1FDE}"/>
          </ac:grpSpMkLst>
        </pc:grpChg>
        <pc:cxnChg chg="mod">
          <ac:chgData name="Igor Shinkar" userId="db6eb1b41a9778dd" providerId="LiveId" clId="{8184652A-72DA-46FC-880C-1BDD4DC5EE4C}" dt="2022-04-04T17:29:38.037" v="970" actId="1076"/>
          <ac:cxnSpMkLst>
            <pc:docMk/>
            <pc:sldMk cId="1383360432" sldId="426"/>
            <ac:cxnSpMk id="6" creationId="{1D2EB00F-5674-40F4-A7A3-2B263B082703}"/>
          </ac:cxnSpMkLst>
        </pc:cxnChg>
        <pc:cxnChg chg="mod">
          <ac:chgData name="Igor Shinkar" userId="db6eb1b41a9778dd" providerId="LiveId" clId="{8184652A-72DA-46FC-880C-1BDD4DC5EE4C}" dt="2022-04-04T17:29:38.037" v="970" actId="1076"/>
          <ac:cxnSpMkLst>
            <pc:docMk/>
            <pc:sldMk cId="1383360432" sldId="426"/>
            <ac:cxnSpMk id="8" creationId="{2A5FFD0C-CC35-4ABE-9B9D-10DC80A1F0C3}"/>
          </ac:cxnSpMkLst>
        </pc:cxnChg>
        <pc:cxnChg chg="mod">
          <ac:chgData name="Igor Shinkar" userId="db6eb1b41a9778dd" providerId="LiveId" clId="{8184652A-72DA-46FC-880C-1BDD4DC5EE4C}" dt="2022-04-04T17:29:38.037" v="970" actId="1076"/>
          <ac:cxnSpMkLst>
            <pc:docMk/>
            <pc:sldMk cId="1383360432" sldId="426"/>
            <ac:cxnSpMk id="10" creationId="{40C626B5-0987-41AF-8C1E-F19A341A4BA3}"/>
          </ac:cxnSpMkLst>
        </pc:cxnChg>
        <pc:cxnChg chg="mod">
          <ac:chgData name="Igor Shinkar" userId="db6eb1b41a9778dd" providerId="LiveId" clId="{8184652A-72DA-46FC-880C-1BDD4DC5EE4C}" dt="2022-04-04T17:29:38.037" v="970" actId="1076"/>
          <ac:cxnSpMkLst>
            <pc:docMk/>
            <pc:sldMk cId="1383360432" sldId="426"/>
            <ac:cxnSpMk id="13" creationId="{9C1353E5-B863-4CF3-AA41-DA900559817C}"/>
          </ac:cxnSpMkLst>
        </pc:cxnChg>
        <pc:cxnChg chg="mod">
          <ac:chgData name="Igor Shinkar" userId="db6eb1b41a9778dd" providerId="LiveId" clId="{8184652A-72DA-46FC-880C-1BDD4DC5EE4C}" dt="2022-04-04T17:29:38.037" v="970" actId="1076"/>
          <ac:cxnSpMkLst>
            <pc:docMk/>
            <pc:sldMk cId="1383360432" sldId="426"/>
            <ac:cxnSpMk id="22" creationId="{016CD0CA-D1B9-4125-943A-65996C2832A8}"/>
          </ac:cxnSpMkLst>
        </pc:cxnChg>
      </pc:sldChg>
      <pc:sldChg chg="modSp modAnim">
        <pc:chgData name="Igor Shinkar" userId="db6eb1b41a9778dd" providerId="LiveId" clId="{8184652A-72DA-46FC-880C-1BDD4DC5EE4C}" dt="2022-04-04T17:31:25.380" v="993" actId="113"/>
        <pc:sldMkLst>
          <pc:docMk/>
          <pc:sldMk cId="1661127660" sldId="427"/>
        </pc:sldMkLst>
        <pc:spChg chg="mod">
          <ac:chgData name="Igor Shinkar" userId="db6eb1b41a9778dd" providerId="LiveId" clId="{8184652A-72DA-46FC-880C-1BDD4DC5EE4C}" dt="2022-04-04T17:31:25.380" v="993" actId="113"/>
          <ac:spMkLst>
            <pc:docMk/>
            <pc:sldMk cId="1661127660" sldId="427"/>
            <ac:spMk id="3" creationId="{00000000-0000-0000-0000-000000000000}"/>
          </ac:spMkLst>
        </pc:spChg>
      </pc:sldChg>
      <pc:sldChg chg="addSp modSp mod modAnim">
        <pc:chgData name="Igor Shinkar" userId="db6eb1b41a9778dd" providerId="LiveId" clId="{8184652A-72DA-46FC-880C-1BDD4DC5EE4C}" dt="2022-04-04T17:34:52.085" v="1163" actId="1076"/>
        <pc:sldMkLst>
          <pc:docMk/>
          <pc:sldMk cId="3739321300" sldId="428"/>
        </pc:sldMkLst>
        <pc:spChg chg="mod">
          <ac:chgData name="Igor Shinkar" userId="db6eb1b41a9778dd" providerId="LiveId" clId="{8184652A-72DA-46FC-880C-1BDD4DC5EE4C}" dt="2022-04-04T17:32:22.315" v="998" actId="20577"/>
          <ac:spMkLst>
            <pc:docMk/>
            <pc:sldMk cId="3739321300" sldId="428"/>
            <ac:spMk id="3" creationId="{00000000-0000-0000-0000-000000000000}"/>
          </ac:spMkLst>
        </pc:spChg>
        <pc:spChg chg="add mod">
          <ac:chgData name="Igor Shinkar" userId="db6eb1b41a9778dd" providerId="LiveId" clId="{8184652A-72DA-46FC-880C-1BDD4DC5EE4C}" dt="2022-04-04T17:34:52.085" v="1163" actId="1076"/>
          <ac:spMkLst>
            <pc:docMk/>
            <pc:sldMk cId="3739321300" sldId="428"/>
            <ac:spMk id="17" creationId="{62677F5A-209C-435F-9C22-03E00AF49EC2}"/>
          </ac:spMkLst>
        </pc:spChg>
      </pc:sldChg>
      <pc:sldChg chg="addSp modSp mod modAnim">
        <pc:chgData name="Igor Shinkar" userId="db6eb1b41a9778dd" providerId="LiveId" clId="{8184652A-72DA-46FC-880C-1BDD4DC5EE4C}" dt="2022-04-04T17:39:06.547" v="1223" actId="20577"/>
        <pc:sldMkLst>
          <pc:docMk/>
          <pc:sldMk cId="3102162969" sldId="430"/>
        </pc:sldMkLst>
        <pc:spChg chg="mod">
          <ac:chgData name="Igor Shinkar" userId="db6eb1b41a9778dd" providerId="LiveId" clId="{8184652A-72DA-46FC-880C-1BDD4DC5EE4C}" dt="2022-04-04T17:35:10.292" v="1166" actId="20577"/>
          <ac:spMkLst>
            <pc:docMk/>
            <pc:sldMk cId="3102162969" sldId="430"/>
            <ac:spMk id="2" creationId="{00000000-0000-0000-0000-000000000000}"/>
          </ac:spMkLst>
        </pc:spChg>
        <pc:spChg chg="mod">
          <ac:chgData name="Igor Shinkar" userId="db6eb1b41a9778dd" providerId="LiveId" clId="{8184652A-72DA-46FC-880C-1BDD4DC5EE4C}" dt="2022-04-04T17:39:06.547" v="1223" actId="20577"/>
          <ac:spMkLst>
            <pc:docMk/>
            <pc:sldMk cId="3102162969" sldId="430"/>
            <ac:spMk id="3" creationId="{00000000-0000-0000-0000-000000000000}"/>
          </ac:spMkLst>
        </pc:spChg>
        <pc:grpChg chg="add mod">
          <ac:chgData name="Igor Shinkar" userId="db6eb1b41a9778dd" providerId="LiveId" clId="{8184652A-72DA-46FC-880C-1BDD4DC5EE4C}" dt="2022-04-04T17:36:14.834" v="1178" actId="164"/>
          <ac:grpSpMkLst>
            <pc:docMk/>
            <pc:sldMk cId="3102162969" sldId="430"/>
            <ac:grpSpMk id="8" creationId="{460B7003-52CB-4FAF-9209-C250DFC13190}"/>
          </ac:grpSpMkLst>
        </pc:grpChg>
        <pc:picChg chg="mod">
          <ac:chgData name="Igor Shinkar" userId="db6eb1b41a9778dd" providerId="LiveId" clId="{8184652A-72DA-46FC-880C-1BDD4DC5EE4C}" dt="2022-04-04T17:35:13.081" v="1167" actId="1076"/>
          <ac:picMkLst>
            <pc:docMk/>
            <pc:sldMk cId="3102162969" sldId="430"/>
            <ac:picMk id="16" creationId="{8B89F8EE-DB58-46C3-9CEC-D84B5121771C}"/>
          </ac:picMkLst>
        </pc:picChg>
        <pc:cxnChg chg="add mod">
          <ac:chgData name="Igor Shinkar" userId="db6eb1b41a9778dd" providerId="LiveId" clId="{8184652A-72DA-46FC-880C-1BDD4DC5EE4C}" dt="2022-04-04T17:37:39.375" v="1192" actId="1582"/>
          <ac:cxnSpMkLst>
            <pc:docMk/>
            <pc:sldMk cId="3102162969" sldId="430"/>
            <ac:cxnSpMk id="5" creationId="{A38E8FBA-9A83-4DA8-9691-2DF0F134670A}"/>
          </ac:cxnSpMkLst>
        </pc:cxnChg>
        <pc:cxnChg chg="add mod">
          <ac:chgData name="Igor Shinkar" userId="db6eb1b41a9778dd" providerId="LiveId" clId="{8184652A-72DA-46FC-880C-1BDD4DC5EE4C}" dt="2022-04-04T17:37:39.375" v="1192" actId="1582"/>
          <ac:cxnSpMkLst>
            <pc:docMk/>
            <pc:sldMk cId="3102162969" sldId="430"/>
            <ac:cxnSpMk id="9" creationId="{19177F61-250F-4DE0-BD17-D3A22D818E3B}"/>
          </ac:cxnSpMkLst>
        </pc:cxnChg>
        <pc:cxnChg chg="add mod">
          <ac:chgData name="Igor Shinkar" userId="db6eb1b41a9778dd" providerId="LiveId" clId="{8184652A-72DA-46FC-880C-1BDD4DC5EE4C}" dt="2022-04-04T17:37:39.375" v="1192" actId="1582"/>
          <ac:cxnSpMkLst>
            <pc:docMk/>
            <pc:sldMk cId="3102162969" sldId="430"/>
            <ac:cxnSpMk id="10" creationId="{2DD1F887-C61C-4973-807A-0B99E4C665BC}"/>
          </ac:cxnSpMkLst>
        </pc:cxnChg>
        <pc:cxnChg chg="add mod">
          <ac:chgData name="Igor Shinkar" userId="db6eb1b41a9778dd" providerId="LiveId" clId="{8184652A-72DA-46FC-880C-1BDD4DC5EE4C}" dt="2022-04-04T17:37:39.375" v="1192" actId="1582"/>
          <ac:cxnSpMkLst>
            <pc:docMk/>
            <pc:sldMk cId="3102162969" sldId="430"/>
            <ac:cxnSpMk id="11" creationId="{5F04D13C-944D-463D-9EA7-899B155633A3}"/>
          </ac:cxnSpMkLst>
        </pc:cxnChg>
      </pc:sldChg>
      <pc:sldChg chg="modSp modAnim">
        <pc:chgData name="Igor Shinkar" userId="db6eb1b41a9778dd" providerId="LiveId" clId="{8184652A-72DA-46FC-880C-1BDD4DC5EE4C}" dt="2022-04-04T17:39:29.953" v="1224"/>
        <pc:sldMkLst>
          <pc:docMk/>
          <pc:sldMk cId="369227363" sldId="431"/>
        </pc:sldMkLst>
        <pc:spChg chg="mod">
          <ac:chgData name="Igor Shinkar" userId="db6eb1b41a9778dd" providerId="LiveId" clId="{8184652A-72DA-46FC-880C-1BDD4DC5EE4C}" dt="2022-04-04T17:38:58.968" v="1219" actId="20577"/>
          <ac:spMkLst>
            <pc:docMk/>
            <pc:sldMk cId="369227363" sldId="431"/>
            <ac:spMk id="3" creationId="{00000000-0000-0000-0000-000000000000}"/>
          </ac:spMkLst>
        </pc:spChg>
      </pc:sldChg>
      <pc:sldChg chg="modSp">
        <pc:chgData name="Igor Shinkar" userId="db6eb1b41a9778dd" providerId="LiveId" clId="{8184652A-72DA-46FC-880C-1BDD4DC5EE4C}" dt="2022-04-04T17:38:41.830" v="1216" actId="20577"/>
        <pc:sldMkLst>
          <pc:docMk/>
          <pc:sldMk cId="781895245" sldId="433"/>
        </pc:sldMkLst>
        <pc:spChg chg="mod">
          <ac:chgData name="Igor Shinkar" userId="db6eb1b41a9778dd" providerId="LiveId" clId="{8184652A-72DA-46FC-880C-1BDD4DC5EE4C}" dt="2022-04-04T17:38:41.830" v="1216" actId="20577"/>
          <ac:spMkLst>
            <pc:docMk/>
            <pc:sldMk cId="781895245" sldId="433"/>
            <ac:spMk id="3" creationId="{00000000-0000-0000-0000-000000000000}"/>
          </ac:spMkLst>
        </pc:spChg>
      </pc:sldChg>
      <pc:sldChg chg="modSp">
        <pc:chgData name="Igor Shinkar" userId="db6eb1b41a9778dd" providerId="LiveId" clId="{8184652A-72DA-46FC-880C-1BDD4DC5EE4C}" dt="2022-04-04T17:38:36.413" v="1213" actId="20577"/>
        <pc:sldMkLst>
          <pc:docMk/>
          <pc:sldMk cId="1984580447" sldId="434"/>
        </pc:sldMkLst>
        <pc:spChg chg="mod">
          <ac:chgData name="Igor Shinkar" userId="db6eb1b41a9778dd" providerId="LiveId" clId="{8184652A-72DA-46FC-880C-1BDD4DC5EE4C}" dt="2022-04-04T17:38:36.413" v="1213" actId="20577"/>
          <ac:spMkLst>
            <pc:docMk/>
            <pc:sldMk cId="1984580447" sldId="434"/>
            <ac:spMk id="3" creationId="{00000000-0000-0000-0000-000000000000}"/>
          </ac:spMkLst>
        </pc:spChg>
      </pc:sldChg>
      <pc:sldChg chg="addSp modSp mod modAnim">
        <pc:chgData name="Igor Shinkar" userId="db6eb1b41a9778dd" providerId="LiveId" clId="{8184652A-72DA-46FC-880C-1BDD4DC5EE4C}" dt="2022-04-04T17:53:00.216" v="1386" actId="1076"/>
        <pc:sldMkLst>
          <pc:docMk/>
          <pc:sldMk cId="2351337399" sldId="436"/>
        </pc:sldMkLst>
        <pc:spChg chg="mod">
          <ac:chgData name="Igor Shinkar" userId="db6eb1b41a9778dd" providerId="LiveId" clId="{8184652A-72DA-46FC-880C-1BDD4DC5EE4C}" dt="2022-04-04T17:50:31.397" v="1363" actId="6549"/>
          <ac:spMkLst>
            <pc:docMk/>
            <pc:sldMk cId="2351337399" sldId="436"/>
            <ac:spMk id="3" creationId="{00000000-0000-0000-0000-000000000000}"/>
          </ac:spMkLst>
        </pc:spChg>
        <pc:spChg chg="mod">
          <ac:chgData name="Igor Shinkar" userId="db6eb1b41a9778dd" providerId="LiveId" clId="{8184652A-72DA-46FC-880C-1BDD4DC5EE4C}" dt="2022-04-04T17:49:44.472" v="1338" actId="1036"/>
          <ac:spMkLst>
            <pc:docMk/>
            <pc:sldMk cId="2351337399" sldId="436"/>
            <ac:spMk id="27" creationId="{FA2C7D12-36FA-44C9-B461-A48FA9D99EE9}"/>
          </ac:spMkLst>
        </pc:spChg>
        <pc:spChg chg="add mod">
          <ac:chgData name="Igor Shinkar" userId="db6eb1b41a9778dd" providerId="LiveId" clId="{8184652A-72DA-46FC-880C-1BDD4DC5EE4C}" dt="2022-04-04T17:53:00.216" v="1386" actId="1076"/>
          <ac:spMkLst>
            <pc:docMk/>
            <pc:sldMk cId="2351337399" sldId="436"/>
            <ac:spMk id="58" creationId="{8FDD40F2-7C56-4532-9985-C372C7DCD467}"/>
          </ac:spMkLst>
        </pc:spChg>
      </pc:sldChg>
      <pc:sldChg chg="modSp add del mod modAnim">
        <pc:chgData name="Igor Shinkar" userId="db6eb1b41a9778dd" providerId="LiveId" clId="{8184652A-72DA-46FC-880C-1BDD4DC5EE4C}" dt="2022-04-04T18:19:53.987" v="1762" actId="20577"/>
        <pc:sldMkLst>
          <pc:docMk/>
          <pc:sldMk cId="3696515433" sldId="460"/>
        </pc:sldMkLst>
        <pc:spChg chg="mod">
          <ac:chgData name="Igor Shinkar" userId="db6eb1b41a9778dd" providerId="LiveId" clId="{8184652A-72DA-46FC-880C-1BDD4DC5EE4C}" dt="2022-04-04T18:19:53.987" v="1762" actId="20577"/>
          <ac:spMkLst>
            <pc:docMk/>
            <pc:sldMk cId="3696515433" sldId="460"/>
            <ac:spMk id="18434" creationId="{00000000-0000-0000-0000-000000000000}"/>
          </ac:spMkLst>
        </pc:spChg>
      </pc:sldChg>
      <pc:sldChg chg="modSp add del">
        <pc:chgData name="Igor Shinkar" userId="db6eb1b41a9778dd" providerId="LiveId" clId="{8184652A-72DA-46FC-880C-1BDD4DC5EE4C}" dt="2022-04-04T18:04:13.275" v="1395" actId="20577"/>
        <pc:sldMkLst>
          <pc:docMk/>
          <pc:sldMk cId="1435604729" sldId="512"/>
        </pc:sldMkLst>
        <pc:spChg chg="mod">
          <ac:chgData name="Igor Shinkar" userId="db6eb1b41a9778dd" providerId="LiveId" clId="{8184652A-72DA-46FC-880C-1BDD4DC5EE4C}" dt="2022-04-04T18:04:13.275" v="1395" actId="20577"/>
          <ac:spMkLst>
            <pc:docMk/>
            <pc:sldMk cId="1435604729" sldId="512"/>
            <ac:spMk id="3" creationId="{00000000-0000-0000-0000-000000000000}"/>
          </ac:spMkLst>
        </pc:spChg>
        <pc:spChg chg="mod">
          <ac:chgData name="Igor Shinkar" userId="db6eb1b41a9778dd" providerId="LiveId" clId="{8184652A-72DA-46FC-880C-1BDD4DC5EE4C}" dt="2022-04-04T18:03:55.480" v="1388" actId="6549"/>
          <ac:spMkLst>
            <pc:docMk/>
            <pc:sldMk cId="1435604729" sldId="512"/>
            <ac:spMk id="4" creationId="{FE2F04E2-1C8A-4711-B92F-20677ABED01E}"/>
          </ac:spMkLst>
        </pc:spChg>
      </pc:sldChg>
      <pc:sldChg chg="modSp add del mod modAnim">
        <pc:chgData name="Igor Shinkar" userId="db6eb1b41a9778dd" providerId="LiveId" clId="{8184652A-72DA-46FC-880C-1BDD4DC5EE4C}" dt="2022-04-04T18:06:58.138" v="1456" actId="20577"/>
        <pc:sldMkLst>
          <pc:docMk/>
          <pc:sldMk cId="3079209494" sldId="513"/>
        </pc:sldMkLst>
        <pc:spChg chg="mod">
          <ac:chgData name="Igor Shinkar" userId="db6eb1b41a9778dd" providerId="LiveId" clId="{8184652A-72DA-46FC-880C-1BDD4DC5EE4C}" dt="2022-04-04T18:06:34.946" v="1455" actId="2711"/>
          <ac:spMkLst>
            <pc:docMk/>
            <pc:sldMk cId="3079209494" sldId="513"/>
            <ac:spMk id="3" creationId="{00000000-0000-0000-0000-000000000000}"/>
          </ac:spMkLst>
        </pc:spChg>
        <pc:spChg chg="mod">
          <ac:chgData name="Igor Shinkar" userId="db6eb1b41a9778dd" providerId="LiveId" clId="{8184652A-72DA-46FC-880C-1BDD4DC5EE4C}" dt="2022-04-04T18:06:06.418" v="1440" actId="14100"/>
          <ac:spMkLst>
            <pc:docMk/>
            <pc:sldMk cId="3079209494" sldId="513"/>
            <ac:spMk id="5" creationId="{02E09F89-1111-40D1-ACC7-87818BB04338}"/>
          </ac:spMkLst>
        </pc:spChg>
        <pc:spChg chg="mod">
          <ac:chgData name="Igor Shinkar" userId="db6eb1b41a9778dd" providerId="LiveId" clId="{8184652A-72DA-46FC-880C-1BDD4DC5EE4C}" dt="2022-04-04T18:06:58.138" v="1456" actId="20577"/>
          <ac:spMkLst>
            <pc:docMk/>
            <pc:sldMk cId="3079209494" sldId="513"/>
            <ac:spMk id="6" creationId="{6F2724F1-E888-4AF0-9BE3-65FFE0B61E9C}"/>
          </ac:spMkLst>
        </pc:spChg>
      </pc:sldChg>
      <pc:sldChg chg="modSp add del">
        <pc:chgData name="Igor Shinkar" userId="db6eb1b41a9778dd" providerId="LiveId" clId="{8184652A-72DA-46FC-880C-1BDD4DC5EE4C}" dt="2022-04-04T18:08:42.094" v="1459" actId="20577"/>
        <pc:sldMkLst>
          <pc:docMk/>
          <pc:sldMk cId="415277144" sldId="515"/>
        </pc:sldMkLst>
        <pc:spChg chg="mod">
          <ac:chgData name="Igor Shinkar" userId="db6eb1b41a9778dd" providerId="LiveId" clId="{8184652A-72DA-46FC-880C-1BDD4DC5EE4C}" dt="2022-04-04T18:08:42.094" v="1459" actId="20577"/>
          <ac:spMkLst>
            <pc:docMk/>
            <pc:sldMk cId="415277144" sldId="515"/>
            <ac:spMk id="3" creationId="{00000000-0000-0000-0000-000000000000}"/>
          </ac:spMkLst>
        </pc:spChg>
      </pc:sldChg>
      <pc:sldChg chg="modSp add del">
        <pc:chgData name="Igor Shinkar" userId="db6eb1b41a9778dd" providerId="LiveId" clId="{8184652A-72DA-46FC-880C-1BDD4DC5EE4C}" dt="2022-04-04T18:09:46.570" v="1475" actId="6549"/>
        <pc:sldMkLst>
          <pc:docMk/>
          <pc:sldMk cId="101422205" sldId="516"/>
        </pc:sldMkLst>
        <pc:spChg chg="mod">
          <ac:chgData name="Igor Shinkar" userId="db6eb1b41a9778dd" providerId="LiveId" clId="{8184652A-72DA-46FC-880C-1BDD4DC5EE4C}" dt="2022-04-04T18:09:46.570" v="1475" actId="6549"/>
          <ac:spMkLst>
            <pc:docMk/>
            <pc:sldMk cId="101422205" sldId="516"/>
            <ac:spMk id="3" creationId="{00000000-0000-0000-0000-000000000000}"/>
          </ac:spMkLst>
        </pc:spChg>
      </pc:sldChg>
      <pc:sldChg chg="modSp add del mod modAnim">
        <pc:chgData name="Igor Shinkar" userId="db6eb1b41a9778dd" providerId="LiveId" clId="{8184652A-72DA-46FC-880C-1BDD4DC5EE4C}" dt="2022-04-04T18:15:51.005" v="1597" actId="6549"/>
        <pc:sldMkLst>
          <pc:docMk/>
          <pc:sldMk cId="2215036093" sldId="517"/>
        </pc:sldMkLst>
        <pc:spChg chg="mod">
          <ac:chgData name="Igor Shinkar" userId="db6eb1b41a9778dd" providerId="LiveId" clId="{8184652A-72DA-46FC-880C-1BDD4DC5EE4C}" dt="2022-04-04T18:15:51.005" v="1597" actId="6549"/>
          <ac:spMkLst>
            <pc:docMk/>
            <pc:sldMk cId="2215036093" sldId="517"/>
            <ac:spMk id="3" creationId="{00000000-0000-0000-0000-000000000000}"/>
          </ac:spMkLst>
        </pc:spChg>
        <pc:spChg chg="mod">
          <ac:chgData name="Igor Shinkar" userId="db6eb1b41a9778dd" providerId="LiveId" clId="{8184652A-72DA-46FC-880C-1BDD4DC5EE4C}" dt="2022-04-04T18:13:53.174" v="1572" actId="1038"/>
          <ac:spMkLst>
            <pc:docMk/>
            <pc:sldMk cId="2215036093" sldId="517"/>
            <ac:spMk id="5" creationId="{02E09F89-1111-40D1-ACC7-87818BB04338}"/>
          </ac:spMkLst>
        </pc:spChg>
        <pc:spChg chg="mod">
          <ac:chgData name="Igor Shinkar" userId="db6eb1b41a9778dd" providerId="LiveId" clId="{8184652A-72DA-46FC-880C-1BDD4DC5EE4C}" dt="2022-04-04T18:13:43.971" v="1567" actId="1076"/>
          <ac:spMkLst>
            <pc:docMk/>
            <pc:sldMk cId="2215036093" sldId="517"/>
            <ac:spMk id="6" creationId="{2DEDFA03-4E31-408C-9082-909FE9A8A5D0}"/>
          </ac:spMkLst>
        </pc:spChg>
      </pc:sldChg>
      <pc:sldChg chg="add del">
        <pc:chgData name="Igor Shinkar" userId="db6eb1b41a9778dd" providerId="LiveId" clId="{8184652A-72DA-46FC-880C-1BDD4DC5EE4C}" dt="2022-04-04T17:04:31.981" v="6"/>
        <pc:sldMkLst>
          <pc:docMk/>
          <pc:sldMk cId="3375746262" sldId="520"/>
        </pc:sldMkLst>
      </pc:sldChg>
      <pc:sldChg chg="add del">
        <pc:chgData name="Igor Shinkar" userId="db6eb1b41a9778dd" providerId="LiveId" clId="{8184652A-72DA-46FC-880C-1BDD4DC5EE4C}" dt="2022-04-04T17:04:31.981" v="6"/>
        <pc:sldMkLst>
          <pc:docMk/>
          <pc:sldMk cId="3002647385" sldId="521"/>
        </pc:sldMkLst>
      </pc:sldChg>
      <pc:sldChg chg="add del">
        <pc:chgData name="Igor Shinkar" userId="db6eb1b41a9778dd" providerId="LiveId" clId="{8184652A-72DA-46FC-880C-1BDD4DC5EE4C}" dt="2022-04-04T18:18:24.850" v="1629" actId="47"/>
        <pc:sldMkLst>
          <pc:docMk/>
          <pc:sldMk cId="725865253" sldId="522"/>
        </pc:sldMkLst>
      </pc:sldChg>
      <pc:sldChg chg="modSp add del">
        <pc:chgData name="Igor Shinkar" userId="db6eb1b41a9778dd" providerId="LiveId" clId="{8184652A-72DA-46FC-880C-1BDD4DC5EE4C}" dt="2022-04-04T18:18:20.516" v="1628" actId="20577"/>
        <pc:sldMkLst>
          <pc:docMk/>
          <pc:sldMk cId="1192016209" sldId="524"/>
        </pc:sldMkLst>
        <pc:spChg chg="mod">
          <ac:chgData name="Igor Shinkar" userId="db6eb1b41a9778dd" providerId="LiveId" clId="{8184652A-72DA-46FC-880C-1BDD4DC5EE4C}" dt="2022-04-04T18:18:20.516" v="1628" actId="20577"/>
          <ac:spMkLst>
            <pc:docMk/>
            <pc:sldMk cId="1192016209" sldId="524"/>
            <ac:spMk id="3" creationId="{00000000-0000-0000-0000-000000000000}"/>
          </ac:spMkLst>
        </pc:spChg>
      </pc:sldChg>
      <pc:sldChg chg="add del">
        <pc:chgData name="Igor Shinkar" userId="db6eb1b41a9778dd" providerId="LiveId" clId="{8184652A-72DA-46FC-880C-1BDD4DC5EE4C}" dt="2022-04-04T17:04:31.981" v="6"/>
        <pc:sldMkLst>
          <pc:docMk/>
          <pc:sldMk cId="3478767374" sldId="525"/>
        </pc:sldMkLst>
      </pc:sldChg>
      <pc:sldChg chg="modSp add del">
        <pc:chgData name="Igor Shinkar" userId="db6eb1b41a9778dd" providerId="LiveId" clId="{8184652A-72DA-46FC-880C-1BDD4DC5EE4C}" dt="2022-04-04T18:20:49.267" v="1786" actId="20577"/>
        <pc:sldMkLst>
          <pc:docMk/>
          <pc:sldMk cId="2419116290" sldId="526"/>
        </pc:sldMkLst>
        <pc:spChg chg="mod">
          <ac:chgData name="Igor Shinkar" userId="db6eb1b41a9778dd" providerId="LiveId" clId="{8184652A-72DA-46FC-880C-1BDD4DC5EE4C}" dt="2022-04-04T18:20:49.267" v="1786" actId="20577"/>
          <ac:spMkLst>
            <pc:docMk/>
            <pc:sldMk cId="2419116290" sldId="526"/>
            <ac:spMk id="3" creationId="{00000000-0000-0000-0000-000000000000}"/>
          </ac:spMkLst>
        </pc:spChg>
      </pc:sldChg>
      <pc:sldChg chg="add del">
        <pc:chgData name="Igor Shinkar" userId="db6eb1b41a9778dd" providerId="LiveId" clId="{8184652A-72DA-46FC-880C-1BDD4DC5EE4C}" dt="2022-04-04T17:04:31.981" v="6"/>
        <pc:sldMkLst>
          <pc:docMk/>
          <pc:sldMk cId="718973635" sldId="527"/>
        </pc:sldMkLst>
      </pc:sldChg>
      <pc:sldChg chg="modSp add del">
        <pc:chgData name="Igor Shinkar" userId="db6eb1b41a9778dd" providerId="LiveId" clId="{8184652A-72DA-46FC-880C-1BDD4DC5EE4C}" dt="2022-04-04T18:22:55.276" v="1796" actId="58"/>
        <pc:sldMkLst>
          <pc:docMk/>
          <pc:sldMk cId="2821602691" sldId="528"/>
        </pc:sldMkLst>
        <pc:spChg chg="mod">
          <ac:chgData name="Igor Shinkar" userId="db6eb1b41a9778dd" providerId="LiveId" clId="{8184652A-72DA-46FC-880C-1BDD4DC5EE4C}" dt="2022-04-04T18:22:55.276" v="1796" actId="58"/>
          <ac:spMkLst>
            <pc:docMk/>
            <pc:sldMk cId="2821602691" sldId="528"/>
            <ac:spMk id="3" creationId="{00000000-0000-0000-0000-000000000000}"/>
          </ac:spMkLst>
        </pc:spChg>
      </pc:sldChg>
      <pc:sldChg chg="modSp add del">
        <pc:chgData name="Igor Shinkar" userId="db6eb1b41a9778dd" providerId="LiveId" clId="{8184652A-72DA-46FC-880C-1BDD4DC5EE4C}" dt="2022-04-04T18:22:39.048" v="1795" actId="20577"/>
        <pc:sldMkLst>
          <pc:docMk/>
          <pc:sldMk cId="3571148698" sldId="529"/>
        </pc:sldMkLst>
        <pc:spChg chg="mod">
          <ac:chgData name="Igor Shinkar" userId="db6eb1b41a9778dd" providerId="LiveId" clId="{8184652A-72DA-46FC-880C-1BDD4DC5EE4C}" dt="2022-04-04T18:22:39.048" v="1795" actId="20577"/>
          <ac:spMkLst>
            <pc:docMk/>
            <pc:sldMk cId="3571148698" sldId="529"/>
            <ac:spMk id="3" creationId="{00000000-0000-0000-0000-000000000000}"/>
          </ac:spMkLst>
        </pc:spChg>
      </pc:sldChg>
      <pc:sldChg chg="add del">
        <pc:chgData name="Igor Shinkar" userId="db6eb1b41a9778dd" providerId="LiveId" clId="{8184652A-72DA-46FC-880C-1BDD4DC5EE4C}" dt="2022-04-04T17:04:31.981" v="6"/>
        <pc:sldMkLst>
          <pc:docMk/>
          <pc:sldMk cId="2140208366" sldId="530"/>
        </pc:sldMkLst>
      </pc:sldChg>
      <pc:sldChg chg="add del">
        <pc:chgData name="Igor Shinkar" userId="db6eb1b41a9778dd" providerId="LiveId" clId="{8184652A-72DA-46FC-880C-1BDD4DC5EE4C}" dt="2022-04-04T17:04:31.981" v="6"/>
        <pc:sldMkLst>
          <pc:docMk/>
          <pc:sldMk cId="3468847587" sldId="531"/>
        </pc:sldMkLst>
      </pc:sldChg>
      <pc:sldChg chg="modSp add del">
        <pc:chgData name="Igor Shinkar" userId="db6eb1b41a9778dd" providerId="LiveId" clId="{8184652A-72DA-46FC-880C-1BDD4DC5EE4C}" dt="2022-04-04T18:25:38.561" v="1803" actId="6549"/>
        <pc:sldMkLst>
          <pc:docMk/>
          <pc:sldMk cId="862883430" sldId="533"/>
        </pc:sldMkLst>
        <pc:spChg chg="mod">
          <ac:chgData name="Igor Shinkar" userId="db6eb1b41a9778dd" providerId="LiveId" clId="{8184652A-72DA-46FC-880C-1BDD4DC5EE4C}" dt="2022-04-04T18:25:38.561" v="1803" actId="6549"/>
          <ac:spMkLst>
            <pc:docMk/>
            <pc:sldMk cId="862883430" sldId="533"/>
            <ac:spMk id="3" creationId="{00000000-0000-0000-0000-000000000000}"/>
          </ac:spMkLst>
        </pc:spChg>
      </pc:sldChg>
      <pc:sldChg chg="modSp add del">
        <pc:chgData name="Igor Shinkar" userId="db6eb1b41a9778dd" providerId="LiveId" clId="{8184652A-72DA-46FC-880C-1BDD4DC5EE4C}" dt="2022-04-04T18:24:25.106" v="1797" actId="6549"/>
        <pc:sldMkLst>
          <pc:docMk/>
          <pc:sldMk cId="243010262" sldId="534"/>
        </pc:sldMkLst>
        <pc:spChg chg="mod">
          <ac:chgData name="Igor Shinkar" userId="db6eb1b41a9778dd" providerId="LiveId" clId="{8184652A-72DA-46FC-880C-1BDD4DC5EE4C}" dt="2022-04-04T18:24:25.106" v="1797" actId="6549"/>
          <ac:spMkLst>
            <pc:docMk/>
            <pc:sldMk cId="243010262" sldId="534"/>
            <ac:spMk id="3" creationId="{00000000-0000-0000-0000-000000000000}"/>
          </ac:spMkLst>
        </pc:spChg>
      </pc:sldChg>
      <pc:sldChg chg="modSp add del modAnim">
        <pc:chgData name="Igor Shinkar" userId="db6eb1b41a9778dd" providerId="LiveId" clId="{8184652A-72DA-46FC-880C-1BDD4DC5EE4C}" dt="2022-04-04T18:24:53.237" v="1799" actId="20577"/>
        <pc:sldMkLst>
          <pc:docMk/>
          <pc:sldMk cId="3630102383" sldId="535"/>
        </pc:sldMkLst>
        <pc:spChg chg="mod">
          <ac:chgData name="Igor Shinkar" userId="db6eb1b41a9778dd" providerId="LiveId" clId="{8184652A-72DA-46FC-880C-1BDD4DC5EE4C}" dt="2022-04-04T18:24:53.237" v="1799" actId="20577"/>
          <ac:spMkLst>
            <pc:docMk/>
            <pc:sldMk cId="3630102383" sldId="535"/>
            <ac:spMk id="3" creationId="{00000000-0000-0000-0000-000000000000}"/>
          </ac:spMkLst>
        </pc:spChg>
      </pc:sldChg>
      <pc:sldChg chg="modSp add del">
        <pc:chgData name="Igor Shinkar" userId="db6eb1b41a9778dd" providerId="LiveId" clId="{8184652A-72DA-46FC-880C-1BDD4DC5EE4C}" dt="2022-04-04T18:21:04.628" v="1787" actId="6549"/>
        <pc:sldMkLst>
          <pc:docMk/>
          <pc:sldMk cId="3942465801" sldId="536"/>
        </pc:sldMkLst>
        <pc:spChg chg="mod">
          <ac:chgData name="Igor Shinkar" userId="db6eb1b41a9778dd" providerId="LiveId" clId="{8184652A-72DA-46FC-880C-1BDD4DC5EE4C}" dt="2022-04-04T18:21:04.628" v="1787" actId="6549"/>
          <ac:spMkLst>
            <pc:docMk/>
            <pc:sldMk cId="3942465801" sldId="536"/>
            <ac:spMk id="3" creationId="{00000000-0000-0000-0000-000000000000}"/>
          </ac:spMkLst>
        </pc:spChg>
      </pc:sldChg>
      <pc:sldChg chg="add del">
        <pc:chgData name="Igor Shinkar" userId="db6eb1b41a9778dd" providerId="LiveId" clId="{8184652A-72DA-46FC-880C-1BDD4DC5EE4C}" dt="2022-04-04T17:04:31.981" v="6"/>
        <pc:sldMkLst>
          <pc:docMk/>
          <pc:sldMk cId="4023129311" sldId="537"/>
        </pc:sldMkLst>
      </pc:sldChg>
      <pc:sldChg chg="add del">
        <pc:chgData name="Igor Shinkar" userId="db6eb1b41a9778dd" providerId="LiveId" clId="{8184652A-72DA-46FC-880C-1BDD4DC5EE4C}" dt="2022-04-04T17:04:31.981" v="6"/>
        <pc:sldMkLst>
          <pc:docMk/>
          <pc:sldMk cId="898460406" sldId="543"/>
        </pc:sldMkLst>
      </pc:sldChg>
      <pc:sldChg chg="modSp add del mod">
        <pc:chgData name="Igor Shinkar" userId="db6eb1b41a9778dd" providerId="LiveId" clId="{8184652A-72DA-46FC-880C-1BDD4DC5EE4C}" dt="2022-04-04T18:17:40.458" v="1627" actId="20577"/>
        <pc:sldMkLst>
          <pc:docMk/>
          <pc:sldMk cId="736852995" sldId="544"/>
        </pc:sldMkLst>
        <pc:spChg chg="mod">
          <ac:chgData name="Igor Shinkar" userId="db6eb1b41a9778dd" providerId="LiveId" clId="{8184652A-72DA-46FC-880C-1BDD4DC5EE4C}" dt="2022-04-04T18:17:40.458" v="1627" actId="20577"/>
          <ac:spMkLst>
            <pc:docMk/>
            <pc:sldMk cId="736852995" sldId="544"/>
            <ac:spMk id="3" creationId="{00000000-0000-0000-0000-000000000000}"/>
          </ac:spMkLst>
        </pc:spChg>
        <pc:graphicFrameChg chg="modGraphic">
          <ac:chgData name="Igor Shinkar" userId="db6eb1b41a9778dd" providerId="LiveId" clId="{8184652A-72DA-46FC-880C-1BDD4DC5EE4C}" dt="2022-04-04T18:17:27.950" v="1626" actId="5793"/>
          <ac:graphicFrameMkLst>
            <pc:docMk/>
            <pc:sldMk cId="736852995" sldId="544"/>
            <ac:graphicFrameMk id="4" creationId="{D1424B03-9FA5-4C53-B942-2E59B199EBBC}"/>
          </ac:graphicFrameMkLst>
        </pc:graphicFrameChg>
      </pc:sldChg>
      <pc:sldChg chg="add del">
        <pc:chgData name="Igor Shinkar" userId="db6eb1b41a9778dd" providerId="LiveId" clId="{8184652A-72DA-46FC-880C-1BDD4DC5EE4C}" dt="2022-04-04T17:04:31.981" v="6"/>
        <pc:sldMkLst>
          <pc:docMk/>
          <pc:sldMk cId="1230099142" sldId="545"/>
        </pc:sldMkLst>
      </pc:sldChg>
      <pc:sldChg chg="modSp add mod modAnim">
        <pc:chgData name="Igor Shinkar" userId="db6eb1b41a9778dd" providerId="LiveId" clId="{8184652A-72DA-46FC-880C-1BDD4DC5EE4C}" dt="2022-04-04T17:20:06.272" v="619"/>
        <pc:sldMkLst>
          <pc:docMk/>
          <pc:sldMk cId="110524938" sldId="546"/>
        </pc:sldMkLst>
        <pc:spChg chg="mod">
          <ac:chgData name="Igor Shinkar" userId="db6eb1b41a9778dd" providerId="LiveId" clId="{8184652A-72DA-46FC-880C-1BDD4DC5EE4C}" dt="2022-04-04T17:17:47.175" v="613" actId="58"/>
          <ac:spMkLst>
            <pc:docMk/>
            <pc:sldMk cId="110524938" sldId="546"/>
            <ac:spMk id="3" creationId="{00000000-0000-0000-0000-000000000000}"/>
          </ac:spMkLst>
        </pc:spChg>
        <pc:spChg chg="mod">
          <ac:chgData name="Igor Shinkar" userId="db6eb1b41a9778dd" providerId="LiveId" clId="{8184652A-72DA-46FC-880C-1BDD4DC5EE4C}" dt="2022-04-04T17:16:08.778" v="543" actId="6549"/>
          <ac:spMkLst>
            <pc:docMk/>
            <pc:sldMk cId="110524938" sldId="546"/>
            <ac:spMk id="17" creationId="{D09520D5-F688-4C90-B824-4199DFD49C50}"/>
          </ac:spMkLst>
        </pc:spChg>
        <pc:spChg chg="mod">
          <ac:chgData name="Igor Shinkar" userId="db6eb1b41a9778dd" providerId="LiveId" clId="{8184652A-72DA-46FC-880C-1BDD4DC5EE4C}" dt="2022-04-04T17:16:12.942" v="547" actId="6549"/>
          <ac:spMkLst>
            <pc:docMk/>
            <pc:sldMk cId="110524938" sldId="546"/>
            <ac:spMk id="19" creationId="{98ECD97F-A111-4EA4-BB9E-13E4130C2D2D}"/>
          </ac:spMkLst>
        </pc:spChg>
        <pc:spChg chg="mod">
          <ac:chgData name="Igor Shinkar" userId="db6eb1b41a9778dd" providerId="LiveId" clId="{8184652A-72DA-46FC-880C-1BDD4DC5EE4C}" dt="2022-04-04T17:16:18.820" v="553" actId="6549"/>
          <ac:spMkLst>
            <pc:docMk/>
            <pc:sldMk cId="110524938" sldId="546"/>
            <ac:spMk id="35" creationId="{98ECD97F-A111-4EA4-BB9E-13E4130C2D2D}"/>
          </ac:spMkLst>
        </pc:spChg>
        <pc:spChg chg="mod">
          <ac:chgData name="Igor Shinkar" userId="db6eb1b41a9778dd" providerId="LiveId" clId="{8184652A-72DA-46FC-880C-1BDD4DC5EE4C}" dt="2022-04-04T17:16:16.229" v="551" actId="6549"/>
          <ac:spMkLst>
            <pc:docMk/>
            <pc:sldMk cId="110524938" sldId="546"/>
            <ac:spMk id="37" creationId="{98ECD97F-A111-4EA4-BB9E-13E4130C2D2D}"/>
          </ac:spMkLst>
        </pc:spChg>
        <pc:spChg chg="mod">
          <ac:chgData name="Igor Shinkar" userId="db6eb1b41a9778dd" providerId="LiveId" clId="{8184652A-72DA-46FC-880C-1BDD4DC5EE4C}" dt="2022-04-04T17:16:11.085" v="545" actId="6549"/>
          <ac:spMkLst>
            <pc:docMk/>
            <pc:sldMk cId="110524938" sldId="546"/>
            <ac:spMk id="38" creationId="{D334B37F-AD6C-4883-9AC3-63FF1BC9796F}"/>
          </ac:spMkLst>
        </pc:spChg>
      </pc:sldChg>
    </pc:docChg>
  </pc:docChgLst>
  <pc:docChgLst>
    <pc:chgData name="Igor Shinkar" userId="db6eb1b41a9778dd" providerId="LiveId" clId="{C66FFE4D-ED96-4988-8202-107D7D4A3C7A}"/>
    <pc:docChg chg="undo custSel addSld delSld modSld sldOrd">
      <pc:chgData name="Igor Shinkar" userId="db6eb1b41a9778dd" providerId="LiveId" clId="{C66FFE4D-ED96-4988-8202-107D7D4A3C7A}" dt="2022-02-08T07:51:06.805" v="1678" actId="20577"/>
      <pc:docMkLst>
        <pc:docMk/>
      </pc:docMkLst>
      <pc:sldChg chg="modSp mod">
        <pc:chgData name="Igor Shinkar" userId="db6eb1b41a9778dd" providerId="LiveId" clId="{C66FFE4D-ED96-4988-8202-107D7D4A3C7A}" dt="2022-02-06T20:04:21.352" v="3" actId="20577"/>
        <pc:sldMkLst>
          <pc:docMk/>
          <pc:sldMk cId="0" sldId="256"/>
        </pc:sldMkLst>
        <pc:spChg chg="mod">
          <ac:chgData name="Igor Shinkar" userId="db6eb1b41a9778dd" providerId="LiveId" clId="{C66FFE4D-ED96-4988-8202-107D7D4A3C7A}" dt="2022-02-06T20:04:21.352" v="3" actId="20577"/>
          <ac:spMkLst>
            <pc:docMk/>
            <pc:sldMk cId="0" sldId="256"/>
            <ac:spMk id="2" creationId="{00000000-0000-0000-0000-000000000000}"/>
          </ac:spMkLst>
        </pc:spChg>
      </pc:sldChg>
      <pc:sldChg chg="add del">
        <pc:chgData name="Igor Shinkar" userId="db6eb1b41a9778dd" providerId="LiveId" clId="{C66FFE4D-ED96-4988-8202-107D7D4A3C7A}" dt="2022-02-06T20:04:45.107" v="9"/>
        <pc:sldMkLst>
          <pc:docMk/>
          <pc:sldMk cId="1348404624" sldId="362"/>
        </pc:sldMkLst>
      </pc:sldChg>
      <pc:sldChg chg="addSp modSp add mod modAnim">
        <pc:chgData name="Igor Shinkar" userId="db6eb1b41a9778dd" providerId="LiveId" clId="{C66FFE4D-ED96-4988-8202-107D7D4A3C7A}" dt="2022-02-06T20:24:28.755" v="503" actId="20577"/>
        <pc:sldMkLst>
          <pc:docMk/>
          <pc:sldMk cId="2283923114" sldId="364"/>
        </pc:sldMkLst>
        <pc:spChg chg="mod">
          <ac:chgData name="Igor Shinkar" userId="db6eb1b41a9778dd" providerId="LiveId" clId="{C66FFE4D-ED96-4988-8202-107D7D4A3C7A}" dt="2022-02-06T20:13:28.993" v="166" actId="20577"/>
          <ac:spMkLst>
            <pc:docMk/>
            <pc:sldMk cId="2283923114" sldId="364"/>
            <ac:spMk id="3" creationId="{00000000-0000-0000-0000-000000000000}"/>
          </ac:spMkLst>
        </pc:spChg>
        <pc:spChg chg="add mod">
          <ac:chgData name="Igor Shinkar" userId="db6eb1b41a9778dd" providerId="LiveId" clId="{C66FFE4D-ED96-4988-8202-107D7D4A3C7A}" dt="2022-02-06T20:24:28.755" v="503" actId="20577"/>
          <ac:spMkLst>
            <pc:docMk/>
            <pc:sldMk cId="2283923114" sldId="364"/>
            <ac:spMk id="5" creationId="{55AF1A6A-9E37-4A75-A166-A49DE08FDFAC}"/>
          </ac:spMkLst>
        </pc:spChg>
        <pc:spChg chg="mod">
          <ac:chgData name="Igor Shinkar" userId="db6eb1b41a9778dd" providerId="LiveId" clId="{C66FFE4D-ED96-4988-8202-107D7D4A3C7A}" dt="2022-02-06T20:23:52.910" v="412" actId="1037"/>
          <ac:spMkLst>
            <pc:docMk/>
            <pc:sldMk cId="2283923114" sldId="364"/>
            <ac:spMk id="10" creationId="{29329675-05CD-4CDE-9FCE-74B464F48D8D}"/>
          </ac:spMkLst>
        </pc:spChg>
      </pc:sldChg>
      <pc:sldChg chg="modSp add">
        <pc:chgData name="Igor Shinkar" userId="db6eb1b41a9778dd" providerId="LiveId" clId="{C66FFE4D-ED96-4988-8202-107D7D4A3C7A}" dt="2022-02-06T20:23:23.632" v="392" actId="20577"/>
        <pc:sldMkLst>
          <pc:docMk/>
          <pc:sldMk cId="1642958585" sldId="367"/>
        </pc:sldMkLst>
        <pc:spChg chg="mod">
          <ac:chgData name="Igor Shinkar" userId="db6eb1b41a9778dd" providerId="LiveId" clId="{C66FFE4D-ED96-4988-8202-107D7D4A3C7A}" dt="2022-02-06T20:23:23.632" v="392" actId="20577"/>
          <ac:spMkLst>
            <pc:docMk/>
            <pc:sldMk cId="1642958585" sldId="367"/>
            <ac:spMk id="3" creationId="{00000000-0000-0000-0000-000000000000}"/>
          </ac:spMkLst>
        </pc:spChg>
      </pc:sldChg>
      <pc:sldChg chg="modSp add">
        <pc:chgData name="Igor Shinkar" userId="db6eb1b41a9778dd" providerId="LiveId" clId="{C66FFE4D-ED96-4988-8202-107D7D4A3C7A}" dt="2022-02-06T20:23:30.075" v="396" actId="20577"/>
        <pc:sldMkLst>
          <pc:docMk/>
          <pc:sldMk cId="2214880161" sldId="368"/>
        </pc:sldMkLst>
        <pc:spChg chg="mod">
          <ac:chgData name="Igor Shinkar" userId="db6eb1b41a9778dd" providerId="LiveId" clId="{C66FFE4D-ED96-4988-8202-107D7D4A3C7A}" dt="2022-02-06T20:23:30.075" v="396" actId="20577"/>
          <ac:spMkLst>
            <pc:docMk/>
            <pc:sldMk cId="2214880161" sldId="368"/>
            <ac:spMk id="3" creationId="{00000000-0000-0000-0000-000000000000}"/>
          </ac:spMkLst>
        </pc:spChg>
      </pc:sldChg>
      <pc:sldChg chg="modSp add mod addAnim delAnim">
        <pc:chgData name="Igor Shinkar" userId="db6eb1b41a9778dd" providerId="LiveId" clId="{C66FFE4D-ED96-4988-8202-107D7D4A3C7A}" dt="2022-02-06T20:18:25.470" v="306" actId="20577"/>
        <pc:sldMkLst>
          <pc:docMk/>
          <pc:sldMk cId="2327354254" sldId="369"/>
        </pc:sldMkLst>
        <pc:spChg chg="mod">
          <ac:chgData name="Igor Shinkar" userId="db6eb1b41a9778dd" providerId="LiveId" clId="{C66FFE4D-ED96-4988-8202-107D7D4A3C7A}" dt="2022-02-06T20:18:25.470" v="306" actId="20577"/>
          <ac:spMkLst>
            <pc:docMk/>
            <pc:sldMk cId="2327354254" sldId="369"/>
            <ac:spMk id="3" creationId="{00000000-0000-0000-0000-000000000000}"/>
          </ac:spMkLst>
        </pc:spChg>
        <pc:graphicFrameChg chg="modGraphic">
          <ac:chgData name="Igor Shinkar" userId="db6eb1b41a9778dd" providerId="LiveId" clId="{C66FFE4D-ED96-4988-8202-107D7D4A3C7A}" dt="2022-02-06T20:18:16.629" v="301" actId="20577"/>
          <ac:graphicFrameMkLst>
            <pc:docMk/>
            <pc:sldMk cId="2327354254" sldId="369"/>
            <ac:graphicFrameMk id="6" creationId="{570949E9-5464-43D2-B705-86DB94704B06}"/>
          </ac:graphicFrameMkLst>
        </pc:graphicFrameChg>
      </pc:sldChg>
      <pc:sldChg chg="modSp add">
        <pc:chgData name="Igor Shinkar" userId="db6eb1b41a9778dd" providerId="LiveId" clId="{C66FFE4D-ED96-4988-8202-107D7D4A3C7A}" dt="2022-02-06T20:19:53.846" v="350" actId="20577"/>
        <pc:sldMkLst>
          <pc:docMk/>
          <pc:sldMk cId="2590251965" sldId="371"/>
        </pc:sldMkLst>
        <pc:spChg chg="mod">
          <ac:chgData name="Igor Shinkar" userId="db6eb1b41a9778dd" providerId="LiveId" clId="{C66FFE4D-ED96-4988-8202-107D7D4A3C7A}" dt="2022-02-06T20:19:53.846" v="350" actId="20577"/>
          <ac:spMkLst>
            <pc:docMk/>
            <pc:sldMk cId="2590251965" sldId="371"/>
            <ac:spMk id="3" creationId="{00000000-0000-0000-0000-000000000000}"/>
          </ac:spMkLst>
        </pc:spChg>
      </pc:sldChg>
      <pc:sldChg chg="modSp add mod addAnim delAnim">
        <pc:chgData name="Igor Shinkar" userId="db6eb1b41a9778dd" providerId="LiveId" clId="{C66FFE4D-ED96-4988-8202-107D7D4A3C7A}" dt="2022-02-06T20:20:27.835" v="377" actId="20577"/>
        <pc:sldMkLst>
          <pc:docMk/>
          <pc:sldMk cId="1368749123" sldId="372"/>
        </pc:sldMkLst>
        <pc:spChg chg="mod">
          <ac:chgData name="Igor Shinkar" userId="db6eb1b41a9778dd" providerId="LiveId" clId="{C66FFE4D-ED96-4988-8202-107D7D4A3C7A}" dt="2022-02-06T20:20:27.835" v="377" actId="20577"/>
          <ac:spMkLst>
            <pc:docMk/>
            <pc:sldMk cId="1368749123" sldId="372"/>
            <ac:spMk id="3" creationId="{00000000-0000-0000-0000-000000000000}"/>
          </ac:spMkLst>
        </pc:spChg>
        <pc:graphicFrameChg chg="mod modGraphic">
          <ac:chgData name="Igor Shinkar" userId="db6eb1b41a9778dd" providerId="LiveId" clId="{C66FFE4D-ED96-4988-8202-107D7D4A3C7A}" dt="2022-02-06T20:20:24.060" v="375" actId="20577"/>
          <ac:graphicFrameMkLst>
            <pc:docMk/>
            <pc:sldMk cId="1368749123" sldId="372"/>
            <ac:graphicFrameMk id="6" creationId="{570949E9-5464-43D2-B705-86DB94704B06}"/>
          </ac:graphicFrameMkLst>
        </pc:graphicFrameChg>
      </pc:sldChg>
      <pc:sldChg chg="modSp add modAnim">
        <pc:chgData name="Igor Shinkar" userId="db6eb1b41a9778dd" providerId="LiveId" clId="{C66FFE4D-ED96-4988-8202-107D7D4A3C7A}" dt="2022-02-06T20:20:36.747" v="381" actId="6549"/>
        <pc:sldMkLst>
          <pc:docMk/>
          <pc:sldMk cId="109444367" sldId="373"/>
        </pc:sldMkLst>
        <pc:spChg chg="mod">
          <ac:chgData name="Igor Shinkar" userId="db6eb1b41a9778dd" providerId="LiveId" clId="{C66FFE4D-ED96-4988-8202-107D7D4A3C7A}" dt="2022-02-06T20:20:36.747" v="381" actId="6549"/>
          <ac:spMkLst>
            <pc:docMk/>
            <pc:sldMk cId="109444367" sldId="373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C66FFE4D-ED96-4988-8202-107D7D4A3C7A}" dt="2022-02-06T20:25:28.314" v="579" actId="58"/>
        <pc:sldMkLst>
          <pc:docMk/>
          <pc:sldMk cId="1164874547" sldId="449"/>
        </pc:sldMkLst>
        <pc:spChg chg="mod">
          <ac:chgData name="Igor Shinkar" userId="db6eb1b41a9778dd" providerId="LiveId" clId="{C66FFE4D-ED96-4988-8202-107D7D4A3C7A}" dt="2022-02-06T20:25:28.314" v="579" actId="58"/>
          <ac:spMkLst>
            <pc:docMk/>
            <pc:sldMk cId="1164874547" sldId="449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C66FFE4D-ED96-4988-8202-107D7D4A3C7A}" dt="2022-02-06T20:21:04.519" v="382" actId="20577"/>
        <pc:sldMkLst>
          <pc:docMk/>
          <pc:sldMk cId="40649990" sldId="464"/>
        </pc:sldMkLst>
        <pc:spChg chg="mod">
          <ac:chgData name="Igor Shinkar" userId="db6eb1b41a9778dd" providerId="LiveId" clId="{C66FFE4D-ED96-4988-8202-107D7D4A3C7A}" dt="2022-02-06T20:21:04.519" v="382" actId="20577"/>
          <ac:spMkLst>
            <pc:docMk/>
            <pc:sldMk cId="40649990" sldId="464"/>
            <ac:spMk id="18434" creationId="{00000000-0000-0000-0000-000000000000}"/>
          </ac:spMkLst>
        </pc:spChg>
      </pc:sldChg>
      <pc:sldChg chg="del">
        <pc:chgData name="Igor Shinkar" userId="db6eb1b41a9778dd" providerId="LiveId" clId="{C66FFE4D-ED96-4988-8202-107D7D4A3C7A}" dt="2022-02-06T20:04:31.511" v="6" actId="47"/>
        <pc:sldMkLst>
          <pc:docMk/>
          <pc:sldMk cId="1313379839" sldId="479"/>
        </pc:sldMkLst>
      </pc:sldChg>
      <pc:sldChg chg="del">
        <pc:chgData name="Igor Shinkar" userId="db6eb1b41a9778dd" providerId="LiveId" clId="{C66FFE4D-ED96-4988-8202-107D7D4A3C7A}" dt="2022-02-06T20:04:30.849" v="5" actId="47"/>
        <pc:sldMkLst>
          <pc:docMk/>
          <pc:sldMk cId="2902121454" sldId="480"/>
        </pc:sldMkLst>
      </pc:sldChg>
      <pc:sldChg chg="del">
        <pc:chgData name="Igor Shinkar" userId="db6eb1b41a9778dd" providerId="LiveId" clId="{C66FFE4D-ED96-4988-8202-107D7D4A3C7A}" dt="2022-02-06T20:04:32.349" v="7" actId="47"/>
        <pc:sldMkLst>
          <pc:docMk/>
          <pc:sldMk cId="3147765299" sldId="482"/>
        </pc:sldMkLst>
      </pc:sldChg>
      <pc:sldChg chg="del">
        <pc:chgData name="Igor Shinkar" userId="db6eb1b41a9778dd" providerId="LiveId" clId="{C66FFE4D-ED96-4988-8202-107D7D4A3C7A}" dt="2022-02-06T20:04:33.181" v="8" actId="47"/>
        <pc:sldMkLst>
          <pc:docMk/>
          <pc:sldMk cId="4195463478" sldId="483"/>
        </pc:sldMkLst>
      </pc:sldChg>
      <pc:sldChg chg="del">
        <pc:chgData name="Igor Shinkar" userId="db6eb1b41a9778dd" providerId="LiveId" clId="{C66FFE4D-ED96-4988-8202-107D7D4A3C7A}" dt="2022-02-06T20:04:24.582" v="4" actId="47"/>
        <pc:sldMkLst>
          <pc:docMk/>
          <pc:sldMk cId="2717739884" sldId="484"/>
        </pc:sldMkLst>
      </pc:sldChg>
      <pc:sldChg chg="del">
        <pc:chgData name="Igor Shinkar" userId="db6eb1b41a9778dd" providerId="LiveId" clId="{C66FFE4D-ED96-4988-8202-107D7D4A3C7A}" dt="2022-02-06T20:04:50.300" v="10" actId="47"/>
        <pc:sldMkLst>
          <pc:docMk/>
          <pc:sldMk cId="2727337304" sldId="485"/>
        </pc:sldMkLst>
      </pc:sldChg>
      <pc:sldChg chg="del">
        <pc:chgData name="Igor Shinkar" userId="db6eb1b41a9778dd" providerId="LiveId" clId="{C66FFE4D-ED96-4988-8202-107D7D4A3C7A}" dt="2022-02-06T20:04:50.994" v="11" actId="47"/>
        <pc:sldMkLst>
          <pc:docMk/>
          <pc:sldMk cId="1873080543" sldId="489"/>
        </pc:sldMkLst>
      </pc:sldChg>
      <pc:sldChg chg="add del">
        <pc:chgData name="Igor Shinkar" userId="db6eb1b41a9778dd" providerId="LiveId" clId="{C66FFE4D-ED96-4988-8202-107D7D4A3C7A}" dt="2022-02-06T20:04:53.339" v="14" actId="47"/>
        <pc:sldMkLst>
          <pc:docMk/>
          <pc:sldMk cId="4275399684" sldId="490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712462912" sldId="491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483015873" sldId="494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3200561689" sldId="495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294422642" sldId="496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2724514739" sldId="497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2146506554" sldId="498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3940391971" sldId="500"/>
        </pc:sldMkLst>
      </pc:sldChg>
      <pc:sldChg chg="modSp mod">
        <pc:chgData name="Igor Shinkar" userId="db6eb1b41a9778dd" providerId="LiveId" clId="{C66FFE4D-ED96-4988-8202-107D7D4A3C7A}" dt="2022-02-08T07:44:55.318" v="1359" actId="1036"/>
        <pc:sldMkLst>
          <pc:docMk/>
          <pc:sldMk cId="233809322" sldId="503"/>
        </pc:sldMkLst>
        <pc:cxnChg chg="mod">
          <ac:chgData name="Igor Shinkar" userId="db6eb1b41a9778dd" providerId="LiveId" clId="{C66FFE4D-ED96-4988-8202-107D7D4A3C7A}" dt="2022-02-08T07:44:55.318" v="1359" actId="1036"/>
          <ac:cxnSpMkLst>
            <pc:docMk/>
            <pc:sldMk cId="233809322" sldId="503"/>
            <ac:cxnSpMk id="7" creationId="{00000000-0000-0000-0000-000000000000}"/>
          </ac:cxnSpMkLst>
        </pc:cxnChg>
        <pc:cxnChg chg="mod">
          <ac:chgData name="Igor Shinkar" userId="db6eb1b41a9778dd" providerId="LiveId" clId="{C66FFE4D-ED96-4988-8202-107D7D4A3C7A}" dt="2022-02-08T07:44:48.302" v="1342" actId="1036"/>
          <ac:cxnSpMkLst>
            <pc:docMk/>
            <pc:sldMk cId="233809322" sldId="503"/>
            <ac:cxnSpMk id="8" creationId="{00000000-0000-0000-0000-000000000000}"/>
          </ac:cxnSpMkLst>
        </pc:cxnChg>
      </pc:sldChg>
      <pc:sldChg chg="modSp mod">
        <pc:chgData name="Igor Shinkar" userId="db6eb1b41a9778dd" providerId="LiveId" clId="{C66FFE4D-ED96-4988-8202-107D7D4A3C7A}" dt="2022-02-08T07:45:10.490" v="1377" actId="1037"/>
        <pc:sldMkLst>
          <pc:docMk/>
          <pc:sldMk cId="1150130677" sldId="504"/>
        </pc:sldMkLst>
        <pc:cxnChg chg="mod">
          <ac:chgData name="Igor Shinkar" userId="db6eb1b41a9778dd" providerId="LiveId" clId="{C66FFE4D-ED96-4988-8202-107D7D4A3C7A}" dt="2022-02-08T07:45:10.490" v="1377" actId="1037"/>
          <ac:cxnSpMkLst>
            <pc:docMk/>
            <pc:sldMk cId="1150130677" sldId="504"/>
            <ac:cxnSpMk id="5" creationId="{00000000-0000-0000-0000-000000000000}"/>
          </ac:cxnSpMkLst>
        </pc:cxnChg>
        <pc:cxnChg chg="mod">
          <ac:chgData name="Igor Shinkar" userId="db6eb1b41a9778dd" providerId="LiveId" clId="{C66FFE4D-ED96-4988-8202-107D7D4A3C7A}" dt="2022-02-08T07:45:10.490" v="1377" actId="1037"/>
          <ac:cxnSpMkLst>
            <pc:docMk/>
            <pc:sldMk cId="1150130677" sldId="504"/>
            <ac:cxnSpMk id="6" creationId="{00000000-0000-0000-0000-000000000000}"/>
          </ac:cxnSpMkLst>
        </pc:cxnChg>
        <pc:cxnChg chg="mod">
          <ac:chgData name="Igor Shinkar" userId="db6eb1b41a9778dd" providerId="LiveId" clId="{C66FFE4D-ED96-4988-8202-107D7D4A3C7A}" dt="2022-02-08T07:45:05.761" v="1374" actId="1036"/>
          <ac:cxnSpMkLst>
            <pc:docMk/>
            <pc:sldMk cId="1150130677" sldId="504"/>
            <ac:cxnSpMk id="7" creationId="{00000000-0000-0000-0000-000000000000}"/>
          </ac:cxnSpMkLst>
        </pc:cxnChg>
        <pc:cxnChg chg="mod">
          <ac:chgData name="Igor Shinkar" userId="db6eb1b41a9778dd" providerId="LiveId" clId="{C66FFE4D-ED96-4988-8202-107D7D4A3C7A}" dt="2022-02-08T07:45:05.761" v="1374" actId="1036"/>
          <ac:cxnSpMkLst>
            <pc:docMk/>
            <pc:sldMk cId="1150130677" sldId="504"/>
            <ac:cxnSpMk id="8" creationId="{00000000-0000-0000-0000-000000000000}"/>
          </ac:cxnSpMkLst>
        </pc:cxnChg>
      </pc:sldChg>
      <pc:sldChg chg="modSp modAnim">
        <pc:chgData name="Igor Shinkar" userId="db6eb1b41a9778dd" providerId="LiveId" clId="{C66FFE4D-ED96-4988-8202-107D7D4A3C7A}" dt="2022-02-06T20:05:40.924" v="60" actId="6549"/>
        <pc:sldMkLst>
          <pc:docMk/>
          <pc:sldMk cId="3534024383" sldId="505"/>
        </pc:sldMkLst>
        <pc:spChg chg="mod">
          <ac:chgData name="Igor Shinkar" userId="db6eb1b41a9778dd" providerId="LiveId" clId="{C66FFE4D-ED96-4988-8202-107D7D4A3C7A}" dt="2022-02-06T20:05:40.924" v="60" actId="6549"/>
          <ac:spMkLst>
            <pc:docMk/>
            <pc:sldMk cId="3534024383" sldId="505"/>
            <ac:spMk id="3" creationId="{00000000-0000-0000-0000-000000000000}"/>
          </ac:spMkLst>
        </pc:spChg>
      </pc:sldChg>
      <pc:sldChg chg="addSp modSp mod modAnim">
        <pc:chgData name="Igor Shinkar" userId="db6eb1b41a9778dd" providerId="LiveId" clId="{C66FFE4D-ED96-4988-8202-107D7D4A3C7A}" dt="2022-02-06T20:35:10.075" v="1051" actId="14100"/>
        <pc:sldMkLst>
          <pc:docMk/>
          <pc:sldMk cId="909007371" sldId="506"/>
        </pc:sldMkLst>
        <pc:spChg chg="add mod">
          <ac:chgData name="Igor Shinkar" userId="db6eb1b41a9778dd" providerId="LiveId" clId="{C66FFE4D-ED96-4988-8202-107D7D4A3C7A}" dt="2022-02-06T20:35:10.075" v="1051" actId="14100"/>
          <ac:spMkLst>
            <pc:docMk/>
            <pc:sldMk cId="909007371" sldId="506"/>
            <ac:spMk id="4" creationId="{270057E4-9150-4307-9B4B-4BA4EDCB8A24}"/>
          </ac:spMkLst>
        </pc:spChg>
      </pc:sldChg>
      <pc:sldChg chg="modSp add mod">
        <pc:chgData name="Igor Shinkar" userId="db6eb1b41a9778dd" providerId="LiveId" clId="{C66FFE4D-ED96-4988-8202-107D7D4A3C7A}" dt="2022-02-06T20:13:52.625" v="170" actId="6549"/>
        <pc:sldMkLst>
          <pc:docMk/>
          <pc:sldMk cId="2159336625" sldId="507"/>
        </pc:sldMkLst>
        <pc:spChg chg="mod">
          <ac:chgData name="Igor Shinkar" userId="db6eb1b41a9778dd" providerId="LiveId" clId="{C66FFE4D-ED96-4988-8202-107D7D4A3C7A}" dt="2022-02-06T20:13:52.625" v="170" actId="6549"/>
          <ac:spMkLst>
            <pc:docMk/>
            <pc:sldMk cId="2159336625" sldId="507"/>
            <ac:spMk id="3" creationId="{00000000-0000-0000-0000-000000000000}"/>
          </ac:spMkLst>
        </pc:spChg>
      </pc:sldChg>
      <pc:sldChg chg="modSp add">
        <pc:chgData name="Igor Shinkar" userId="db6eb1b41a9778dd" providerId="LiveId" clId="{C66FFE4D-ED96-4988-8202-107D7D4A3C7A}" dt="2022-02-06T20:25:50.019" v="581" actId="6549"/>
        <pc:sldMkLst>
          <pc:docMk/>
          <pc:sldMk cId="1604273992" sldId="508"/>
        </pc:sldMkLst>
        <pc:spChg chg="mod">
          <ac:chgData name="Igor Shinkar" userId="db6eb1b41a9778dd" providerId="LiveId" clId="{C66FFE4D-ED96-4988-8202-107D7D4A3C7A}" dt="2022-02-06T20:25:50.019" v="581" actId="6549"/>
          <ac:spMkLst>
            <pc:docMk/>
            <pc:sldMk cId="1604273992" sldId="508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C66FFE4D-ED96-4988-8202-107D7D4A3C7A}" dt="2022-02-06T20:26:11.397" v="619" actId="20577"/>
        <pc:sldMkLst>
          <pc:docMk/>
          <pc:sldMk cId="1788072495" sldId="509"/>
        </pc:sldMkLst>
        <pc:spChg chg="mod">
          <ac:chgData name="Igor Shinkar" userId="db6eb1b41a9778dd" providerId="LiveId" clId="{C66FFE4D-ED96-4988-8202-107D7D4A3C7A}" dt="2022-02-06T20:26:11.397" v="619" actId="20577"/>
          <ac:spMkLst>
            <pc:docMk/>
            <pc:sldMk cId="1788072495" sldId="509"/>
            <ac:spMk id="18434" creationId="{00000000-0000-0000-0000-000000000000}"/>
          </ac:spMkLst>
        </pc:spChg>
      </pc:sldChg>
      <pc:sldChg chg="modSp add mod modAnim">
        <pc:chgData name="Igor Shinkar" userId="db6eb1b41a9778dd" providerId="LiveId" clId="{C66FFE4D-ED96-4988-8202-107D7D4A3C7A}" dt="2022-02-06T20:45:12.640" v="1336" actId="20577"/>
        <pc:sldMkLst>
          <pc:docMk/>
          <pc:sldMk cId="2889223758" sldId="510"/>
        </pc:sldMkLst>
        <pc:spChg chg="mod">
          <ac:chgData name="Igor Shinkar" userId="db6eb1b41a9778dd" providerId="LiveId" clId="{C66FFE4D-ED96-4988-8202-107D7D4A3C7A}" dt="2022-02-06T20:26:55.288" v="679" actId="20577"/>
          <ac:spMkLst>
            <pc:docMk/>
            <pc:sldMk cId="2889223758" sldId="510"/>
            <ac:spMk id="2" creationId="{00000000-0000-0000-0000-000000000000}"/>
          </ac:spMkLst>
        </pc:spChg>
        <pc:spChg chg="mod">
          <ac:chgData name="Igor Shinkar" userId="db6eb1b41a9778dd" providerId="LiveId" clId="{C66FFE4D-ED96-4988-8202-107D7D4A3C7A}" dt="2022-02-06T20:45:12.640" v="1336" actId="20577"/>
          <ac:spMkLst>
            <pc:docMk/>
            <pc:sldMk cId="2889223758" sldId="510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C66FFE4D-ED96-4988-8202-107D7D4A3C7A}" dt="2022-02-06T20:31:55.863" v="885" actId="20577"/>
        <pc:sldMkLst>
          <pc:docMk/>
          <pc:sldMk cId="1292961973" sldId="511"/>
        </pc:sldMkLst>
        <pc:spChg chg="mod">
          <ac:chgData name="Igor Shinkar" userId="db6eb1b41a9778dd" providerId="LiveId" clId="{C66FFE4D-ED96-4988-8202-107D7D4A3C7A}" dt="2022-02-06T20:31:55.863" v="885" actId="20577"/>
          <ac:spMkLst>
            <pc:docMk/>
            <pc:sldMk cId="1292961973" sldId="511"/>
            <ac:spMk id="3" creationId="{00000000-0000-0000-0000-000000000000}"/>
          </ac:spMkLst>
        </pc:spChg>
      </pc:sldChg>
      <pc:sldChg chg="delSp modSp add mod ord delAnim modAnim">
        <pc:chgData name="Igor Shinkar" userId="db6eb1b41a9778dd" providerId="LiveId" clId="{C66FFE4D-ED96-4988-8202-107D7D4A3C7A}" dt="2022-02-08T07:51:06.805" v="1678" actId="20577"/>
        <pc:sldMkLst>
          <pc:docMk/>
          <pc:sldMk cId="3256570792" sldId="523"/>
        </pc:sldMkLst>
        <pc:spChg chg="mod">
          <ac:chgData name="Igor Shinkar" userId="db6eb1b41a9778dd" providerId="LiveId" clId="{C66FFE4D-ED96-4988-8202-107D7D4A3C7A}" dt="2022-02-08T07:51:06.805" v="1678" actId="20577"/>
          <ac:spMkLst>
            <pc:docMk/>
            <pc:sldMk cId="3256570792" sldId="523"/>
            <ac:spMk id="2" creationId="{00000000-0000-0000-0000-000000000000}"/>
          </ac:spMkLst>
        </pc:spChg>
        <pc:spChg chg="mod">
          <ac:chgData name="Igor Shinkar" userId="db6eb1b41a9778dd" providerId="LiveId" clId="{C66FFE4D-ED96-4988-8202-107D7D4A3C7A}" dt="2022-02-08T07:50:24.731" v="1602" actId="20577"/>
          <ac:spMkLst>
            <pc:docMk/>
            <pc:sldMk cId="3256570792" sldId="523"/>
            <ac:spMk id="3" creationId="{00000000-0000-0000-0000-000000000000}"/>
          </ac:spMkLst>
        </pc:spChg>
        <pc:spChg chg="del">
          <ac:chgData name="Igor Shinkar" userId="db6eb1b41a9778dd" providerId="LiveId" clId="{C66FFE4D-ED96-4988-8202-107D7D4A3C7A}" dt="2022-02-08T07:45:25.997" v="1379" actId="478"/>
          <ac:spMkLst>
            <pc:docMk/>
            <pc:sldMk cId="3256570792" sldId="523"/>
            <ac:spMk id="9" creationId="{00000000-0000-0000-0000-000000000000}"/>
          </ac:spMkLst>
        </pc:spChg>
        <pc:cxnChg chg="del">
          <ac:chgData name="Igor Shinkar" userId="db6eb1b41a9778dd" providerId="LiveId" clId="{C66FFE4D-ED96-4988-8202-107D7D4A3C7A}" dt="2022-02-08T07:45:46.135" v="1388" actId="478"/>
          <ac:cxnSpMkLst>
            <pc:docMk/>
            <pc:sldMk cId="3256570792" sldId="523"/>
            <ac:cxnSpMk id="5" creationId="{00000000-0000-0000-0000-000000000000}"/>
          </ac:cxnSpMkLst>
        </pc:cxnChg>
        <pc:cxnChg chg="del">
          <ac:chgData name="Igor Shinkar" userId="db6eb1b41a9778dd" providerId="LiveId" clId="{C66FFE4D-ED96-4988-8202-107D7D4A3C7A}" dt="2022-02-08T07:45:44.609" v="1387" actId="478"/>
          <ac:cxnSpMkLst>
            <pc:docMk/>
            <pc:sldMk cId="3256570792" sldId="523"/>
            <ac:cxnSpMk id="6" creationId="{00000000-0000-0000-0000-000000000000}"/>
          </ac:cxnSpMkLst>
        </pc:cxnChg>
        <pc:cxnChg chg="del">
          <ac:chgData name="Igor Shinkar" userId="db6eb1b41a9778dd" providerId="LiveId" clId="{C66FFE4D-ED96-4988-8202-107D7D4A3C7A}" dt="2022-02-08T07:48:43.426" v="1474" actId="478"/>
          <ac:cxnSpMkLst>
            <pc:docMk/>
            <pc:sldMk cId="3256570792" sldId="523"/>
            <ac:cxnSpMk id="7" creationId="{00000000-0000-0000-0000-000000000000}"/>
          </ac:cxnSpMkLst>
        </pc:cxnChg>
        <pc:cxnChg chg="del">
          <ac:chgData name="Igor Shinkar" userId="db6eb1b41a9778dd" providerId="LiveId" clId="{C66FFE4D-ED96-4988-8202-107D7D4A3C7A}" dt="2022-02-08T07:48:41.903" v="1473" actId="478"/>
          <ac:cxnSpMkLst>
            <pc:docMk/>
            <pc:sldMk cId="3256570792" sldId="523"/>
            <ac:cxnSpMk id="8" creationId="{00000000-0000-0000-0000-000000000000}"/>
          </ac:cxnSpMkLst>
        </pc:cxnChg>
      </pc:sldChg>
    </pc:docChg>
  </pc:docChgLst>
  <pc:docChgLst>
    <pc:chgData name="Igor Shinkar" userId="db6eb1b41a9778dd" providerId="LiveId" clId="{532CE81B-537F-4D23-9EBD-3CAD145A3C35}"/>
    <pc:docChg chg="modSld">
      <pc:chgData name="Igor Shinkar" userId="db6eb1b41a9778dd" providerId="LiveId" clId="{532CE81B-537F-4D23-9EBD-3CAD145A3C35}" dt="2022-03-16T03:51:32.141" v="39" actId="20577"/>
      <pc:docMkLst>
        <pc:docMk/>
      </pc:docMkLst>
      <pc:sldChg chg="modSp">
        <pc:chgData name="Igor Shinkar" userId="db6eb1b41a9778dd" providerId="LiveId" clId="{532CE81B-537F-4D23-9EBD-3CAD145A3C35}" dt="2022-03-16T03:51:32.141" v="39" actId="20577"/>
        <pc:sldMkLst>
          <pc:docMk/>
          <pc:sldMk cId="2073658799" sldId="430"/>
        </pc:sldMkLst>
        <pc:spChg chg="mod">
          <ac:chgData name="Igor Shinkar" userId="db6eb1b41a9778dd" providerId="LiveId" clId="{532CE81B-537F-4D23-9EBD-3CAD145A3C35}" dt="2022-03-16T03:51:32.141" v="39" actId="20577"/>
          <ac:spMkLst>
            <pc:docMk/>
            <pc:sldMk cId="2073658799" sldId="430"/>
            <ac:spMk id="3" creationId="{00000000-0000-0000-0000-000000000000}"/>
          </ac:spMkLst>
        </pc:spChg>
      </pc:sldChg>
    </pc:docChg>
  </pc:docChgLst>
  <pc:docChgLst>
    <pc:chgData name="Igor Shinkar" userId="db6eb1b41a9778dd" providerId="LiveId" clId="{34AB2667-ABEA-4C57-B4E9-385F9D913571}"/>
    <pc:docChg chg="undo custSel addSld delSld modSld sldOrd">
      <pc:chgData name="Igor Shinkar" userId="db6eb1b41a9778dd" providerId="LiveId" clId="{34AB2667-ABEA-4C57-B4E9-385F9D913571}" dt="2022-02-09T21:20:29.036" v="5200" actId="20577"/>
      <pc:docMkLst>
        <pc:docMk/>
      </pc:docMkLst>
      <pc:sldChg chg="modSp mod">
        <pc:chgData name="Igor Shinkar" userId="db6eb1b41a9778dd" providerId="LiveId" clId="{34AB2667-ABEA-4C57-B4E9-385F9D913571}" dt="2022-02-08T07:51:20.025" v="1" actId="20577"/>
        <pc:sldMkLst>
          <pc:docMk/>
          <pc:sldMk cId="0" sldId="256"/>
        </pc:sldMkLst>
        <pc:spChg chg="mod">
          <ac:chgData name="Igor Shinkar" userId="db6eb1b41a9778dd" providerId="LiveId" clId="{34AB2667-ABEA-4C57-B4E9-385F9D913571}" dt="2022-02-08T07:51:20.025" v="1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add del mod">
        <pc:chgData name="Igor Shinkar" userId="db6eb1b41a9778dd" providerId="LiveId" clId="{34AB2667-ABEA-4C57-B4E9-385F9D913571}" dt="2022-02-08T08:01:32.365" v="38" actId="47"/>
        <pc:sldMkLst>
          <pc:docMk/>
          <pc:sldMk cId="2575486170" sldId="310"/>
        </pc:sldMkLst>
        <pc:spChg chg="mod">
          <ac:chgData name="Igor Shinkar" userId="db6eb1b41a9778dd" providerId="LiveId" clId="{34AB2667-ABEA-4C57-B4E9-385F9D913571}" dt="2022-02-08T08:01:02.205" v="30" actId="21"/>
          <ac:spMkLst>
            <pc:docMk/>
            <pc:sldMk cId="2575486170" sldId="310"/>
            <ac:spMk id="35841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01:09.557" v="32" actId="21"/>
          <ac:spMkLst>
            <pc:docMk/>
            <pc:sldMk cId="2575486170" sldId="310"/>
            <ac:spMk id="35842" creationId="{00000000-0000-0000-0000-000000000000}"/>
          </ac:spMkLst>
        </pc:spChg>
      </pc:sldChg>
      <pc:sldChg chg="add del">
        <pc:chgData name="Igor Shinkar" userId="db6eb1b41a9778dd" providerId="LiveId" clId="{34AB2667-ABEA-4C57-B4E9-385F9D913571}" dt="2022-02-08T08:02:10.385" v="59" actId="47"/>
        <pc:sldMkLst>
          <pc:docMk/>
          <pc:sldMk cId="667346118" sldId="313"/>
        </pc:sldMkLst>
      </pc:sldChg>
      <pc:sldChg chg="modSp add del mod">
        <pc:chgData name="Igor Shinkar" userId="db6eb1b41a9778dd" providerId="LiveId" clId="{34AB2667-ABEA-4C57-B4E9-385F9D913571}" dt="2022-02-08T08:07:03.414" v="300" actId="47"/>
        <pc:sldMkLst>
          <pc:docMk/>
          <pc:sldMk cId="2206639197" sldId="314"/>
        </pc:sldMkLst>
        <pc:spChg chg="mod">
          <ac:chgData name="Igor Shinkar" userId="db6eb1b41a9778dd" providerId="LiveId" clId="{34AB2667-ABEA-4C57-B4E9-385F9D913571}" dt="2022-02-08T08:04:27.592" v="123" actId="1037"/>
          <ac:spMkLst>
            <pc:docMk/>
            <pc:sldMk cId="2206639197" sldId="314"/>
            <ac:spMk id="6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04:27.592" v="123" actId="1037"/>
          <ac:spMkLst>
            <pc:docMk/>
            <pc:sldMk cId="2206639197" sldId="314"/>
            <ac:spMk id="7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04:27.592" v="123" actId="1037"/>
          <ac:spMkLst>
            <pc:docMk/>
            <pc:sldMk cId="2206639197" sldId="314"/>
            <ac:spMk id="11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04:27.592" v="123" actId="1037"/>
          <ac:spMkLst>
            <pc:docMk/>
            <pc:sldMk cId="2206639197" sldId="314"/>
            <ac:spMk id="12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04:27.592" v="123" actId="1037"/>
          <ac:spMkLst>
            <pc:docMk/>
            <pc:sldMk cId="2206639197" sldId="314"/>
            <ac:spMk id="21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04:27.592" v="123" actId="1037"/>
          <ac:spMkLst>
            <pc:docMk/>
            <pc:sldMk cId="2206639197" sldId="314"/>
            <ac:spMk id="22" creationId="{00000000-0000-0000-0000-000000000000}"/>
          </ac:spMkLst>
        </pc:spChg>
        <pc:cxnChg chg="mod">
          <ac:chgData name="Igor Shinkar" userId="db6eb1b41a9778dd" providerId="LiveId" clId="{34AB2667-ABEA-4C57-B4E9-385F9D913571}" dt="2022-02-08T08:04:27.592" v="123" actId="1037"/>
          <ac:cxnSpMkLst>
            <pc:docMk/>
            <pc:sldMk cId="2206639197" sldId="314"/>
            <ac:cxnSpMk id="3" creationId="{00000000-0000-0000-0000-000000000000}"/>
          </ac:cxnSpMkLst>
        </pc:cxnChg>
        <pc:cxnChg chg="mod">
          <ac:chgData name="Igor Shinkar" userId="db6eb1b41a9778dd" providerId="LiveId" clId="{34AB2667-ABEA-4C57-B4E9-385F9D913571}" dt="2022-02-08T08:04:27.592" v="123" actId="1037"/>
          <ac:cxnSpMkLst>
            <pc:docMk/>
            <pc:sldMk cId="2206639197" sldId="314"/>
            <ac:cxnSpMk id="13" creationId="{00000000-0000-0000-0000-000000000000}"/>
          </ac:cxnSpMkLst>
        </pc:cxnChg>
        <pc:cxnChg chg="mod">
          <ac:chgData name="Igor Shinkar" userId="db6eb1b41a9778dd" providerId="LiveId" clId="{34AB2667-ABEA-4C57-B4E9-385F9D913571}" dt="2022-02-08T08:04:27.592" v="123" actId="1037"/>
          <ac:cxnSpMkLst>
            <pc:docMk/>
            <pc:sldMk cId="2206639197" sldId="314"/>
            <ac:cxnSpMk id="23" creationId="{00000000-0000-0000-0000-000000000000}"/>
          </ac:cxnSpMkLst>
        </pc:cxnChg>
      </pc:sldChg>
      <pc:sldChg chg="modSp add del mod modAnim">
        <pc:chgData name="Igor Shinkar" userId="db6eb1b41a9778dd" providerId="LiveId" clId="{34AB2667-ABEA-4C57-B4E9-385F9D913571}" dt="2022-02-08T07:52:21.287" v="9" actId="5793"/>
        <pc:sldMkLst>
          <pc:docMk/>
          <pc:sldMk cId="1348404624" sldId="362"/>
        </pc:sldMkLst>
        <pc:spChg chg="mod">
          <ac:chgData name="Igor Shinkar" userId="db6eb1b41a9778dd" providerId="LiveId" clId="{34AB2667-ABEA-4C57-B4E9-385F9D913571}" dt="2022-02-08T07:52:18.097" v="7" actId="20577"/>
          <ac:spMkLst>
            <pc:docMk/>
            <pc:sldMk cId="1348404624" sldId="362"/>
            <ac:spMk id="2" creationId="{00000000-0000-0000-0000-000000000000}"/>
          </ac:spMkLst>
        </pc:spChg>
        <pc:spChg chg="mod">
          <ac:chgData name="Igor Shinkar" userId="db6eb1b41a9778dd" providerId="LiveId" clId="{34AB2667-ABEA-4C57-B4E9-385F9D913571}" dt="2022-02-08T07:52:21.287" v="9" actId="5793"/>
          <ac:spMkLst>
            <pc:docMk/>
            <pc:sldMk cId="1348404624" sldId="362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283923114" sldId="364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642958585" sldId="367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214880161" sldId="368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327354254" sldId="369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590251965" sldId="371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368749123" sldId="372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09444367" sldId="373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164874547" sldId="449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40649990" sldId="464"/>
        </pc:sldMkLst>
      </pc:sldChg>
      <pc:sldChg chg="modSp mod">
        <pc:chgData name="Igor Shinkar" userId="db6eb1b41a9778dd" providerId="LiveId" clId="{34AB2667-ABEA-4C57-B4E9-385F9D913571}" dt="2022-02-08T07:52:29.469" v="22" actId="20577"/>
        <pc:sldMkLst>
          <pc:docMk/>
          <pc:sldMk cId="1199358337" sldId="499"/>
        </pc:sldMkLst>
        <pc:spChg chg="mod">
          <ac:chgData name="Igor Shinkar" userId="db6eb1b41a9778dd" providerId="LiveId" clId="{34AB2667-ABEA-4C57-B4E9-385F9D913571}" dt="2022-02-08T07:52:29.469" v="22" actId="20577"/>
          <ac:spMkLst>
            <pc:docMk/>
            <pc:sldMk cId="1199358337" sldId="499"/>
            <ac:spMk id="3" creationId="{00000000-0000-0000-0000-000000000000}"/>
          </ac:spMkLst>
        </pc:spChg>
      </pc:sldChg>
      <pc:sldChg chg="modSp add mod modAnim">
        <pc:chgData name="Igor Shinkar" userId="db6eb1b41a9778dd" providerId="LiveId" clId="{34AB2667-ABEA-4C57-B4E9-385F9D913571}" dt="2022-02-09T20:32:44.164" v="4603" actId="6549"/>
        <pc:sldMkLst>
          <pc:docMk/>
          <pc:sldMk cId="3757525877" sldId="500"/>
        </pc:sldMkLst>
        <pc:spChg chg="mod">
          <ac:chgData name="Igor Shinkar" userId="db6eb1b41a9778dd" providerId="LiveId" clId="{34AB2667-ABEA-4C57-B4E9-385F9D913571}" dt="2022-02-08T08:01:06.325" v="31"/>
          <ac:spMkLst>
            <pc:docMk/>
            <pc:sldMk cId="3757525877" sldId="500"/>
            <ac:spMk id="2" creationId="{00000000-0000-0000-0000-000000000000}"/>
          </ac:spMkLst>
        </pc:spChg>
        <pc:spChg chg="mod">
          <ac:chgData name="Igor Shinkar" userId="db6eb1b41a9778dd" providerId="LiveId" clId="{34AB2667-ABEA-4C57-B4E9-385F9D913571}" dt="2022-02-09T20:32:44.164" v="4603" actId="6549"/>
          <ac:spMkLst>
            <pc:docMk/>
            <pc:sldMk cId="3757525877" sldId="500"/>
            <ac:spMk id="3" creationId="{00000000-0000-0000-0000-000000000000}"/>
          </ac:spMkLst>
        </pc:spChg>
      </pc:sldChg>
      <pc:sldChg chg="add del">
        <pc:chgData name="Igor Shinkar" userId="db6eb1b41a9778dd" providerId="LiveId" clId="{34AB2667-ABEA-4C57-B4E9-385F9D913571}" dt="2022-02-08T08:00:19.085" v="26" actId="47"/>
        <pc:sldMkLst>
          <pc:docMk/>
          <pc:sldMk cId="4010732284" sldId="500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22001591" sldId="501"/>
        </pc:sldMkLst>
      </pc:sldChg>
      <pc:sldChg chg="modSp add mod modAnim">
        <pc:chgData name="Igor Shinkar" userId="db6eb1b41a9778dd" providerId="LiveId" clId="{34AB2667-ABEA-4C57-B4E9-385F9D913571}" dt="2022-02-08T08:03:53.464" v="95" actId="20577"/>
        <pc:sldMkLst>
          <pc:docMk/>
          <pc:sldMk cId="3927156886" sldId="501"/>
        </pc:sldMkLst>
        <pc:spChg chg="mod">
          <ac:chgData name="Igor Shinkar" userId="db6eb1b41a9778dd" providerId="LiveId" clId="{34AB2667-ABEA-4C57-B4E9-385F9D913571}" dt="2022-02-08T08:03:53.464" v="95" actId="20577"/>
          <ac:spMkLst>
            <pc:docMk/>
            <pc:sldMk cId="3927156886" sldId="501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515108027" sldId="502"/>
        </pc:sldMkLst>
      </pc:sldChg>
      <pc:sldChg chg="addSp modSp add mod modAnim">
        <pc:chgData name="Igor Shinkar" userId="db6eb1b41a9778dd" providerId="LiveId" clId="{34AB2667-ABEA-4C57-B4E9-385F9D913571}" dt="2022-02-08T08:06:53.545" v="299" actId="1038"/>
        <pc:sldMkLst>
          <pc:docMk/>
          <pc:sldMk cId="594380451" sldId="502"/>
        </pc:sldMkLst>
        <pc:spChg chg="mod">
          <ac:chgData name="Igor Shinkar" userId="db6eb1b41a9778dd" providerId="LiveId" clId="{34AB2667-ABEA-4C57-B4E9-385F9D913571}" dt="2022-02-08T08:06:13.840" v="288" actId="20577"/>
          <ac:spMkLst>
            <pc:docMk/>
            <pc:sldMk cId="594380451" sldId="502"/>
            <ac:spMk id="3" creationId="{00000000-0000-0000-0000-000000000000}"/>
          </ac:spMkLst>
        </pc:spChg>
        <pc:spChg chg="add mod">
          <ac:chgData name="Igor Shinkar" userId="db6eb1b41a9778dd" providerId="LiveId" clId="{34AB2667-ABEA-4C57-B4E9-385F9D913571}" dt="2022-02-08T08:06:47.205" v="297" actId="1038"/>
          <ac:spMkLst>
            <pc:docMk/>
            <pc:sldMk cId="594380451" sldId="502"/>
            <ac:spMk id="4" creationId="{6E09ACD0-847F-4952-847B-A0356CC3F0E1}"/>
          </ac:spMkLst>
        </pc:spChg>
        <pc:spChg chg="add mod">
          <ac:chgData name="Igor Shinkar" userId="db6eb1b41a9778dd" providerId="LiveId" clId="{34AB2667-ABEA-4C57-B4E9-385F9D913571}" dt="2022-02-08T08:06:00.610" v="271" actId="1036"/>
          <ac:spMkLst>
            <pc:docMk/>
            <pc:sldMk cId="594380451" sldId="502"/>
            <ac:spMk id="5" creationId="{C082ED55-E78C-448E-90C8-2D72007CA6F1}"/>
          </ac:spMkLst>
        </pc:spChg>
        <pc:spChg chg="add mod">
          <ac:chgData name="Igor Shinkar" userId="db6eb1b41a9778dd" providerId="LiveId" clId="{34AB2667-ABEA-4C57-B4E9-385F9D913571}" dt="2022-02-08T08:06:48.553" v="298" actId="1038"/>
          <ac:spMkLst>
            <pc:docMk/>
            <pc:sldMk cId="594380451" sldId="502"/>
            <ac:spMk id="7" creationId="{AEA0A8CA-AEE6-46B9-AA1D-10523CC3FA53}"/>
          </ac:spMkLst>
        </pc:spChg>
        <pc:spChg chg="add mod">
          <ac:chgData name="Igor Shinkar" userId="db6eb1b41a9778dd" providerId="LiveId" clId="{34AB2667-ABEA-4C57-B4E9-385F9D913571}" dt="2022-02-08T08:06:00.610" v="271" actId="1036"/>
          <ac:spMkLst>
            <pc:docMk/>
            <pc:sldMk cId="594380451" sldId="502"/>
            <ac:spMk id="8" creationId="{FE8CB96D-61CE-48D6-8F6C-8B7B575983C1}"/>
          </ac:spMkLst>
        </pc:spChg>
        <pc:spChg chg="add mod">
          <ac:chgData name="Igor Shinkar" userId="db6eb1b41a9778dd" providerId="LiveId" clId="{34AB2667-ABEA-4C57-B4E9-385F9D913571}" dt="2022-02-08T08:06:53.545" v="299" actId="1038"/>
          <ac:spMkLst>
            <pc:docMk/>
            <pc:sldMk cId="594380451" sldId="502"/>
            <ac:spMk id="10" creationId="{73714451-144E-4B24-B87D-D0A4E8F623B0}"/>
          </ac:spMkLst>
        </pc:spChg>
        <pc:spChg chg="add mod">
          <ac:chgData name="Igor Shinkar" userId="db6eb1b41a9778dd" providerId="LiveId" clId="{34AB2667-ABEA-4C57-B4E9-385F9D913571}" dt="2022-02-08T08:06:00.610" v="271" actId="1036"/>
          <ac:spMkLst>
            <pc:docMk/>
            <pc:sldMk cId="594380451" sldId="502"/>
            <ac:spMk id="11" creationId="{1C318F3D-3D40-44DC-B0AF-DE03DB2A6EBE}"/>
          </ac:spMkLst>
        </pc:spChg>
        <pc:cxnChg chg="add mod">
          <ac:chgData name="Igor Shinkar" userId="db6eb1b41a9778dd" providerId="LiveId" clId="{34AB2667-ABEA-4C57-B4E9-385F9D913571}" dt="2022-02-08T08:06:47.205" v="297" actId="1038"/>
          <ac:cxnSpMkLst>
            <pc:docMk/>
            <pc:sldMk cId="594380451" sldId="502"/>
            <ac:cxnSpMk id="6" creationId="{A3ABD98F-DEF9-43A9-94CA-FB378C9B7A16}"/>
          </ac:cxnSpMkLst>
        </pc:cxnChg>
        <pc:cxnChg chg="add mod">
          <ac:chgData name="Igor Shinkar" userId="db6eb1b41a9778dd" providerId="LiveId" clId="{34AB2667-ABEA-4C57-B4E9-385F9D913571}" dt="2022-02-08T08:06:48.553" v="298" actId="1038"/>
          <ac:cxnSpMkLst>
            <pc:docMk/>
            <pc:sldMk cId="594380451" sldId="502"/>
            <ac:cxnSpMk id="9" creationId="{67A74A9A-6D94-4B9C-AE12-9B47AAAD96C0}"/>
          </ac:cxnSpMkLst>
        </pc:cxnChg>
        <pc:cxnChg chg="add mod">
          <ac:chgData name="Igor Shinkar" userId="db6eb1b41a9778dd" providerId="LiveId" clId="{34AB2667-ABEA-4C57-B4E9-385F9D913571}" dt="2022-02-08T08:06:53.545" v="299" actId="1038"/>
          <ac:cxnSpMkLst>
            <pc:docMk/>
            <pc:sldMk cId="594380451" sldId="502"/>
            <ac:cxnSpMk id="12" creationId="{0B85DEC3-036A-47A0-BE64-217F7DA87E57}"/>
          </ac:cxnSpMkLst>
        </pc:cxn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33809322" sldId="503"/>
        </pc:sldMkLst>
      </pc:sldChg>
      <pc:sldChg chg="addSp modSp add mod modAnim">
        <pc:chgData name="Igor Shinkar" userId="db6eb1b41a9778dd" providerId="LiveId" clId="{34AB2667-ABEA-4C57-B4E9-385F9D913571}" dt="2022-02-09T20:39:21.700" v="4620" actId="20577"/>
        <pc:sldMkLst>
          <pc:docMk/>
          <pc:sldMk cId="2409439770" sldId="503"/>
        </pc:sldMkLst>
        <pc:spChg chg="mod">
          <ac:chgData name="Igor Shinkar" userId="db6eb1b41a9778dd" providerId="LiveId" clId="{34AB2667-ABEA-4C57-B4E9-385F9D913571}" dt="2022-02-09T20:39:21.700" v="4620" actId="20577"/>
          <ac:spMkLst>
            <pc:docMk/>
            <pc:sldMk cId="2409439770" sldId="503"/>
            <ac:spMk id="3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4" creationId="{6E09ACD0-847F-4952-847B-A0356CC3F0E1}"/>
          </ac:spMkLst>
        </pc:spChg>
        <pc:spChg chg="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5" creationId="{C082ED55-E78C-448E-90C8-2D72007CA6F1}"/>
          </ac:spMkLst>
        </pc:spChg>
        <pc:spChg chg="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7" creationId="{AEA0A8CA-AEE6-46B9-AA1D-10523CC3FA53}"/>
          </ac:spMkLst>
        </pc:spChg>
        <pc:spChg chg="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8" creationId="{FE8CB96D-61CE-48D6-8F6C-8B7B575983C1}"/>
          </ac:spMkLst>
        </pc:spChg>
        <pc:spChg chg="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10" creationId="{73714451-144E-4B24-B87D-D0A4E8F623B0}"/>
          </ac:spMkLst>
        </pc:spChg>
        <pc:spChg chg="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11" creationId="{1C318F3D-3D40-44DC-B0AF-DE03DB2A6EBE}"/>
          </ac:spMkLst>
        </pc:spChg>
        <pc:spChg chg="add 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14" creationId="{12FB6B3E-81F4-485C-B492-A7F20491A909}"/>
          </ac:spMkLst>
        </pc:spChg>
        <pc:cxnChg chg="mod">
          <ac:chgData name="Igor Shinkar" userId="db6eb1b41a9778dd" providerId="LiveId" clId="{34AB2667-ABEA-4C57-B4E9-385F9D913571}" dt="2022-02-08T08:11:08.650" v="614" actId="1037"/>
          <ac:cxnSpMkLst>
            <pc:docMk/>
            <pc:sldMk cId="2409439770" sldId="503"/>
            <ac:cxnSpMk id="6" creationId="{A3ABD98F-DEF9-43A9-94CA-FB378C9B7A16}"/>
          </ac:cxnSpMkLst>
        </pc:cxnChg>
        <pc:cxnChg chg="mod">
          <ac:chgData name="Igor Shinkar" userId="db6eb1b41a9778dd" providerId="LiveId" clId="{34AB2667-ABEA-4C57-B4E9-385F9D913571}" dt="2022-02-08T08:11:08.650" v="614" actId="1037"/>
          <ac:cxnSpMkLst>
            <pc:docMk/>
            <pc:sldMk cId="2409439770" sldId="503"/>
            <ac:cxnSpMk id="9" creationId="{67A74A9A-6D94-4B9C-AE12-9B47AAAD96C0}"/>
          </ac:cxnSpMkLst>
        </pc:cxnChg>
        <pc:cxnChg chg="mod">
          <ac:chgData name="Igor Shinkar" userId="db6eb1b41a9778dd" providerId="LiveId" clId="{34AB2667-ABEA-4C57-B4E9-385F9D913571}" dt="2022-02-08T08:11:08.650" v="614" actId="1037"/>
          <ac:cxnSpMkLst>
            <pc:docMk/>
            <pc:sldMk cId="2409439770" sldId="503"/>
            <ac:cxnSpMk id="12" creationId="{0B85DEC3-036A-47A0-BE64-217F7DA87E57}"/>
          </ac:cxnSpMkLst>
        </pc:cxnChg>
        <pc:cxnChg chg="add mod">
          <ac:chgData name="Igor Shinkar" userId="db6eb1b41a9778dd" providerId="LiveId" clId="{34AB2667-ABEA-4C57-B4E9-385F9D913571}" dt="2022-02-08T08:11:08.650" v="614" actId="1037"/>
          <ac:cxnSpMkLst>
            <pc:docMk/>
            <pc:sldMk cId="2409439770" sldId="503"/>
            <ac:cxnSpMk id="15" creationId="{2B945FFC-160A-4699-AEDD-EA9BCEE2D2F2}"/>
          </ac:cxnSpMkLst>
        </pc:cxn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150130677" sldId="504"/>
        </pc:sldMkLst>
      </pc:sldChg>
      <pc:sldChg chg="modSp add mod modAnim">
        <pc:chgData name="Igor Shinkar" userId="db6eb1b41a9778dd" providerId="LiveId" clId="{34AB2667-ABEA-4C57-B4E9-385F9D913571}" dt="2022-02-08T08:14:01.921" v="886" actId="20577"/>
        <pc:sldMkLst>
          <pc:docMk/>
          <pc:sldMk cId="2498393947" sldId="504"/>
        </pc:sldMkLst>
        <pc:spChg chg="mod">
          <ac:chgData name="Igor Shinkar" userId="db6eb1b41a9778dd" providerId="LiveId" clId="{34AB2667-ABEA-4C57-B4E9-385F9D913571}" dt="2022-02-08T08:10:45.802" v="554" actId="20577"/>
          <ac:spMkLst>
            <pc:docMk/>
            <pc:sldMk cId="2498393947" sldId="504"/>
            <ac:spMk id="2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14:01.921" v="886" actId="20577"/>
          <ac:spMkLst>
            <pc:docMk/>
            <pc:sldMk cId="2498393947" sldId="504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34AB2667-ABEA-4C57-B4E9-385F9D913571}" dt="2022-02-08T08:13:48.844" v="862" actId="6549"/>
        <pc:sldMkLst>
          <pc:docMk/>
          <pc:sldMk cId="3498019709" sldId="505"/>
        </pc:sldMkLst>
        <pc:spChg chg="mod">
          <ac:chgData name="Igor Shinkar" userId="db6eb1b41a9778dd" providerId="LiveId" clId="{34AB2667-ABEA-4C57-B4E9-385F9D913571}" dt="2022-02-08T08:13:48.844" v="862" actId="6549"/>
          <ac:spMkLst>
            <pc:docMk/>
            <pc:sldMk cId="3498019709" sldId="505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3534024383" sldId="505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909007371" sldId="506"/>
        </pc:sldMkLst>
      </pc:sldChg>
      <pc:sldChg chg="modSp add mod">
        <pc:chgData name="Igor Shinkar" userId="db6eb1b41a9778dd" providerId="LiveId" clId="{34AB2667-ABEA-4C57-B4E9-385F9D913571}" dt="2022-02-08T14:29:00.913" v="2973" actId="20577"/>
        <pc:sldMkLst>
          <pc:docMk/>
          <pc:sldMk cId="3383331164" sldId="506"/>
        </pc:sldMkLst>
        <pc:spChg chg="mod">
          <ac:chgData name="Igor Shinkar" userId="db6eb1b41a9778dd" providerId="LiveId" clId="{34AB2667-ABEA-4C57-B4E9-385F9D913571}" dt="2022-02-08T14:29:00.913" v="2973" actId="20577"/>
          <ac:spMkLst>
            <pc:docMk/>
            <pc:sldMk cId="3383331164" sldId="506"/>
            <ac:spMk id="3" creationId="{00000000-0000-0000-0000-000000000000}"/>
          </ac:spMkLst>
        </pc:spChg>
      </pc:sldChg>
      <pc:sldChg chg="modSp add mod ord modAnim">
        <pc:chgData name="Igor Shinkar" userId="db6eb1b41a9778dd" providerId="LiveId" clId="{34AB2667-ABEA-4C57-B4E9-385F9D913571}" dt="2022-02-08T14:31:50.060" v="3154"/>
        <pc:sldMkLst>
          <pc:docMk/>
          <pc:sldMk cId="584232696" sldId="507"/>
        </pc:sldMkLst>
        <pc:spChg chg="mod">
          <ac:chgData name="Igor Shinkar" userId="db6eb1b41a9778dd" providerId="LiveId" clId="{34AB2667-ABEA-4C57-B4E9-385F9D913571}" dt="2022-02-08T08:13:58.281" v="885" actId="20577"/>
          <ac:spMkLst>
            <pc:docMk/>
            <pc:sldMk cId="584232696" sldId="507"/>
            <ac:spMk id="2" creationId="{00000000-0000-0000-0000-000000000000}"/>
          </ac:spMkLst>
        </pc:spChg>
        <pc:spChg chg="mod">
          <ac:chgData name="Igor Shinkar" userId="db6eb1b41a9778dd" providerId="LiveId" clId="{34AB2667-ABEA-4C57-B4E9-385F9D913571}" dt="2022-02-08T14:31:34.787" v="3152" actId="20577"/>
          <ac:spMkLst>
            <pc:docMk/>
            <pc:sldMk cId="584232696" sldId="507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159336625" sldId="507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604273992" sldId="508"/>
        </pc:sldMkLst>
      </pc:sldChg>
      <pc:sldChg chg="addSp modSp add mod modAnim">
        <pc:chgData name="Igor Shinkar" userId="db6eb1b41a9778dd" providerId="LiveId" clId="{34AB2667-ABEA-4C57-B4E9-385F9D913571}" dt="2022-02-08T14:32:12.630" v="3160" actId="14100"/>
        <pc:sldMkLst>
          <pc:docMk/>
          <pc:sldMk cId="3427526919" sldId="508"/>
        </pc:sldMkLst>
        <pc:spChg chg="mod">
          <ac:chgData name="Igor Shinkar" userId="db6eb1b41a9778dd" providerId="LiveId" clId="{34AB2667-ABEA-4C57-B4E9-385F9D913571}" dt="2022-02-08T14:20:25.602" v="2287" actId="6549"/>
          <ac:spMkLst>
            <pc:docMk/>
            <pc:sldMk cId="3427526919" sldId="508"/>
            <ac:spMk id="3" creationId="{00000000-0000-0000-0000-000000000000}"/>
          </ac:spMkLst>
        </pc:spChg>
        <pc:spChg chg="add mod">
          <ac:chgData name="Igor Shinkar" userId="db6eb1b41a9778dd" providerId="LiveId" clId="{34AB2667-ABEA-4C57-B4E9-385F9D913571}" dt="2022-02-08T08:22:01.360" v="1727" actId="14100"/>
          <ac:spMkLst>
            <pc:docMk/>
            <pc:sldMk cId="3427526919" sldId="508"/>
            <ac:spMk id="4" creationId="{20A51A45-403F-44EC-BB89-346025446B99}"/>
          </ac:spMkLst>
        </pc:spChg>
        <pc:spChg chg="add mod">
          <ac:chgData name="Igor Shinkar" userId="db6eb1b41a9778dd" providerId="LiveId" clId="{34AB2667-ABEA-4C57-B4E9-385F9D913571}" dt="2022-02-08T08:24:00.366" v="1800" actId="255"/>
          <ac:spMkLst>
            <pc:docMk/>
            <pc:sldMk cId="3427526919" sldId="508"/>
            <ac:spMk id="5" creationId="{3453B4D2-616D-4F9E-8152-B44BFBEB8626}"/>
          </ac:spMkLst>
        </pc:spChg>
        <pc:spChg chg="add mod">
          <ac:chgData name="Igor Shinkar" userId="db6eb1b41a9778dd" providerId="LiveId" clId="{34AB2667-ABEA-4C57-B4E9-385F9D913571}" dt="2022-02-08T08:22:22.207" v="1731" actId="14100"/>
          <ac:spMkLst>
            <pc:docMk/>
            <pc:sldMk cId="3427526919" sldId="508"/>
            <ac:spMk id="7" creationId="{9DE1ACFD-0E89-457A-A01B-9F1431E7E994}"/>
          </ac:spMkLst>
        </pc:spChg>
        <pc:spChg chg="add mod">
          <ac:chgData name="Igor Shinkar" userId="db6eb1b41a9778dd" providerId="LiveId" clId="{34AB2667-ABEA-4C57-B4E9-385F9D913571}" dt="2022-02-08T14:32:12.630" v="3160" actId="14100"/>
          <ac:spMkLst>
            <pc:docMk/>
            <pc:sldMk cId="3427526919" sldId="508"/>
            <ac:spMk id="34" creationId="{0D405845-44A9-4C29-B6C9-FCCD9EA8D8E3}"/>
          </ac:spMkLst>
        </pc:spChg>
        <pc:cxnChg chg="add mod">
          <ac:chgData name="Igor Shinkar" userId="db6eb1b41a9778dd" providerId="LiveId" clId="{34AB2667-ABEA-4C57-B4E9-385F9D913571}" dt="2022-02-08T08:23:41.638" v="1798" actId="1076"/>
          <ac:cxnSpMkLst>
            <pc:docMk/>
            <pc:sldMk cId="3427526919" sldId="508"/>
            <ac:cxnSpMk id="6" creationId="{7EAF330B-9E7F-4DAB-895E-051FB880D3CA}"/>
          </ac:cxnSpMkLst>
        </pc:cxnChg>
        <pc:cxnChg chg="add mod">
          <ac:chgData name="Igor Shinkar" userId="db6eb1b41a9778dd" providerId="LiveId" clId="{34AB2667-ABEA-4C57-B4E9-385F9D913571}" dt="2022-02-08T08:23:41.638" v="1798" actId="1076"/>
          <ac:cxnSpMkLst>
            <pc:docMk/>
            <pc:sldMk cId="3427526919" sldId="508"/>
            <ac:cxnSpMk id="8" creationId="{CCF8749E-2ADA-4F91-BCC2-3CBB3EADC2D0}"/>
          </ac:cxnSpMkLst>
        </pc:cxnChg>
      </pc:sldChg>
      <pc:sldChg chg="addSp delSp modSp add mod delAnim modAnim">
        <pc:chgData name="Igor Shinkar" userId="db6eb1b41a9778dd" providerId="LiveId" clId="{34AB2667-ABEA-4C57-B4E9-385F9D913571}" dt="2022-02-08T14:32:28.656" v="3171" actId="20577"/>
        <pc:sldMkLst>
          <pc:docMk/>
          <pc:sldMk cId="1033112375" sldId="509"/>
        </pc:sldMkLst>
        <pc:spChg chg="mod">
          <ac:chgData name="Igor Shinkar" userId="db6eb1b41a9778dd" providerId="LiveId" clId="{34AB2667-ABEA-4C57-B4E9-385F9D913571}" dt="2022-02-08T14:32:28.656" v="3171" actId="20577"/>
          <ac:spMkLst>
            <pc:docMk/>
            <pc:sldMk cId="1033112375" sldId="509"/>
            <ac:spMk id="3" creationId="{00000000-0000-0000-0000-000000000000}"/>
          </ac:spMkLst>
        </pc:spChg>
        <pc:spChg chg="del">
          <ac:chgData name="Igor Shinkar" userId="db6eb1b41a9778dd" providerId="LiveId" clId="{34AB2667-ABEA-4C57-B4E9-385F9D913571}" dt="2022-02-08T08:28:47.474" v="1909" actId="478"/>
          <ac:spMkLst>
            <pc:docMk/>
            <pc:sldMk cId="1033112375" sldId="509"/>
            <ac:spMk id="4" creationId="{20A51A45-403F-44EC-BB89-346025446B99}"/>
          </ac:spMkLst>
        </pc:spChg>
        <pc:spChg chg="del">
          <ac:chgData name="Igor Shinkar" userId="db6eb1b41a9778dd" providerId="LiveId" clId="{34AB2667-ABEA-4C57-B4E9-385F9D913571}" dt="2022-02-08T08:28:47.474" v="1909" actId="478"/>
          <ac:spMkLst>
            <pc:docMk/>
            <pc:sldMk cId="1033112375" sldId="509"/>
            <ac:spMk id="5" creationId="{3453B4D2-616D-4F9E-8152-B44BFBEB8626}"/>
          </ac:spMkLst>
        </pc:spChg>
        <pc:spChg chg="del">
          <ac:chgData name="Igor Shinkar" userId="db6eb1b41a9778dd" providerId="LiveId" clId="{34AB2667-ABEA-4C57-B4E9-385F9D913571}" dt="2022-02-08T08:28:47.474" v="1909" actId="478"/>
          <ac:spMkLst>
            <pc:docMk/>
            <pc:sldMk cId="1033112375" sldId="509"/>
            <ac:spMk id="7" creationId="{9DE1ACFD-0E89-457A-A01B-9F1431E7E994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12" creationId="{63F27292-DCC0-4953-A048-78D7D1EBE438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13" creationId="{EAD9A4B5-E4FF-4D3E-BA3A-D9EBB5BAD6FF}"/>
          </ac:spMkLst>
        </pc:spChg>
        <pc:spChg chg="add del mod">
          <ac:chgData name="Igor Shinkar" userId="db6eb1b41a9778dd" providerId="LiveId" clId="{34AB2667-ABEA-4C57-B4E9-385F9D913571}" dt="2022-02-08T08:31:03.909" v="2025" actId="478"/>
          <ac:spMkLst>
            <pc:docMk/>
            <pc:sldMk cId="1033112375" sldId="509"/>
            <ac:spMk id="15" creationId="{504B1722-A47B-4A28-A38B-D87421F82D69}"/>
          </ac:spMkLst>
        </pc:spChg>
        <pc:spChg chg="add del mod">
          <ac:chgData name="Igor Shinkar" userId="db6eb1b41a9778dd" providerId="LiveId" clId="{34AB2667-ABEA-4C57-B4E9-385F9D913571}" dt="2022-02-08T08:31:01.223" v="2024" actId="478"/>
          <ac:spMkLst>
            <pc:docMk/>
            <pc:sldMk cId="1033112375" sldId="509"/>
            <ac:spMk id="18" creationId="{23182D16-29F7-49CE-B3C2-F77B74B06728}"/>
          </ac:spMkLst>
        </pc:spChg>
        <pc:spChg chg="add mod">
          <ac:chgData name="Igor Shinkar" userId="db6eb1b41a9778dd" providerId="LiveId" clId="{34AB2667-ABEA-4C57-B4E9-385F9D913571}" dt="2022-02-08T14:17:00.783" v="2155" actId="6549"/>
          <ac:spMkLst>
            <pc:docMk/>
            <pc:sldMk cId="1033112375" sldId="509"/>
            <ac:spMk id="19" creationId="{21FEE0D8-343D-44DB-8A12-F0FAFBFC0163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0" creationId="{63E6C2C7-6277-4CF0-B4A3-D2B01989979B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1" creationId="{1A832B30-17F2-4C99-B16F-AD73F361647E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2" creationId="{A8703AAE-EF18-479C-85DD-D1DF263C64F8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3" creationId="{EF3DBE33-8897-452D-BDEE-C982B9B2BD96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4" creationId="{C1ED91A0-8E1E-46FE-AE74-04A654891DD2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5" creationId="{71DFD7EE-13BC-4D7F-80A6-43E82351BBD4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6" creationId="{3D573563-9649-43E4-96FE-B70620E647EF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7" creationId="{C08D1AF4-F57E-42D7-A563-EEC400876929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8" creationId="{37A424B4-14E6-434E-9B2F-38515970C9CE}"/>
          </ac:spMkLst>
        </pc:spChg>
        <pc:spChg chg="del mod">
          <ac:chgData name="Igor Shinkar" userId="db6eb1b41a9778dd" providerId="LiveId" clId="{34AB2667-ABEA-4C57-B4E9-385F9D913571}" dt="2022-02-08T08:29:26.751" v="1954" actId="478"/>
          <ac:spMkLst>
            <pc:docMk/>
            <pc:sldMk cId="1033112375" sldId="509"/>
            <ac:spMk id="34" creationId="{0D405845-44A9-4C29-B6C9-FCCD9EA8D8E3}"/>
          </ac:spMkLst>
        </pc:spChg>
        <pc:spChg chg="add mod">
          <ac:chgData name="Igor Shinkar" userId="db6eb1b41a9778dd" providerId="LiveId" clId="{34AB2667-ABEA-4C57-B4E9-385F9D913571}" dt="2022-02-08T14:19:06.978" v="2279" actId="164"/>
          <ac:spMkLst>
            <pc:docMk/>
            <pc:sldMk cId="1033112375" sldId="509"/>
            <ac:spMk id="34" creationId="{36A9FA6E-9487-466A-B6A3-AB59A5F02CF2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35" creationId="{F73D1ABE-18AE-4DBD-BFDB-39B042A276DB}"/>
          </ac:spMkLst>
        </pc:spChg>
        <pc:grpChg chg="add mod">
          <ac:chgData name="Igor Shinkar" userId="db6eb1b41a9778dd" providerId="LiveId" clId="{34AB2667-ABEA-4C57-B4E9-385F9D913571}" dt="2022-02-08T14:25:14.685" v="2676" actId="1035"/>
          <ac:grpSpMkLst>
            <pc:docMk/>
            <pc:sldMk cId="1033112375" sldId="509"/>
            <ac:grpSpMk id="6" creationId="{89F8EC69-1A05-4F09-974F-A2E166A69730}"/>
          </ac:grpSpMkLst>
        </pc:grpChg>
        <pc:grpChg chg="add mod">
          <ac:chgData name="Igor Shinkar" userId="db6eb1b41a9778dd" providerId="LiveId" clId="{34AB2667-ABEA-4C57-B4E9-385F9D913571}" dt="2022-02-08T14:19:06.978" v="2279" actId="164"/>
          <ac:grpSpMkLst>
            <pc:docMk/>
            <pc:sldMk cId="1033112375" sldId="509"/>
            <ac:grpSpMk id="10" creationId="{D982F071-0B28-485E-9D8F-D9EC75BE693B}"/>
          </ac:grpSpMkLst>
        </pc:grpChg>
        <pc:cxnChg chg="del mod">
          <ac:chgData name="Igor Shinkar" userId="db6eb1b41a9778dd" providerId="LiveId" clId="{34AB2667-ABEA-4C57-B4E9-385F9D913571}" dt="2022-02-08T08:28:47.474" v="1909" actId="478"/>
          <ac:cxnSpMkLst>
            <pc:docMk/>
            <pc:sldMk cId="1033112375" sldId="509"/>
            <ac:cxnSpMk id="6" creationId="{7EAF330B-9E7F-4DAB-895E-051FB880D3CA}"/>
          </ac:cxnSpMkLst>
        </pc:cxnChg>
        <pc:cxnChg chg="del mod">
          <ac:chgData name="Igor Shinkar" userId="db6eb1b41a9778dd" providerId="LiveId" clId="{34AB2667-ABEA-4C57-B4E9-385F9D913571}" dt="2022-02-08T08:28:47.474" v="1909" actId="478"/>
          <ac:cxnSpMkLst>
            <pc:docMk/>
            <pc:sldMk cId="1033112375" sldId="509"/>
            <ac:cxnSpMk id="8" creationId="{CCF8749E-2ADA-4F91-BCC2-3CBB3EADC2D0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11" creationId="{4D6F49B3-813A-452E-B5B6-50F8C890D563}"/>
          </ac:cxnSpMkLst>
        </pc:cxnChg>
        <pc:cxnChg chg="add del mod">
          <ac:chgData name="Igor Shinkar" userId="db6eb1b41a9778dd" providerId="LiveId" clId="{34AB2667-ABEA-4C57-B4E9-385F9D913571}" dt="2022-02-08T08:31:06.363" v="2026" actId="478"/>
          <ac:cxnSpMkLst>
            <pc:docMk/>
            <pc:sldMk cId="1033112375" sldId="509"/>
            <ac:cxnSpMk id="14" creationId="{7B731EB2-9EB8-4B19-891B-FFD22506E368}"/>
          </ac:cxnSpMkLst>
        </pc:cxnChg>
        <pc:cxnChg chg="add mod">
          <ac:chgData name="Igor Shinkar" userId="db6eb1b41a9778dd" providerId="LiveId" clId="{34AB2667-ABEA-4C57-B4E9-385F9D913571}" dt="2022-02-08T14:17:08.373" v="2186" actId="1038"/>
          <ac:cxnSpMkLst>
            <pc:docMk/>
            <pc:sldMk cId="1033112375" sldId="509"/>
            <ac:cxnSpMk id="16" creationId="{30205E0A-02BC-4BBE-BD21-6B1E30B1654E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17" creationId="{1E17B656-CFC0-49D2-9F87-3F462537DCC8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29" creationId="{BB95158E-AE04-4C8A-9ED7-9C77839F4C10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30" creationId="{75F5612B-3A2A-4564-978D-2FBD3F95A4ED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31" creationId="{7F379039-E189-41F8-85A9-D74C02D87641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32" creationId="{54C071A8-838E-41F8-9A4E-A971768DCAD3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33" creationId="{88F19DE6-4F06-4E51-9B27-F3BC4D745DAA}"/>
          </ac:cxnSpMkLst>
        </pc:cxnChg>
        <pc:cxnChg chg="add mod">
          <ac:chgData name="Igor Shinkar" userId="db6eb1b41a9778dd" providerId="LiveId" clId="{34AB2667-ABEA-4C57-B4E9-385F9D913571}" dt="2022-02-08T14:19:06.978" v="2279" actId="164"/>
          <ac:cxnSpMkLst>
            <pc:docMk/>
            <pc:sldMk cId="1033112375" sldId="509"/>
            <ac:cxnSpMk id="36" creationId="{51802EF1-F11C-4D37-B233-BB2BB779D238}"/>
          </ac:cxnSpMkLst>
        </pc:cxn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788072495" sldId="509"/>
        </pc:sldMkLst>
      </pc:sldChg>
      <pc:sldChg chg="add del">
        <pc:chgData name="Igor Shinkar" userId="db6eb1b41a9778dd" providerId="LiveId" clId="{34AB2667-ABEA-4C57-B4E9-385F9D913571}" dt="2022-02-08T14:21:52.720" v="2365" actId="47"/>
        <pc:sldMkLst>
          <pc:docMk/>
          <pc:sldMk cId="1313546898" sldId="510"/>
        </pc:sldMkLst>
      </pc:sldChg>
      <pc:sldChg chg="add del">
        <pc:chgData name="Igor Shinkar" userId="db6eb1b41a9778dd" providerId="LiveId" clId="{34AB2667-ABEA-4C57-B4E9-385F9D913571}" dt="2022-02-08T14:22:23.272" v="2375" actId="47"/>
        <pc:sldMkLst>
          <pc:docMk/>
          <pc:sldMk cId="1325807800" sldId="510"/>
        </pc:sldMkLst>
      </pc:sldChg>
      <pc:sldChg chg="delSp modSp add mod delAnim modAnim">
        <pc:chgData name="Igor Shinkar" userId="db6eb1b41a9778dd" providerId="LiveId" clId="{34AB2667-ABEA-4C57-B4E9-385F9D913571}" dt="2022-02-09T21:16:42.277" v="4917" actId="20577"/>
        <pc:sldMkLst>
          <pc:docMk/>
          <pc:sldMk cId="4160026270" sldId="510"/>
        </pc:sldMkLst>
        <pc:spChg chg="mod">
          <ac:chgData name="Igor Shinkar" userId="db6eb1b41a9778dd" providerId="LiveId" clId="{34AB2667-ABEA-4C57-B4E9-385F9D913571}" dt="2022-02-09T21:16:42.277" v="4917" actId="20577"/>
          <ac:spMkLst>
            <pc:docMk/>
            <pc:sldMk cId="4160026270" sldId="510"/>
            <ac:spMk id="3" creationId="{00000000-0000-0000-0000-000000000000}"/>
          </ac:spMkLst>
        </pc:spChg>
        <pc:grpChg chg="del">
          <ac:chgData name="Igor Shinkar" userId="db6eb1b41a9778dd" providerId="LiveId" clId="{34AB2667-ABEA-4C57-B4E9-385F9D913571}" dt="2022-02-08T14:22:33.597" v="2377" actId="478"/>
          <ac:grpSpMkLst>
            <pc:docMk/>
            <pc:sldMk cId="4160026270" sldId="510"/>
            <ac:grpSpMk id="6" creationId="{89F8EC69-1A05-4F09-974F-A2E166A69730}"/>
          </ac:grpSpMkLst>
        </pc:grpChg>
        <pc:cxnChg chg="mod">
          <ac:chgData name="Igor Shinkar" userId="db6eb1b41a9778dd" providerId="LiveId" clId="{34AB2667-ABEA-4C57-B4E9-385F9D913571}" dt="2022-02-08T14:22:33.597" v="2377" actId="478"/>
          <ac:cxnSpMkLst>
            <pc:docMk/>
            <pc:sldMk cId="4160026270" sldId="510"/>
            <ac:cxnSpMk id="31" creationId="{7F379039-E189-41F8-85A9-D74C02D87641}"/>
          </ac:cxnSpMkLst>
        </pc:cxnChg>
      </pc:sldChg>
      <pc:sldChg chg="add del">
        <pc:chgData name="Igor Shinkar" userId="db6eb1b41a9778dd" providerId="LiveId" clId="{34AB2667-ABEA-4C57-B4E9-385F9D913571}" dt="2022-02-08T14:22:08.049" v="2368"/>
        <pc:sldMkLst>
          <pc:docMk/>
          <pc:sldMk cId="904591755" sldId="511"/>
        </pc:sldMkLst>
      </pc:sldChg>
      <pc:sldChg chg="modSp add mod">
        <pc:chgData name="Igor Shinkar" userId="db6eb1b41a9778dd" providerId="LiveId" clId="{34AB2667-ABEA-4C57-B4E9-385F9D913571}" dt="2022-02-08T14:29:10.514" v="2987" actId="20577"/>
        <pc:sldMkLst>
          <pc:docMk/>
          <pc:sldMk cId="911996931" sldId="511"/>
        </pc:sldMkLst>
        <pc:spChg chg="mod">
          <ac:chgData name="Igor Shinkar" userId="db6eb1b41a9778dd" providerId="LiveId" clId="{34AB2667-ABEA-4C57-B4E9-385F9D913571}" dt="2022-02-08T14:29:10.514" v="2987" actId="20577"/>
          <ac:spMkLst>
            <pc:docMk/>
            <pc:sldMk cId="911996931" sldId="511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292961973" sldId="511"/>
        </pc:sldMkLst>
      </pc:sldChg>
      <pc:sldChg chg="modSp add del mod">
        <pc:chgData name="Igor Shinkar" userId="db6eb1b41a9778dd" providerId="LiveId" clId="{34AB2667-ABEA-4C57-B4E9-385F9D913571}" dt="2022-02-08T14:22:19.338" v="2374"/>
        <pc:sldMkLst>
          <pc:docMk/>
          <pc:sldMk cId="1339745972" sldId="511"/>
        </pc:sldMkLst>
        <pc:spChg chg="mod">
          <ac:chgData name="Igor Shinkar" userId="db6eb1b41a9778dd" providerId="LiveId" clId="{34AB2667-ABEA-4C57-B4E9-385F9D913571}" dt="2022-02-08T14:22:18.261" v="2373" actId="1076"/>
          <ac:spMkLst>
            <pc:docMk/>
            <pc:sldMk cId="1339745972" sldId="511"/>
            <ac:spMk id="23" creationId="{EF3DBE33-8897-452D-BDEE-C982B9B2BD96}"/>
          </ac:spMkLst>
        </pc:spChg>
        <pc:grpChg chg="mod">
          <ac:chgData name="Igor Shinkar" userId="db6eb1b41a9778dd" providerId="LiveId" clId="{34AB2667-ABEA-4C57-B4E9-385F9D913571}" dt="2022-02-08T14:22:14.418" v="2371" actId="1076"/>
          <ac:grpSpMkLst>
            <pc:docMk/>
            <pc:sldMk cId="1339745972" sldId="511"/>
            <ac:grpSpMk id="6" creationId="{89F8EC69-1A05-4F09-974F-A2E166A69730}"/>
          </ac:grpSpMkLst>
        </pc:gr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3111430433" sldId="512"/>
        </pc:sldMkLst>
      </pc:sldChg>
      <pc:sldChg chg="modSp add mod">
        <pc:chgData name="Igor Shinkar" userId="db6eb1b41a9778dd" providerId="LiveId" clId="{34AB2667-ABEA-4C57-B4E9-385F9D913571}" dt="2022-02-08T14:31:59.480" v="3156" actId="6549"/>
        <pc:sldMkLst>
          <pc:docMk/>
          <pc:sldMk cId="3198867731" sldId="512"/>
        </pc:sldMkLst>
        <pc:spChg chg="mod">
          <ac:chgData name="Igor Shinkar" userId="db6eb1b41a9778dd" providerId="LiveId" clId="{34AB2667-ABEA-4C57-B4E9-385F9D913571}" dt="2022-02-08T14:31:59.480" v="3156" actId="6549"/>
          <ac:spMkLst>
            <pc:docMk/>
            <pc:sldMk cId="3198867731" sldId="512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94792213" sldId="513"/>
        </pc:sldMkLst>
      </pc:sldChg>
      <pc:sldChg chg="addSp delSp modSp add mod modAnim">
        <pc:chgData name="Igor Shinkar" userId="db6eb1b41a9778dd" providerId="LiveId" clId="{34AB2667-ABEA-4C57-B4E9-385F9D913571}" dt="2022-02-09T21:09:54.122" v="4898" actId="255"/>
        <pc:sldMkLst>
          <pc:docMk/>
          <pc:sldMk cId="1562137297" sldId="513"/>
        </pc:sldMkLst>
        <pc:spChg chg="mod">
          <ac:chgData name="Igor Shinkar" userId="db6eb1b41a9778dd" providerId="LiveId" clId="{34AB2667-ABEA-4C57-B4E9-385F9D913571}" dt="2022-02-09T21:09:54.122" v="4898" actId="255"/>
          <ac:spMkLst>
            <pc:docMk/>
            <pc:sldMk cId="1562137297" sldId="513"/>
            <ac:spMk id="3" creationId="{00000000-0000-0000-0000-000000000000}"/>
          </ac:spMkLst>
        </pc:spChg>
        <pc:spChg chg="mod">
          <ac:chgData name="Igor Shinkar" userId="db6eb1b41a9778dd" providerId="LiveId" clId="{34AB2667-ABEA-4C57-B4E9-385F9D913571}" dt="2022-02-08T14:38:22.423" v="3537" actId="1076"/>
          <ac:spMkLst>
            <pc:docMk/>
            <pc:sldMk cId="1562137297" sldId="513"/>
            <ac:spMk id="21" creationId="{1A832B30-17F2-4C99-B16F-AD73F361647E}"/>
          </ac:spMkLst>
        </pc:spChg>
        <pc:spChg chg="mod">
          <ac:chgData name="Igor Shinkar" userId="db6eb1b41a9778dd" providerId="LiveId" clId="{34AB2667-ABEA-4C57-B4E9-385F9D913571}" dt="2022-02-08T14:38:15.558" v="3535" actId="1076"/>
          <ac:spMkLst>
            <pc:docMk/>
            <pc:sldMk cId="1562137297" sldId="513"/>
            <ac:spMk id="25" creationId="{71DFD7EE-13BC-4D7F-80A6-43E82351BBD4}"/>
          </ac:spMkLst>
        </pc:spChg>
        <pc:spChg chg="mod">
          <ac:chgData name="Igor Shinkar" userId="db6eb1b41a9778dd" providerId="LiveId" clId="{34AB2667-ABEA-4C57-B4E9-385F9D913571}" dt="2022-02-08T14:38:25.840" v="3542" actId="1037"/>
          <ac:spMkLst>
            <pc:docMk/>
            <pc:sldMk cId="1562137297" sldId="513"/>
            <ac:spMk id="26" creationId="{3D573563-9649-43E4-96FE-B70620E647EF}"/>
          </ac:spMkLst>
        </pc:spChg>
        <pc:spChg chg="mod">
          <ac:chgData name="Igor Shinkar" userId="db6eb1b41a9778dd" providerId="LiveId" clId="{34AB2667-ABEA-4C57-B4E9-385F9D913571}" dt="2022-02-08T14:38:34.756" v="3545" actId="20577"/>
          <ac:spMkLst>
            <pc:docMk/>
            <pc:sldMk cId="1562137297" sldId="513"/>
            <ac:spMk id="28" creationId="{37A424B4-14E6-434E-9B2F-38515970C9CE}"/>
          </ac:spMkLst>
        </pc:spChg>
        <pc:spChg chg="del mod">
          <ac:chgData name="Igor Shinkar" userId="db6eb1b41a9778dd" providerId="LiveId" clId="{34AB2667-ABEA-4C57-B4E9-385F9D913571}" dt="2022-02-08T14:39:36.507" v="3602" actId="478"/>
          <ac:spMkLst>
            <pc:docMk/>
            <pc:sldMk cId="1562137297" sldId="513"/>
            <ac:spMk id="34" creationId="{36A9FA6E-9487-466A-B6A3-AB59A5F02CF2}"/>
          </ac:spMkLst>
        </pc:spChg>
        <pc:spChg chg="mod">
          <ac:chgData name="Igor Shinkar" userId="db6eb1b41a9778dd" providerId="LiveId" clId="{34AB2667-ABEA-4C57-B4E9-385F9D913571}" dt="2022-02-08T14:41:53.623" v="3744" actId="1036"/>
          <ac:spMkLst>
            <pc:docMk/>
            <pc:sldMk cId="1562137297" sldId="513"/>
            <ac:spMk id="35" creationId="{F73D1ABE-18AE-4DBD-BFDB-39B042A276DB}"/>
          </ac:spMkLst>
        </pc:spChg>
        <pc:spChg chg="add mod">
          <ac:chgData name="Igor Shinkar" userId="db6eb1b41a9778dd" providerId="LiveId" clId="{34AB2667-ABEA-4C57-B4E9-385F9D913571}" dt="2022-02-08T14:39:09.713" v="3551" actId="164"/>
          <ac:spMkLst>
            <pc:docMk/>
            <pc:sldMk cId="1562137297" sldId="513"/>
            <ac:spMk id="38" creationId="{293058E3-2DB8-4BCA-8920-956E03F4691B}"/>
          </ac:spMkLst>
        </pc:spChg>
        <pc:spChg chg="add del">
          <ac:chgData name="Igor Shinkar" userId="db6eb1b41a9778dd" providerId="LiveId" clId="{34AB2667-ABEA-4C57-B4E9-385F9D913571}" dt="2022-02-08T14:44:48.458" v="3864" actId="22"/>
          <ac:spMkLst>
            <pc:docMk/>
            <pc:sldMk cId="1562137297" sldId="513"/>
            <ac:spMk id="43" creationId="{1877E4D2-3123-4435-A40E-29545253E897}"/>
          </ac:spMkLst>
        </pc:spChg>
        <pc:grpChg chg="mod">
          <ac:chgData name="Igor Shinkar" userId="db6eb1b41a9778dd" providerId="LiveId" clId="{34AB2667-ABEA-4C57-B4E9-385F9D913571}" dt="2022-02-08T14:39:01.157" v="3549" actId="164"/>
          <ac:grpSpMkLst>
            <pc:docMk/>
            <pc:sldMk cId="1562137297" sldId="513"/>
            <ac:grpSpMk id="6" creationId="{89F8EC69-1A05-4F09-974F-A2E166A69730}"/>
          </ac:grpSpMkLst>
        </pc:grpChg>
        <pc:grpChg chg="add mod">
          <ac:chgData name="Igor Shinkar" userId="db6eb1b41a9778dd" providerId="LiveId" clId="{34AB2667-ABEA-4C57-B4E9-385F9D913571}" dt="2022-02-08T14:39:09.713" v="3551" actId="164"/>
          <ac:grpSpMkLst>
            <pc:docMk/>
            <pc:sldMk cId="1562137297" sldId="513"/>
            <ac:grpSpMk id="40" creationId="{1847B1DE-18CE-4F36-928B-CB3D9E2CB04F}"/>
          </ac:grpSpMkLst>
        </pc:grpChg>
        <pc:grpChg chg="add mod">
          <ac:chgData name="Igor Shinkar" userId="db6eb1b41a9778dd" providerId="LiveId" clId="{34AB2667-ABEA-4C57-B4E9-385F9D913571}" dt="2022-02-08T14:40:36.732" v="3681" actId="1036"/>
          <ac:grpSpMkLst>
            <pc:docMk/>
            <pc:sldMk cId="1562137297" sldId="513"/>
            <ac:grpSpMk id="41" creationId="{C166BCD3-5DAF-47E7-AE1D-78038DD708BA}"/>
          </ac:grpSpMkLst>
        </pc:grpChg>
        <pc:cxnChg chg="del">
          <ac:chgData name="Igor Shinkar" userId="db6eb1b41a9778dd" providerId="LiveId" clId="{34AB2667-ABEA-4C57-B4E9-385F9D913571}" dt="2022-02-08T14:39:39.940" v="3603" actId="478"/>
          <ac:cxnSpMkLst>
            <pc:docMk/>
            <pc:sldMk cId="1562137297" sldId="513"/>
            <ac:cxnSpMk id="16" creationId="{30205E0A-02BC-4BBE-BD21-6B1E30B1654E}"/>
          </ac:cxnSpMkLst>
        </pc:cxnChg>
        <pc:cxnChg chg="mod">
          <ac:chgData name="Igor Shinkar" userId="db6eb1b41a9778dd" providerId="LiveId" clId="{34AB2667-ABEA-4C57-B4E9-385F9D913571}" dt="2022-02-08T14:38:49.852" v="3548" actId="14100"/>
          <ac:cxnSpMkLst>
            <pc:docMk/>
            <pc:sldMk cId="1562137297" sldId="513"/>
            <ac:cxnSpMk id="29" creationId="{BB95158E-AE04-4C8A-9ED7-9C77839F4C10}"/>
          </ac:cxnSpMkLst>
        </pc:cxnChg>
        <pc:cxnChg chg="del">
          <ac:chgData name="Igor Shinkar" userId="db6eb1b41a9778dd" providerId="LiveId" clId="{34AB2667-ABEA-4C57-B4E9-385F9D913571}" dt="2022-02-08T14:37:06.627" v="3484" actId="478"/>
          <ac:cxnSpMkLst>
            <pc:docMk/>
            <pc:sldMk cId="1562137297" sldId="513"/>
            <ac:cxnSpMk id="30" creationId="{75F5612B-3A2A-4564-978D-2FBD3F95A4ED}"/>
          </ac:cxnSpMkLst>
        </pc:cxnChg>
        <pc:cxnChg chg="del mod">
          <ac:chgData name="Igor Shinkar" userId="db6eb1b41a9778dd" providerId="LiveId" clId="{34AB2667-ABEA-4C57-B4E9-385F9D913571}" dt="2022-02-08T14:37:09.620" v="3485" actId="478"/>
          <ac:cxnSpMkLst>
            <pc:docMk/>
            <pc:sldMk cId="1562137297" sldId="513"/>
            <ac:cxnSpMk id="31" creationId="{7F379039-E189-41F8-85A9-D74C02D87641}"/>
          </ac:cxnSpMkLst>
        </pc:cxnChg>
        <pc:cxnChg chg="del">
          <ac:chgData name="Igor Shinkar" userId="db6eb1b41a9778dd" providerId="LiveId" clId="{34AB2667-ABEA-4C57-B4E9-385F9D913571}" dt="2022-02-08T14:37:12.829" v="3486" actId="478"/>
          <ac:cxnSpMkLst>
            <pc:docMk/>
            <pc:sldMk cId="1562137297" sldId="513"/>
            <ac:cxnSpMk id="32" creationId="{54C071A8-838E-41F8-9A4E-A971768DCAD3}"/>
          </ac:cxnSpMkLst>
        </pc:cxnChg>
        <pc:cxnChg chg="mod">
          <ac:chgData name="Igor Shinkar" userId="db6eb1b41a9778dd" providerId="LiveId" clId="{34AB2667-ABEA-4C57-B4E9-385F9D913571}" dt="2022-02-08T14:41:48.207" v="3732" actId="1036"/>
          <ac:cxnSpMkLst>
            <pc:docMk/>
            <pc:sldMk cId="1562137297" sldId="513"/>
            <ac:cxnSpMk id="33" creationId="{88F19DE6-4F06-4E51-9B27-F3BC4D745DAA}"/>
          </ac:cxnSpMkLst>
        </pc:cxnChg>
        <pc:cxnChg chg="mod">
          <ac:chgData name="Igor Shinkar" userId="db6eb1b41a9778dd" providerId="LiveId" clId="{34AB2667-ABEA-4C57-B4E9-385F9D913571}" dt="2022-02-08T14:37:54.974" v="3530" actId="14100"/>
          <ac:cxnSpMkLst>
            <pc:docMk/>
            <pc:sldMk cId="1562137297" sldId="513"/>
            <ac:cxnSpMk id="36" creationId="{51802EF1-F11C-4D37-B233-BB2BB779D238}"/>
          </ac:cxnSpMkLst>
        </pc:cxnChg>
        <pc:cxnChg chg="add mod">
          <ac:chgData name="Igor Shinkar" userId="db6eb1b41a9778dd" providerId="LiveId" clId="{34AB2667-ABEA-4C57-B4E9-385F9D913571}" dt="2022-02-08T14:39:01.157" v="3549" actId="164"/>
          <ac:cxnSpMkLst>
            <pc:docMk/>
            <pc:sldMk cId="1562137297" sldId="513"/>
            <ac:cxnSpMk id="37" creationId="{F7193077-F8F5-4080-A6B3-C405A5F5F46D}"/>
          </ac:cxnSpMkLst>
        </pc:cxn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503559428" sldId="514"/>
        </pc:sldMkLst>
      </pc:sldChg>
      <pc:sldChg chg="add">
        <pc:chgData name="Igor Shinkar" userId="db6eb1b41a9778dd" providerId="LiveId" clId="{34AB2667-ABEA-4C57-B4E9-385F9D913571}" dt="2022-02-08T14:44:52.088" v="3865"/>
        <pc:sldMkLst>
          <pc:docMk/>
          <pc:sldMk cId="3177828465" sldId="514"/>
        </pc:sldMkLst>
      </pc:sldChg>
      <pc:sldChg chg="modSp add mod ord modAnim">
        <pc:chgData name="Igor Shinkar" userId="db6eb1b41a9778dd" providerId="LiveId" clId="{34AB2667-ABEA-4C57-B4E9-385F9D913571}" dt="2022-02-08T15:03:21.991" v="4310" actId="115"/>
        <pc:sldMkLst>
          <pc:docMk/>
          <pc:sldMk cId="3832433407" sldId="515"/>
        </pc:sldMkLst>
        <pc:spChg chg="mod">
          <ac:chgData name="Igor Shinkar" userId="db6eb1b41a9778dd" providerId="LiveId" clId="{34AB2667-ABEA-4C57-B4E9-385F9D913571}" dt="2022-02-08T14:46:47.440" v="3906" actId="255"/>
          <ac:spMkLst>
            <pc:docMk/>
            <pc:sldMk cId="3832433407" sldId="515"/>
            <ac:spMk id="2" creationId="{00000000-0000-0000-0000-000000000000}"/>
          </ac:spMkLst>
        </pc:spChg>
        <pc:spChg chg="mod">
          <ac:chgData name="Igor Shinkar" userId="db6eb1b41a9778dd" providerId="LiveId" clId="{34AB2667-ABEA-4C57-B4E9-385F9D913571}" dt="2022-02-08T15:03:21.991" v="4310" actId="115"/>
          <ac:spMkLst>
            <pc:docMk/>
            <pc:sldMk cId="3832433407" sldId="515"/>
            <ac:spMk id="3" creationId="{00000000-0000-0000-0000-000000000000}"/>
          </ac:spMkLst>
        </pc:spChg>
      </pc:sldChg>
      <pc:sldChg chg="modSp add ord modAnim">
        <pc:chgData name="Igor Shinkar" userId="db6eb1b41a9778dd" providerId="LiveId" clId="{34AB2667-ABEA-4C57-B4E9-385F9D913571}" dt="2022-02-08T14:48:58.033" v="3978"/>
        <pc:sldMkLst>
          <pc:docMk/>
          <pc:sldMk cId="323852647" sldId="516"/>
        </pc:sldMkLst>
        <pc:spChg chg="mod">
          <ac:chgData name="Igor Shinkar" userId="db6eb1b41a9778dd" providerId="LiveId" clId="{34AB2667-ABEA-4C57-B4E9-385F9D913571}" dt="2022-02-08T14:48:08.445" v="3960" actId="5793"/>
          <ac:spMkLst>
            <pc:docMk/>
            <pc:sldMk cId="323852647" sldId="516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704769466" sldId="516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482628596" sldId="517"/>
        </pc:sldMkLst>
      </pc:sldChg>
      <pc:sldChg chg="new del">
        <pc:chgData name="Igor Shinkar" userId="db6eb1b41a9778dd" providerId="LiveId" clId="{34AB2667-ABEA-4C57-B4E9-385F9D913571}" dt="2022-02-08T14:49:00.557" v="3980" actId="47"/>
        <pc:sldMkLst>
          <pc:docMk/>
          <pc:sldMk cId="1309840987" sldId="517"/>
        </pc:sldMkLst>
      </pc:sldChg>
      <pc:sldChg chg="addSp delSp modSp add mod modAnim">
        <pc:chgData name="Igor Shinkar" userId="db6eb1b41a9778dd" providerId="LiveId" clId="{34AB2667-ABEA-4C57-B4E9-385F9D913571}" dt="2022-02-08T15:02:52.601" v="4286" actId="20577"/>
        <pc:sldMkLst>
          <pc:docMk/>
          <pc:sldMk cId="2824758475" sldId="517"/>
        </pc:sldMkLst>
        <pc:spChg chg="mod">
          <ac:chgData name="Igor Shinkar" userId="db6eb1b41a9778dd" providerId="LiveId" clId="{34AB2667-ABEA-4C57-B4E9-385F9D913571}" dt="2022-02-08T15:02:52.601" v="4286" actId="20577"/>
          <ac:spMkLst>
            <pc:docMk/>
            <pc:sldMk cId="2824758475" sldId="517"/>
            <ac:spMk id="3" creationId="{00000000-0000-0000-0000-000000000000}"/>
          </ac:spMkLst>
        </pc:spChg>
        <pc:spChg chg="add mod">
          <ac:chgData name="Igor Shinkar" userId="db6eb1b41a9778dd" providerId="LiveId" clId="{34AB2667-ABEA-4C57-B4E9-385F9D913571}" dt="2022-02-08T14:57:18.331" v="4120"/>
          <ac:spMkLst>
            <pc:docMk/>
            <pc:sldMk cId="2824758475" sldId="517"/>
            <ac:spMk id="4" creationId="{D0C17BAD-4CD7-4C7F-BEA2-5C1B57951943}"/>
          </ac:spMkLst>
        </pc:spChg>
        <pc:spChg chg="add mod">
          <ac:chgData name="Igor Shinkar" userId="db6eb1b41a9778dd" providerId="LiveId" clId="{34AB2667-ABEA-4C57-B4E9-385F9D913571}" dt="2022-02-08T14:58:55.689" v="4181" actId="1037"/>
          <ac:spMkLst>
            <pc:docMk/>
            <pc:sldMk cId="2824758475" sldId="517"/>
            <ac:spMk id="6" creationId="{EF6EF5BF-C94B-45F6-A0F7-25156A553C43}"/>
          </ac:spMkLst>
        </pc:spChg>
        <pc:spChg chg="add mod">
          <ac:chgData name="Igor Shinkar" userId="db6eb1b41a9778dd" providerId="LiveId" clId="{34AB2667-ABEA-4C57-B4E9-385F9D913571}" dt="2022-02-08T14:59:55.260" v="4191" actId="14100"/>
          <ac:spMkLst>
            <pc:docMk/>
            <pc:sldMk cId="2824758475" sldId="517"/>
            <ac:spMk id="7" creationId="{D53795E6-0B97-4317-BADB-98DF6B86C87E}"/>
          </ac:spMkLst>
        </pc:spChg>
        <pc:spChg chg="add mod">
          <ac:chgData name="Igor Shinkar" userId="db6eb1b41a9778dd" providerId="LiveId" clId="{34AB2667-ABEA-4C57-B4E9-385F9D913571}" dt="2022-02-08T15:00:51.300" v="4209" actId="2711"/>
          <ac:spMkLst>
            <pc:docMk/>
            <pc:sldMk cId="2824758475" sldId="517"/>
            <ac:spMk id="8" creationId="{24BB720B-F0D9-45BE-AB7D-C7531FCA3817}"/>
          </ac:spMkLst>
        </pc:spChg>
        <pc:spChg chg="add mod">
          <ac:chgData name="Igor Shinkar" userId="db6eb1b41a9778dd" providerId="LiveId" clId="{34AB2667-ABEA-4C57-B4E9-385F9D913571}" dt="2022-02-08T15:02:28.460" v="4251" actId="1038"/>
          <ac:spMkLst>
            <pc:docMk/>
            <pc:sldMk cId="2824758475" sldId="517"/>
            <ac:spMk id="13" creationId="{3F126FAF-D36D-4201-A1E2-15A63F48B9DD}"/>
          </ac:spMkLst>
        </pc:spChg>
        <pc:spChg chg="add mod">
          <ac:chgData name="Igor Shinkar" userId="db6eb1b41a9778dd" providerId="LiveId" clId="{34AB2667-ABEA-4C57-B4E9-385F9D913571}" dt="2022-02-08T15:01:39.258" v="4245" actId="1038"/>
          <ac:spMkLst>
            <pc:docMk/>
            <pc:sldMk cId="2824758475" sldId="517"/>
            <ac:spMk id="14" creationId="{0F4370BE-8165-4142-910E-688C34C595FC}"/>
          </ac:spMkLst>
        </pc:spChg>
        <pc:picChg chg="add del mod">
          <ac:chgData name="Igor Shinkar" userId="db6eb1b41a9778dd" providerId="LiveId" clId="{34AB2667-ABEA-4C57-B4E9-385F9D913571}" dt="2022-02-08T14:57:36.204" v="4123" actId="478"/>
          <ac:picMkLst>
            <pc:docMk/>
            <pc:sldMk cId="2824758475" sldId="517"/>
            <ac:picMk id="5" creationId="{DE63C5F8-4E07-478A-AE7F-CA3A93E77482}"/>
          </ac:picMkLst>
        </pc:picChg>
        <pc:cxnChg chg="add mod">
          <ac:chgData name="Igor Shinkar" userId="db6eb1b41a9778dd" providerId="LiveId" clId="{34AB2667-ABEA-4C57-B4E9-385F9D913571}" dt="2022-02-08T15:00:36.817" v="4196" actId="14100"/>
          <ac:cxnSpMkLst>
            <pc:docMk/>
            <pc:sldMk cId="2824758475" sldId="517"/>
            <ac:cxnSpMk id="9" creationId="{07AA9CF2-B7FC-4B4F-ADBA-F059ED834FDE}"/>
          </ac:cxnSpMkLst>
        </pc:cxnChg>
        <pc:cxnChg chg="add mod">
          <ac:chgData name="Igor Shinkar" userId="db6eb1b41a9778dd" providerId="LiveId" clId="{34AB2667-ABEA-4C57-B4E9-385F9D913571}" dt="2022-02-08T15:02:28.460" v="4251" actId="1038"/>
          <ac:cxnSpMkLst>
            <pc:docMk/>
            <pc:sldMk cId="2824758475" sldId="517"/>
            <ac:cxnSpMk id="15" creationId="{1BCFA52B-698E-4E1E-96DB-0E0A7F2E0E6A}"/>
          </ac:cxnSpMkLst>
        </pc:cxnChg>
      </pc:sldChg>
      <pc:sldChg chg="modSp add mod modAnim">
        <pc:chgData name="Igor Shinkar" userId="db6eb1b41a9778dd" providerId="LiveId" clId="{34AB2667-ABEA-4C57-B4E9-385F9D913571}" dt="2022-02-09T20:54:50.595" v="4858" actId="20577"/>
        <pc:sldMkLst>
          <pc:docMk/>
          <pc:sldMk cId="328095257" sldId="518"/>
        </pc:sldMkLst>
        <pc:spChg chg="mod">
          <ac:chgData name="Igor Shinkar" userId="db6eb1b41a9778dd" providerId="LiveId" clId="{34AB2667-ABEA-4C57-B4E9-385F9D913571}" dt="2022-02-09T20:24:24.212" v="4312"/>
          <ac:spMkLst>
            <pc:docMk/>
            <pc:sldMk cId="328095257" sldId="518"/>
            <ac:spMk id="2" creationId="{00000000-0000-0000-0000-000000000000}"/>
          </ac:spMkLst>
        </pc:spChg>
        <pc:spChg chg="mod">
          <ac:chgData name="Igor Shinkar" userId="db6eb1b41a9778dd" providerId="LiveId" clId="{34AB2667-ABEA-4C57-B4E9-385F9D913571}" dt="2022-02-09T20:54:50.595" v="4858" actId="20577"/>
          <ac:spMkLst>
            <pc:docMk/>
            <pc:sldMk cId="328095257" sldId="518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4090140729" sldId="518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516343188" sldId="519"/>
        </pc:sldMkLst>
      </pc:sldChg>
      <pc:sldChg chg="modSp add modAnim">
        <pc:chgData name="Igor Shinkar" userId="db6eb1b41a9778dd" providerId="LiveId" clId="{34AB2667-ABEA-4C57-B4E9-385F9D913571}" dt="2022-02-09T20:45:16.586" v="4775" actId="20577"/>
        <pc:sldMkLst>
          <pc:docMk/>
          <pc:sldMk cId="2029747950" sldId="519"/>
        </pc:sldMkLst>
        <pc:spChg chg="mod">
          <ac:chgData name="Igor Shinkar" userId="db6eb1b41a9778dd" providerId="LiveId" clId="{34AB2667-ABEA-4C57-B4E9-385F9D913571}" dt="2022-02-09T20:45:16.586" v="4775" actId="20577"/>
          <ac:spMkLst>
            <pc:docMk/>
            <pc:sldMk cId="2029747950" sldId="519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52077757" sldId="520"/>
        </pc:sldMkLst>
      </pc:sldChg>
      <pc:sldChg chg="modSp add modAnim">
        <pc:chgData name="Igor Shinkar" userId="db6eb1b41a9778dd" providerId="LiveId" clId="{34AB2667-ABEA-4C57-B4E9-385F9D913571}" dt="2022-02-09T21:20:29.036" v="5200" actId="20577"/>
        <pc:sldMkLst>
          <pc:docMk/>
          <pc:sldMk cId="3646341729" sldId="520"/>
        </pc:sldMkLst>
        <pc:spChg chg="mod">
          <ac:chgData name="Igor Shinkar" userId="db6eb1b41a9778dd" providerId="LiveId" clId="{34AB2667-ABEA-4C57-B4E9-385F9D913571}" dt="2022-02-09T21:20:29.036" v="5200" actId="20577"/>
          <ac:spMkLst>
            <pc:docMk/>
            <pc:sldMk cId="3646341729" sldId="520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080286751" sldId="521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3160657874" sldId="522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3256570792" sldId="523"/>
        </pc:sldMkLst>
      </pc:sldChg>
    </pc:docChg>
  </pc:docChgLst>
  <pc:docChgLst>
    <pc:chgData name="Igor Shinkar" userId="db6eb1b41a9778dd" providerId="LiveId" clId="{BB4316BA-964A-4111-8B8C-8EF9D4624536}"/>
    <pc:docChg chg="undo custSel addSld delSld modSld sldOrd">
      <pc:chgData name="Igor Shinkar" userId="db6eb1b41a9778dd" providerId="LiveId" clId="{BB4316BA-964A-4111-8B8C-8EF9D4624536}" dt="2022-02-14T22:24:35.728" v="3231" actId="6549"/>
      <pc:docMkLst>
        <pc:docMk/>
      </pc:docMkLst>
      <pc:sldChg chg="modSp mod">
        <pc:chgData name="Igor Shinkar" userId="db6eb1b41a9778dd" providerId="LiveId" clId="{BB4316BA-964A-4111-8B8C-8EF9D4624536}" dt="2022-02-14T20:29:35.450" v="1495" actId="20577"/>
        <pc:sldMkLst>
          <pc:docMk/>
          <pc:sldMk cId="0" sldId="256"/>
        </pc:sldMkLst>
        <pc:spChg chg="mod">
          <ac:chgData name="Igor Shinkar" userId="db6eb1b41a9778dd" providerId="LiveId" clId="{BB4316BA-964A-4111-8B8C-8EF9D4624536}" dt="2022-02-14T20:29:35.450" v="1495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add del modAnim">
        <pc:chgData name="Igor Shinkar" userId="db6eb1b41a9778dd" providerId="LiveId" clId="{BB4316BA-964A-4111-8B8C-8EF9D4624536}" dt="2022-02-14T20:33:22.017" v="1534" actId="20577"/>
        <pc:sldMkLst>
          <pc:docMk/>
          <pc:sldMk cId="1348404624" sldId="362"/>
        </pc:sldMkLst>
        <pc:spChg chg="mod">
          <ac:chgData name="Igor Shinkar" userId="db6eb1b41a9778dd" providerId="LiveId" clId="{BB4316BA-964A-4111-8B8C-8EF9D4624536}" dt="2022-02-14T20:33:22.017" v="1534" actId="20577"/>
          <ac:spMkLst>
            <pc:docMk/>
            <pc:sldMk cId="1348404624" sldId="362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BB4316BA-964A-4111-8B8C-8EF9D4624536}" dt="2022-02-14T20:54:12.793" v="1635" actId="20577"/>
        <pc:sldMkLst>
          <pc:docMk/>
          <pc:sldMk cId="4275399684" sldId="490"/>
        </pc:sldMkLst>
        <pc:spChg chg="mod">
          <ac:chgData name="Igor Shinkar" userId="db6eb1b41a9778dd" providerId="LiveId" clId="{BB4316BA-964A-4111-8B8C-8EF9D4624536}" dt="2022-02-11T20:04:59.498" v="424" actId="20577"/>
          <ac:spMkLst>
            <pc:docMk/>
            <pc:sldMk cId="4275399684" sldId="490"/>
            <ac:spMk id="3" creationId="{00000000-0000-0000-0000-000000000000}"/>
          </ac:spMkLst>
        </pc:spChg>
        <pc:spChg chg="mod">
          <ac:chgData name="Igor Shinkar" userId="db6eb1b41a9778dd" providerId="LiveId" clId="{BB4316BA-964A-4111-8B8C-8EF9D4624536}" dt="2022-02-11T20:00:27.674" v="180" actId="20577"/>
          <ac:spMkLst>
            <pc:docMk/>
            <pc:sldMk cId="4275399684" sldId="490"/>
            <ac:spMk id="6" creationId="{3ADAB798-F9C6-4D04-B14F-E7A165F2DB92}"/>
          </ac:spMkLst>
        </pc:spChg>
        <pc:spChg chg="mod">
          <ac:chgData name="Igor Shinkar" userId="db6eb1b41a9778dd" providerId="LiveId" clId="{BB4316BA-964A-4111-8B8C-8EF9D4624536}" dt="2022-02-11T20:00:20.888" v="175" actId="6549"/>
          <ac:spMkLst>
            <pc:docMk/>
            <pc:sldMk cId="4275399684" sldId="490"/>
            <ac:spMk id="7" creationId="{05A4276E-8E22-450A-9B07-BE8DB23E853E}"/>
          </ac:spMkLst>
        </pc:spChg>
        <pc:spChg chg="mod">
          <ac:chgData name="Igor Shinkar" userId="db6eb1b41a9778dd" providerId="LiveId" clId="{BB4316BA-964A-4111-8B8C-8EF9D4624536}" dt="2022-02-11T20:02:03.701" v="230" actId="57"/>
          <ac:spMkLst>
            <pc:docMk/>
            <pc:sldMk cId="4275399684" sldId="490"/>
            <ac:spMk id="11" creationId="{CFE32C12-7E63-4810-A746-7115C1E803DA}"/>
          </ac:spMkLst>
        </pc:spChg>
        <pc:spChg chg="mod">
          <ac:chgData name="Igor Shinkar" userId="db6eb1b41a9778dd" providerId="LiveId" clId="{BB4316BA-964A-4111-8B8C-8EF9D4624536}" dt="2022-02-11T20:01:55.704" v="218" actId="20577"/>
          <ac:spMkLst>
            <pc:docMk/>
            <pc:sldMk cId="4275399684" sldId="490"/>
            <ac:spMk id="12" creationId="{1B20F03F-ECE2-4AE1-B062-1B27CD2C7AD3}"/>
          </ac:spMkLst>
        </pc:spChg>
        <pc:spChg chg="mod">
          <ac:chgData name="Igor Shinkar" userId="db6eb1b41a9778dd" providerId="LiveId" clId="{BB4316BA-964A-4111-8B8C-8EF9D4624536}" dt="2022-02-11T20:01:15" v="203" actId="20577"/>
          <ac:spMkLst>
            <pc:docMk/>
            <pc:sldMk cId="4275399684" sldId="490"/>
            <ac:spMk id="15" creationId="{FAB6B775-75F0-4A1E-A29A-541FC49C3574}"/>
          </ac:spMkLst>
        </pc:spChg>
        <pc:spChg chg="mod">
          <ac:chgData name="Igor Shinkar" userId="db6eb1b41a9778dd" providerId="LiveId" clId="{BB4316BA-964A-4111-8B8C-8EF9D4624536}" dt="2022-02-11T20:01:03.317" v="191" actId="57"/>
          <ac:spMkLst>
            <pc:docMk/>
            <pc:sldMk cId="4275399684" sldId="490"/>
            <ac:spMk id="16" creationId="{065F1F40-41CE-4C08-A069-1C5EFCD48B51}"/>
          </ac:spMkLst>
        </pc:spChg>
        <pc:spChg chg="mod">
          <ac:chgData name="Igor Shinkar" userId="db6eb1b41a9778dd" providerId="LiveId" clId="{BB4316BA-964A-4111-8B8C-8EF9D4624536}" dt="2022-02-11T20:04:19.885" v="376" actId="14100"/>
          <ac:spMkLst>
            <pc:docMk/>
            <pc:sldMk cId="4275399684" sldId="490"/>
            <ac:spMk id="37" creationId="{F5D2E062-9011-4747-9278-376BFC9A94B8}"/>
          </ac:spMkLst>
        </pc:spChg>
        <pc:spChg chg="mod">
          <ac:chgData name="Igor Shinkar" userId="db6eb1b41a9778dd" providerId="LiveId" clId="{BB4316BA-964A-4111-8B8C-8EF9D4624536}" dt="2022-02-14T20:54:12.793" v="1635" actId="20577"/>
          <ac:spMkLst>
            <pc:docMk/>
            <pc:sldMk cId="4275399684" sldId="490"/>
            <ac:spMk id="38" creationId="{EF048111-8D1E-47D2-9779-F4B9A68D7B5A}"/>
          </ac:spMkLst>
        </pc:spChg>
        <pc:cxnChg chg="mod">
          <ac:chgData name="Igor Shinkar" userId="db6eb1b41a9778dd" providerId="LiveId" clId="{BB4316BA-964A-4111-8B8C-8EF9D4624536}" dt="2022-02-11T20:01:54.041" v="217" actId="14100"/>
          <ac:cxnSpMkLst>
            <pc:docMk/>
            <pc:sldMk cId="4275399684" sldId="490"/>
            <ac:cxnSpMk id="13" creationId="{DABFC6A3-BBEB-4972-BB3B-D9DE66DC2E60}"/>
          </ac:cxnSpMkLst>
        </pc:cxnChg>
        <pc:cxnChg chg="mod">
          <ac:chgData name="Igor Shinkar" userId="db6eb1b41a9778dd" providerId="LiveId" clId="{BB4316BA-964A-4111-8B8C-8EF9D4624536}" dt="2022-02-11T20:01:47.971" v="216" actId="1076"/>
          <ac:cxnSpMkLst>
            <pc:docMk/>
            <pc:sldMk cId="4275399684" sldId="490"/>
            <ac:cxnSpMk id="14" creationId="{7B2819A2-35A7-4B2B-B0A2-EC8F042FB450}"/>
          </ac:cxnSpMkLst>
        </pc:cxnChg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1199358337" sldId="499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3757525877" sldId="500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3927156886" sldId="501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594380451" sldId="502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2409439770" sldId="503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2498393947" sldId="504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3498019709" sldId="505"/>
        </pc:sldMkLst>
      </pc:sldChg>
      <pc:sldChg chg="add del">
        <pc:chgData name="Igor Shinkar" userId="db6eb1b41a9778dd" providerId="LiveId" clId="{BB4316BA-964A-4111-8B8C-8EF9D4624536}" dt="2022-02-11T19:03:07.933" v="61" actId="47"/>
        <pc:sldMkLst>
          <pc:docMk/>
          <pc:sldMk cId="3383331164" sldId="506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584232696" sldId="507"/>
        </pc:sldMkLst>
      </pc:sldChg>
      <pc:sldChg chg="add del">
        <pc:chgData name="Igor Shinkar" userId="db6eb1b41a9778dd" providerId="LiveId" clId="{BB4316BA-964A-4111-8B8C-8EF9D4624536}" dt="2022-02-11T19:03:07.933" v="61" actId="47"/>
        <pc:sldMkLst>
          <pc:docMk/>
          <pc:sldMk cId="3427526919" sldId="508"/>
        </pc:sldMkLst>
      </pc:sldChg>
      <pc:sldChg chg="add del">
        <pc:chgData name="Igor Shinkar" userId="db6eb1b41a9778dd" providerId="LiveId" clId="{BB4316BA-964A-4111-8B8C-8EF9D4624536}" dt="2022-02-11T19:03:07.933" v="61" actId="47"/>
        <pc:sldMkLst>
          <pc:docMk/>
          <pc:sldMk cId="1033112375" sldId="509"/>
        </pc:sldMkLst>
      </pc:sldChg>
      <pc:sldChg chg="add del">
        <pc:chgData name="Igor Shinkar" userId="db6eb1b41a9778dd" providerId="LiveId" clId="{BB4316BA-964A-4111-8B8C-8EF9D4624536}" dt="2022-02-11T19:03:07.933" v="61" actId="47"/>
        <pc:sldMkLst>
          <pc:docMk/>
          <pc:sldMk cId="4160026270" sldId="510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3198867731" sldId="512"/>
        </pc:sldMkLst>
      </pc:sldChg>
      <pc:sldChg chg="add del">
        <pc:chgData name="Igor Shinkar" userId="db6eb1b41a9778dd" providerId="LiveId" clId="{BB4316BA-964A-4111-8B8C-8EF9D4624536}" dt="2022-02-11T19:03:07.933" v="61" actId="47"/>
        <pc:sldMkLst>
          <pc:docMk/>
          <pc:sldMk cId="1562137297" sldId="513"/>
        </pc:sldMkLst>
      </pc:sldChg>
      <pc:sldChg chg="add del">
        <pc:chgData name="Igor Shinkar" userId="db6eb1b41a9778dd" providerId="LiveId" clId="{BB4316BA-964A-4111-8B8C-8EF9D4624536}" dt="2022-02-11T19:03:08.750" v="62" actId="47"/>
        <pc:sldMkLst>
          <pc:docMk/>
          <pc:sldMk cId="3177828465" sldId="514"/>
        </pc:sldMkLst>
      </pc:sldChg>
      <pc:sldChg chg="modSp">
        <pc:chgData name="Igor Shinkar" userId="db6eb1b41a9778dd" providerId="LiveId" clId="{BB4316BA-964A-4111-8B8C-8EF9D4624536}" dt="2022-02-14T20:41:54.153" v="1620" actId="58"/>
        <pc:sldMkLst>
          <pc:docMk/>
          <pc:sldMk cId="3832433407" sldId="515"/>
        </pc:sldMkLst>
        <pc:spChg chg="mod">
          <ac:chgData name="Igor Shinkar" userId="db6eb1b41a9778dd" providerId="LiveId" clId="{BB4316BA-964A-4111-8B8C-8EF9D4624536}" dt="2022-02-14T20:41:54.153" v="1620" actId="58"/>
          <ac:spMkLst>
            <pc:docMk/>
            <pc:sldMk cId="3832433407" sldId="515"/>
            <ac:spMk id="3" creationId="{00000000-0000-0000-0000-000000000000}"/>
          </ac:spMkLst>
        </pc:spChg>
      </pc:sldChg>
      <pc:sldChg chg="modSp">
        <pc:chgData name="Igor Shinkar" userId="db6eb1b41a9778dd" providerId="LiveId" clId="{BB4316BA-964A-4111-8B8C-8EF9D4624536}" dt="2022-02-14T20:44:38.206" v="1622" actId="58"/>
        <pc:sldMkLst>
          <pc:docMk/>
          <pc:sldMk cId="2824758475" sldId="517"/>
        </pc:sldMkLst>
        <pc:spChg chg="mod">
          <ac:chgData name="Igor Shinkar" userId="db6eb1b41a9778dd" providerId="LiveId" clId="{BB4316BA-964A-4111-8B8C-8EF9D4624536}" dt="2022-02-14T20:44:38.206" v="1622" actId="58"/>
          <ac:spMkLst>
            <pc:docMk/>
            <pc:sldMk cId="2824758475" sldId="517"/>
            <ac:spMk id="3" creationId="{00000000-0000-0000-0000-000000000000}"/>
          </ac:spMkLst>
        </pc:spChg>
      </pc:sldChg>
      <pc:sldChg chg="del">
        <pc:chgData name="Igor Shinkar" userId="db6eb1b41a9778dd" providerId="LiveId" clId="{BB4316BA-964A-4111-8B8C-8EF9D4624536}" dt="2022-02-11T19:02:51.261" v="55" actId="2696"/>
        <pc:sldMkLst>
          <pc:docMk/>
          <pc:sldMk cId="328095257" sldId="518"/>
        </pc:sldMkLst>
      </pc:sldChg>
      <pc:sldChg chg="modSp add">
        <pc:chgData name="Igor Shinkar" userId="db6eb1b41a9778dd" providerId="LiveId" clId="{BB4316BA-964A-4111-8B8C-8EF9D4624536}" dt="2022-02-14T20:35:28.113" v="1618" actId="20577"/>
        <pc:sldMkLst>
          <pc:docMk/>
          <pc:sldMk cId="2416019797" sldId="518"/>
        </pc:sldMkLst>
        <pc:spChg chg="mod">
          <ac:chgData name="Igor Shinkar" userId="db6eb1b41a9778dd" providerId="LiveId" clId="{BB4316BA-964A-4111-8B8C-8EF9D4624536}" dt="2022-02-14T20:35:28.113" v="1618" actId="20577"/>
          <ac:spMkLst>
            <pc:docMk/>
            <pc:sldMk cId="2416019797" sldId="518"/>
            <ac:spMk id="3" creationId="{00000000-0000-0000-0000-000000000000}"/>
          </ac:spMkLst>
        </pc:spChg>
      </pc:sldChg>
      <pc:sldChg chg="add del">
        <pc:chgData name="Igor Shinkar" userId="db6eb1b41a9778dd" providerId="LiveId" clId="{BB4316BA-964A-4111-8B8C-8EF9D4624536}" dt="2022-02-11T19:03:05.526" v="60" actId="47"/>
        <pc:sldMkLst>
          <pc:docMk/>
          <pc:sldMk cId="2029747950" sldId="519"/>
        </pc:sldMkLst>
      </pc:sldChg>
      <pc:sldChg chg="add del ord">
        <pc:chgData name="Igor Shinkar" userId="db6eb1b41a9778dd" providerId="LiveId" clId="{BB4316BA-964A-4111-8B8C-8EF9D4624536}" dt="2022-02-11T20:00:14.069" v="173" actId="47"/>
        <pc:sldMkLst>
          <pc:docMk/>
          <pc:sldMk cId="2779635296" sldId="519"/>
        </pc:sldMkLst>
      </pc:sldChg>
      <pc:sldChg chg="modSp add mod">
        <pc:chgData name="Igor Shinkar" userId="db6eb1b41a9778dd" providerId="LiveId" clId="{BB4316BA-964A-4111-8B8C-8EF9D4624536}" dt="2022-02-14T20:16:09.369" v="448" actId="20577"/>
        <pc:sldMkLst>
          <pc:docMk/>
          <pc:sldMk cId="3087739528" sldId="519"/>
        </pc:sldMkLst>
        <pc:spChg chg="mod">
          <ac:chgData name="Igor Shinkar" userId="db6eb1b41a9778dd" providerId="LiveId" clId="{BB4316BA-964A-4111-8B8C-8EF9D4624536}" dt="2022-02-14T20:16:09.369" v="448" actId="20577"/>
          <ac:spMkLst>
            <pc:docMk/>
            <pc:sldMk cId="3087739528" sldId="519"/>
            <ac:spMk id="3" creationId="{00000000-0000-0000-0000-000000000000}"/>
          </ac:spMkLst>
        </pc:spChg>
      </pc:sldChg>
      <pc:sldChg chg="modSp add del mod">
        <pc:chgData name="Igor Shinkar" userId="db6eb1b41a9778dd" providerId="LiveId" clId="{BB4316BA-964A-4111-8B8C-8EF9D4624536}" dt="2022-02-11T19:59:42.940" v="167" actId="47"/>
        <pc:sldMkLst>
          <pc:docMk/>
          <pc:sldMk cId="3706311718" sldId="519"/>
        </pc:sldMkLst>
        <pc:spChg chg="mod">
          <ac:chgData name="Igor Shinkar" userId="db6eb1b41a9778dd" providerId="LiveId" clId="{BB4316BA-964A-4111-8B8C-8EF9D4624536}" dt="2022-02-11T19:36:41.986" v="98" actId="20577"/>
          <ac:spMkLst>
            <pc:docMk/>
            <pc:sldMk cId="3706311718" sldId="519"/>
            <ac:spMk id="3" creationId="{00000000-0000-0000-0000-000000000000}"/>
          </ac:spMkLst>
        </pc:spChg>
      </pc:sldChg>
      <pc:sldChg chg="modSp add mod modAnim">
        <pc:chgData name="Igor Shinkar" userId="db6eb1b41a9778dd" providerId="LiveId" clId="{BB4316BA-964A-4111-8B8C-8EF9D4624536}" dt="2022-02-14T21:31:26.872" v="2118" actId="6549"/>
        <pc:sldMkLst>
          <pc:docMk/>
          <pc:sldMk cId="28197823" sldId="520"/>
        </pc:sldMkLst>
        <pc:spChg chg="mod">
          <ac:chgData name="Igor Shinkar" userId="db6eb1b41a9778dd" providerId="LiveId" clId="{BB4316BA-964A-4111-8B8C-8EF9D4624536}" dt="2022-02-14T20:19:15.401" v="459" actId="20577"/>
          <ac:spMkLst>
            <pc:docMk/>
            <pc:sldMk cId="28197823" sldId="520"/>
            <ac:spMk id="2" creationId="{00000000-0000-0000-0000-000000000000}"/>
          </ac:spMkLst>
        </pc:spChg>
        <pc:spChg chg="mod">
          <ac:chgData name="Igor Shinkar" userId="db6eb1b41a9778dd" providerId="LiveId" clId="{BB4316BA-964A-4111-8B8C-8EF9D4624536}" dt="2022-02-14T21:31:26.872" v="2118" actId="6549"/>
          <ac:spMkLst>
            <pc:docMk/>
            <pc:sldMk cId="28197823" sldId="520"/>
            <ac:spMk id="3" creationId="{00000000-0000-0000-0000-000000000000}"/>
          </ac:spMkLst>
        </pc:spChg>
      </pc:sldChg>
      <pc:sldChg chg="modSp add del mod modAnim">
        <pc:chgData name="Igor Shinkar" userId="db6eb1b41a9778dd" providerId="LiveId" clId="{BB4316BA-964A-4111-8B8C-8EF9D4624536}" dt="2022-02-11T19:59:41.719" v="166" actId="47"/>
        <pc:sldMkLst>
          <pc:docMk/>
          <pc:sldMk cId="798954596" sldId="520"/>
        </pc:sldMkLst>
        <pc:spChg chg="mod">
          <ac:chgData name="Igor Shinkar" userId="db6eb1b41a9778dd" providerId="LiveId" clId="{BB4316BA-964A-4111-8B8C-8EF9D4624536}" dt="2022-02-11T19:56:38.744" v="141" actId="20577"/>
          <ac:spMkLst>
            <pc:docMk/>
            <pc:sldMk cId="798954596" sldId="520"/>
            <ac:spMk id="2" creationId="{00000000-0000-0000-0000-000000000000}"/>
          </ac:spMkLst>
        </pc:spChg>
        <pc:spChg chg="mod">
          <ac:chgData name="Igor Shinkar" userId="db6eb1b41a9778dd" providerId="LiveId" clId="{BB4316BA-964A-4111-8B8C-8EF9D4624536}" dt="2022-02-11T19:58:33.309" v="165" actId="6549"/>
          <ac:spMkLst>
            <pc:docMk/>
            <pc:sldMk cId="798954596" sldId="520"/>
            <ac:spMk id="3" creationId="{00000000-0000-0000-0000-000000000000}"/>
          </ac:spMkLst>
        </pc:spChg>
      </pc:sldChg>
      <pc:sldChg chg="add del">
        <pc:chgData name="Igor Shinkar" userId="db6eb1b41a9778dd" providerId="LiveId" clId="{BB4316BA-964A-4111-8B8C-8EF9D4624536}" dt="2022-02-11T19:03:09.934" v="63" actId="47"/>
        <pc:sldMkLst>
          <pc:docMk/>
          <pc:sldMk cId="3646341729" sldId="520"/>
        </pc:sldMkLst>
      </pc:sldChg>
      <pc:sldChg chg="add del">
        <pc:chgData name="Igor Shinkar" userId="db6eb1b41a9778dd" providerId="LiveId" clId="{BB4316BA-964A-4111-8B8C-8EF9D4624536}" dt="2022-02-14T20:26:22.643" v="1163"/>
        <pc:sldMkLst>
          <pc:docMk/>
          <pc:sldMk cId="558483427" sldId="521"/>
        </pc:sldMkLst>
      </pc:sldChg>
      <pc:sldChg chg="addSp modSp add del mod modAnim">
        <pc:chgData name="Igor Shinkar" userId="db6eb1b41a9778dd" providerId="LiveId" clId="{BB4316BA-964A-4111-8B8C-8EF9D4624536}" dt="2022-02-11T19:59:45.236" v="168" actId="47"/>
        <pc:sldMkLst>
          <pc:docMk/>
          <pc:sldMk cId="1035397185" sldId="521"/>
        </pc:sldMkLst>
        <pc:spChg chg="mod">
          <ac:chgData name="Igor Shinkar" userId="db6eb1b41a9778dd" providerId="LiveId" clId="{BB4316BA-964A-4111-8B8C-8EF9D4624536}" dt="2022-02-11T19:57:47.823" v="143" actId="6549"/>
          <ac:spMkLst>
            <pc:docMk/>
            <pc:sldMk cId="1035397185" sldId="521"/>
            <ac:spMk id="3" creationId="{00000000-0000-0000-0000-000000000000}"/>
          </ac:spMkLst>
        </pc:spChg>
        <pc:picChg chg="add mod">
          <ac:chgData name="Igor Shinkar" userId="db6eb1b41a9778dd" providerId="LiveId" clId="{BB4316BA-964A-4111-8B8C-8EF9D4624536}" dt="2022-02-11T19:58:00.351" v="148" actId="1076"/>
          <ac:picMkLst>
            <pc:docMk/>
            <pc:sldMk cId="1035397185" sldId="521"/>
            <ac:picMk id="5" creationId="{E00240DB-0F14-44AB-A6D7-9BF1F5CE6768}"/>
          </ac:picMkLst>
        </pc:picChg>
      </pc:sldChg>
      <pc:sldChg chg="modSp add del mod modAnim">
        <pc:chgData name="Igor Shinkar" userId="db6eb1b41a9778dd" providerId="LiveId" clId="{BB4316BA-964A-4111-8B8C-8EF9D4624536}" dt="2022-02-14T20:26:17.659" v="1157" actId="47"/>
        <pc:sldMkLst>
          <pc:docMk/>
          <pc:sldMk cId="2711292599" sldId="521"/>
        </pc:sldMkLst>
        <pc:spChg chg="mod">
          <ac:chgData name="Igor Shinkar" userId="db6eb1b41a9778dd" providerId="LiveId" clId="{BB4316BA-964A-4111-8B8C-8EF9D4624536}" dt="2022-02-14T20:24:47.846" v="1030"/>
          <ac:spMkLst>
            <pc:docMk/>
            <pc:sldMk cId="2711292599" sldId="521"/>
            <ac:spMk id="2" creationId="{00000000-0000-0000-0000-000000000000}"/>
          </ac:spMkLst>
        </pc:spChg>
        <pc:spChg chg="mod">
          <ac:chgData name="Igor Shinkar" userId="db6eb1b41a9778dd" providerId="LiveId" clId="{BB4316BA-964A-4111-8B8C-8EF9D4624536}" dt="2022-02-14T20:25:59.736" v="1115" actId="20577"/>
          <ac:spMkLst>
            <pc:docMk/>
            <pc:sldMk cId="2711292599" sldId="521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BB4316BA-964A-4111-8B8C-8EF9D4624536}" dt="2022-02-14T21:34:45.455" v="2331" actId="6549"/>
        <pc:sldMkLst>
          <pc:docMk/>
          <pc:sldMk cId="91196990" sldId="522"/>
        </pc:sldMkLst>
        <pc:spChg chg="mod">
          <ac:chgData name="Igor Shinkar" userId="db6eb1b41a9778dd" providerId="LiveId" clId="{BB4316BA-964A-4111-8B8C-8EF9D4624536}" dt="2022-02-14T21:34:45.455" v="2331" actId="6549"/>
          <ac:spMkLst>
            <pc:docMk/>
            <pc:sldMk cId="91196990" sldId="522"/>
            <ac:spMk id="3" creationId="{00000000-0000-0000-0000-000000000000}"/>
          </ac:spMkLst>
        </pc:spChg>
      </pc:sldChg>
      <pc:sldChg chg="add del">
        <pc:chgData name="Igor Shinkar" userId="db6eb1b41a9778dd" providerId="LiveId" clId="{BB4316BA-964A-4111-8B8C-8EF9D4624536}" dt="2022-02-14T20:27:15.501" v="1230" actId="47"/>
        <pc:sldMkLst>
          <pc:docMk/>
          <pc:sldMk cId="857803280" sldId="523"/>
        </pc:sldMkLst>
      </pc:sldChg>
      <pc:sldChg chg="addSp delSp modSp add mod delAnim modAnim">
        <pc:chgData name="Igor Shinkar" userId="db6eb1b41a9778dd" providerId="LiveId" clId="{BB4316BA-964A-4111-8B8C-8EF9D4624536}" dt="2022-02-14T21:39:15.724" v="2382" actId="20577"/>
        <pc:sldMkLst>
          <pc:docMk/>
          <pc:sldMk cId="3847843405" sldId="523"/>
        </pc:sldMkLst>
        <pc:spChg chg="mod">
          <ac:chgData name="Igor Shinkar" userId="db6eb1b41a9778dd" providerId="LiveId" clId="{BB4316BA-964A-4111-8B8C-8EF9D4624536}" dt="2022-02-14T21:39:15.724" v="2382" actId="20577"/>
          <ac:spMkLst>
            <pc:docMk/>
            <pc:sldMk cId="3847843405" sldId="523"/>
            <ac:spMk id="3" creationId="{00000000-0000-0000-0000-000000000000}"/>
          </ac:spMkLst>
        </pc:spChg>
        <pc:spChg chg="add del mod">
          <ac:chgData name="Igor Shinkar" userId="db6eb1b41a9778dd" providerId="LiveId" clId="{BB4316BA-964A-4111-8B8C-8EF9D4624536}" dt="2022-02-14T21:39:02.365" v="2364" actId="478"/>
          <ac:spMkLst>
            <pc:docMk/>
            <pc:sldMk cId="3847843405" sldId="523"/>
            <ac:spMk id="4" creationId="{196BF9AA-2BBF-46D6-8C00-E9B98E0AD140}"/>
          </ac:spMkLst>
        </pc:spChg>
      </pc:sldChg>
      <pc:sldChg chg="addSp modSp add mod modAnim">
        <pc:chgData name="Igor Shinkar" userId="db6eb1b41a9778dd" providerId="LiveId" clId="{BB4316BA-964A-4111-8B8C-8EF9D4624536}" dt="2022-02-14T21:11:50.358" v="2117" actId="1076"/>
        <pc:sldMkLst>
          <pc:docMk/>
          <pc:sldMk cId="3790721556" sldId="524"/>
        </pc:sldMkLst>
        <pc:spChg chg="mod">
          <ac:chgData name="Igor Shinkar" userId="db6eb1b41a9778dd" providerId="LiveId" clId="{BB4316BA-964A-4111-8B8C-8EF9D4624536}" dt="2022-02-14T21:09:38.949" v="1984" actId="113"/>
          <ac:spMkLst>
            <pc:docMk/>
            <pc:sldMk cId="3790721556" sldId="524"/>
            <ac:spMk id="3" creationId="{00000000-0000-0000-0000-000000000000}"/>
          </ac:spMkLst>
        </pc:spChg>
        <pc:spChg chg="add mod">
          <ac:chgData name="Igor Shinkar" userId="db6eb1b41a9778dd" providerId="LiveId" clId="{BB4316BA-964A-4111-8B8C-8EF9D4624536}" dt="2022-02-14T21:11:23.871" v="2059" actId="1076"/>
          <ac:spMkLst>
            <pc:docMk/>
            <pc:sldMk cId="3790721556" sldId="524"/>
            <ac:spMk id="4" creationId="{8E005B32-7FA1-4790-8EFA-93E9AFA2820C}"/>
          </ac:spMkLst>
        </pc:spChg>
        <pc:spChg chg="add mod">
          <ac:chgData name="Igor Shinkar" userId="db6eb1b41a9778dd" providerId="LiveId" clId="{BB4316BA-964A-4111-8B8C-8EF9D4624536}" dt="2022-02-14T21:11:50.358" v="2117" actId="1076"/>
          <ac:spMkLst>
            <pc:docMk/>
            <pc:sldMk cId="3790721556" sldId="524"/>
            <ac:spMk id="5" creationId="{1D5E6F24-57F8-473A-A374-F26E2403DE4A}"/>
          </ac:spMkLst>
        </pc:spChg>
      </pc:sldChg>
      <pc:sldChg chg="modSp add">
        <pc:chgData name="Igor Shinkar" userId="db6eb1b41a9778dd" providerId="LiveId" clId="{BB4316BA-964A-4111-8B8C-8EF9D4624536}" dt="2022-02-14T21:37:38.413" v="2352" actId="20577"/>
        <pc:sldMkLst>
          <pc:docMk/>
          <pc:sldMk cId="2530071258" sldId="525"/>
        </pc:sldMkLst>
        <pc:spChg chg="mod">
          <ac:chgData name="Igor Shinkar" userId="db6eb1b41a9778dd" providerId="LiveId" clId="{BB4316BA-964A-4111-8B8C-8EF9D4624536}" dt="2022-02-14T21:37:38.413" v="2352" actId="20577"/>
          <ac:spMkLst>
            <pc:docMk/>
            <pc:sldMk cId="2530071258" sldId="525"/>
            <ac:spMk id="3" creationId="{00000000-0000-0000-0000-000000000000}"/>
          </ac:spMkLst>
        </pc:spChg>
      </pc:sldChg>
      <pc:sldChg chg="modSp add mod modAnim">
        <pc:chgData name="Igor Shinkar" userId="db6eb1b41a9778dd" providerId="LiveId" clId="{BB4316BA-964A-4111-8B8C-8EF9D4624536}" dt="2022-02-14T21:57:32.072" v="2678" actId="20577"/>
        <pc:sldMkLst>
          <pc:docMk/>
          <pc:sldMk cId="3873823968" sldId="526"/>
        </pc:sldMkLst>
        <pc:spChg chg="mod">
          <ac:chgData name="Igor Shinkar" userId="db6eb1b41a9778dd" providerId="LiveId" clId="{BB4316BA-964A-4111-8B8C-8EF9D4624536}" dt="2022-02-14T21:51:35.633" v="2391" actId="20577"/>
          <ac:spMkLst>
            <pc:docMk/>
            <pc:sldMk cId="3873823968" sldId="526"/>
            <ac:spMk id="2" creationId="{00000000-0000-0000-0000-000000000000}"/>
          </ac:spMkLst>
        </pc:spChg>
        <pc:spChg chg="mod">
          <ac:chgData name="Igor Shinkar" userId="db6eb1b41a9778dd" providerId="LiveId" clId="{BB4316BA-964A-4111-8B8C-8EF9D4624536}" dt="2022-02-14T21:57:32.072" v="2678" actId="20577"/>
          <ac:spMkLst>
            <pc:docMk/>
            <pc:sldMk cId="3873823968" sldId="526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BB4316BA-964A-4111-8B8C-8EF9D4624536}" dt="2022-02-14T22:24:35.728" v="3231" actId="6549"/>
        <pc:sldMkLst>
          <pc:docMk/>
          <pc:sldMk cId="3628305970" sldId="527"/>
        </pc:sldMkLst>
        <pc:spChg chg="mod">
          <ac:chgData name="Igor Shinkar" userId="db6eb1b41a9778dd" providerId="LiveId" clId="{BB4316BA-964A-4111-8B8C-8EF9D4624536}" dt="2022-02-14T22:24:35.728" v="3231" actId="6549"/>
          <ac:spMkLst>
            <pc:docMk/>
            <pc:sldMk cId="3628305970" sldId="527"/>
            <ac:spMk id="3" creationId="{00000000-0000-0000-0000-000000000000}"/>
          </ac:spMkLst>
        </pc:spChg>
      </pc:sldChg>
    </pc:docChg>
  </pc:docChgLst>
  <pc:docChgLst>
    <pc:chgData name="Igor Shinkar" userId="db6eb1b41a9778dd" providerId="LiveId" clId="{E4513F52-491C-4FF2-9B35-003320872FE2}"/>
    <pc:docChg chg="undo custSel addSld delSld modSld sldOrd">
      <pc:chgData name="Igor Shinkar" userId="db6eb1b41a9778dd" providerId="LiveId" clId="{E4513F52-491C-4FF2-9B35-003320872FE2}" dt="2022-03-21T06:30:56.526" v="2946" actId="20577"/>
      <pc:docMkLst>
        <pc:docMk/>
      </pc:docMkLst>
      <pc:sldChg chg="add">
        <pc:chgData name="Igor Shinkar" userId="db6eb1b41a9778dd" providerId="LiveId" clId="{E4513F52-491C-4FF2-9B35-003320872FE2}" dt="2022-03-21T06:03:56.662" v="2233"/>
        <pc:sldMkLst>
          <pc:docMk/>
          <pc:sldMk cId="2304271973" sldId="353"/>
        </pc:sldMkLst>
      </pc:sldChg>
      <pc:sldChg chg="modSp add mod addAnim delAnim modAnim">
        <pc:chgData name="Igor Shinkar" userId="db6eb1b41a9778dd" providerId="LiveId" clId="{E4513F52-491C-4FF2-9B35-003320872FE2}" dt="2022-03-21T06:21:36.279" v="2720" actId="20577"/>
        <pc:sldMkLst>
          <pc:docMk/>
          <pc:sldMk cId="3629308129" sldId="357"/>
        </pc:sldMkLst>
        <pc:spChg chg="mod">
          <ac:chgData name="Igor Shinkar" userId="db6eb1b41a9778dd" providerId="LiveId" clId="{E4513F52-491C-4FF2-9B35-003320872FE2}" dt="2022-03-21T06:21:36.279" v="2720" actId="20577"/>
          <ac:spMkLst>
            <pc:docMk/>
            <pc:sldMk cId="3629308129" sldId="357"/>
            <ac:spMk id="3" creationId="{00000000-0000-0000-0000-000000000000}"/>
          </ac:spMkLst>
        </pc:spChg>
      </pc:sldChg>
      <pc:sldChg chg="modSp add ord">
        <pc:chgData name="Igor Shinkar" userId="db6eb1b41a9778dd" providerId="LiveId" clId="{E4513F52-491C-4FF2-9B35-003320872FE2}" dt="2022-03-21T06:21:05.066" v="2707" actId="20577"/>
        <pc:sldMkLst>
          <pc:docMk/>
          <pc:sldMk cId="2375035103" sldId="358"/>
        </pc:sldMkLst>
        <pc:spChg chg="mod">
          <ac:chgData name="Igor Shinkar" userId="db6eb1b41a9778dd" providerId="LiveId" clId="{E4513F52-491C-4FF2-9B35-003320872FE2}" dt="2022-03-21T06:21:05.066" v="2707" actId="20577"/>
          <ac:spMkLst>
            <pc:docMk/>
            <pc:sldMk cId="2375035103" sldId="358"/>
            <ac:spMk id="3" creationId="{00000000-0000-0000-0000-000000000000}"/>
          </ac:spMkLst>
        </pc:spChg>
      </pc:sldChg>
      <pc:sldChg chg="modSp add mod modAnim">
        <pc:chgData name="Igor Shinkar" userId="db6eb1b41a9778dd" providerId="LiveId" clId="{E4513F52-491C-4FF2-9B35-003320872FE2}" dt="2022-03-21T06:20:48.235" v="2703" actId="6549"/>
        <pc:sldMkLst>
          <pc:docMk/>
          <pc:sldMk cId="4255294201" sldId="359"/>
        </pc:sldMkLst>
        <pc:spChg chg="mod">
          <ac:chgData name="Igor Shinkar" userId="db6eb1b41a9778dd" providerId="LiveId" clId="{E4513F52-491C-4FF2-9B35-003320872FE2}" dt="2022-03-21T06:20:39.517" v="2696" actId="20577"/>
          <ac:spMkLst>
            <pc:docMk/>
            <pc:sldMk cId="4255294201" sldId="359"/>
            <ac:spMk id="3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0:48.235" v="2703" actId="6549"/>
          <ac:spMkLst>
            <pc:docMk/>
            <pc:sldMk cId="4255294201" sldId="359"/>
            <ac:spMk id="10" creationId="{E5B9D9D9-8EA3-4752-AC9D-F9810018AB42}"/>
          </ac:spMkLst>
        </pc:spChg>
      </pc:sldChg>
      <pc:sldChg chg="modSp add del mod modAnim">
        <pc:chgData name="Igor Shinkar" userId="db6eb1b41a9778dd" providerId="LiveId" clId="{E4513F52-491C-4FF2-9B35-003320872FE2}" dt="2022-03-21T06:22:07.282" v="2728" actId="6549"/>
        <pc:sldMkLst>
          <pc:docMk/>
          <pc:sldMk cId="2785025086" sldId="360"/>
        </pc:sldMkLst>
        <pc:spChg chg="mod">
          <ac:chgData name="Igor Shinkar" userId="db6eb1b41a9778dd" providerId="LiveId" clId="{E4513F52-491C-4FF2-9B35-003320872FE2}" dt="2022-03-21T06:22:07.282" v="2728" actId="6549"/>
          <ac:spMkLst>
            <pc:docMk/>
            <pc:sldMk cId="2785025086" sldId="360"/>
            <ac:spMk id="3" creationId="{00000000-0000-0000-0000-000000000000}"/>
          </ac:spMkLst>
        </pc:spChg>
      </pc:sldChg>
      <pc:sldChg chg="modSp mod modAnim">
        <pc:chgData name="Igor Shinkar" userId="db6eb1b41a9778dd" providerId="LiveId" clId="{E4513F52-491C-4FF2-9B35-003320872FE2}" dt="2022-03-21T06:25:16.620" v="2803" actId="6549"/>
        <pc:sldMkLst>
          <pc:docMk/>
          <pc:sldMk cId="1348404624" sldId="362"/>
        </pc:sldMkLst>
        <pc:spChg chg="mod">
          <ac:chgData name="Igor Shinkar" userId="db6eb1b41a9778dd" providerId="LiveId" clId="{E4513F52-491C-4FF2-9B35-003320872FE2}" dt="2022-03-21T06:25:15.416" v="2801" actId="20577"/>
          <ac:spMkLst>
            <pc:docMk/>
            <pc:sldMk cId="1348404624" sldId="362"/>
            <ac:spMk id="3" creationId="{00000000-0000-0000-0000-000000000000}"/>
          </ac:spMkLst>
        </pc:spChg>
      </pc:sldChg>
      <pc:sldChg chg="del">
        <pc:chgData name="Igor Shinkar" userId="db6eb1b41a9778dd" providerId="LiveId" clId="{E4513F52-491C-4FF2-9B35-003320872FE2}" dt="2022-03-20T16:48:14.536" v="42" actId="47"/>
        <pc:sldMkLst>
          <pc:docMk/>
          <pc:sldMk cId="3052471585" sldId="383"/>
        </pc:sldMkLst>
      </pc:sldChg>
      <pc:sldChg chg="addSp modSp mod modAnim">
        <pc:chgData name="Igor Shinkar" userId="db6eb1b41a9778dd" providerId="LiveId" clId="{E4513F52-491C-4FF2-9B35-003320872FE2}" dt="2022-03-20T16:56:21.334" v="615" actId="16959"/>
        <pc:sldMkLst>
          <pc:docMk/>
          <pc:sldMk cId="1975219540" sldId="385"/>
        </pc:sldMkLst>
        <pc:spChg chg="mod">
          <ac:chgData name="Igor Shinkar" userId="db6eb1b41a9778dd" providerId="LiveId" clId="{E4513F52-491C-4FF2-9B35-003320872FE2}" dt="2022-03-20T16:50:54.194" v="251" actId="20577"/>
          <ac:spMkLst>
            <pc:docMk/>
            <pc:sldMk cId="1975219540" sldId="385"/>
            <ac:spMk id="3" creationId="{00000000-0000-0000-0000-000000000000}"/>
          </ac:spMkLst>
        </pc:spChg>
        <pc:spChg chg="add mod">
          <ac:chgData name="Igor Shinkar" userId="db6eb1b41a9778dd" providerId="LiveId" clId="{E4513F52-491C-4FF2-9B35-003320872FE2}" dt="2022-03-20T16:50:59.378" v="252" actId="14100"/>
          <ac:spMkLst>
            <pc:docMk/>
            <pc:sldMk cId="1975219540" sldId="385"/>
            <ac:spMk id="4" creationId="{7CF9AF3F-6D1D-43FE-8BDA-6D2B1B1E6B8C}"/>
          </ac:spMkLst>
        </pc:spChg>
        <pc:spChg chg="add mod">
          <ac:chgData name="Igor Shinkar" userId="db6eb1b41a9778dd" providerId="LiveId" clId="{E4513F52-491C-4FF2-9B35-003320872FE2}" dt="2022-03-20T16:53:07.678" v="425" actId="14100"/>
          <ac:spMkLst>
            <pc:docMk/>
            <pc:sldMk cId="1975219540" sldId="385"/>
            <ac:spMk id="5" creationId="{5D2BBB44-161D-4409-97AD-07944CE7B59A}"/>
          </ac:spMkLst>
        </pc:spChg>
      </pc:sldChg>
      <pc:sldChg chg="add del">
        <pc:chgData name="Igor Shinkar" userId="db6eb1b41a9778dd" providerId="LiveId" clId="{E4513F52-491C-4FF2-9B35-003320872FE2}" dt="2022-03-20T16:49:02.080" v="48" actId="47"/>
        <pc:sldMkLst>
          <pc:docMk/>
          <pc:sldMk cId="307140437" sldId="387"/>
        </pc:sldMkLst>
      </pc:sldChg>
      <pc:sldChg chg="del">
        <pc:chgData name="Igor Shinkar" userId="db6eb1b41a9778dd" providerId="LiveId" clId="{E4513F52-491C-4FF2-9B35-003320872FE2}" dt="2022-03-20T16:48:32.916" v="45" actId="47"/>
        <pc:sldMkLst>
          <pc:docMk/>
          <pc:sldMk cId="3489210820" sldId="388"/>
        </pc:sldMkLst>
      </pc:sldChg>
      <pc:sldChg chg="modSp modAnim">
        <pc:chgData name="Igor Shinkar" userId="db6eb1b41a9778dd" providerId="LiveId" clId="{E4513F52-491C-4FF2-9B35-003320872FE2}" dt="2022-03-20T16:54:50.818" v="562" actId="6549"/>
        <pc:sldMkLst>
          <pc:docMk/>
          <pc:sldMk cId="3131572730" sldId="394"/>
        </pc:sldMkLst>
        <pc:spChg chg="mod">
          <ac:chgData name="Igor Shinkar" userId="db6eb1b41a9778dd" providerId="LiveId" clId="{E4513F52-491C-4FF2-9B35-003320872FE2}" dt="2022-03-20T16:54:50.818" v="562" actId="6549"/>
          <ac:spMkLst>
            <pc:docMk/>
            <pc:sldMk cId="3131572730" sldId="394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E4513F52-491C-4FF2-9B35-003320872FE2}" dt="2022-03-21T06:02:45.959" v="2232" actId="6549"/>
        <pc:sldMkLst>
          <pc:docMk/>
          <pc:sldMk cId="1948451259" sldId="395"/>
        </pc:sldMkLst>
        <pc:spChg chg="mod">
          <ac:chgData name="Igor Shinkar" userId="db6eb1b41a9778dd" providerId="LiveId" clId="{E4513F52-491C-4FF2-9B35-003320872FE2}" dt="2022-03-21T06:02:45.959" v="2232" actId="6549"/>
          <ac:spMkLst>
            <pc:docMk/>
            <pc:sldMk cId="1948451259" sldId="395"/>
            <ac:spMk id="18434" creationId="{00000000-0000-0000-0000-000000000000}"/>
          </ac:spMkLst>
        </pc:spChg>
      </pc:sldChg>
      <pc:sldChg chg="modSp add">
        <pc:chgData name="Igor Shinkar" userId="db6eb1b41a9778dd" providerId="LiveId" clId="{E4513F52-491C-4FF2-9B35-003320872FE2}" dt="2022-03-21T05:14:43.202" v="1088" actId="20577"/>
        <pc:sldMkLst>
          <pc:docMk/>
          <pc:sldMk cId="3104965511" sldId="396"/>
        </pc:sldMkLst>
        <pc:spChg chg="mod">
          <ac:chgData name="Igor Shinkar" userId="db6eb1b41a9778dd" providerId="LiveId" clId="{E4513F52-491C-4FF2-9B35-003320872FE2}" dt="2022-03-21T05:14:43.202" v="1088" actId="20577"/>
          <ac:spMkLst>
            <pc:docMk/>
            <pc:sldMk cId="3104965511" sldId="396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E4513F52-491C-4FF2-9B35-003320872FE2}" dt="2022-03-21T05:34:49.567" v="1342" actId="6549"/>
        <pc:sldMkLst>
          <pc:docMk/>
          <pc:sldMk cId="917618198" sldId="397"/>
        </pc:sldMkLst>
        <pc:spChg chg="mod">
          <ac:chgData name="Igor Shinkar" userId="db6eb1b41a9778dd" providerId="LiveId" clId="{E4513F52-491C-4FF2-9B35-003320872FE2}" dt="2022-03-21T05:34:49.567" v="1342" actId="6549"/>
          <ac:spMkLst>
            <pc:docMk/>
            <pc:sldMk cId="917618198" sldId="397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E4513F52-491C-4FF2-9B35-003320872FE2}" dt="2022-03-21T05:14:18.688" v="1072" actId="6549"/>
        <pc:sldMkLst>
          <pc:docMk/>
          <pc:sldMk cId="3387683159" sldId="399"/>
        </pc:sldMkLst>
        <pc:spChg chg="mod">
          <ac:chgData name="Igor Shinkar" userId="db6eb1b41a9778dd" providerId="LiveId" clId="{E4513F52-491C-4FF2-9B35-003320872FE2}" dt="2022-03-21T05:14:16.416" v="1070" actId="1076"/>
          <ac:spMkLst>
            <pc:docMk/>
            <pc:sldMk cId="3387683159" sldId="399"/>
            <ac:spMk id="2" creationId="{00000000-0000-0000-0000-000000000000}"/>
          </ac:spMkLst>
        </pc:spChg>
        <pc:spChg chg="mod">
          <ac:chgData name="Igor Shinkar" userId="db6eb1b41a9778dd" providerId="LiveId" clId="{E4513F52-491C-4FF2-9B35-003320872FE2}" dt="2022-03-21T05:14:18.688" v="1072" actId="6549"/>
          <ac:spMkLst>
            <pc:docMk/>
            <pc:sldMk cId="3387683159" sldId="399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E4513F52-491C-4FF2-9B35-003320872FE2}" dt="2022-03-21T05:37:17.475" v="1359" actId="20577"/>
        <pc:sldMkLst>
          <pc:docMk/>
          <pc:sldMk cId="3222248501" sldId="400"/>
        </pc:sldMkLst>
        <pc:spChg chg="mod">
          <ac:chgData name="Igor Shinkar" userId="db6eb1b41a9778dd" providerId="LiveId" clId="{E4513F52-491C-4FF2-9B35-003320872FE2}" dt="2022-03-21T05:37:17.475" v="1359" actId="20577"/>
          <ac:spMkLst>
            <pc:docMk/>
            <pc:sldMk cId="3222248501" sldId="400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E4513F52-491C-4FF2-9B35-003320872FE2}" dt="2022-03-21T05:31:34.710" v="1298" actId="20577"/>
        <pc:sldMkLst>
          <pc:docMk/>
          <pc:sldMk cId="1107142166" sldId="401"/>
        </pc:sldMkLst>
        <pc:spChg chg="mod">
          <ac:chgData name="Igor Shinkar" userId="db6eb1b41a9778dd" providerId="LiveId" clId="{E4513F52-491C-4FF2-9B35-003320872FE2}" dt="2022-03-21T05:31:34.710" v="1298" actId="20577"/>
          <ac:spMkLst>
            <pc:docMk/>
            <pc:sldMk cId="1107142166" sldId="401"/>
            <ac:spMk id="3" creationId="{00000000-0000-0000-0000-000000000000}"/>
          </ac:spMkLst>
        </pc:spChg>
      </pc:sldChg>
      <pc:sldChg chg="add del">
        <pc:chgData name="Igor Shinkar" userId="db6eb1b41a9778dd" providerId="LiveId" clId="{E4513F52-491C-4FF2-9B35-003320872FE2}" dt="2022-03-21T06:02:26.080" v="2189" actId="47"/>
        <pc:sldMkLst>
          <pc:docMk/>
          <pc:sldMk cId="877945267" sldId="402"/>
        </pc:sldMkLst>
      </pc:sldChg>
      <pc:sldChg chg="modSp add del modAnim">
        <pc:chgData name="Igor Shinkar" userId="db6eb1b41a9778dd" providerId="LiveId" clId="{E4513F52-491C-4FF2-9B35-003320872FE2}" dt="2022-03-21T06:02:26.080" v="2189" actId="47"/>
        <pc:sldMkLst>
          <pc:docMk/>
          <pc:sldMk cId="3352280914" sldId="403"/>
        </pc:sldMkLst>
        <pc:spChg chg="mod">
          <ac:chgData name="Igor Shinkar" userId="db6eb1b41a9778dd" providerId="LiveId" clId="{E4513F52-491C-4FF2-9B35-003320872FE2}" dt="2022-03-20T17:04:25.992" v="771" actId="6549"/>
          <ac:spMkLst>
            <pc:docMk/>
            <pc:sldMk cId="3352280914" sldId="403"/>
            <ac:spMk id="3" creationId="{00000000-0000-0000-0000-000000000000}"/>
          </ac:spMkLst>
        </pc:spChg>
      </pc:sldChg>
      <pc:sldChg chg="add del">
        <pc:chgData name="Igor Shinkar" userId="db6eb1b41a9778dd" providerId="LiveId" clId="{E4513F52-491C-4FF2-9B35-003320872FE2}" dt="2022-03-21T06:02:26.080" v="2189" actId="47"/>
        <pc:sldMkLst>
          <pc:docMk/>
          <pc:sldMk cId="2312287725" sldId="404"/>
        </pc:sldMkLst>
      </pc:sldChg>
      <pc:sldChg chg="modSp add del modAnim">
        <pc:chgData name="Igor Shinkar" userId="db6eb1b41a9778dd" providerId="LiveId" clId="{E4513F52-491C-4FF2-9B35-003320872FE2}" dt="2022-03-21T06:02:26.080" v="2189" actId="47"/>
        <pc:sldMkLst>
          <pc:docMk/>
          <pc:sldMk cId="822509024" sldId="405"/>
        </pc:sldMkLst>
        <pc:spChg chg="mod">
          <ac:chgData name="Igor Shinkar" userId="db6eb1b41a9778dd" providerId="LiveId" clId="{E4513F52-491C-4FF2-9B35-003320872FE2}" dt="2022-03-21T05:40:43.514" v="1409" actId="20577"/>
          <ac:spMkLst>
            <pc:docMk/>
            <pc:sldMk cId="822509024" sldId="405"/>
            <ac:spMk id="3" creationId="{00000000-0000-0000-0000-000000000000}"/>
          </ac:spMkLst>
        </pc:spChg>
        <pc:spChg chg="mod">
          <ac:chgData name="Igor Shinkar" userId="db6eb1b41a9778dd" providerId="LiveId" clId="{E4513F52-491C-4FF2-9B35-003320872FE2}" dt="2022-03-21T05:40:00.557" v="1388" actId="6549"/>
          <ac:spMkLst>
            <pc:docMk/>
            <pc:sldMk cId="822509024" sldId="405"/>
            <ac:spMk id="4" creationId="{8E9A972C-BCBF-49DB-B3E8-4D20EEF6AE8A}"/>
          </ac:spMkLst>
        </pc:spChg>
      </pc:sldChg>
      <pc:sldChg chg="modSp add del mod modAnim">
        <pc:chgData name="Igor Shinkar" userId="db6eb1b41a9778dd" providerId="LiveId" clId="{E4513F52-491C-4FF2-9B35-003320872FE2}" dt="2022-03-21T06:02:26.080" v="2189" actId="47"/>
        <pc:sldMkLst>
          <pc:docMk/>
          <pc:sldMk cId="3404396936" sldId="406"/>
        </pc:sldMkLst>
        <pc:spChg chg="mod">
          <ac:chgData name="Igor Shinkar" userId="db6eb1b41a9778dd" providerId="LiveId" clId="{E4513F52-491C-4FF2-9B35-003320872FE2}" dt="2022-03-21T06:00:54.872" v="2188" actId="20577"/>
          <ac:spMkLst>
            <pc:docMk/>
            <pc:sldMk cId="3404396936" sldId="406"/>
            <ac:spMk id="3" creationId="{00000000-0000-0000-0000-000000000000}"/>
          </ac:spMkLst>
        </pc:spChg>
      </pc:sldChg>
      <pc:sldChg chg="add del">
        <pc:chgData name="Igor Shinkar" userId="db6eb1b41a9778dd" providerId="LiveId" clId="{E4513F52-491C-4FF2-9B35-003320872FE2}" dt="2022-03-21T06:02:26.080" v="2189" actId="47"/>
        <pc:sldMkLst>
          <pc:docMk/>
          <pc:sldMk cId="3070928324" sldId="407"/>
        </pc:sldMkLst>
      </pc:sldChg>
      <pc:sldChg chg="add del">
        <pc:chgData name="Igor Shinkar" userId="db6eb1b41a9778dd" providerId="LiveId" clId="{E4513F52-491C-4FF2-9B35-003320872FE2}" dt="2022-03-21T06:02:26.080" v="2189" actId="47"/>
        <pc:sldMkLst>
          <pc:docMk/>
          <pc:sldMk cId="2451570570" sldId="409"/>
        </pc:sldMkLst>
      </pc:sldChg>
      <pc:sldChg chg="add del">
        <pc:chgData name="Igor Shinkar" userId="db6eb1b41a9778dd" providerId="LiveId" clId="{E4513F52-491C-4FF2-9B35-003320872FE2}" dt="2022-03-21T06:02:26.080" v="2189" actId="47"/>
        <pc:sldMkLst>
          <pc:docMk/>
          <pc:sldMk cId="3025395758" sldId="410"/>
        </pc:sldMkLst>
      </pc:sldChg>
      <pc:sldChg chg="add del">
        <pc:chgData name="Igor Shinkar" userId="db6eb1b41a9778dd" providerId="LiveId" clId="{E4513F52-491C-4FF2-9B35-003320872FE2}" dt="2022-03-21T06:02:26.080" v="2189" actId="47"/>
        <pc:sldMkLst>
          <pc:docMk/>
          <pc:sldMk cId="2737564029" sldId="411"/>
        </pc:sldMkLst>
      </pc:sldChg>
      <pc:sldChg chg="add del">
        <pc:chgData name="Igor Shinkar" userId="db6eb1b41a9778dd" providerId="LiveId" clId="{E4513F52-491C-4FF2-9B35-003320872FE2}" dt="2022-03-20T16:48:23.406" v="44" actId="47"/>
        <pc:sldMkLst>
          <pc:docMk/>
          <pc:sldMk cId="2465834078" sldId="426"/>
        </pc:sldMkLst>
      </pc:sldChg>
      <pc:sldChg chg="modSp add del mod modAnim">
        <pc:chgData name="Igor Shinkar" userId="db6eb1b41a9778dd" providerId="LiveId" clId="{E4513F52-491C-4FF2-9B35-003320872FE2}" dt="2022-03-21T05:31:57.253" v="1299" actId="47"/>
        <pc:sldMkLst>
          <pc:docMk/>
          <pc:sldMk cId="180064921" sldId="431"/>
        </pc:sldMkLst>
        <pc:spChg chg="mod">
          <ac:chgData name="Igor Shinkar" userId="db6eb1b41a9778dd" providerId="LiveId" clId="{E4513F52-491C-4FF2-9B35-003320872FE2}" dt="2022-03-21T05:25:35.879" v="1153" actId="20577"/>
          <ac:spMkLst>
            <pc:docMk/>
            <pc:sldMk cId="180064921" sldId="431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E4513F52-491C-4FF2-9B35-003320872FE2}" dt="2022-03-21T06:22:45.818" v="2731"/>
        <pc:sldMkLst>
          <pc:docMk/>
          <pc:sldMk cId="3162800588" sldId="432"/>
        </pc:sldMkLst>
        <pc:spChg chg="mod">
          <ac:chgData name="Igor Shinkar" userId="db6eb1b41a9778dd" providerId="LiveId" clId="{E4513F52-491C-4FF2-9B35-003320872FE2}" dt="2022-03-21T06:22:41.542" v="2730" actId="6549"/>
          <ac:spMkLst>
            <pc:docMk/>
            <pc:sldMk cId="3162800588" sldId="432"/>
            <ac:spMk id="3" creationId="{00000000-0000-0000-0000-000000000000}"/>
          </ac:spMkLst>
        </pc:spChg>
      </pc:sldChg>
      <pc:sldChg chg="modSp add del">
        <pc:chgData name="Igor Shinkar" userId="db6eb1b41a9778dd" providerId="LiveId" clId="{E4513F52-491C-4FF2-9B35-003320872FE2}" dt="2022-03-21T05:55:30.525" v="1994" actId="47"/>
        <pc:sldMkLst>
          <pc:docMk/>
          <pc:sldMk cId="467552636" sldId="433"/>
        </pc:sldMkLst>
        <pc:spChg chg="mod">
          <ac:chgData name="Igor Shinkar" userId="db6eb1b41a9778dd" providerId="LiveId" clId="{E4513F52-491C-4FF2-9B35-003320872FE2}" dt="2022-03-21T05:51:33.135" v="1855" actId="6549"/>
          <ac:spMkLst>
            <pc:docMk/>
            <pc:sldMk cId="467552636" sldId="433"/>
            <ac:spMk id="3" creationId="{00000000-0000-0000-0000-000000000000}"/>
          </ac:spMkLst>
        </pc:spChg>
      </pc:sldChg>
      <pc:sldChg chg="modSp add del mod modAnim">
        <pc:chgData name="Igor Shinkar" userId="db6eb1b41a9778dd" providerId="LiveId" clId="{E4513F52-491C-4FF2-9B35-003320872FE2}" dt="2022-03-21T06:22:31.701" v="2729" actId="47"/>
        <pc:sldMkLst>
          <pc:docMk/>
          <pc:sldMk cId="3809089630" sldId="434"/>
        </pc:sldMkLst>
        <pc:spChg chg="mod">
          <ac:chgData name="Igor Shinkar" userId="db6eb1b41a9778dd" providerId="LiveId" clId="{E4513F52-491C-4FF2-9B35-003320872FE2}" dt="2022-03-21T05:56:25.653" v="2014" actId="20577"/>
          <ac:spMkLst>
            <pc:docMk/>
            <pc:sldMk cId="3809089630" sldId="434"/>
            <ac:spMk id="3" creationId="{00000000-0000-0000-0000-000000000000}"/>
          </ac:spMkLst>
        </pc:spChg>
      </pc:sldChg>
      <pc:sldChg chg="add">
        <pc:chgData name="Igor Shinkar" userId="db6eb1b41a9778dd" providerId="LiveId" clId="{E4513F52-491C-4FF2-9B35-003320872FE2}" dt="2022-03-21T06:02:34.978" v="2190"/>
        <pc:sldMkLst>
          <pc:docMk/>
          <pc:sldMk cId="466301862" sldId="435"/>
        </pc:sldMkLst>
      </pc:sldChg>
      <pc:sldChg chg="modSp add del modAnim">
        <pc:chgData name="Igor Shinkar" userId="db6eb1b41a9778dd" providerId="LiveId" clId="{E4513F52-491C-4FF2-9B35-003320872FE2}" dt="2022-03-21T06:02:26.080" v="2189" actId="47"/>
        <pc:sldMkLst>
          <pc:docMk/>
          <pc:sldMk cId="3082809043" sldId="435"/>
        </pc:sldMkLst>
        <pc:spChg chg="mod">
          <ac:chgData name="Igor Shinkar" userId="db6eb1b41a9778dd" providerId="LiveId" clId="{E4513F52-491C-4FF2-9B35-003320872FE2}" dt="2022-03-21T05:56:54.611" v="2019" actId="20577"/>
          <ac:spMkLst>
            <pc:docMk/>
            <pc:sldMk cId="3082809043" sldId="435"/>
            <ac:spMk id="3" creationId="{00000000-0000-0000-0000-000000000000}"/>
          </ac:spMkLst>
        </pc:spChg>
      </pc:sldChg>
      <pc:sldChg chg="add del">
        <pc:chgData name="Igor Shinkar" userId="db6eb1b41a9778dd" providerId="LiveId" clId="{E4513F52-491C-4FF2-9B35-003320872FE2}" dt="2022-03-21T06:08:42.152" v="2306" actId="47"/>
        <pc:sldMkLst>
          <pc:docMk/>
          <pc:sldMk cId="1975209935" sldId="436"/>
        </pc:sldMkLst>
      </pc:sldChg>
      <pc:sldChg chg="modSp add mod modAnim">
        <pc:chgData name="Igor Shinkar" userId="db6eb1b41a9778dd" providerId="LiveId" clId="{E4513F52-491C-4FF2-9B35-003320872FE2}" dt="2022-03-21T06:16:41.313" v="2465" actId="20577"/>
        <pc:sldMkLst>
          <pc:docMk/>
          <pc:sldMk cId="314703126" sldId="437"/>
        </pc:sldMkLst>
        <pc:spChg chg="mod">
          <ac:chgData name="Igor Shinkar" userId="db6eb1b41a9778dd" providerId="LiveId" clId="{E4513F52-491C-4FF2-9B35-003320872FE2}" dt="2022-03-21T06:16:41.313" v="2465" actId="20577"/>
          <ac:spMkLst>
            <pc:docMk/>
            <pc:sldMk cId="314703126" sldId="437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E4513F52-491C-4FF2-9B35-003320872FE2}" dt="2022-03-21T06:23:06.139" v="2732" actId="6549"/>
        <pc:sldMkLst>
          <pc:docMk/>
          <pc:sldMk cId="262803999" sldId="438"/>
        </pc:sldMkLst>
        <pc:spChg chg="mod">
          <ac:chgData name="Igor Shinkar" userId="db6eb1b41a9778dd" providerId="LiveId" clId="{E4513F52-491C-4FF2-9B35-003320872FE2}" dt="2022-03-21T06:23:06.139" v="2732" actId="6549"/>
          <ac:spMkLst>
            <pc:docMk/>
            <pc:sldMk cId="262803999" sldId="438"/>
            <ac:spMk id="3" creationId="{00000000-0000-0000-0000-000000000000}"/>
          </ac:spMkLst>
        </pc:spChg>
      </pc:sldChg>
      <pc:sldChg chg="modSp add">
        <pc:chgData name="Igor Shinkar" userId="db6eb1b41a9778dd" providerId="LiveId" clId="{E4513F52-491C-4FF2-9B35-003320872FE2}" dt="2022-03-21T06:15:43.573" v="2463" actId="6549"/>
        <pc:sldMkLst>
          <pc:docMk/>
          <pc:sldMk cId="2022427107" sldId="439"/>
        </pc:sldMkLst>
        <pc:spChg chg="mod">
          <ac:chgData name="Igor Shinkar" userId="db6eb1b41a9778dd" providerId="LiveId" clId="{E4513F52-491C-4FF2-9B35-003320872FE2}" dt="2022-03-21T06:15:43.573" v="2463" actId="6549"/>
          <ac:spMkLst>
            <pc:docMk/>
            <pc:sldMk cId="2022427107" sldId="439"/>
            <ac:spMk id="3" creationId="{00000000-0000-0000-0000-000000000000}"/>
          </ac:spMkLst>
        </pc:spChg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3696515433" sldId="460"/>
        </pc:sldMkLst>
      </pc:sldChg>
      <pc:sldChg chg="modSp add">
        <pc:chgData name="Igor Shinkar" userId="db6eb1b41a9778dd" providerId="LiveId" clId="{E4513F52-491C-4FF2-9B35-003320872FE2}" dt="2022-03-21T06:26:02.218" v="2808" actId="6549"/>
        <pc:sldMkLst>
          <pc:docMk/>
          <pc:sldMk cId="1012041324" sldId="461"/>
        </pc:sldMkLst>
        <pc:spChg chg="mod">
          <ac:chgData name="Igor Shinkar" userId="db6eb1b41a9778dd" providerId="LiveId" clId="{E4513F52-491C-4FF2-9B35-003320872FE2}" dt="2022-03-21T06:26:02.218" v="2808" actId="6549"/>
          <ac:spMkLst>
            <pc:docMk/>
            <pc:sldMk cId="1012041324" sldId="461"/>
            <ac:spMk id="3" creationId="{00000000-0000-0000-0000-000000000000}"/>
          </ac:spMkLst>
        </pc:spChg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2483282606" sldId="462"/>
        </pc:sldMkLst>
      </pc:sldChg>
      <pc:sldChg chg="modSp add">
        <pc:chgData name="Igor Shinkar" userId="db6eb1b41a9778dd" providerId="LiveId" clId="{E4513F52-491C-4FF2-9B35-003320872FE2}" dt="2022-03-21T06:29:28.983" v="2885" actId="20577"/>
        <pc:sldMkLst>
          <pc:docMk/>
          <pc:sldMk cId="1535630226" sldId="463"/>
        </pc:sldMkLst>
        <pc:spChg chg="mod">
          <ac:chgData name="Igor Shinkar" userId="db6eb1b41a9778dd" providerId="LiveId" clId="{E4513F52-491C-4FF2-9B35-003320872FE2}" dt="2022-03-21T06:29:28.983" v="2885" actId="20577"/>
          <ac:spMkLst>
            <pc:docMk/>
            <pc:sldMk cId="1535630226" sldId="463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E4513F52-491C-4FF2-9B35-003320872FE2}" dt="2022-03-21T06:29:10.710" v="2873" actId="6549"/>
        <pc:sldMkLst>
          <pc:docMk/>
          <pc:sldMk cId="542637868" sldId="465"/>
        </pc:sldMkLst>
        <pc:spChg chg="mod">
          <ac:chgData name="Igor Shinkar" userId="db6eb1b41a9778dd" providerId="LiveId" clId="{E4513F52-491C-4FF2-9B35-003320872FE2}" dt="2022-03-21T06:29:05.265" v="2867"/>
          <ac:spMkLst>
            <pc:docMk/>
            <pc:sldMk cId="542637868" sldId="465"/>
            <ac:spMk id="3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9:10.710" v="2873" actId="6549"/>
          <ac:spMkLst>
            <pc:docMk/>
            <pc:sldMk cId="542637868" sldId="465"/>
            <ac:spMk id="26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8:50.461" v="2848" actId="1076"/>
          <ac:spMkLst>
            <pc:docMk/>
            <pc:sldMk cId="542637868" sldId="465"/>
            <ac:spMk id="34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9:07.872" v="2870"/>
          <ac:spMkLst>
            <pc:docMk/>
            <pc:sldMk cId="542637868" sldId="465"/>
            <ac:spMk id="47" creationId="{00000000-0000-0000-0000-000000000000}"/>
          </ac:spMkLst>
        </pc:spChg>
      </pc:sldChg>
      <pc:sldChg chg="modSp add">
        <pc:chgData name="Igor Shinkar" userId="db6eb1b41a9778dd" providerId="LiveId" clId="{E4513F52-491C-4FF2-9B35-003320872FE2}" dt="2022-03-21T06:29:50.814" v="2904" actId="6549"/>
        <pc:sldMkLst>
          <pc:docMk/>
          <pc:sldMk cId="3299151888" sldId="467"/>
        </pc:sldMkLst>
        <pc:spChg chg="mod">
          <ac:chgData name="Igor Shinkar" userId="db6eb1b41a9778dd" providerId="LiveId" clId="{E4513F52-491C-4FF2-9B35-003320872FE2}" dt="2022-03-21T06:29:48.606" v="2901"/>
          <ac:spMkLst>
            <pc:docMk/>
            <pc:sldMk cId="3299151888" sldId="467"/>
            <ac:spMk id="3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9:50.814" v="2904" actId="6549"/>
          <ac:spMkLst>
            <pc:docMk/>
            <pc:sldMk cId="3299151888" sldId="467"/>
            <ac:spMk id="4" creationId="{58142336-A47C-40B7-A92B-B6C63431B585}"/>
          </ac:spMkLst>
        </pc:spChg>
      </pc:sldChg>
      <pc:sldChg chg="modSp add modAnim">
        <pc:chgData name="Igor Shinkar" userId="db6eb1b41a9778dd" providerId="LiveId" clId="{E4513F52-491C-4FF2-9B35-003320872FE2}" dt="2022-03-21T06:30:04.408" v="2915" actId="6549"/>
        <pc:sldMkLst>
          <pc:docMk/>
          <pc:sldMk cId="13141756" sldId="468"/>
        </pc:sldMkLst>
        <pc:spChg chg="mod">
          <ac:chgData name="Igor Shinkar" userId="db6eb1b41a9778dd" providerId="LiveId" clId="{E4513F52-491C-4FF2-9B35-003320872FE2}" dt="2022-03-21T06:30:04.408" v="2915" actId="6549"/>
          <ac:spMkLst>
            <pc:docMk/>
            <pc:sldMk cId="13141756" sldId="468"/>
            <ac:spMk id="3" creationId="{00000000-0000-0000-0000-000000000000}"/>
          </ac:spMkLst>
        </pc:spChg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3153965192" sldId="469"/>
        </pc:sldMkLst>
      </pc:sldChg>
      <pc:sldChg chg="modSp add">
        <pc:chgData name="Igor Shinkar" userId="db6eb1b41a9778dd" providerId="LiveId" clId="{E4513F52-491C-4FF2-9B35-003320872FE2}" dt="2022-03-21T06:29:37.010" v="2891"/>
        <pc:sldMkLst>
          <pc:docMk/>
          <pc:sldMk cId="3772539140" sldId="470"/>
        </pc:sldMkLst>
        <pc:spChg chg="mod">
          <ac:chgData name="Igor Shinkar" userId="db6eb1b41a9778dd" providerId="LiveId" clId="{E4513F52-491C-4FF2-9B35-003320872FE2}" dt="2022-03-21T06:27:32.241" v="2814"/>
          <ac:spMkLst>
            <pc:docMk/>
            <pc:sldMk cId="3772539140" sldId="470"/>
            <ac:spMk id="3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9:37.010" v="2891"/>
          <ac:spMkLst>
            <pc:docMk/>
            <pc:sldMk cId="3772539140" sldId="470"/>
            <ac:spMk id="4" creationId="{58142336-A47C-40B7-A92B-B6C63431B585}"/>
          </ac:spMkLst>
        </pc:spChg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3957000825" sldId="471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95685994" sldId="473"/>
        </pc:sldMkLst>
      </pc:sldChg>
      <pc:sldChg chg="modSp add">
        <pc:chgData name="Igor Shinkar" userId="db6eb1b41a9778dd" providerId="LiveId" clId="{E4513F52-491C-4FF2-9B35-003320872FE2}" dt="2022-03-21T06:30:56.526" v="2946" actId="20577"/>
        <pc:sldMkLst>
          <pc:docMk/>
          <pc:sldMk cId="1657870800" sldId="474"/>
        </pc:sldMkLst>
        <pc:spChg chg="mod">
          <ac:chgData name="Igor Shinkar" userId="db6eb1b41a9778dd" providerId="LiveId" clId="{E4513F52-491C-4FF2-9B35-003320872FE2}" dt="2022-03-21T06:30:56.526" v="2946" actId="20577"/>
          <ac:spMkLst>
            <pc:docMk/>
            <pc:sldMk cId="1657870800" sldId="474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E4513F52-491C-4FF2-9B35-003320872FE2}" dt="2022-03-21T06:28:37.982" v="2841"/>
        <pc:sldMkLst>
          <pc:docMk/>
          <pc:sldMk cId="2078884758" sldId="475"/>
        </pc:sldMkLst>
        <pc:spChg chg="mod">
          <ac:chgData name="Igor Shinkar" userId="db6eb1b41a9778dd" providerId="LiveId" clId="{E4513F52-491C-4FF2-9B35-003320872FE2}" dt="2022-03-21T06:28:29.257" v="2837" actId="6549"/>
          <ac:spMkLst>
            <pc:docMk/>
            <pc:sldMk cId="2078884758" sldId="475"/>
            <ac:spMk id="3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8:12.773" v="2834" actId="6549"/>
          <ac:spMkLst>
            <pc:docMk/>
            <pc:sldMk cId="2078884758" sldId="475"/>
            <ac:spMk id="26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8:37.982" v="2841"/>
          <ac:spMkLst>
            <pc:docMk/>
            <pc:sldMk cId="2078884758" sldId="475"/>
            <ac:spMk id="34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8:06.845" v="2831"/>
          <ac:spMkLst>
            <pc:docMk/>
            <pc:sldMk cId="2078884758" sldId="475"/>
            <ac:spMk id="47" creationId="{00000000-0000-0000-0000-000000000000}"/>
          </ac:spMkLst>
        </pc:spChg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501497727" sldId="476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299000869" sldId="477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1016733750" sldId="478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1619430475" sldId="479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1757270870" sldId="480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2681925696" sldId="481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1940895574" sldId="482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3017187302" sldId="483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3632005659" sldId="484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2068491982" sldId="485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802537275" sldId="4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9053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9053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0527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6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uFillTx/>
        <a:latin typeface="Arial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27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50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14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87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61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25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42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431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07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14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77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674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9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42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72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42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41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290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833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11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69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162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338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2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099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383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853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898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04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2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2946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9790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959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400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388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709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30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6104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89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92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81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255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187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456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26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000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60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79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502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39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61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43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665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06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21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59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4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15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53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62821" y="684208"/>
            <a:ext cx="2212976" cy="5075240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720720" y="684208"/>
            <a:ext cx="6489697" cy="50752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08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48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23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20720" y="1949445"/>
            <a:ext cx="4351336" cy="381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224460" y="1949445"/>
            <a:ext cx="4351336" cy="381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24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37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54068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6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37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19998" y="683998"/>
            <a:ext cx="8460001" cy="10234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de-D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9998" y="1949043"/>
            <a:ext cx="8855643" cy="38109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39998" y="631872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267361" y="6347161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831363" y="634716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32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 trans="58000" brushSize="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"/>
            <a:ext cx="1693510" cy="1269999"/>
          </a:xfrm>
          <a:prstGeom prst="rect">
            <a:avLst/>
          </a:prstGeom>
        </p:spPr>
      </p:pic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719998" y="1445035"/>
            <a:ext cx="8855643" cy="5509200"/>
          </a:xfrm>
        </p:spPr>
        <p:txBody>
          <a:bodyPr>
            <a:spAutoFit/>
          </a:bodyPr>
          <a:lstStyle/>
          <a:p>
            <a:pPr lvl="0" algn="ctr"/>
            <a:endParaRPr lang="de-DE" sz="3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CMPT 405/705</a:t>
            </a:r>
          </a:p>
          <a:p>
            <a:pPr lvl="0" algn="ctr"/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&amp; Analysis of Algorithms</a:t>
            </a:r>
          </a:p>
          <a:p>
            <a:pPr lvl="0" algn="ctr"/>
            <a:endParaRPr lang="de-DE" sz="3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11, 2022</a:t>
            </a:r>
          </a:p>
          <a:p>
            <a:pPr lvl="0" algn="ctr"/>
            <a:endParaRPr lang="de-DE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36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0.878-approximation for Max-Cut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dirty="0">
                <a:latin typeface="+mn-lt"/>
              </a:rPr>
              <a:t>	Maximize 	</a:t>
            </a:r>
            <a:r>
              <a:rPr lang="el-GR" sz="2000" dirty="0">
                <a:latin typeface="+mn-lt"/>
              </a:rPr>
              <a:t>Σ</a:t>
            </a:r>
            <a:r>
              <a:rPr lang="en-US" sz="2000" baseline="-25000" dirty="0">
                <a:latin typeface="+mn-lt"/>
              </a:rPr>
              <a:t>(</a:t>
            </a:r>
            <a:r>
              <a:rPr lang="en-US" sz="2000" baseline="-25000" dirty="0" err="1">
                <a:latin typeface="+mn-lt"/>
              </a:rPr>
              <a:t>u,v</a:t>
            </a:r>
            <a:r>
              <a:rPr lang="en-US" sz="2000" baseline="-25000" dirty="0">
                <a:latin typeface="+mn-lt"/>
              </a:rPr>
              <a:t>) ∈ E </a:t>
            </a:r>
            <a:r>
              <a:rPr lang="en-US" sz="2000" dirty="0">
                <a:latin typeface="+mn-lt"/>
              </a:rPr>
              <a:t>½(1-&lt;</a:t>
            </a:r>
            <a:r>
              <a:rPr lang="en-US" sz="2000" dirty="0" err="1">
                <a:latin typeface="+mn-lt"/>
              </a:rPr>
              <a:t>x</a:t>
            </a:r>
            <a:r>
              <a:rPr lang="en-US" sz="2000" baseline="-25000" dirty="0" err="1">
                <a:latin typeface="+mn-lt"/>
              </a:rPr>
              <a:t>u</a:t>
            </a:r>
            <a:r>
              <a:rPr lang="en-US" sz="2000" dirty="0" err="1">
                <a:latin typeface="+mn-lt"/>
              </a:rPr>
              <a:t>,x</a:t>
            </a:r>
            <a:r>
              <a:rPr lang="en-US" sz="2000" baseline="-25000" dirty="0" err="1">
                <a:latin typeface="+mn-lt"/>
              </a:rPr>
              <a:t>v</a:t>
            </a:r>
            <a:r>
              <a:rPr lang="en-US" sz="2000" dirty="0">
                <a:latin typeface="+mn-lt"/>
              </a:rPr>
              <a:t>&gt;)</a:t>
            </a:r>
            <a:endParaRPr lang="en-US" sz="2000" baseline="-25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	Subject to 	||x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||=1		for all </a:t>
            </a:r>
            <a:r>
              <a:rPr lang="en-US" sz="2000" dirty="0" err="1">
                <a:latin typeface="+mn-lt"/>
              </a:rPr>
              <a:t>v∈V</a:t>
            </a:r>
            <a:endParaRPr lang="en-US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We get an SDP solution.</a:t>
            </a:r>
          </a:p>
          <a:p>
            <a:pPr algn="l"/>
            <a:endParaRPr lang="en-US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Rounding procedure: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+mn-lt"/>
              </a:rPr>
              <a:t>Choose a random hyperplane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+mn-lt"/>
              </a:rPr>
              <a:t>Partition the vertices by letting</a:t>
            </a:r>
          </a:p>
          <a:p>
            <a:pPr algn="l"/>
            <a:r>
              <a:rPr lang="en-US" sz="2000" dirty="0">
                <a:latin typeface="+mn-lt"/>
              </a:rPr>
              <a:t>	S = {</a:t>
            </a:r>
            <a:r>
              <a:rPr lang="en-US" sz="2000" dirty="0" err="1">
                <a:latin typeface="+mn-lt"/>
              </a:rPr>
              <a:t>v∈V</a:t>
            </a:r>
            <a:r>
              <a:rPr lang="en-US" sz="2000" dirty="0">
                <a:latin typeface="+mn-lt"/>
              </a:rPr>
              <a:t> : x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 is above the hyperplane}</a:t>
            </a:r>
          </a:p>
          <a:p>
            <a:pPr algn="l"/>
            <a:r>
              <a:rPr lang="en-US" sz="2000" dirty="0">
                <a:latin typeface="+mn-lt"/>
              </a:rPr>
              <a:t>	V\S = {</a:t>
            </a:r>
            <a:r>
              <a:rPr lang="en-US" sz="2000" dirty="0" err="1">
                <a:latin typeface="+mn-lt"/>
              </a:rPr>
              <a:t>v∈V</a:t>
            </a:r>
            <a:r>
              <a:rPr lang="en-US" sz="2000" dirty="0">
                <a:latin typeface="+mn-lt"/>
              </a:rPr>
              <a:t> : x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 is below the hyperplane}</a:t>
            </a:r>
          </a:p>
          <a:p>
            <a:pPr marL="457200" indent="-457200" algn="l">
              <a:buAutoNum type="arabicPeriod"/>
            </a:pPr>
            <a:endParaRPr lang="en-US" sz="2000" dirty="0"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0C4694-4571-4067-BB3E-6F3658E90580}"/>
              </a:ext>
            </a:extLst>
          </p:cNvPr>
          <p:cNvCxnSpPr>
            <a:cxnSpLocks/>
          </p:cNvCxnSpPr>
          <p:nvPr/>
        </p:nvCxnSpPr>
        <p:spPr>
          <a:xfrm>
            <a:off x="6691421" y="3692436"/>
            <a:ext cx="1509822" cy="12635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8078A9-0949-4D9E-99C3-10E978C16166}"/>
              </a:ext>
            </a:extLst>
          </p:cNvPr>
          <p:cNvCxnSpPr>
            <a:cxnSpLocks/>
          </p:cNvCxnSpPr>
          <p:nvPr/>
        </p:nvCxnSpPr>
        <p:spPr>
          <a:xfrm flipV="1">
            <a:off x="6691421" y="3039071"/>
            <a:ext cx="1261728" cy="5918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B3189F-45E1-46E9-830F-4ABC5A2D53D6}"/>
              </a:ext>
            </a:extLst>
          </p:cNvPr>
          <p:cNvCxnSpPr>
            <a:cxnSpLocks/>
          </p:cNvCxnSpPr>
          <p:nvPr/>
        </p:nvCxnSpPr>
        <p:spPr>
          <a:xfrm>
            <a:off x="6722878" y="3630951"/>
            <a:ext cx="599406" cy="88965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9E83DC-3AF8-493D-8FB4-87A2904EE6DF}"/>
              </a:ext>
            </a:extLst>
          </p:cNvPr>
          <p:cNvCxnSpPr>
            <a:cxnSpLocks/>
          </p:cNvCxnSpPr>
          <p:nvPr/>
        </p:nvCxnSpPr>
        <p:spPr>
          <a:xfrm flipV="1">
            <a:off x="6664838" y="3092390"/>
            <a:ext cx="1314893" cy="60004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Parallelogram 5">
            <a:extLst>
              <a:ext uri="{FF2B5EF4-FFF2-40B4-BE49-F238E27FC236}">
                <a16:creationId xmlns:a16="http://schemas.microsoft.com/office/drawing/2014/main" id="{EC3FD0BA-5C34-40A8-975E-57E3966162A3}"/>
              </a:ext>
            </a:extLst>
          </p:cNvPr>
          <p:cNvSpPr/>
          <p:nvPr/>
        </p:nvSpPr>
        <p:spPr>
          <a:xfrm>
            <a:off x="4949998" y="2636875"/>
            <a:ext cx="3003151" cy="2215168"/>
          </a:xfrm>
          <a:prstGeom prst="parallelogram">
            <a:avLst>
              <a:gd name="adj" fmla="val 65162"/>
            </a:avLst>
          </a:prstGeom>
          <a:gradFill>
            <a:gsLst>
              <a:gs pos="0">
                <a:schemeClr val="accent4">
                  <a:satMod val="105000"/>
                  <a:tint val="67000"/>
                  <a:alpha val="0"/>
                  <a:lumMod val="49000"/>
                  <a:lumOff val="51000"/>
                </a:schemeClr>
              </a:gs>
              <a:gs pos="70752">
                <a:srgbClr val="FFDB9B"/>
              </a:gs>
              <a:gs pos="73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2576E2F-9F53-4A8C-94A0-EE64DA4F480C}"/>
              </a:ext>
            </a:extLst>
          </p:cNvPr>
          <p:cNvCxnSpPr>
            <a:cxnSpLocks/>
          </p:cNvCxnSpPr>
          <p:nvPr/>
        </p:nvCxnSpPr>
        <p:spPr>
          <a:xfrm flipH="1" flipV="1">
            <a:off x="5486400" y="3630951"/>
            <a:ext cx="1209896" cy="4683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F110A2-A939-44CE-8E78-478623D5793E}"/>
              </a:ext>
            </a:extLst>
          </p:cNvPr>
          <p:cNvCxnSpPr>
            <a:cxnSpLocks/>
          </p:cNvCxnSpPr>
          <p:nvPr/>
        </p:nvCxnSpPr>
        <p:spPr>
          <a:xfrm flipH="1" flipV="1">
            <a:off x="5741583" y="3070967"/>
            <a:ext cx="949838" cy="5918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CF1DD4-23B6-40B0-81FB-2CD61E88B9A8}"/>
              </a:ext>
            </a:extLst>
          </p:cNvPr>
          <p:cNvCxnSpPr>
            <a:cxnSpLocks/>
          </p:cNvCxnSpPr>
          <p:nvPr/>
        </p:nvCxnSpPr>
        <p:spPr>
          <a:xfrm flipH="1">
            <a:off x="5798288" y="3660540"/>
            <a:ext cx="866550" cy="74845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0.878-approximation for Max-Cut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dirty="0">
                    <a:latin typeface="+mn-lt"/>
                  </a:rPr>
                  <a:t>Q1: How can we choose a random hyperplane in R</a:t>
                </a:r>
                <a:r>
                  <a:rPr lang="en-US" sz="2000" baseline="30000" dirty="0">
                    <a:latin typeface="+mn-lt"/>
                  </a:rPr>
                  <a:t>n</a:t>
                </a:r>
                <a:r>
                  <a:rPr lang="en-US" sz="20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A1: The standard way to do it is to do it is the following:</a:t>
                </a: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+mn-lt"/>
                  </a:rPr>
                  <a:t>Choose r</a:t>
                </a:r>
                <a:r>
                  <a:rPr lang="en-US" sz="2000" baseline="-25000" dirty="0">
                    <a:latin typeface="+mn-lt"/>
                  </a:rPr>
                  <a:t>1</a:t>
                </a:r>
                <a:r>
                  <a:rPr lang="en-US" sz="2000" dirty="0">
                    <a:latin typeface="+mn-lt"/>
                  </a:rPr>
                  <a:t>,r</a:t>
                </a:r>
                <a:r>
                  <a:rPr lang="en-US" sz="2000" baseline="-25000" dirty="0">
                    <a:latin typeface="+mn-lt"/>
                  </a:rPr>
                  <a:t>2</a:t>
                </a:r>
                <a:r>
                  <a:rPr lang="en-US" sz="2000" dirty="0">
                    <a:latin typeface="+mn-lt"/>
                  </a:rPr>
                  <a:t>…</a:t>
                </a:r>
                <a:r>
                  <a:rPr lang="en-US" sz="2000" dirty="0" err="1">
                    <a:latin typeface="+mn-lt"/>
                  </a:rPr>
                  <a:t>r</a:t>
                </a:r>
                <a:r>
                  <a:rPr lang="en-US" sz="2000" baseline="-25000" dirty="0" err="1">
                    <a:latin typeface="+mn-lt"/>
                  </a:rPr>
                  <a:t>n</a:t>
                </a:r>
                <a:r>
                  <a:rPr lang="en-US" sz="2000" dirty="0">
                    <a:latin typeface="+mn-lt"/>
                  </a:rPr>
                  <a:t> ∈ R according to N(0,1)</a:t>
                </a: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+mn-lt"/>
                  </a:rPr>
                  <a:t>That is the probability density function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2000" dirty="0">
                  <a:latin typeface="+mn-lt"/>
                </a:endParaRP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+mn-lt"/>
                  </a:rPr>
                  <a:t>Let r = (r</a:t>
                </a:r>
                <a:r>
                  <a:rPr lang="en-US" sz="2000" baseline="-25000" dirty="0">
                    <a:latin typeface="+mn-lt"/>
                  </a:rPr>
                  <a:t>1</a:t>
                </a:r>
                <a:r>
                  <a:rPr lang="en-US" sz="2000" dirty="0">
                    <a:latin typeface="+mn-lt"/>
                  </a:rPr>
                  <a:t>,r</a:t>
                </a:r>
                <a:r>
                  <a:rPr lang="en-US" sz="2000" baseline="-25000" dirty="0">
                    <a:latin typeface="+mn-lt"/>
                  </a:rPr>
                  <a:t>2</a:t>
                </a:r>
                <a:r>
                  <a:rPr lang="en-US" sz="2000" dirty="0">
                    <a:latin typeface="+mn-lt"/>
                  </a:rPr>
                  <a:t>…</a:t>
                </a:r>
                <a:r>
                  <a:rPr lang="en-US" sz="2000" dirty="0" err="1">
                    <a:latin typeface="+mn-lt"/>
                  </a:rPr>
                  <a:t>r</a:t>
                </a:r>
                <a:r>
                  <a:rPr lang="en-US" sz="2000" baseline="-25000" dirty="0" err="1">
                    <a:latin typeface="+mn-lt"/>
                  </a:rPr>
                  <a:t>n</a:t>
                </a:r>
                <a:r>
                  <a:rPr lang="en-US" sz="2000" dirty="0">
                    <a:latin typeface="+mn-lt"/>
                  </a:rPr>
                  <a:t>) ∈ R</a:t>
                </a:r>
                <a:r>
                  <a:rPr lang="en-US" sz="2000" baseline="30000" dirty="0">
                    <a:latin typeface="+mn-lt"/>
                  </a:rPr>
                  <a:t>n</a:t>
                </a: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+mn-lt"/>
                  </a:rPr>
                  <a:t>Let H = {x : &lt;</a:t>
                </a:r>
                <a:r>
                  <a:rPr lang="en-US" sz="2000" dirty="0" err="1">
                    <a:latin typeface="+mn-lt"/>
                  </a:rPr>
                  <a:t>x,r</a:t>
                </a:r>
                <a:r>
                  <a:rPr lang="en-US" sz="2000" dirty="0">
                    <a:latin typeface="+mn-lt"/>
                  </a:rPr>
                  <a:t>&gt; = 0}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/>
                </a:r>
                <a:br>
                  <a:rPr lang="en-US" sz="2000" dirty="0">
                    <a:latin typeface="+mn-lt"/>
                  </a:rPr>
                </a:br>
                <a:endParaRPr lang="en-US" sz="2000" dirty="0">
                  <a:latin typeface="+mn-lt"/>
                </a:endParaRPr>
              </a:p>
              <a:p>
                <a:pPr algn="l"/>
                <a:r>
                  <a:rPr lang="en-US" sz="2000" dirty="0">
                    <a:latin typeface="+mn-lt"/>
                  </a:rPr>
                  <a:t>Then, 	S = {u ∈ V : &lt;</a:t>
                </a:r>
                <a:r>
                  <a:rPr lang="en-US" sz="2000" dirty="0" err="1">
                    <a:latin typeface="+mn-lt"/>
                  </a:rPr>
                  <a:t>x</a:t>
                </a:r>
                <a:r>
                  <a:rPr lang="en-US" sz="2000" baseline="-25000" dirty="0" err="1">
                    <a:latin typeface="+mn-lt"/>
                  </a:rPr>
                  <a:t>u</a:t>
                </a:r>
                <a:r>
                  <a:rPr lang="en-US" sz="2000" dirty="0" err="1">
                    <a:latin typeface="+mn-lt"/>
                  </a:rPr>
                  <a:t>,r</a:t>
                </a:r>
                <a:r>
                  <a:rPr lang="en-US" sz="2000" dirty="0">
                    <a:latin typeface="+mn-lt"/>
                  </a:rPr>
                  <a:t>&gt; ≥ 0} – vectors “above” the hyperplane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and 	V\</a:t>
                </a:r>
                <a:r>
                  <a:rPr lang="pt-BR" sz="2000" dirty="0">
                    <a:latin typeface="+mn-lt"/>
                  </a:rPr>
                  <a:t>S = {u ∈ V : &lt;x</a:t>
                </a:r>
                <a:r>
                  <a:rPr lang="pt-BR" sz="2000" baseline="-25000" dirty="0">
                    <a:latin typeface="+mn-lt"/>
                  </a:rPr>
                  <a:t>u</a:t>
                </a:r>
                <a:r>
                  <a:rPr lang="pt-BR" sz="2000" dirty="0">
                    <a:latin typeface="+mn-lt"/>
                  </a:rPr>
                  <a:t>,r&gt; &lt; 0} – vectors “below” the hyperplane</a:t>
                </a:r>
                <a:br>
                  <a:rPr lang="pt-BR" sz="2000" dirty="0">
                    <a:latin typeface="+mn-lt"/>
                  </a:rPr>
                </a:b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89" t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arallelogram 5">
            <a:extLst>
              <a:ext uri="{FF2B5EF4-FFF2-40B4-BE49-F238E27FC236}">
                <a16:creationId xmlns:a16="http://schemas.microsoft.com/office/drawing/2014/main" id="{EC3FD0BA-5C34-40A8-975E-57E3966162A3}"/>
              </a:ext>
            </a:extLst>
          </p:cNvPr>
          <p:cNvSpPr/>
          <p:nvPr/>
        </p:nvSpPr>
        <p:spPr>
          <a:xfrm rot="21268592">
            <a:off x="6897661" y="2331625"/>
            <a:ext cx="3026607" cy="1460146"/>
          </a:xfrm>
          <a:prstGeom prst="parallelogram">
            <a:avLst>
              <a:gd name="adj" fmla="val 65162"/>
            </a:avLst>
          </a:prstGeom>
          <a:gradFill>
            <a:gsLst>
              <a:gs pos="0">
                <a:schemeClr val="accent4">
                  <a:satMod val="105000"/>
                  <a:tint val="67000"/>
                  <a:alpha val="0"/>
                  <a:lumMod val="49000"/>
                  <a:lumOff val="51000"/>
                </a:schemeClr>
              </a:gs>
              <a:gs pos="70752">
                <a:srgbClr val="FFDB9B"/>
              </a:gs>
              <a:gs pos="73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F110A2-A939-44CE-8E78-478623D5793E}"/>
              </a:ext>
            </a:extLst>
          </p:cNvPr>
          <p:cNvCxnSpPr>
            <a:cxnSpLocks/>
          </p:cNvCxnSpPr>
          <p:nvPr/>
        </p:nvCxnSpPr>
        <p:spPr>
          <a:xfrm flipH="1" flipV="1">
            <a:off x="7737565" y="1518381"/>
            <a:ext cx="673399" cy="134194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3665FA8-CF75-457B-B005-437D916D4D90}"/>
              </a:ext>
            </a:extLst>
          </p:cNvPr>
          <p:cNvSpPr/>
          <p:nvPr/>
        </p:nvSpPr>
        <p:spPr>
          <a:xfrm rot="8733511">
            <a:off x="8115381" y="2565198"/>
            <a:ext cx="287079" cy="41466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74735BA2-05E2-4762-8F32-C9895DA8B8CE}"/>
              </a:ext>
            </a:extLst>
          </p:cNvPr>
          <p:cNvSpPr/>
          <p:nvPr/>
        </p:nvSpPr>
        <p:spPr>
          <a:xfrm>
            <a:off x="4005850" y="4580164"/>
            <a:ext cx="5657129" cy="10125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/>
              <a:t>Fact</a:t>
            </a:r>
            <a:r>
              <a:rPr lang="en-US" sz="2000" dirty="0"/>
              <a:t>: The distribution of r is </a:t>
            </a:r>
            <a:r>
              <a:rPr lang="en-CA" sz="2000" dirty="0"/>
              <a:t>spherically symmetric.</a:t>
            </a:r>
          </a:p>
        </p:txBody>
      </p:sp>
    </p:spTree>
    <p:extLst>
      <p:ext uri="{BB962C8B-B14F-4D97-AF65-F5344CB8AC3E}">
        <p14:creationId xmlns:p14="http://schemas.microsoft.com/office/powerpoint/2010/main" val="34688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0.878-approximation for Max-Cut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dirty="0">
                    <a:latin typeface="+mn-lt"/>
                  </a:rPr>
                  <a:t>Q: How can we sample r</a:t>
                </a:r>
                <a:r>
                  <a:rPr lang="en-US" sz="2000" baseline="-25000" dirty="0">
                    <a:latin typeface="+mn-lt"/>
                  </a:rPr>
                  <a:t>1</a:t>
                </a:r>
                <a:r>
                  <a:rPr lang="en-US" sz="2000" dirty="0">
                    <a:latin typeface="+mn-lt"/>
                  </a:rPr>
                  <a:t>,r</a:t>
                </a:r>
                <a:r>
                  <a:rPr lang="en-US" sz="2000" baseline="-25000" dirty="0">
                    <a:latin typeface="+mn-lt"/>
                  </a:rPr>
                  <a:t>2</a:t>
                </a:r>
                <a:r>
                  <a:rPr lang="en-US" sz="2000" dirty="0">
                    <a:latin typeface="+mn-lt"/>
                  </a:rPr>
                  <a:t>…</a:t>
                </a:r>
                <a:r>
                  <a:rPr lang="en-US" sz="2000" dirty="0" err="1">
                    <a:latin typeface="+mn-lt"/>
                  </a:rPr>
                  <a:t>r</a:t>
                </a:r>
                <a:r>
                  <a:rPr lang="en-US" sz="2000" baseline="-25000" dirty="0" err="1">
                    <a:latin typeface="+mn-lt"/>
                  </a:rPr>
                  <a:t>n</a:t>
                </a:r>
                <a:r>
                  <a:rPr lang="en-US" sz="2000" dirty="0">
                    <a:latin typeface="+mn-lt"/>
                  </a:rPr>
                  <a:t> ∈ R according to N(0,1)?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That is the probability density function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2000" dirty="0">
                  <a:latin typeface="+mn-lt"/>
                </a:endParaRPr>
              </a:p>
              <a:p>
                <a:pPr algn="l"/>
                <a:r>
                  <a:rPr lang="en-US" sz="2000" dirty="0">
                    <a:latin typeface="+mn-lt"/>
                  </a:rPr>
                  <a:t>Choose a uniform s∈[0,1], and output </a:t>
                </a:r>
                <a:r>
                  <a:rPr lang="en-US" sz="2000" dirty="0" err="1">
                    <a:latin typeface="+mn-lt"/>
                  </a:rPr>
                  <a:t>r</a:t>
                </a:r>
                <a:r>
                  <a:rPr lang="en-US" sz="2000" baseline="-25000" dirty="0" err="1">
                    <a:latin typeface="+mn-lt"/>
                  </a:rPr>
                  <a:t>i</a:t>
                </a:r>
                <a:r>
                  <a:rPr lang="en-US" sz="2000" dirty="0">
                    <a:latin typeface="+mn-lt"/>
                  </a:rPr>
                  <a:t> such that </a:t>
                </a:r>
                <a:r>
                  <a:rPr lang="en-US" sz="2000" dirty="0" err="1">
                    <a:latin typeface="+mn-lt"/>
                  </a:rPr>
                  <a:t>Pr</a:t>
                </a:r>
                <a:r>
                  <a:rPr lang="en-US" sz="2000" dirty="0">
                    <a:latin typeface="+mn-lt"/>
                  </a:rPr>
                  <a:t>[N(0,1) ≤ r] = s.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9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2EE4D840-E7E4-4584-9307-B1473EE4A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76" y="3594394"/>
            <a:ext cx="6422065" cy="32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0.878-approximation for Max-Cut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dirty="0">
                <a:latin typeface="+mn-lt"/>
              </a:rPr>
              <a:t>Maximize 	</a:t>
            </a:r>
            <a:r>
              <a:rPr lang="el-GR" sz="2000" dirty="0">
                <a:latin typeface="+mn-lt"/>
              </a:rPr>
              <a:t>Σ</a:t>
            </a:r>
            <a:r>
              <a:rPr lang="en-US" sz="2000" baseline="-25000" dirty="0">
                <a:latin typeface="+mn-lt"/>
              </a:rPr>
              <a:t>(</a:t>
            </a:r>
            <a:r>
              <a:rPr lang="en-US" sz="2000" baseline="-25000" dirty="0" err="1">
                <a:latin typeface="+mn-lt"/>
              </a:rPr>
              <a:t>u,v</a:t>
            </a:r>
            <a:r>
              <a:rPr lang="en-US" sz="2000" baseline="-25000" dirty="0">
                <a:latin typeface="+mn-lt"/>
              </a:rPr>
              <a:t>) ∈ E </a:t>
            </a:r>
            <a:r>
              <a:rPr lang="en-US" sz="2000" dirty="0">
                <a:latin typeface="+mn-lt"/>
              </a:rPr>
              <a:t>½(1-&lt;</a:t>
            </a:r>
            <a:r>
              <a:rPr lang="en-US" sz="2000" dirty="0" err="1">
                <a:latin typeface="+mn-lt"/>
              </a:rPr>
              <a:t>x</a:t>
            </a:r>
            <a:r>
              <a:rPr lang="en-US" sz="2000" baseline="-25000" dirty="0" err="1">
                <a:latin typeface="+mn-lt"/>
              </a:rPr>
              <a:t>u</a:t>
            </a:r>
            <a:r>
              <a:rPr lang="en-US" sz="2000" dirty="0" err="1">
                <a:latin typeface="+mn-lt"/>
              </a:rPr>
              <a:t>,x</a:t>
            </a:r>
            <a:r>
              <a:rPr lang="en-US" sz="2000" baseline="-25000" dirty="0" err="1">
                <a:latin typeface="+mn-lt"/>
              </a:rPr>
              <a:t>v</a:t>
            </a:r>
            <a:r>
              <a:rPr lang="en-US" sz="2000" dirty="0">
                <a:latin typeface="+mn-lt"/>
              </a:rPr>
              <a:t>&gt;)</a:t>
            </a:r>
            <a:endParaRPr lang="en-US" sz="2000" baseline="-25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Subject to 	||x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||=1		for all </a:t>
            </a:r>
            <a:r>
              <a:rPr lang="en-US" sz="2000" dirty="0" err="1">
                <a:latin typeface="+mn-lt"/>
              </a:rPr>
              <a:t>v∈V</a:t>
            </a:r>
            <a:endParaRPr lang="en-US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Solve the SDP</a:t>
            </a:r>
          </a:p>
          <a:p>
            <a:pPr algn="l"/>
            <a:r>
              <a:rPr lang="en-US" sz="2000" dirty="0">
                <a:latin typeface="+mn-lt"/>
              </a:rPr>
              <a:t>Round the SDP solution using a random hyperplane</a:t>
            </a:r>
          </a:p>
          <a:p>
            <a:pPr algn="l"/>
            <a:endParaRPr lang="en-US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Let us compute the expected value of the cut</a:t>
            </a:r>
          </a:p>
          <a:p>
            <a:pPr algn="l"/>
            <a:r>
              <a:rPr lang="en-US" sz="2000" dirty="0">
                <a:latin typeface="+mn-lt"/>
              </a:rPr>
              <a:t>E[value of the cut] = </a:t>
            </a:r>
            <a:r>
              <a:rPr lang="el-GR" sz="2000" dirty="0"/>
              <a:t>Σ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u,v</a:t>
            </a:r>
            <a:r>
              <a:rPr lang="en-US" sz="2000" baseline="-25000" dirty="0"/>
              <a:t>)∈E</a:t>
            </a:r>
            <a:r>
              <a:rPr lang="en-US" sz="2000" dirty="0">
                <a:latin typeface="+mn-lt"/>
              </a:rPr>
              <a:t>E[1</a:t>
            </a:r>
            <a:r>
              <a:rPr lang="en-US" sz="2000" baseline="-25000" dirty="0">
                <a:latin typeface="+mn-lt"/>
              </a:rPr>
              <a:t>(</a:t>
            </a:r>
            <a:r>
              <a:rPr lang="en-US" sz="2000" baseline="-25000" dirty="0" err="1">
                <a:latin typeface="+mn-lt"/>
              </a:rPr>
              <a:t>u,v</a:t>
            </a:r>
            <a:r>
              <a:rPr lang="en-US" sz="2000" baseline="-25000" dirty="0">
                <a:latin typeface="+mn-lt"/>
              </a:rPr>
              <a:t>) is in the cut</a:t>
            </a:r>
            <a:r>
              <a:rPr lang="en-US" sz="2000" dirty="0">
                <a:latin typeface="+mn-lt"/>
              </a:rPr>
              <a:t>]=</a:t>
            </a:r>
            <a:r>
              <a:rPr lang="el-GR" sz="2000" dirty="0"/>
              <a:t> Σ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u,v</a:t>
            </a:r>
            <a:r>
              <a:rPr lang="en-US" sz="2000" baseline="-25000" dirty="0"/>
              <a:t>)∈</a:t>
            </a:r>
            <a:r>
              <a:rPr lang="en-US" sz="2000" baseline="-25000" dirty="0" err="1"/>
              <a:t>E</a:t>
            </a:r>
            <a:r>
              <a:rPr lang="en-US" sz="2000" dirty="0" err="1"/>
              <a:t>Pr</a:t>
            </a:r>
            <a:r>
              <a:rPr lang="en-US" sz="2000" dirty="0"/>
              <a:t>[(</a:t>
            </a:r>
            <a:r>
              <a:rPr lang="en-US" sz="2000" dirty="0" err="1"/>
              <a:t>u,v</a:t>
            </a:r>
            <a:r>
              <a:rPr lang="en-US" sz="2000" dirty="0"/>
              <a:t>) is in the cut]</a:t>
            </a:r>
          </a:p>
          <a:p>
            <a:pPr algn="l"/>
            <a:r>
              <a:rPr lang="en-US" sz="2000" dirty="0">
                <a:latin typeface="+mn-lt"/>
              </a:rPr>
              <a:t>We want to compare it to the SDP value, which is</a:t>
            </a:r>
          </a:p>
          <a:p>
            <a:pPr algn="ctr"/>
            <a:r>
              <a:rPr lang="el-GR" sz="2000" dirty="0"/>
              <a:t>Σ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u,v</a:t>
            </a:r>
            <a:r>
              <a:rPr lang="en-US" sz="2000" baseline="-25000" dirty="0"/>
              <a:t>)∈E</a:t>
            </a:r>
            <a:r>
              <a:rPr lang="en-US" sz="2000" dirty="0">
                <a:latin typeface="+mn-lt"/>
              </a:rPr>
              <a:t>½(1 - &lt;</a:t>
            </a:r>
            <a:r>
              <a:rPr lang="en-US" sz="2000" dirty="0" err="1">
                <a:latin typeface="+mn-lt"/>
              </a:rPr>
              <a:t>x</a:t>
            </a:r>
            <a:r>
              <a:rPr lang="en-US" sz="2000" baseline="-25000" dirty="0" err="1">
                <a:latin typeface="+mn-lt"/>
              </a:rPr>
              <a:t>u</a:t>
            </a:r>
            <a:r>
              <a:rPr lang="en-US" sz="2000" dirty="0" err="1">
                <a:latin typeface="+mn-lt"/>
              </a:rPr>
              <a:t>,x</a:t>
            </a:r>
            <a:r>
              <a:rPr lang="en-US" sz="2000" baseline="-25000" dirty="0" err="1">
                <a:latin typeface="+mn-lt"/>
              </a:rPr>
              <a:t>v</a:t>
            </a:r>
            <a:r>
              <a:rPr lang="en-US" sz="2000" dirty="0">
                <a:latin typeface="+mn-lt"/>
              </a:rPr>
              <a:t>&gt;)</a:t>
            </a:r>
          </a:p>
          <a:p>
            <a:pPr algn="l"/>
            <a:r>
              <a:rPr lang="en-US" sz="2000" dirty="0">
                <a:latin typeface="+mn-lt"/>
              </a:rPr>
              <a:t>We want to show that </a:t>
            </a:r>
            <a:r>
              <a:rPr lang="en-US" sz="2000" dirty="0"/>
              <a:t>E[value of the cut</a:t>
            </a:r>
            <a:r>
              <a:rPr lang="en-US" sz="2000"/>
              <a:t>] ≥ </a:t>
            </a:r>
            <a:r>
              <a:rPr lang="en-US" sz="2000" dirty="0"/>
              <a:t>0.878*(</a:t>
            </a:r>
            <a:r>
              <a:rPr lang="el-GR" sz="2000" dirty="0"/>
              <a:t>Σ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u,v</a:t>
            </a:r>
            <a:r>
              <a:rPr lang="en-US" sz="2000" baseline="-25000" dirty="0"/>
              <a:t>)∈E</a:t>
            </a:r>
            <a:r>
              <a:rPr lang="en-US" sz="2000" dirty="0"/>
              <a:t>½(1 - &lt;</a:t>
            </a:r>
            <a:r>
              <a:rPr lang="en-US" sz="2000" dirty="0" err="1"/>
              <a:t>x</a:t>
            </a:r>
            <a:r>
              <a:rPr lang="en-US" sz="2000" baseline="-25000" dirty="0" err="1"/>
              <a:t>u</a:t>
            </a:r>
            <a:r>
              <a:rPr lang="en-US" sz="2000" dirty="0" err="1"/>
              <a:t>,x</a:t>
            </a:r>
            <a:r>
              <a:rPr lang="en-US" sz="2000" baseline="-25000" dirty="0" err="1"/>
              <a:t>v</a:t>
            </a:r>
            <a:r>
              <a:rPr lang="en-US" sz="2000" dirty="0"/>
              <a:t>&gt;))</a:t>
            </a:r>
            <a:endParaRPr lang="en-US" sz="2000" dirty="0"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0C4694-4571-4067-BB3E-6F3658E90580}"/>
              </a:ext>
            </a:extLst>
          </p:cNvPr>
          <p:cNvCxnSpPr>
            <a:cxnSpLocks/>
          </p:cNvCxnSpPr>
          <p:nvPr/>
        </p:nvCxnSpPr>
        <p:spPr>
          <a:xfrm>
            <a:off x="7827595" y="3206623"/>
            <a:ext cx="1509822" cy="12635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8078A9-0949-4D9E-99C3-10E978C16166}"/>
              </a:ext>
            </a:extLst>
          </p:cNvPr>
          <p:cNvCxnSpPr>
            <a:cxnSpLocks/>
          </p:cNvCxnSpPr>
          <p:nvPr/>
        </p:nvCxnSpPr>
        <p:spPr>
          <a:xfrm flipV="1">
            <a:off x="7827595" y="2553258"/>
            <a:ext cx="1261728" cy="5918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B3189F-45E1-46E9-830F-4ABC5A2D53D6}"/>
              </a:ext>
            </a:extLst>
          </p:cNvPr>
          <p:cNvCxnSpPr>
            <a:cxnSpLocks/>
          </p:cNvCxnSpPr>
          <p:nvPr/>
        </p:nvCxnSpPr>
        <p:spPr>
          <a:xfrm>
            <a:off x="7859052" y="3145138"/>
            <a:ext cx="599406" cy="88965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9E83DC-3AF8-493D-8FB4-87A2904EE6DF}"/>
              </a:ext>
            </a:extLst>
          </p:cNvPr>
          <p:cNvCxnSpPr>
            <a:cxnSpLocks/>
          </p:cNvCxnSpPr>
          <p:nvPr/>
        </p:nvCxnSpPr>
        <p:spPr>
          <a:xfrm flipV="1">
            <a:off x="7801012" y="2606577"/>
            <a:ext cx="1314893" cy="60004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Parallelogram 5">
            <a:extLst>
              <a:ext uri="{FF2B5EF4-FFF2-40B4-BE49-F238E27FC236}">
                <a16:creationId xmlns:a16="http://schemas.microsoft.com/office/drawing/2014/main" id="{EC3FD0BA-5C34-40A8-975E-57E3966162A3}"/>
              </a:ext>
            </a:extLst>
          </p:cNvPr>
          <p:cNvSpPr/>
          <p:nvPr/>
        </p:nvSpPr>
        <p:spPr>
          <a:xfrm>
            <a:off x="6357476" y="1949043"/>
            <a:ext cx="3003151" cy="2215168"/>
          </a:xfrm>
          <a:prstGeom prst="parallelogram">
            <a:avLst>
              <a:gd name="adj" fmla="val 65162"/>
            </a:avLst>
          </a:prstGeom>
          <a:gradFill>
            <a:gsLst>
              <a:gs pos="0">
                <a:schemeClr val="accent4">
                  <a:satMod val="105000"/>
                  <a:tint val="67000"/>
                  <a:alpha val="0"/>
                  <a:lumMod val="49000"/>
                  <a:lumOff val="51000"/>
                </a:schemeClr>
              </a:gs>
              <a:gs pos="70752">
                <a:srgbClr val="FFDB9B"/>
              </a:gs>
              <a:gs pos="73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2576E2F-9F53-4A8C-94A0-EE64DA4F480C}"/>
              </a:ext>
            </a:extLst>
          </p:cNvPr>
          <p:cNvCxnSpPr>
            <a:cxnSpLocks/>
          </p:cNvCxnSpPr>
          <p:nvPr/>
        </p:nvCxnSpPr>
        <p:spPr>
          <a:xfrm flipH="1" flipV="1">
            <a:off x="6622574" y="3145138"/>
            <a:ext cx="1209896" cy="468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F110A2-A939-44CE-8E78-478623D5793E}"/>
              </a:ext>
            </a:extLst>
          </p:cNvPr>
          <p:cNvCxnSpPr>
            <a:cxnSpLocks/>
          </p:cNvCxnSpPr>
          <p:nvPr/>
        </p:nvCxnSpPr>
        <p:spPr>
          <a:xfrm flipH="1" flipV="1">
            <a:off x="6877757" y="2585154"/>
            <a:ext cx="949838" cy="5918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CF1DD4-23B6-40B0-81FB-2CD61E88B9A8}"/>
              </a:ext>
            </a:extLst>
          </p:cNvPr>
          <p:cNvCxnSpPr>
            <a:cxnSpLocks/>
          </p:cNvCxnSpPr>
          <p:nvPr/>
        </p:nvCxnSpPr>
        <p:spPr>
          <a:xfrm flipH="1">
            <a:off x="6934462" y="3174727"/>
            <a:ext cx="866550" cy="748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0.878-approximation for Max-Cut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+mn-lt"/>
                  </a:rPr>
                  <a:t>Claim</a:t>
                </a:r>
                <a:r>
                  <a:rPr lang="en-US" sz="2000" dirty="0">
                    <a:latin typeface="+mn-lt"/>
                  </a:rPr>
                  <a:t>: </a:t>
                </a:r>
                <a:r>
                  <a:rPr lang="en-US" sz="2000" dirty="0" err="1">
                    <a:latin typeface="+mn-lt"/>
                  </a:rPr>
                  <a:t>Pr</a:t>
                </a:r>
                <a:r>
                  <a:rPr lang="en-US" sz="2000" dirty="0">
                    <a:latin typeface="+mn-lt"/>
                  </a:rPr>
                  <a:t>[(</a:t>
                </a:r>
                <a:r>
                  <a:rPr lang="en-US" sz="2000" dirty="0" err="1">
                    <a:latin typeface="+mn-lt"/>
                  </a:rPr>
                  <a:t>u,v</a:t>
                </a:r>
                <a:r>
                  <a:rPr lang="en-US" sz="2000" dirty="0">
                    <a:latin typeface="+mn-lt"/>
                  </a:rPr>
                  <a:t>) is in the cut] = </a:t>
                </a:r>
                <a:r>
                  <a:rPr lang="en-US" sz="2000" dirty="0" err="1">
                    <a:latin typeface="+mn-lt"/>
                  </a:rPr>
                  <a:t>arccos</a:t>
                </a:r>
                <a:r>
                  <a:rPr lang="en-US" sz="2000" dirty="0">
                    <a:latin typeface="+mn-lt"/>
                  </a:rPr>
                  <a:t>(&lt;</a:t>
                </a:r>
                <a:r>
                  <a:rPr lang="en-US" sz="2000" dirty="0" err="1">
                    <a:latin typeface="+mn-lt"/>
                  </a:rPr>
                  <a:t>x</a:t>
                </a:r>
                <a:r>
                  <a:rPr lang="en-US" sz="2000" baseline="-25000" dirty="0" err="1">
                    <a:latin typeface="+mn-lt"/>
                  </a:rPr>
                  <a:t>u</a:t>
                </a:r>
                <a:r>
                  <a:rPr lang="en-US" sz="2000" dirty="0" err="1">
                    <a:latin typeface="+mn-lt"/>
                  </a:rPr>
                  <a:t>,x</a:t>
                </a:r>
                <a:r>
                  <a:rPr lang="en-US" sz="2000" baseline="-25000" dirty="0" err="1">
                    <a:latin typeface="+mn-lt"/>
                  </a:rPr>
                  <a:t>v</a:t>
                </a:r>
                <a:r>
                  <a:rPr lang="en-US" sz="2000" dirty="0">
                    <a:latin typeface="+mn-lt"/>
                  </a:rPr>
                  <a:t>&gt;))/</a:t>
                </a:r>
                <a:r>
                  <a:rPr lang="el-GR" sz="2000" dirty="0">
                    <a:latin typeface="+mn-lt"/>
                  </a:rPr>
                  <a:t>π</a:t>
                </a:r>
                <a:endParaRPr lang="en-US" sz="2000" dirty="0">
                  <a:latin typeface="+mn-lt"/>
                </a:endParaRPr>
              </a:p>
              <a:p>
                <a:pPr algn="l"/>
                <a:endParaRPr lang="en-US" sz="2000" dirty="0">
                  <a:latin typeface="+mn-lt"/>
                </a:endParaRPr>
              </a:p>
              <a:p>
                <a:pPr algn="l"/>
                <a:endParaRPr lang="en-US" sz="2000" u="sng" dirty="0">
                  <a:latin typeface="+mn-lt"/>
                </a:endParaRPr>
              </a:p>
              <a:p>
                <a:pPr algn="l"/>
                <a:r>
                  <a:rPr lang="en-US" sz="2000" u="sng" dirty="0">
                    <a:latin typeface="+mn-lt"/>
                  </a:rPr>
                  <a:t>Proof</a:t>
                </a:r>
                <a:r>
                  <a:rPr lang="en-US" sz="2000" dirty="0">
                    <a:latin typeface="+mn-lt"/>
                  </a:rPr>
                  <a:t>: Observe that  </a:t>
                </a:r>
                <a:r>
                  <a:rPr lang="en-US" sz="2000" dirty="0" err="1">
                    <a:latin typeface="+mn-lt"/>
                  </a:rPr>
                  <a:t>Pr</a:t>
                </a:r>
                <a:r>
                  <a:rPr lang="en-US" sz="2000" dirty="0">
                    <a:latin typeface="+mn-lt"/>
                  </a:rPr>
                  <a:t>[(</a:t>
                </a:r>
                <a:r>
                  <a:rPr lang="en-US" sz="2000" dirty="0" err="1">
                    <a:latin typeface="+mn-lt"/>
                  </a:rPr>
                  <a:t>u,v</a:t>
                </a:r>
                <a:r>
                  <a:rPr lang="en-US" sz="2000" dirty="0">
                    <a:latin typeface="+mn-lt"/>
                  </a:rPr>
                  <a:t>) is in the cut] is proportional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to the angle between x</a:t>
                </a:r>
                <a:r>
                  <a:rPr lang="en-US" sz="2000" baseline="-25000" dirty="0">
                    <a:latin typeface="+mn-lt"/>
                  </a:rPr>
                  <a:t>u</a:t>
                </a:r>
                <a:r>
                  <a:rPr lang="en-US" sz="2000" dirty="0">
                    <a:latin typeface="+mn-lt"/>
                  </a:rPr>
                  <a:t> and x</a:t>
                </a:r>
                <a:r>
                  <a:rPr lang="en-US" sz="2000" baseline="-25000" dirty="0">
                    <a:latin typeface="+mn-lt"/>
                  </a:rPr>
                  <a:t>v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That is, </a:t>
                </a:r>
                <a:r>
                  <a:rPr lang="en-US" sz="2000" dirty="0" err="1">
                    <a:latin typeface="+mn-lt"/>
                  </a:rPr>
                  <a:t>Pr</a:t>
                </a:r>
                <a:r>
                  <a:rPr lang="en-US" sz="2000" dirty="0">
                    <a:latin typeface="+mn-lt"/>
                  </a:rPr>
                  <a:t>[(</a:t>
                </a:r>
                <a:r>
                  <a:rPr lang="en-US" sz="2000" dirty="0" err="1">
                    <a:latin typeface="+mn-lt"/>
                  </a:rPr>
                  <a:t>u,v</a:t>
                </a:r>
                <a:r>
                  <a:rPr lang="en-US" sz="2000" dirty="0">
                    <a:latin typeface="+mn-lt"/>
                  </a:rPr>
                  <a:t>) is in the cut]  = angle between </a:t>
                </a:r>
                <a:r>
                  <a:rPr lang="en-US" sz="2000" dirty="0" err="1">
                    <a:latin typeface="+mn-lt"/>
                  </a:rPr>
                  <a:t>x</a:t>
                </a:r>
                <a:r>
                  <a:rPr lang="en-US" sz="2000" baseline="-25000" dirty="0" err="1">
                    <a:latin typeface="+mn-lt"/>
                  </a:rPr>
                  <a:t>u</a:t>
                </a:r>
                <a:r>
                  <a:rPr lang="en-US" sz="2000" dirty="0" err="1">
                    <a:latin typeface="+mn-lt"/>
                  </a:rPr>
                  <a:t>,x</a:t>
                </a:r>
                <a:r>
                  <a:rPr lang="en-US" sz="2000" baseline="-25000" dirty="0" err="1">
                    <a:latin typeface="+mn-lt"/>
                  </a:rPr>
                  <a:t>v</a:t>
                </a:r>
                <a:r>
                  <a:rPr lang="en-US" sz="2000" baseline="-25000" dirty="0">
                    <a:latin typeface="+mn-lt"/>
                  </a:rPr>
                  <a:t> </a:t>
                </a:r>
                <a:r>
                  <a:rPr lang="en-US" sz="2000" dirty="0">
                    <a:latin typeface="+mn-lt"/>
                  </a:rPr>
                  <a:t>/ π =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arccos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pPr algn="l"/>
                <a:r>
                  <a:rPr lang="en-US" sz="2000" dirty="0">
                    <a:latin typeface="+mn-lt"/>
                  </a:rPr>
                  <a:t>Therefore</a:t>
                </a:r>
              </a:p>
              <a:p>
                <a:pPr algn="ctr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size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arccos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(&lt;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&gt;)</m:t>
                                </m:r>
                              </m:e>
                            </m:func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nary>
                  </m:oMath>
                </a14:m>
                <a:endParaRPr lang="en-US" sz="2000" dirty="0">
                  <a:latin typeface="+mn-lt"/>
                </a:endParaRPr>
              </a:p>
              <a:p>
                <a:pPr algn="l"/>
                <a:r>
                  <a:rPr lang="en-US" sz="2000" dirty="0">
                    <a:latin typeface="+mn-lt"/>
                  </a:rPr>
                  <a:t>How do we compare this to the SDP value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 b="-111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0C4694-4571-4067-BB3E-6F3658E90580}"/>
              </a:ext>
            </a:extLst>
          </p:cNvPr>
          <p:cNvCxnSpPr>
            <a:cxnSpLocks/>
          </p:cNvCxnSpPr>
          <p:nvPr/>
        </p:nvCxnSpPr>
        <p:spPr>
          <a:xfrm>
            <a:off x="8042609" y="2217795"/>
            <a:ext cx="1509822" cy="12635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8078A9-0949-4D9E-99C3-10E978C16166}"/>
              </a:ext>
            </a:extLst>
          </p:cNvPr>
          <p:cNvCxnSpPr>
            <a:cxnSpLocks/>
          </p:cNvCxnSpPr>
          <p:nvPr/>
        </p:nvCxnSpPr>
        <p:spPr>
          <a:xfrm flipV="1">
            <a:off x="8042609" y="1564430"/>
            <a:ext cx="1261728" cy="5918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B3189F-45E1-46E9-830F-4ABC5A2D53D6}"/>
              </a:ext>
            </a:extLst>
          </p:cNvPr>
          <p:cNvCxnSpPr>
            <a:cxnSpLocks/>
          </p:cNvCxnSpPr>
          <p:nvPr/>
        </p:nvCxnSpPr>
        <p:spPr>
          <a:xfrm>
            <a:off x="8074066" y="2156310"/>
            <a:ext cx="599406" cy="88965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9E83DC-3AF8-493D-8FB4-87A2904EE6DF}"/>
              </a:ext>
            </a:extLst>
          </p:cNvPr>
          <p:cNvCxnSpPr>
            <a:cxnSpLocks/>
          </p:cNvCxnSpPr>
          <p:nvPr/>
        </p:nvCxnSpPr>
        <p:spPr>
          <a:xfrm flipV="1">
            <a:off x="8016026" y="1617749"/>
            <a:ext cx="1314893" cy="60004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Parallelogram 5">
            <a:extLst>
              <a:ext uri="{FF2B5EF4-FFF2-40B4-BE49-F238E27FC236}">
                <a16:creationId xmlns:a16="http://schemas.microsoft.com/office/drawing/2014/main" id="{EC3FD0BA-5C34-40A8-975E-57E3966162A3}"/>
              </a:ext>
            </a:extLst>
          </p:cNvPr>
          <p:cNvSpPr/>
          <p:nvPr/>
        </p:nvSpPr>
        <p:spPr>
          <a:xfrm>
            <a:off x="6572490" y="960215"/>
            <a:ext cx="3003151" cy="2215168"/>
          </a:xfrm>
          <a:prstGeom prst="parallelogram">
            <a:avLst>
              <a:gd name="adj" fmla="val 65162"/>
            </a:avLst>
          </a:prstGeom>
          <a:gradFill>
            <a:gsLst>
              <a:gs pos="0">
                <a:schemeClr val="accent4">
                  <a:satMod val="105000"/>
                  <a:tint val="67000"/>
                  <a:alpha val="0"/>
                  <a:lumMod val="49000"/>
                  <a:lumOff val="51000"/>
                </a:schemeClr>
              </a:gs>
              <a:gs pos="70752">
                <a:srgbClr val="FFDB9B"/>
              </a:gs>
              <a:gs pos="73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2576E2F-9F53-4A8C-94A0-EE64DA4F480C}"/>
              </a:ext>
            </a:extLst>
          </p:cNvPr>
          <p:cNvCxnSpPr>
            <a:cxnSpLocks/>
          </p:cNvCxnSpPr>
          <p:nvPr/>
        </p:nvCxnSpPr>
        <p:spPr>
          <a:xfrm flipH="1" flipV="1">
            <a:off x="6837588" y="2156310"/>
            <a:ext cx="1209896" cy="468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F110A2-A939-44CE-8E78-478623D5793E}"/>
              </a:ext>
            </a:extLst>
          </p:cNvPr>
          <p:cNvCxnSpPr>
            <a:cxnSpLocks/>
          </p:cNvCxnSpPr>
          <p:nvPr/>
        </p:nvCxnSpPr>
        <p:spPr>
          <a:xfrm flipH="1" flipV="1">
            <a:off x="7092771" y="1596326"/>
            <a:ext cx="949838" cy="5918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CF1DD4-23B6-40B0-81FB-2CD61E88B9A8}"/>
              </a:ext>
            </a:extLst>
          </p:cNvPr>
          <p:cNvCxnSpPr>
            <a:cxnSpLocks/>
          </p:cNvCxnSpPr>
          <p:nvPr/>
        </p:nvCxnSpPr>
        <p:spPr>
          <a:xfrm flipH="1">
            <a:off x="7149476" y="2185899"/>
            <a:ext cx="866550" cy="748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1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0.878-approximation for Max-Cut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b="0" i="0" dirty="0" smtClean="0">
                    <a:latin typeface="Cambria Math" panose="02040503050406030204" pitchFamily="18" charset="0"/>
                  </a:rPr>
                  <a:t>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size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arccos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(&lt;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&gt;)</m:t>
                                </m:r>
                              </m:e>
                            </m:func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nary>
                  </m:oMath>
                </a14:m>
                <a:endParaRPr lang="en-US" sz="2000" dirty="0">
                  <a:latin typeface="+mn-lt"/>
                </a:endParaRPr>
              </a:p>
              <a:p>
                <a:pPr algn="l"/>
                <a:r>
                  <a:rPr lang="en-US" sz="2000" dirty="0">
                    <a:latin typeface="+mn-lt"/>
                  </a:rPr>
                  <a:t>SDP value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>
                    <a:latin typeface="+mn-lt"/>
                  </a:rPr>
                  <a:t>.</a:t>
                </a:r>
              </a:p>
              <a:p>
                <a:pPr algn="l"/>
                <a:endParaRPr lang="en-US" sz="2000" dirty="0">
                  <a:latin typeface="+mn-lt"/>
                </a:endParaRPr>
              </a:p>
              <a:p>
                <a:pPr algn="l"/>
                <a:r>
                  <a:rPr lang="en-US" sz="20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𝐺𝑊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:=</m:t>
                        </m:r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−1≤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arccos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func>
                          </m:num>
                          <m:den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=0.878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pPr algn="l"/>
                <a:r>
                  <a:rPr lang="en-US" sz="2000" dirty="0">
                    <a:latin typeface="+mn-lt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size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cut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𝐺𝑊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𝑆𝐷𝑃𝑣𝑎𝑙𝑢𝑒</m:t>
                    </m:r>
                  </m:oMath>
                </a14:m>
                <a:endParaRPr lang="en-US" sz="2000" b="0" dirty="0">
                  <a:latin typeface="+mn-lt"/>
                </a:endParaRPr>
              </a:p>
              <a:p>
                <a:pPr algn="l"/>
                <a:r>
                  <a:rPr lang="en-US" sz="2000" dirty="0"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𝑆𝐷𝑃𝑣𝑎𝑙𝑢𝑒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𝑀𝑎𝑥𝐶𝑢𝑡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n-lt"/>
                  </a:rPr>
                  <a:t>,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we conclude that the algorithms is a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0.878-approximation for max-cut,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i.e.,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size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cut</m:t>
                            </m:r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𝑐𝑢𝑡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𝐺𝑊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256" b="-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0C4694-4571-4067-BB3E-6F3658E90580}"/>
              </a:ext>
            </a:extLst>
          </p:cNvPr>
          <p:cNvCxnSpPr>
            <a:cxnSpLocks/>
          </p:cNvCxnSpPr>
          <p:nvPr/>
        </p:nvCxnSpPr>
        <p:spPr>
          <a:xfrm>
            <a:off x="8042609" y="2217795"/>
            <a:ext cx="1509822" cy="12635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8078A9-0949-4D9E-99C3-10E978C16166}"/>
              </a:ext>
            </a:extLst>
          </p:cNvPr>
          <p:cNvCxnSpPr>
            <a:cxnSpLocks/>
          </p:cNvCxnSpPr>
          <p:nvPr/>
        </p:nvCxnSpPr>
        <p:spPr>
          <a:xfrm flipV="1">
            <a:off x="8042609" y="1564430"/>
            <a:ext cx="1261728" cy="5918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B3189F-45E1-46E9-830F-4ABC5A2D53D6}"/>
              </a:ext>
            </a:extLst>
          </p:cNvPr>
          <p:cNvCxnSpPr>
            <a:cxnSpLocks/>
          </p:cNvCxnSpPr>
          <p:nvPr/>
        </p:nvCxnSpPr>
        <p:spPr>
          <a:xfrm>
            <a:off x="8074066" y="2156310"/>
            <a:ext cx="599406" cy="88965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9E83DC-3AF8-493D-8FB4-87A2904EE6DF}"/>
              </a:ext>
            </a:extLst>
          </p:cNvPr>
          <p:cNvCxnSpPr>
            <a:cxnSpLocks/>
          </p:cNvCxnSpPr>
          <p:nvPr/>
        </p:nvCxnSpPr>
        <p:spPr>
          <a:xfrm flipV="1">
            <a:off x="8016026" y="1617749"/>
            <a:ext cx="1314893" cy="60004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Parallelogram 5">
            <a:extLst>
              <a:ext uri="{FF2B5EF4-FFF2-40B4-BE49-F238E27FC236}">
                <a16:creationId xmlns:a16="http://schemas.microsoft.com/office/drawing/2014/main" id="{EC3FD0BA-5C34-40A8-975E-57E3966162A3}"/>
              </a:ext>
            </a:extLst>
          </p:cNvPr>
          <p:cNvSpPr/>
          <p:nvPr/>
        </p:nvSpPr>
        <p:spPr>
          <a:xfrm>
            <a:off x="6572490" y="960215"/>
            <a:ext cx="3003151" cy="2215168"/>
          </a:xfrm>
          <a:prstGeom prst="parallelogram">
            <a:avLst>
              <a:gd name="adj" fmla="val 65162"/>
            </a:avLst>
          </a:prstGeom>
          <a:gradFill>
            <a:gsLst>
              <a:gs pos="0">
                <a:schemeClr val="accent4">
                  <a:satMod val="105000"/>
                  <a:tint val="67000"/>
                  <a:alpha val="0"/>
                  <a:lumMod val="49000"/>
                  <a:lumOff val="51000"/>
                </a:schemeClr>
              </a:gs>
              <a:gs pos="70752">
                <a:srgbClr val="FFDB9B"/>
              </a:gs>
              <a:gs pos="73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2576E2F-9F53-4A8C-94A0-EE64DA4F480C}"/>
              </a:ext>
            </a:extLst>
          </p:cNvPr>
          <p:cNvCxnSpPr>
            <a:cxnSpLocks/>
          </p:cNvCxnSpPr>
          <p:nvPr/>
        </p:nvCxnSpPr>
        <p:spPr>
          <a:xfrm flipH="1" flipV="1">
            <a:off x="6837588" y="2156310"/>
            <a:ext cx="1209896" cy="468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F110A2-A939-44CE-8E78-478623D5793E}"/>
              </a:ext>
            </a:extLst>
          </p:cNvPr>
          <p:cNvCxnSpPr>
            <a:cxnSpLocks/>
          </p:cNvCxnSpPr>
          <p:nvPr/>
        </p:nvCxnSpPr>
        <p:spPr>
          <a:xfrm flipH="1" flipV="1">
            <a:off x="7092771" y="1596326"/>
            <a:ext cx="949838" cy="5918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CF1DD4-23B6-40B0-81FB-2CD61E88B9A8}"/>
              </a:ext>
            </a:extLst>
          </p:cNvPr>
          <p:cNvCxnSpPr>
            <a:cxnSpLocks/>
          </p:cNvCxnSpPr>
          <p:nvPr/>
        </p:nvCxnSpPr>
        <p:spPr>
          <a:xfrm flipH="1">
            <a:off x="7149476" y="2185899"/>
            <a:ext cx="866550" cy="748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85EF693-B8AE-42E7-85CF-654E8F15A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529" y="3875826"/>
            <a:ext cx="4459951" cy="27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0.878-approximation for Max-Cut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 smtClean="0"/>
                  <a:t>Theorem[</a:t>
                </a:r>
                <a:r>
                  <a:rPr lang="en-CA" sz="2000" dirty="0" err="1"/>
                  <a:t>Goemans</a:t>
                </a:r>
                <a:r>
                  <a:rPr lang="en-CA" sz="2000" dirty="0"/>
                  <a:t>-Williamson ‘94</a:t>
                </a:r>
                <a:r>
                  <a:rPr lang="en-US" sz="2000" u="sng" dirty="0"/>
                  <a:t>]</a:t>
                </a:r>
                <a:r>
                  <a:rPr lang="en-US" sz="2000" dirty="0"/>
                  <a:t>: Max-Cut admits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𝐺𝑊</m:t>
                        </m:r>
                      </m:sub>
                    </m:sSub>
                  </m:oMath>
                </a14:m>
                <a:r>
                  <a:rPr lang="en-US" sz="2000" dirty="0"/>
                  <a:t>-approximation algorithm,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𝐺𝑊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−1≤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arccos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func>
                          </m:num>
                          <m:den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func>
                  </m:oMath>
                </a14:m>
                <a:r>
                  <a:rPr lang="en-US" sz="2000" dirty="0"/>
                  <a:t>=0.878.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Facts</a:t>
                </a:r>
                <a:r>
                  <a:rPr lang="en-US" sz="2000" dirty="0">
                    <a:latin typeface="Albany"/>
                  </a:rPr>
                  <a:t>: Assuming the Unique games conjecture it is NP-hard to approximated max-cut within a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𝐺𝑊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atin typeface="Albany"/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latin typeface="Albany"/>
                  </a:rPr>
                  <a:t>. [</a:t>
                </a:r>
                <a:r>
                  <a:rPr lang="en-CA" sz="2000" dirty="0" err="1"/>
                  <a:t>Khot</a:t>
                </a:r>
                <a:r>
                  <a:rPr lang="en-CA" sz="2000" dirty="0"/>
                  <a:t>, Kindler, Mossel, O’Donnell ‘05</a:t>
                </a:r>
                <a:r>
                  <a:rPr lang="en-US" sz="2000" dirty="0">
                    <a:latin typeface="Albany"/>
                  </a:rPr>
                  <a:t>] [Mossel, </a:t>
                </a:r>
                <a:r>
                  <a:rPr lang="en-CA" sz="2000" dirty="0"/>
                  <a:t>O’Donnell, </a:t>
                </a:r>
                <a:r>
                  <a:rPr lang="en-CA" sz="2000" dirty="0" err="1"/>
                  <a:t>Oleszkiewicz</a:t>
                </a:r>
                <a:r>
                  <a:rPr lang="en-CA" sz="2000" dirty="0"/>
                  <a:t> ‘05</a:t>
                </a:r>
                <a:r>
                  <a:rPr lang="en-US" sz="2000" dirty="0">
                    <a:latin typeface="Albany"/>
                  </a:rPr>
                  <a:t>]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Without the unique games conjecture, it is NP-hard to approximate max-cut withing a factor of 16/17=0.941...</a:t>
                </a:r>
                <a:br>
                  <a:rPr lang="en-US" sz="2000" dirty="0">
                    <a:latin typeface="Albany"/>
                  </a:rPr>
                </a:br>
                <a:r>
                  <a:rPr lang="en-US" sz="2000" dirty="0">
                    <a:latin typeface="Albany"/>
                  </a:rPr>
                  <a:t/>
                </a:r>
                <a:br>
                  <a:rPr lang="en-US" sz="2000" dirty="0">
                    <a:latin typeface="Albany"/>
                  </a:rPr>
                </a:br>
                <a:r>
                  <a:rPr lang="en-US" sz="2000" u="sng" dirty="0">
                    <a:latin typeface="Albany"/>
                  </a:rPr>
                  <a:t>A closely related problem: Max-bisection</a:t>
                </a:r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Best known algorithm gives 0.877-approximation.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Conjecture</a:t>
                </a:r>
                <a:r>
                  <a:rPr lang="en-US" sz="2000" dirty="0">
                    <a:latin typeface="Albany"/>
                  </a:rPr>
                  <a:t>: Max-bisection admits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𝐺𝑊</m:t>
                        </m:r>
                      </m:sub>
                    </m:sSub>
                  </m:oMath>
                </a14:m>
                <a:r>
                  <a:rPr lang="en-US" sz="2000" dirty="0"/>
                  <a:t>-approximation algorithms</a:t>
                </a:r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HW</a:t>
                </a:r>
                <a:r>
                  <a:rPr lang="en-US" sz="2000" dirty="0">
                    <a:latin typeface="Albany"/>
                  </a:rPr>
                  <a:t>: Prove that if we have an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-approximation for Max-Bisection, then we also have an</a:t>
                </a:r>
                <a:r>
                  <a:rPr lang="en-US" sz="2000" dirty="0">
                    <a:latin typeface="Albany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-approximation for Max-Cut.</a:t>
                </a:r>
                <a:endParaRPr lang="en-US" sz="2000" dirty="0">
                  <a:latin typeface="Albany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 r="-826" b="-10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12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Graph Coloring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06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+mn-lt"/>
              </a:rPr>
              <a:t>Input</a:t>
            </a:r>
            <a:r>
              <a:rPr lang="en-US" sz="2000" dirty="0">
                <a:latin typeface="+mn-lt"/>
              </a:rPr>
              <a:t>: A graph G = (V,E) that is 3-colorable</a:t>
            </a:r>
          </a:p>
          <a:p>
            <a:pPr algn="l"/>
            <a:r>
              <a:rPr lang="en-US" sz="2000" u="sng" dirty="0">
                <a:latin typeface="+mn-lt"/>
              </a:rPr>
              <a:t>Output</a:t>
            </a:r>
            <a:r>
              <a:rPr lang="en-US" sz="2000" dirty="0">
                <a:latin typeface="+mn-lt"/>
              </a:rPr>
              <a:t>: Find a legal 3 coloring of G.</a:t>
            </a:r>
          </a:p>
          <a:p>
            <a:pPr algn="l"/>
            <a:endParaRPr lang="en-US" sz="2000" dirty="0">
              <a:latin typeface="+mn-lt"/>
            </a:endParaRPr>
          </a:p>
          <a:p>
            <a:pPr algn="l"/>
            <a:r>
              <a:rPr lang="en-US" sz="2000" u="sng" dirty="0">
                <a:latin typeface="+mn-lt"/>
              </a:rPr>
              <a:t>Facts</a:t>
            </a:r>
            <a:r>
              <a:rPr lang="en-US" sz="2000" dirty="0">
                <a:latin typeface="+mn-lt"/>
              </a:rPr>
              <a:t>: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+mn-lt"/>
              </a:rPr>
              <a:t>The problem is NP-hard.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+mn-lt"/>
              </a:rPr>
              <a:t>Even coloring with 4 colors is NP-hard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+mn-lt"/>
              </a:rPr>
              <a:t>Best known algorithms uses ~n</a:t>
            </a:r>
            <a:r>
              <a:rPr lang="en-US" sz="2000" baseline="30000" dirty="0">
                <a:latin typeface="+mn-lt"/>
              </a:rPr>
              <a:t>0.2</a:t>
            </a:r>
            <a:r>
              <a:rPr lang="en-US" sz="2000" dirty="0">
                <a:latin typeface="+mn-lt"/>
              </a:rPr>
              <a:t> colors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+mn-lt"/>
              </a:rPr>
              <a:t>It is conjectured (?) that finding a legal n</a:t>
            </a:r>
            <a:r>
              <a:rPr lang="en-US" sz="2000" baseline="30000" dirty="0">
                <a:latin typeface="+mn-lt"/>
              </a:rPr>
              <a:t>0.001</a:t>
            </a:r>
            <a:r>
              <a:rPr lang="en-US" sz="2000" dirty="0">
                <a:latin typeface="+mn-lt"/>
              </a:rPr>
              <a:t> coloring is NP-hard.</a:t>
            </a:r>
          </a:p>
          <a:p>
            <a:pPr algn="l"/>
            <a:r>
              <a:rPr lang="en-US" sz="2000" dirty="0">
                <a:latin typeface="+mn-lt"/>
              </a:rPr>
              <a:t>	Today, we will two or three poly-time algorithms (depends on our pace)</a:t>
            </a:r>
          </a:p>
          <a:p>
            <a:pPr algn="l"/>
            <a:r>
              <a:rPr lang="en-US" sz="2000" dirty="0">
                <a:latin typeface="+mn-lt"/>
              </a:rPr>
              <a:t>	They use n</a:t>
            </a:r>
            <a:r>
              <a:rPr lang="en-US" sz="2000" baseline="30000" dirty="0">
                <a:latin typeface="+mn-lt"/>
              </a:rPr>
              <a:t>0.5</a:t>
            </a:r>
            <a:r>
              <a:rPr lang="en-US" sz="2000" dirty="0">
                <a:latin typeface="+mn-lt"/>
              </a:rPr>
              <a:t> colors, n</a:t>
            </a:r>
            <a:r>
              <a:rPr lang="en-US" sz="2000" baseline="30000" dirty="0">
                <a:latin typeface="+mn-lt"/>
              </a:rPr>
              <a:t>0.387</a:t>
            </a:r>
            <a:r>
              <a:rPr lang="en-US" sz="2000" dirty="0">
                <a:latin typeface="+mn-lt"/>
              </a:rPr>
              <a:t> colors, n</a:t>
            </a:r>
            <a:r>
              <a:rPr lang="en-US" sz="2000" baseline="30000" dirty="0">
                <a:latin typeface="+mn-lt"/>
              </a:rPr>
              <a:t>0.25</a:t>
            </a:r>
            <a:r>
              <a:rPr lang="en-US" sz="2000" dirty="0">
                <a:latin typeface="+mn-lt"/>
              </a:rPr>
              <a:t> colors.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59A25B-3608-4DFD-A9BF-DA5168049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856" y="2113129"/>
            <a:ext cx="24796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3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+mn-lt"/>
              </a:rPr>
              <a:t>Input</a:t>
            </a:r>
            <a:r>
              <a:rPr lang="en-US" sz="2000" dirty="0">
                <a:latin typeface="+mn-lt"/>
              </a:rPr>
              <a:t>: A graph G = (V,E) that is 3-colorable</a:t>
            </a:r>
          </a:p>
          <a:p>
            <a:pPr algn="l"/>
            <a:r>
              <a:rPr lang="en-US" sz="2000" u="sng" dirty="0">
                <a:latin typeface="+mn-lt"/>
              </a:rPr>
              <a:t>Output</a:t>
            </a:r>
            <a:r>
              <a:rPr lang="en-US" sz="2000" dirty="0">
                <a:latin typeface="+mn-lt"/>
              </a:rPr>
              <a:t>: Find a legal O(n</a:t>
            </a:r>
            <a:r>
              <a:rPr lang="en-US" sz="2000" baseline="30000" dirty="0">
                <a:latin typeface="+mn-lt"/>
              </a:rPr>
              <a:t>0.5</a:t>
            </a:r>
            <a:r>
              <a:rPr lang="en-US" sz="2000" dirty="0">
                <a:latin typeface="+mn-lt"/>
              </a:rPr>
              <a:t>) coloring of G.</a:t>
            </a:r>
          </a:p>
          <a:p>
            <a:pPr algn="l"/>
            <a:endParaRPr lang="en-US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The algorithm relies on the following observation:</a:t>
            </a:r>
          </a:p>
          <a:p>
            <a:pPr algn="l"/>
            <a:r>
              <a:rPr lang="en-US" sz="2000" dirty="0">
                <a:latin typeface="+mn-lt"/>
              </a:rPr>
              <a:t>* If G is 3-colorable,then N(v) is bipartite for every </a:t>
            </a:r>
            <a:r>
              <a:rPr lang="en-US" sz="2000" dirty="0" err="1">
                <a:latin typeface="+mn-lt"/>
              </a:rPr>
              <a:t>v∈V</a:t>
            </a:r>
            <a:r>
              <a:rPr lang="en-US" sz="2000" dirty="0">
                <a:latin typeface="+mn-lt"/>
              </a:rPr>
              <a:t> </a:t>
            </a:r>
          </a:p>
          <a:p>
            <a:pPr algn="l"/>
            <a:r>
              <a:rPr lang="en-US" sz="2000" u="sng" dirty="0">
                <a:latin typeface="+mn-lt"/>
              </a:rPr>
              <a:t>Algorithm</a:t>
            </a:r>
            <a:r>
              <a:rPr lang="en-US" sz="2000" dirty="0">
                <a:latin typeface="+mn-lt"/>
              </a:rPr>
              <a:t>: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+mn-lt"/>
              </a:rPr>
              <a:t>While G has a vertex v with deg(v) ≥ n</a:t>
            </a:r>
            <a:r>
              <a:rPr lang="en-US" sz="2000" baseline="30000" dirty="0">
                <a:latin typeface="+mn-lt"/>
              </a:rPr>
              <a:t>0.5</a:t>
            </a:r>
            <a:r>
              <a:rPr lang="en-US" sz="2000" dirty="0">
                <a:latin typeface="+mn-lt"/>
              </a:rPr>
              <a:t>,</a:t>
            </a:r>
          </a:p>
          <a:p>
            <a:pPr lvl="1" indent="0">
              <a:buNone/>
            </a:pPr>
            <a:r>
              <a:rPr lang="en-US" sz="2000" dirty="0">
                <a:latin typeface="+mn-lt"/>
              </a:rPr>
              <a:t>a. Color N(v) with 2 colors remove it from G</a:t>
            </a:r>
          </a:p>
          <a:p>
            <a:pPr lvl="1" indent="0">
              <a:buNone/>
            </a:pPr>
            <a:r>
              <a:rPr lang="en-US" sz="2000" dirty="0">
                <a:latin typeface="+mn-lt"/>
              </a:rPr>
              <a:t>b. Never use these colors again.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  <a:p>
            <a:pPr marL="457200" indent="-457200" algn="l">
              <a:buAutoNum type="arabicPeriod"/>
            </a:pPr>
            <a:r>
              <a:rPr lang="en-US" sz="2000" dirty="0">
                <a:latin typeface="+mn-lt"/>
              </a:rPr>
              <a:t>Here all vertices have degree </a:t>
            </a:r>
            <a:r>
              <a:rPr lang="en-US" sz="2000" dirty="0"/>
              <a:t>≤</a:t>
            </a:r>
            <a:r>
              <a:rPr lang="en-US" sz="2000" dirty="0">
                <a:latin typeface="+mn-lt"/>
              </a:rPr>
              <a:t>d&lt;n</a:t>
            </a:r>
            <a:r>
              <a:rPr lang="en-US" sz="2000" baseline="30000" dirty="0">
                <a:latin typeface="+mn-lt"/>
              </a:rPr>
              <a:t>0.5</a:t>
            </a:r>
            <a:r>
              <a:rPr lang="en-US" sz="2000" dirty="0">
                <a:latin typeface="+mn-lt"/>
              </a:rPr>
              <a:t>,</a:t>
            </a:r>
            <a:r>
              <a:rPr lang="en-US" sz="2000" baseline="30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color the graph using ≤ d+1 colors.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59A25B-3608-4DFD-A9BF-DA5168049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73" y="634441"/>
            <a:ext cx="24796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223AB8F3-C861-4A0A-A5A5-BF6E0FF5E3B5}"/>
              </a:ext>
            </a:extLst>
          </p:cNvPr>
          <p:cNvSpPr/>
          <p:nvPr/>
        </p:nvSpPr>
        <p:spPr>
          <a:xfrm>
            <a:off x="6454923" y="3807112"/>
            <a:ext cx="3497772" cy="13114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/>
              <a:t>Claim 1</a:t>
            </a:r>
            <a:r>
              <a:rPr lang="en-US" sz="1800" dirty="0"/>
              <a:t>: the while loop will </a:t>
            </a:r>
            <a:r>
              <a:rPr lang="en-US" sz="1800" dirty="0" smtClean="0"/>
              <a:t>have</a:t>
            </a:r>
          </a:p>
          <a:p>
            <a:r>
              <a:rPr lang="en-US" sz="1800" dirty="0" smtClean="0"/>
              <a:t>≤ </a:t>
            </a:r>
            <a:r>
              <a:rPr lang="en-US" sz="1800" dirty="0"/>
              <a:t>n</a:t>
            </a:r>
            <a:r>
              <a:rPr lang="en-US" sz="1800" baseline="30000" dirty="0"/>
              <a:t>0.5</a:t>
            </a:r>
            <a:r>
              <a:rPr lang="en-US" sz="1800" dirty="0"/>
              <a:t> iterations.</a:t>
            </a:r>
          </a:p>
          <a:p>
            <a:r>
              <a:rPr lang="en-US" sz="1800" dirty="0"/>
              <a:t>Therefore, will use ≤ 2n</a:t>
            </a:r>
            <a:r>
              <a:rPr lang="en-US" sz="1800" baseline="30000" dirty="0"/>
              <a:t>0.5</a:t>
            </a:r>
            <a:r>
              <a:rPr lang="en-US" sz="1800" dirty="0"/>
              <a:t> colors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A5EA8474-4DCD-4C64-840A-644A6B86A788}"/>
              </a:ext>
            </a:extLst>
          </p:cNvPr>
          <p:cNvSpPr/>
          <p:nvPr/>
        </p:nvSpPr>
        <p:spPr>
          <a:xfrm>
            <a:off x="6454923" y="5251991"/>
            <a:ext cx="3497772" cy="8545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last step uses additional</a:t>
            </a:r>
            <a:br>
              <a:rPr lang="en-US" sz="1800" dirty="0"/>
            </a:br>
            <a:r>
              <a:rPr lang="en-US" sz="1800" dirty="0"/>
              <a:t>≤ n</a:t>
            </a:r>
            <a:r>
              <a:rPr lang="en-US" sz="1800" baseline="30000" dirty="0"/>
              <a:t>0.5</a:t>
            </a:r>
            <a:r>
              <a:rPr lang="en-US" sz="1800" dirty="0"/>
              <a:t> colors</a:t>
            </a:r>
          </a:p>
        </p:txBody>
      </p:sp>
    </p:spTree>
    <p:extLst>
      <p:ext uri="{BB962C8B-B14F-4D97-AF65-F5344CB8AC3E}">
        <p14:creationId xmlns:p14="http://schemas.microsoft.com/office/powerpoint/2010/main" val="223279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lvl="0"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Final exam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4598" y="1949043"/>
            <a:ext cx="8855643" cy="50511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Take-home exam: Apr 20, 6:30PM - Apr 21, 6:30PM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questions will be posted on the course homepage on Apr 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Submit the answers to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coursys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before Apr 21, 6:30PM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 late submissions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 or 5 questions, some questions might have several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Covers all the material we covered in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the course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Good luck!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dirty="0">
                <a:latin typeface="Albany"/>
              </a:rPr>
              <a:t>Intuitively, we have two algorithms.</a:t>
            </a:r>
          </a:p>
          <a:p>
            <a:pPr algn="l"/>
            <a:r>
              <a:rPr lang="en-US" sz="2000" dirty="0">
                <a:latin typeface="Albany"/>
              </a:rPr>
              <a:t>If max-deg(G) is large, then we use the algorithm that colors N(v) – blue line</a:t>
            </a:r>
          </a:p>
          <a:p>
            <a:pPr algn="l"/>
            <a:r>
              <a:rPr lang="en-US" sz="2000" dirty="0">
                <a:latin typeface="Albany"/>
              </a:rPr>
              <a:t>If max-deg(G) is small, then we use the greedy algorithm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with max-deg(G) colors – red line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The plot is the runtime as a function of c where c is such that max-deg(G)=</a:t>
            </a:r>
            <a:r>
              <a:rPr lang="en-US" sz="2000" dirty="0" err="1">
                <a:latin typeface="Albany"/>
              </a:rPr>
              <a:t>n</a:t>
            </a:r>
            <a:r>
              <a:rPr lang="en-US" sz="2000" baseline="30000" dirty="0" err="1">
                <a:latin typeface="Albany"/>
              </a:rPr>
              <a:t>c</a:t>
            </a:r>
            <a:r>
              <a:rPr lang="en-US" sz="2000" dirty="0">
                <a:latin typeface="Albany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2CBAC9-DBD0-4DC0-852E-BD4BD8F59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001" y="3618374"/>
            <a:ext cx="4181993" cy="225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SDP based algorithms</a:t>
            </a:r>
            <a:endParaRPr lang="de-DE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graph G = (V,E) that is 3-colorable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Find a coloring of G with minimal possible number of colors.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Theorem1</a:t>
            </a:r>
            <a:r>
              <a:rPr lang="en-US" sz="2000" dirty="0">
                <a:latin typeface="Albany"/>
              </a:rPr>
              <a:t>: There exists a polynomial time algorithm that given 3-colorable graph G finds a legal coloring of G using O(n</a:t>
            </a:r>
            <a:r>
              <a:rPr lang="en-US" sz="2000" baseline="30000" dirty="0">
                <a:latin typeface="Albany"/>
              </a:rPr>
              <a:t>0.387</a:t>
            </a:r>
            <a:r>
              <a:rPr lang="en-US" sz="2000" dirty="0">
                <a:latin typeface="Albany"/>
              </a:rPr>
              <a:t>) colors.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Theorem2</a:t>
            </a:r>
            <a:r>
              <a:rPr lang="en-US" sz="2000" dirty="0">
                <a:latin typeface="Albany"/>
              </a:rPr>
              <a:t>: There exists a polynomial time algorithm that given 3-colorable graph G finds a legal coloring of G using O(n</a:t>
            </a:r>
            <a:r>
              <a:rPr lang="en-US" sz="2000" baseline="30000" dirty="0">
                <a:latin typeface="Albany"/>
              </a:rPr>
              <a:t>0.25</a:t>
            </a:r>
            <a:r>
              <a:rPr lang="en-US" sz="2000" dirty="0">
                <a:latin typeface="Albany"/>
              </a:rPr>
              <a:t>) colors.</a:t>
            </a:r>
          </a:p>
          <a:p>
            <a:pPr algn="l"/>
            <a:endParaRPr lang="en-US" sz="2000" dirty="0"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285597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SDP for 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graph G = (V,E) that is 3-colorable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Find a coloring of G with minimal possible number of colors.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Idea</a:t>
            </a:r>
            <a:r>
              <a:rPr lang="en-US" sz="2000" dirty="0">
                <a:latin typeface="Albany"/>
              </a:rPr>
              <a:t>: Let’s try to write an SDP for 3-coloring.</a:t>
            </a:r>
          </a:p>
          <a:p>
            <a:pPr algn="l"/>
            <a:r>
              <a:rPr lang="en-US" sz="2000" dirty="0">
                <a:latin typeface="Albany"/>
              </a:rPr>
              <a:t>Let’s have a vector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intention is: all vectors are unit vectors: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</a:t>
            </a:r>
          </a:p>
          <a:p>
            <a:pPr algn="l"/>
            <a:r>
              <a:rPr lang="en-US" sz="2000" dirty="0">
                <a:latin typeface="Albany"/>
              </a:rPr>
              <a:t>Colors are arranged at 120</a:t>
            </a:r>
            <a:r>
              <a:rPr lang="en-US" sz="2000" baseline="30000" dirty="0">
                <a:latin typeface="Albany"/>
              </a:rPr>
              <a:t>o</a:t>
            </a:r>
            <a:r>
              <a:rPr lang="en-US" sz="2000" dirty="0">
                <a:latin typeface="Albany"/>
              </a:rPr>
              <a:t> angle in R</a:t>
            </a:r>
            <a:r>
              <a:rPr lang="en-US" sz="2000" baseline="30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 as in the sketch below.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235981B-BE0F-4206-8F6F-760D4073DD15}"/>
              </a:ext>
            </a:extLst>
          </p:cNvPr>
          <p:cNvGrpSpPr/>
          <p:nvPr/>
        </p:nvGrpSpPr>
        <p:grpSpPr>
          <a:xfrm>
            <a:off x="4306183" y="5252483"/>
            <a:ext cx="3062177" cy="2169043"/>
            <a:chOff x="3253560" y="5146158"/>
            <a:chExt cx="3062177" cy="216904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A42532D-C485-4C4B-B1EA-FFCFEF0915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2416" y="6390169"/>
              <a:ext cx="1201480" cy="69111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645E00E-D912-4BF9-864A-D657E03D9D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9374" y="6448647"/>
              <a:ext cx="1066796" cy="66631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2B7F57E-91F9-441E-95FE-F9F9E24469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3560" y="6216508"/>
              <a:ext cx="1350336" cy="76288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5252E70-496B-45AC-86FD-F44BCE3729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2416" y="6294476"/>
              <a:ext cx="1201480" cy="72833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45CF8EC-630D-4C51-9C75-0EB646701F55}"/>
                </a:ext>
              </a:extLst>
            </p:cNvPr>
            <p:cNvCxnSpPr>
              <a:cxnSpLocks/>
            </p:cNvCxnSpPr>
            <p:nvPr/>
          </p:nvCxnSpPr>
          <p:spPr>
            <a:xfrm>
              <a:off x="4603895" y="6397257"/>
              <a:ext cx="1584251" cy="87541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6BD1943-F853-461A-8AC7-63B74C2C5B8D}"/>
                </a:ext>
              </a:extLst>
            </p:cNvPr>
            <p:cNvCxnSpPr>
              <a:cxnSpLocks/>
            </p:cNvCxnSpPr>
            <p:nvPr/>
          </p:nvCxnSpPr>
          <p:spPr>
            <a:xfrm>
              <a:off x="4603895" y="6202325"/>
              <a:ext cx="1711842" cy="9533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2330425-F998-42B1-9905-EAA47BABD6C2}"/>
                </a:ext>
              </a:extLst>
            </p:cNvPr>
            <p:cNvCxnSpPr>
              <a:cxnSpLocks/>
            </p:cNvCxnSpPr>
            <p:nvPr/>
          </p:nvCxnSpPr>
          <p:spPr>
            <a:xfrm>
              <a:off x="4628699" y="6120811"/>
              <a:ext cx="1644508" cy="9604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1D8DA1F-D044-4757-A004-D241A02C3AC2}"/>
                </a:ext>
              </a:extLst>
            </p:cNvPr>
            <p:cNvCxnSpPr>
              <a:cxnSpLocks/>
            </p:cNvCxnSpPr>
            <p:nvPr/>
          </p:nvCxnSpPr>
          <p:spPr>
            <a:xfrm>
              <a:off x="4628699" y="6517758"/>
              <a:ext cx="1463754" cy="79744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41FD635-84EE-4C8D-A0DC-CC0EFA461416}"/>
                </a:ext>
              </a:extLst>
            </p:cNvPr>
            <p:cNvCxnSpPr>
              <a:cxnSpLocks/>
            </p:cNvCxnSpPr>
            <p:nvPr/>
          </p:nvCxnSpPr>
          <p:spPr>
            <a:xfrm>
              <a:off x="4603894" y="6315739"/>
              <a:ext cx="1552355" cy="87187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6081AE4-7117-494B-8C87-3DA2B7D828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86170" y="5146158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17BECB6-8BA1-498B-B5FC-4957AAFAF3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86170" y="5148323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7CE326A-0DDB-4AA8-820A-0E20E41121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3382" y="5183762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C965E59-278E-4315-A5D7-46DF96CCE8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9578" y="5219200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757C732-4A14-43DD-B77F-6A608E9346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01863" y="5251100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19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SDP for 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graph G = (V,E) that is 3-colorable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Find a coloring of G with minimal possible number of colors.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We have a vector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constraints are</a:t>
            </a:r>
          </a:p>
          <a:p>
            <a:pPr algn="l"/>
            <a:r>
              <a:rPr lang="en-US" sz="2000" dirty="0">
                <a:latin typeface="Albany"/>
              </a:rPr>
              <a:t>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>
                <a:latin typeface="Albany"/>
              </a:rPr>
              <a:t>&gt;=1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edge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u="sng" dirty="0">
                <a:latin typeface="Albany"/>
              </a:rPr>
              <a:t>Q</a:t>
            </a:r>
            <a:r>
              <a:rPr lang="en-US" sz="2000" dirty="0">
                <a:latin typeface="Albany"/>
              </a:rPr>
              <a:t>: Why can’t we just run the SDP algorithm and find a legal 3-coloring?</a:t>
            </a:r>
          </a:p>
          <a:p>
            <a:pPr algn="l"/>
            <a:r>
              <a:rPr lang="en-US" sz="2000" u="sng" dirty="0">
                <a:latin typeface="Albany"/>
              </a:rPr>
              <a:t>A</a:t>
            </a:r>
            <a:r>
              <a:rPr lang="en-US" sz="2000" dirty="0">
                <a:latin typeface="Albany"/>
              </a:rPr>
              <a:t>: Because we cannot force the solution to be in R</a:t>
            </a:r>
            <a:r>
              <a:rPr lang="en-US" sz="2000" baseline="30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SDP solver may give us a solution in R</a:t>
            </a:r>
            <a:r>
              <a:rPr lang="en-US" sz="2000" baseline="30000" dirty="0">
                <a:latin typeface="Albany"/>
              </a:rPr>
              <a:t>n</a:t>
            </a:r>
            <a:r>
              <a:rPr lang="en-US" sz="2000" dirty="0">
                <a:latin typeface="Albany"/>
              </a:rPr>
              <a:t> that is not embeddable in R</a:t>
            </a:r>
            <a:r>
              <a:rPr lang="en-US" sz="2000" baseline="30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235981B-BE0F-4206-8F6F-760D4073DD15}"/>
              </a:ext>
            </a:extLst>
          </p:cNvPr>
          <p:cNvGrpSpPr/>
          <p:nvPr/>
        </p:nvGrpSpPr>
        <p:grpSpPr>
          <a:xfrm>
            <a:off x="7219507" y="2038666"/>
            <a:ext cx="2650151" cy="2076835"/>
            <a:chOff x="3253560" y="5146158"/>
            <a:chExt cx="3062177" cy="216904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A42532D-C485-4C4B-B1EA-FFCFEF0915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2416" y="6390169"/>
              <a:ext cx="1201480" cy="69111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645E00E-D912-4BF9-864A-D657E03D9D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9374" y="6448647"/>
              <a:ext cx="1066796" cy="66631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2B7F57E-91F9-441E-95FE-F9F9E24469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3560" y="6216508"/>
              <a:ext cx="1350336" cy="76288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5252E70-496B-45AC-86FD-F44BCE3729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2416" y="6294476"/>
              <a:ext cx="1201480" cy="72833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45CF8EC-630D-4C51-9C75-0EB646701F55}"/>
                </a:ext>
              </a:extLst>
            </p:cNvPr>
            <p:cNvCxnSpPr>
              <a:cxnSpLocks/>
            </p:cNvCxnSpPr>
            <p:nvPr/>
          </p:nvCxnSpPr>
          <p:spPr>
            <a:xfrm>
              <a:off x="4603895" y="6397257"/>
              <a:ext cx="1584251" cy="87541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6BD1943-F853-461A-8AC7-63B74C2C5B8D}"/>
                </a:ext>
              </a:extLst>
            </p:cNvPr>
            <p:cNvCxnSpPr>
              <a:cxnSpLocks/>
            </p:cNvCxnSpPr>
            <p:nvPr/>
          </p:nvCxnSpPr>
          <p:spPr>
            <a:xfrm>
              <a:off x="4603895" y="6202325"/>
              <a:ext cx="1711842" cy="9533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2330425-F998-42B1-9905-EAA47BABD6C2}"/>
                </a:ext>
              </a:extLst>
            </p:cNvPr>
            <p:cNvCxnSpPr>
              <a:cxnSpLocks/>
            </p:cNvCxnSpPr>
            <p:nvPr/>
          </p:nvCxnSpPr>
          <p:spPr>
            <a:xfrm>
              <a:off x="4628699" y="6120811"/>
              <a:ext cx="1644508" cy="9604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1D8DA1F-D044-4757-A004-D241A02C3AC2}"/>
                </a:ext>
              </a:extLst>
            </p:cNvPr>
            <p:cNvCxnSpPr>
              <a:cxnSpLocks/>
            </p:cNvCxnSpPr>
            <p:nvPr/>
          </p:nvCxnSpPr>
          <p:spPr>
            <a:xfrm>
              <a:off x="4628699" y="6517758"/>
              <a:ext cx="1463754" cy="79744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41FD635-84EE-4C8D-A0DC-CC0EFA461416}"/>
                </a:ext>
              </a:extLst>
            </p:cNvPr>
            <p:cNvCxnSpPr>
              <a:cxnSpLocks/>
            </p:cNvCxnSpPr>
            <p:nvPr/>
          </p:nvCxnSpPr>
          <p:spPr>
            <a:xfrm>
              <a:off x="4603894" y="6315739"/>
              <a:ext cx="1552355" cy="87187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6081AE4-7117-494B-8C87-3DA2B7D828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86170" y="5146158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17BECB6-8BA1-498B-B5FC-4957AAFAF3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86170" y="5148323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7CE326A-0DDB-4AA8-820A-0E20E41121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3382" y="5183762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C965E59-278E-4315-A5D7-46DF96CCE8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9578" y="5219200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757C732-4A14-43DD-B77F-6A608E9346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01863" y="5251100"/>
              <a:ext cx="42529" cy="10561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0C1B8495-DCCE-48FF-8AB6-1715D991CACF}"/>
              </a:ext>
            </a:extLst>
          </p:cNvPr>
          <p:cNvSpPr/>
          <p:nvPr/>
        </p:nvSpPr>
        <p:spPr>
          <a:xfrm>
            <a:off x="6172256" y="4205123"/>
            <a:ext cx="3480571" cy="8162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>
                <a:latin typeface="Albany"/>
              </a:rPr>
              <a:t>Observation</a:t>
            </a:r>
            <a:r>
              <a:rPr lang="en-US" sz="1800" dirty="0">
                <a:latin typeface="Albany"/>
              </a:rPr>
              <a:t>: If G is 3-colorable, then the SDP is feasible.</a:t>
            </a:r>
          </a:p>
        </p:txBody>
      </p:sp>
    </p:spTree>
    <p:extLst>
      <p:ext uri="{BB962C8B-B14F-4D97-AF65-F5344CB8AC3E}">
        <p14:creationId xmlns:p14="http://schemas.microsoft.com/office/powerpoint/2010/main" val="8965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SDP for 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We have a vector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constraints are</a:t>
            </a:r>
          </a:p>
          <a:p>
            <a:pPr algn="l"/>
            <a:r>
              <a:rPr lang="en-US" sz="2000" dirty="0">
                <a:latin typeface="Albany"/>
              </a:rPr>
              <a:t>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Definition</a:t>
            </a:r>
            <a:r>
              <a:rPr lang="en-US" sz="2000" dirty="0">
                <a:latin typeface="Albany"/>
              </a:rPr>
              <a:t>: Any feasible solution to the SDP is called a </a:t>
            </a:r>
            <a:r>
              <a:rPr lang="en-US" sz="2000" i="1" u="sng" dirty="0">
                <a:latin typeface="Albany"/>
              </a:rPr>
              <a:t>vector-3-coloring of G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A graph G is said to be </a:t>
            </a:r>
            <a:r>
              <a:rPr lang="en-US" sz="2000" i="1" u="sng" dirty="0">
                <a:latin typeface="Albany"/>
              </a:rPr>
              <a:t>vector 3-colorable</a:t>
            </a:r>
            <a:r>
              <a:rPr lang="en-US" sz="2000" dirty="0">
                <a:latin typeface="Albany"/>
              </a:rPr>
              <a:t> if the SDP has a feasible solution.</a:t>
            </a: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0C1B8495-DCCE-48FF-8AB6-1715D991CACF}"/>
              </a:ext>
            </a:extLst>
          </p:cNvPr>
          <p:cNvSpPr/>
          <p:nvPr/>
        </p:nvSpPr>
        <p:spPr>
          <a:xfrm>
            <a:off x="5821634" y="2296776"/>
            <a:ext cx="3480571" cy="8162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>
                <a:latin typeface="Albany"/>
              </a:rPr>
              <a:t>Observation</a:t>
            </a:r>
            <a:r>
              <a:rPr lang="en-US" sz="1800" dirty="0">
                <a:latin typeface="Albany"/>
              </a:rPr>
              <a:t>: If G is 3-colorable, then the SDP is feasible.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2B984C-26C8-4A9B-80AF-A2742E36B207}"/>
              </a:ext>
            </a:extLst>
          </p:cNvPr>
          <p:cNvGrpSpPr/>
          <p:nvPr/>
        </p:nvGrpSpPr>
        <p:grpSpPr>
          <a:xfrm>
            <a:off x="6632725" y="3460737"/>
            <a:ext cx="2156111" cy="2153248"/>
            <a:chOff x="7419530" y="5189499"/>
            <a:chExt cx="2156111" cy="21532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2D8736-ED18-433A-9B05-6034A9E05547}"/>
                </a:ext>
              </a:extLst>
            </p:cNvPr>
            <p:cNvSpPr/>
            <p:nvPr/>
          </p:nvSpPr>
          <p:spPr>
            <a:xfrm>
              <a:off x="7422392" y="6050413"/>
              <a:ext cx="2153249" cy="431421"/>
            </a:xfrm>
            <a:prstGeom prst="ellipse">
              <a:avLst/>
            </a:prstGeom>
            <a:gradFill>
              <a:gsLst>
                <a:gs pos="0">
                  <a:schemeClr val="accent1">
                    <a:lumMod val="110000"/>
                    <a:satMod val="105000"/>
                    <a:tint val="67000"/>
                    <a:alpha val="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66C2F8-7DF9-42D9-8CFC-FA018E45907D}"/>
                </a:ext>
              </a:extLst>
            </p:cNvPr>
            <p:cNvGrpSpPr/>
            <p:nvPr/>
          </p:nvGrpSpPr>
          <p:grpSpPr>
            <a:xfrm>
              <a:off x="7419530" y="5189499"/>
              <a:ext cx="2153248" cy="2153248"/>
              <a:chOff x="5715832" y="4983884"/>
              <a:chExt cx="2153248" cy="215324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6383BC9-E1D1-452C-840D-7C6BEDEF5F6F}"/>
                  </a:ext>
                </a:extLst>
              </p:cNvPr>
              <p:cNvSpPr/>
              <p:nvPr/>
            </p:nvSpPr>
            <p:spPr>
              <a:xfrm>
                <a:off x="5715832" y="4983884"/>
                <a:ext cx="2153248" cy="2153248"/>
              </a:xfrm>
              <a:prstGeom prst="ellipse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FD3D803-6419-4622-AD1D-711B0F2572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10862" y="5995152"/>
                <a:ext cx="372393" cy="526771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9B3C1F0-3B74-47C0-B816-A9836D55A1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51740" y="6017483"/>
                <a:ext cx="785705" cy="192887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6B6FC38-B85F-463D-BD8B-C1FE9CF92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1902" y="6010494"/>
                <a:ext cx="935027" cy="199876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7F36C68-5A4B-4E9C-9547-7B5498C06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0306" y="6032823"/>
                <a:ext cx="540510" cy="983647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6CCDD01-2920-4051-A84C-2B5104F0E4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3884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095999F-33E4-4FDB-879D-53AEB3DAAD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5957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8C1AB54-6F24-41A7-8827-BFFF91AEF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2456" y="5625988"/>
                <a:ext cx="396959" cy="369164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169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SDP for 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We have a vector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constraints are</a:t>
            </a:r>
          </a:p>
          <a:p>
            <a:pPr algn="l"/>
            <a:r>
              <a:rPr lang="en-US" sz="2000" dirty="0">
                <a:latin typeface="Albany"/>
              </a:rPr>
              <a:t>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So we run the SDP solver and get a feasible solution.</a:t>
            </a:r>
          </a:p>
          <a:p>
            <a:pPr algn="l"/>
            <a:r>
              <a:rPr lang="en-US" sz="2000" u="sng" dirty="0">
                <a:latin typeface="Albany"/>
              </a:rPr>
              <a:t>Q</a:t>
            </a:r>
            <a:r>
              <a:rPr lang="en-US" sz="2000" dirty="0">
                <a:latin typeface="Albany"/>
              </a:rPr>
              <a:t>: What do we do about it?</a:t>
            </a:r>
          </a:p>
          <a:p>
            <a:pPr algn="l"/>
            <a:r>
              <a:rPr lang="en-US" sz="2000" dirty="0">
                <a:latin typeface="Albany"/>
              </a:rPr>
              <a:t>How can we find a legal coloring of G using the vector coloring?</a:t>
            </a: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0C1B8495-DCCE-48FF-8AB6-1715D991CACF}"/>
              </a:ext>
            </a:extLst>
          </p:cNvPr>
          <p:cNvSpPr/>
          <p:nvPr/>
        </p:nvSpPr>
        <p:spPr>
          <a:xfrm>
            <a:off x="5821634" y="2296776"/>
            <a:ext cx="3480571" cy="8162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>
                <a:latin typeface="Albany"/>
              </a:rPr>
              <a:t>Observation</a:t>
            </a:r>
            <a:r>
              <a:rPr lang="en-US" sz="1800" dirty="0">
                <a:latin typeface="Albany"/>
              </a:rPr>
              <a:t>: If G is 3-colorable, then the SDP is feasible.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2AEF75-9862-42D6-991D-72551DD83D59}"/>
              </a:ext>
            </a:extLst>
          </p:cNvPr>
          <p:cNvGrpSpPr/>
          <p:nvPr/>
        </p:nvGrpSpPr>
        <p:grpSpPr>
          <a:xfrm>
            <a:off x="6632725" y="3460737"/>
            <a:ext cx="2156111" cy="2153248"/>
            <a:chOff x="7419530" y="5189499"/>
            <a:chExt cx="2156111" cy="215324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901DB8-B8FA-4E8A-B66F-F21C46F2779A}"/>
                </a:ext>
              </a:extLst>
            </p:cNvPr>
            <p:cNvSpPr/>
            <p:nvPr/>
          </p:nvSpPr>
          <p:spPr>
            <a:xfrm>
              <a:off x="7422392" y="6050413"/>
              <a:ext cx="2153249" cy="431421"/>
            </a:xfrm>
            <a:prstGeom prst="ellipse">
              <a:avLst/>
            </a:prstGeom>
            <a:gradFill>
              <a:gsLst>
                <a:gs pos="0">
                  <a:schemeClr val="accent1">
                    <a:lumMod val="110000"/>
                    <a:satMod val="105000"/>
                    <a:tint val="67000"/>
                    <a:alpha val="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99E7E4B-E098-4749-873E-2A5D6C77B3D3}"/>
                </a:ext>
              </a:extLst>
            </p:cNvPr>
            <p:cNvGrpSpPr/>
            <p:nvPr/>
          </p:nvGrpSpPr>
          <p:grpSpPr>
            <a:xfrm>
              <a:off x="7419530" y="5189499"/>
              <a:ext cx="2153248" cy="2153248"/>
              <a:chOff x="5715832" y="4983884"/>
              <a:chExt cx="2153248" cy="215324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836D89C-BDC0-44F6-A0FE-9ECD6E14F303}"/>
                  </a:ext>
                </a:extLst>
              </p:cNvPr>
              <p:cNvSpPr/>
              <p:nvPr/>
            </p:nvSpPr>
            <p:spPr>
              <a:xfrm>
                <a:off x="5715832" y="4983884"/>
                <a:ext cx="2153248" cy="2153248"/>
              </a:xfrm>
              <a:prstGeom prst="ellipse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0E71208-8F3E-4FE2-906E-F1E74FD845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10862" y="5995152"/>
                <a:ext cx="372393" cy="526771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8AC8B59-BE3F-4B5E-8072-C0E39AD84C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51740" y="6017483"/>
                <a:ext cx="785705" cy="192887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ADAA1E3-FD38-4047-9D87-713C8A40BB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1902" y="6010494"/>
                <a:ext cx="935027" cy="199876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72E1713-E1E2-459B-9D66-F33946DAFA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0306" y="6032823"/>
                <a:ext cx="540510" cy="983647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AA8CB352-7461-4D4B-828E-DD503D32BB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3884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8A0BC334-4B98-4F4B-874C-DFA65ECD1C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5957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EC3BCD35-094D-497F-AB9B-7E051A70AB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2456" y="5625988"/>
                <a:ext cx="396959" cy="369164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322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Idea 1: semi-coloring</a:t>
            </a:r>
            <a:endParaRPr lang="de-DE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1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Semi-Coloring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+mn-lt"/>
              </a:rPr>
              <a:t>Input</a:t>
            </a:r>
            <a:r>
              <a:rPr lang="en-US" sz="2000" dirty="0">
                <a:latin typeface="+mn-lt"/>
              </a:rPr>
              <a:t>: A graph G = (V,E) on n vertices that is 3-colorable </a:t>
            </a:r>
          </a:p>
          <a:p>
            <a:pPr algn="l"/>
            <a:r>
              <a:rPr lang="en-US" sz="2000" u="sng" dirty="0">
                <a:latin typeface="+mn-lt"/>
              </a:rPr>
              <a:t>A relaxed goal</a:t>
            </a:r>
            <a:r>
              <a:rPr lang="en-US" sz="2000" dirty="0">
                <a:latin typeface="+mn-lt"/>
              </a:rPr>
              <a:t>: Find a </a:t>
            </a:r>
            <a:r>
              <a:rPr lang="en-US" sz="2000" i="1" u="sng" dirty="0">
                <a:latin typeface="+mn-lt"/>
              </a:rPr>
              <a:t>k-semi-coloring</a:t>
            </a:r>
            <a:r>
              <a:rPr lang="en-US" sz="2000" dirty="0">
                <a:latin typeface="+mn-lt"/>
              </a:rPr>
              <a:t> of G. This is a coloring of the vertices with k colors such that at most n/4 edges are monochromatic.</a:t>
            </a:r>
          </a:p>
          <a:p>
            <a:pPr algn="l"/>
            <a:r>
              <a:rPr lang="en-US" sz="2000" u="sng" dirty="0">
                <a:latin typeface="+mn-lt"/>
              </a:rPr>
              <a:t>Claim</a:t>
            </a:r>
            <a:r>
              <a:rPr lang="en-US" sz="2000" dirty="0">
                <a:latin typeface="+mn-lt"/>
              </a:rPr>
              <a:t>: Suppose there is an algorithm </a:t>
            </a:r>
            <a:r>
              <a:rPr lang="en-US" sz="2000" dirty="0" smtClean="0">
                <a:latin typeface="+mn-lt"/>
              </a:rPr>
              <a:t>that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>
                <a:latin typeface="+mn-lt"/>
              </a:rPr>
              <a:t>Gets a </a:t>
            </a:r>
            <a:r>
              <a:rPr lang="en-US" sz="2000" dirty="0">
                <a:latin typeface="+mn-lt"/>
              </a:rPr>
              <a:t>3-colorable graph </a:t>
            </a:r>
            <a:r>
              <a:rPr lang="en-US" sz="2000" dirty="0" smtClean="0">
                <a:latin typeface="+mn-lt"/>
              </a:rPr>
              <a:t>G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>
                <a:latin typeface="+mn-lt"/>
              </a:rPr>
              <a:t>Returns a </a:t>
            </a:r>
            <a:r>
              <a:rPr lang="en-US" sz="2000" dirty="0">
                <a:latin typeface="+mn-lt"/>
              </a:rPr>
              <a:t>k-semi-coloring of G in polynomial </a:t>
            </a:r>
            <a:r>
              <a:rPr lang="en-US" sz="2000" dirty="0" smtClean="0">
                <a:latin typeface="+mn-lt"/>
              </a:rPr>
              <a:t>time.</a:t>
            </a:r>
          </a:p>
          <a:p>
            <a:pPr algn="l"/>
            <a:r>
              <a:rPr lang="en-US" sz="2000" dirty="0" smtClean="0">
                <a:latin typeface="+mn-lt"/>
              </a:rPr>
              <a:t>Then </a:t>
            </a:r>
            <a:r>
              <a:rPr lang="en-US" sz="2000" dirty="0">
                <a:latin typeface="+mn-lt"/>
              </a:rPr>
              <a:t>there </a:t>
            </a:r>
            <a:r>
              <a:rPr lang="en-US" sz="2000" dirty="0" smtClean="0">
                <a:latin typeface="+mn-lt"/>
              </a:rPr>
              <a:t>is </a:t>
            </a:r>
            <a:r>
              <a:rPr lang="en-US" sz="2000" dirty="0">
                <a:latin typeface="+mn-lt"/>
              </a:rPr>
              <a:t>a polytime algorithm that finds a </a:t>
            </a:r>
            <a:r>
              <a:rPr lang="en-US" sz="2000" dirty="0" smtClean="0">
                <a:latin typeface="+mn-lt"/>
              </a:rPr>
              <a:t>proper </a:t>
            </a:r>
            <a:r>
              <a:rPr lang="en-US" sz="2000" dirty="0">
                <a:latin typeface="+mn-lt"/>
              </a:rPr>
              <a:t>coloring </a:t>
            </a:r>
            <a:r>
              <a:rPr lang="en-US" sz="2000" dirty="0" smtClean="0">
                <a:latin typeface="+mn-lt"/>
              </a:rPr>
              <a:t>with k*log(n</a:t>
            </a:r>
            <a:r>
              <a:rPr lang="en-US" sz="2000" dirty="0">
                <a:latin typeface="+mn-lt"/>
              </a:rPr>
              <a:t>) colors.</a:t>
            </a:r>
          </a:p>
        </p:txBody>
      </p:sp>
    </p:spTree>
    <p:extLst>
      <p:ext uri="{BB962C8B-B14F-4D97-AF65-F5344CB8AC3E}">
        <p14:creationId xmlns:p14="http://schemas.microsoft.com/office/powerpoint/2010/main" val="328862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Semi-Coloring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1800" u="sng" dirty="0">
                <a:latin typeface="+mn-lt"/>
              </a:rPr>
              <a:t>Claim</a:t>
            </a:r>
            <a:r>
              <a:rPr lang="en-US" sz="1800" dirty="0">
                <a:latin typeface="+mn-lt"/>
              </a:rPr>
              <a:t>: Suppose there is an algorithm that given a 3-colorable graph G finds a k-semi-coloring of G in polynomial </a:t>
            </a:r>
            <a:r>
              <a:rPr lang="en-US" sz="1800" dirty="0" smtClean="0">
                <a:latin typeface="+mn-lt"/>
              </a:rPr>
              <a:t>time.</a:t>
            </a:r>
          </a:p>
          <a:p>
            <a:pPr algn="l"/>
            <a:r>
              <a:rPr lang="en-US" sz="1800" dirty="0" smtClean="0">
                <a:latin typeface="+mn-lt"/>
              </a:rPr>
              <a:t>Then we can find in </a:t>
            </a:r>
            <a:r>
              <a:rPr lang="en-US" sz="1800" dirty="0" err="1" smtClean="0">
                <a:latin typeface="+mn-lt"/>
              </a:rPr>
              <a:t>polytime</a:t>
            </a:r>
            <a:r>
              <a:rPr lang="en-US" sz="1800" dirty="0" smtClean="0">
                <a:latin typeface="+mn-lt"/>
              </a:rPr>
              <a:t> a </a:t>
            </a:r>
            <a:r>
              <a:rPr lang="en-US" sz="1800" dirty="0">
                <a:latin typeface="+mn-lt"/>
              </a:rPr>
              <a:t>legal (proper) coloring of G using </a:t>
            </a:r>
            <a:r>
              <a:rPr lang="en-US" sz="1800" i="1" dirty="0" smtClean="0">
                <a:latin typeface="+mn-lt"/>
              </a:rPr>
              <a:t>k*log(n</a:t>
            </a:r>
            <a:r>
              <a:rPr lang="en-US" sz="1800" i="1" dirty="0">
                <a:latin typeface="+mn-lt"/>
              </a:rPr>
              <a:t>)</a:t>
            </a:r>
            <a:r>
              <a:rPr lang="en-US" sz="1800" dirty="0">
                <a:latin typeface="+mn-lt"/>
              </a:rPr>
              <a:t> colors.</a:t>
            </a:r>
          </a:p>
          <a:p>
            <a:pPr algn="l"/>
            <a:r>
              <a:rPr lang="en-US" sz="1800" u="sng" dirty="0">
                <a:latin typeface="+mn-lt"/>
              </a:rPr>
              <a:t>Algorithm</a:t>
            </a:r>
            <a:r>
              <a:rPr lang="en-US" sz="1800" dirty="0">
                <a:latin typeface="+mn-lt"/>
              </a:rPr>
              <a:t>: Given a graph G=(V,E) on n vertices,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>
                <a:latin typeface="+mn-lt"/>
              </a:rPr>
              <a:t>Run the algorithm on G, and let C:V-&gt;[k] be the produced k-semi-coloring.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>
                <a:latin typeface="+mn-lt"/>
              </a:rPr>
              <a:t>Let </a:t>
            </a:r>
            <a:r>
              <a:rPr lang="en-US" sz="1800" dirty="0" err="1">
                <a:latin typeface="+mn-lt"/>
              </a:rPr>
              <a:t>E</a:t>
            </a:r>
            <a:r>
              <a:rPr lang="en-US" sz="1800" baseline="-25000" dirty="0" err="1">
                <a:latin typeface="+mn-lt"/>
              </a:rPr>
              <a:t>mon</a:t>
            </a:r>
            <a:r>
              <a:rPr lang="en-US" sz="1800" dirty="0">
                <a:latin typeface="+mn-lt"/>
              </a:rPr>
              <a:t> be the monochromatic edges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>
                <a:latin typeface="+mn-lt"/>
              </a:rPr>
              <a:t>Let V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 be all vertices touching </a:t>
            </a:r>
            <a:r>
              <a:rPr lang="en-US" sz="1800" dirty="0" err="1">
                <a:latin typeface="+mn-lt"/>
              </a:rPr>
              <a:t>E</a:t>
            </a:r>
            <a:r>
              <a:rPr lang="en-US" sz="1800" baseline="-25000" dirty="0" err="1">
                <a:latin typeface="+mn-lt"/>
              </a:rPr>
              <a:t>mon</a:t>
            </a:r>
            <a:r>
              <a:rPr lang="en-US" sz="1800" dirty="0">
                <a:latin typeface="+mn-lt"/>
              </a:rPr>
              <a:t>.  Then |V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| ≤ 2|E</a:t>
            </a:r>
            <a:r>
              <a:rPr lang="en-US" sz="1800" baseline="-25000" dirty="0">
                <a:latin typeface="+mn-lt"/>
              </a:rPr>
              <a:t>mon</a:t>
            </a:r>
            <a:r>
              <a:rPr lang="en-US" sz="1800" dirty="0">
                <a:latin typeface="+mn-lt"/>
              </a:rPr>
              <a:t>| ≤ |V|/2.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>
                <a:latin typeface="+mn-lt"/>
              </a:rPr>
              <a:t>Let G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 G[V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] be the subgraph induced by V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 with all edges between them.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>
                <a:latin typeface="+mn-lt"/>
              </a:rPr>
              <a:t>Keep the colors of the vertices in V\V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 and never use them again.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>
                <a:latin typeface="+mn-lt"/>
              </a:rPr>
              <a:t>Repeat the algorithm on G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8094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lvl="0"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Plan for today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4598" y="1949043"/>
            <a:ext cx="8855643" cy="5051163"/>
          </a:xfrm>
        </p:spPr>
        <p:txBody>
          <a:bodyPr/>
          <a:lstStyle/>
          <a:p>
            <a:r>
              <a:rPr lang="de-DE" sz="2200" u="sng" dirty="0">
                <a:latin typeface="Arial" panose="020B0604020202020204" pitchFamily="34" charset="0"/>
                <a:cs typeface="Arial" panose="020B0604020202020204" pitchFamily="34" charset="0"/>
              </a:rPr>
              <a:t>Semidefinite Programming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0.878-approximation for Max-Cut – quick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Approximation algorithms for graph coloring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Semi-Coloring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1800" u="sng" dirty="0">
                <a:latin typeface="+mn-lt"/>
              </a:rPr>
              <a:t>Claim</a:t>
            </a:r>
            <a:r>
              <a:rPr lang="en-US" sz="1800" dirty="0">
                <a:latin typeface="+mn-lt"/>
              </a:rPr>
              <a:t>: </a:t>
            </a:r>
            <a:r>
              <a:rPr lang="en-US" sz="1800" dirty="0" smtClean="0">
                <a:latin typeface="+mn-lt"/>
              </a:rPr>
              <a:t>Suppose we can find </a:t>
            </a:r>
            <a:r>
              <a:rPr lang="en-US" sz="1800" dirty="0">
                <a:latin typeface="+mn-lt"/>
              </a:rPr>
              <a:t>a k-semi-coloring of G in polynomial </a:t>
            </a:r>
            <a:r>
              <a:rPr lang="en-US" sz="1800" dirty="0" smtClean="0">
                <a:latin typeface="+mn-lt"/>
              </a:rPr>
              <a:t>time.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Then we can find a </a:t>
            </a:r>
            <a:r>
              <a:rPr lang="en-US" sz="1800" dirty="0">
                <a:latin typeface="+mn-lt"/>
              </a:rPr>
              <a:t>legal (proper) coloring of G using </a:t>
            </a:r>
            <a:r>
              <a:rPr lang="en-US" sz="1800" i="1" dirty="0" smtClean="0">
                <a:latin typeface="+mn-lt"/>
              </a:rPr>
              <a:t>k*log(n</a:t>
            </a:r>
            <a:r>
              <a:rPr lang="en-US" sz="1800" i="1" dirty="0">
                <a:latin typeface="+mn-lt"/>
              </a:rPr>
              <a:t>)</a:t>
            </a:r>
            <a:r>
              <a:rPr lang="en-US" sz="1800" dirty="0">
                <a:latin typeface="+mn-lt"/>
              </a:rPr>
              <a:t> colors.</a:t>
            </a:r>
          </a:p>
          <a:p>
            <a:pPr algn="l"/>
            <a:r>
              <a:rPr lang="en-US" sz="1800" u="sng" dirty="0">
                <a:latin typeface="+mn-lt"/>
              </a:rPr>
              <a:t>Algorithm</a:t>
            </a:r>
            <a:r>
              <a:rPr lang="en-US" sz="1800" dirty="0">
                <a:latin typeface="+mn-lt"/>
              </a:rPr>
              <a:t>: Given a graph G=(V,E) on n vertices,</a:t>
            </a:r>
          </a:p>
          <a:p>
            <a:pPr algn="l"/>
            <a:r>
              <a:rPr lang="en-US" sz="1800" dirty="0">
                <a:latin typeface="+mn-lt"/>
              </a:rPr>
              <a:t>Set </a:t>
            </a:r>
            <a:r>
              <a:rPr lang="en-US" sz="18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=0, and define G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 = (V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,E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 = (V,E)</a:t>
            </a:r>
          </a:p>
          <a:p>
            <a:pPr algn="l"/>
            <a:r>
              <a:rPr lang="en-US" sz="1800" dirty="0">
                <a:latin typeface="+mn-lt"/>
              </a:rPr>
              <a:t>While G</a:t>
            </a:r>
            <a:r>
              <a:rPr lang="en-US" sz="1800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is not empty</a:t>
            </a:r>
          </a:p>
          <a:p>
            <a:pPr algn="l"/>
            <a:r>
              <a:rPr lang="en-US" sz="1800" dirty="0">
                <a:latin typeface="+mn-lt"/>
              </a:rPr>
              <a:t>	Run the algorithm on G</a:t>
            </a:r>
            <a:r>
              <a:rPr lang="en-US" sz="1800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, and let C:V</a:t>
            </a:r>
            <a:r>
              <a:rPr lang="en-US" sz="1800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-&gt;[k] be the produced k-semi-coloring.</a:t>
            </a:r>
          </a:p>
          <a:p>
            <a:pPr algn="l"/>
            <a:r>
              <a:rPr lang="en-US" sz="1800" dirty="0">
                <a:latin typeface="+mn-lt"/>
              </a:rPr>
              <a:t>	Let </a:t>
            </a:r>
            <a:r>
              <a:rPr lang="en-US" sz="1800" dirty="0" err="1">
                <a:latin typeface="+mn-lt"/>
              </a:rPr>
              <a:t>E</a:t>
            </a:r>
            <a:r>
              <a:rPr lang="en-US" sz="1800" baseline="-25000" dirty="0" err="1">
                <a:latin typeface="+mn-lt"/>
              </a:rPr>
              <a:t>mon</a:t>
            </a:r>
            <a:r>
              <a:rPr lang="en-US" sz="1800" dirty="0">
                <a:latin typeface="+mn-lt"/>
              </a:rPr>
              <a:t> be the monochromatic edges</a:t>
            </a:r>
          </a:p>
          <a:p>
            <a:pPr algn="l"/>
            <a:r>
              <a:rPr lang="en-US" sz="1800" dirty="0">
                <a:latin typeface="+mn-lt"/>
              </a:rPr>
              <a:t>	Let V</a:t>
            </a:r>
            <a:r>
              <a:rPr lang="en-US" sz="1800" baseline="-25000" dirty="0">
                <a:latin typeface="+mn-lt"/>
              </a:rPr>
              <a:t>i+1</a:t>
            </a:r>
            <a:r>
              <a:rPr lang="en-US" sz="1800" dirty="0">
                <a:latin typeface="+mn-lt"/>
              </a:rPr>
              <a:t> be all vertices touching </a:t>
            </a:r>
            <a:r>
              <a:rPr lang="en-US" sz="1800" dirty="0" err="1">
                <a:latin typeface="+mn-lt"/>
              </a:rPr>
              <a:t>E</a:t>
            </a:r>
            <a:r>
              <a:rPr lang="en-US" sz="1800" baseline="-25000" dirty="0" err="1">
                <a:latin typeface="+mn-lt"/>
              </a:rPr>
              <a:t>mon</a:t>
            </a:r>
            <a:r>
              <a:rPr lang="en-US" sz="1800" dirty="0">
                <a:latin typeface="+mn-lt"/>
              </a:rPr>
              <a:t>.  Then |V</a:t>
            </a:r>
            <a:r>
              <a:rPr lang="en-US" sz="1800" baseline="-25000" dirty="0">
                <a:latin typeface="+mn-lt"/>
              </a:rPr>
              <a:t>i+1</a:t>
            </a:r>
            <a:r>
              <a:rPr lang="en-US" sz="1800" dirty="0">
                <a:latin typeface="+mn-lt"/>
              </a:rPr>
              <a:t>| ≤ 2|E</a:t>
            </a:r>
            <a:r>
              <a:rPr lang="en-US" sz="1800" baseline="-25000" dirty="0">
                <a:latin typeface="+mn-lt"/>
              </a:rPr>
              <a:t>mon</a:t>
            </a:r>
            <a:r>
              <a:rPr lang="en-US" sz="1800" dirty="0">
                <a:latin typeface="+mn-lt"/>
              </a:rPr>
              <a:t>| ≤ |V</a:t>
            </a:r>
            <a:r>
              <a:rPr lang="en-US" sz="1800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|/2.</a:t>
            </a:r>
          </a:p>
          <a:p>
            <a:pPr algn="l"/>
            <a:r>
              <a:rPr lang="en-US" sz="1800" dirty="0">
                <a:latin typeface="+mn-lt"/>
              </a:rPr>
              <a:t>	Let G</a:t>
            </a:r>
            <a:r>
              <a:rPr lang="en-US" sz="1800" baseline="-25000" dirty="0">
                <a:latin typeface="+mn-lt"/>
              </a:rPr>
              <a:t>i+1</a:t>
            </a:r>
            <a:r>
              <a:rPr lang="en-US" sz="1800" dirty="0">
                <a:latin typeface="+mn-lt"/>
              </a:rPr>
              <a:t>= G[V</a:t>
            </a:r>
            <a:r>
              <a:rPr lang="en-US" sz="1800" baseline="-25000" dirty="0">
                <a:latin typeface="+mn-lt"/>
              </a:rPr>
              <a:t>i+1</a:t>
            </a:r>
            <a:r>
              <a:rPr lang="en-US" sz="1800" dirty="0">
                <a:latin typeface="+mn-lt"/>
              </a:rPr>
              <a:t>] be the subgraph induced by V</a:t>
            </a:r>
            <a:r>
              <a:rPr lang="en-US" sz="1800" baseline="-25000" dirty="0">
                <a:latin typeface="+mn-lt"/>
              </a:rPr>
              <a:t>i+1</a:t>
            </a:r>
            <a:r>
              <a:rPr lang="en-US" sz="1800" dirty="0">
                <a:latin typeface="+mn-lt"/>
              </a:rPr>
              <a:t> with all edges between them.</a:t>
            </a:r>
          </a:p>
          <a:p>
            <a:pPr algn="l"/>
            <a:r>
              <a:rPr lang="en-US" sz="1800" dirty="0">
                <a:latin typeface="+mn-lt"/>
              </a:rPr>
              <a:t>	Keep the colors of the vertices in V</a:t>
            </a:r>
            <a:r>
              <a:rPr lang="en-US" sz="1800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\V</a:t>
            </a:r>
            <a:r>
              <a:rPr lang="en-US" sz="1800" baseline="-25000" dirty="0">
                <a:latin typeface="+mn-lt"/>
              </a:rPr>
              <a:t>i+1</a:t>
            </a:r>
            <a:r>
              <a:rPr lang="en-US" sz="1800" dirty="0">
                <a:latin typeface="+mn-lt"/>
              </a:rPr>
              <a:t> and never use them again.</a:t>
            </a:r>
          </a:p>
          <a:p>
            <a:pPr algn="l"/>
            <a:r>
              <a:rPr lang="en-US" sz="1800" dirty="0">
                <a:latin typeface="+mn-lt"/>
              </a:rPr>
              <a:t>	</a:t>
            </a:r>
            <a:r>
              <a:rPr lang="en-US" sz="18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 =i+1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720F1167-F41D-4144-A481-58A4576296A7}"/>
              </a:ext>
            </a:extLst>
          </p:cNvPr>
          <p:cNvSpPr/>
          <p:nvPr/>
        </p:nvSpPr>
        <p:spPr>
          <a:xfrm>
            <a:off x="5679117" y="2545756"/>
            <a:ext cx="3896524" cy="7503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/>
              <a:t>Key property:</a:t>
            </a:r>
            <a:r>
              <a:rPr lang="en-US" sz="1800" dirty="0"/>
              <a:t> the while loop makes</a:t>
            </a:r>
            <a:br>
              <a:rPr lang="en-US" sz="1800" dirty="0"/>
            </a:br>
            <a:r>
              <a:rPr lang="en-US" sz="1800" dirty="0"/>
              <a:t>at most log(n) iterations.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B425E5E9-BC7C-4C80-A9F8-C9E2092B7713}"/>
              </a:ext>
            </a:extLst>
          </p:cNvPr>
          <p:cNvSpPr/>
          <p:nvPr/>
        </p:nvSpPr>
        <p:spPr>
          <a:xfrm>
            <a:off x="5679117" y="3377565"/>
            <a:ext cx="3896524" cy="6857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Therefore, the number of colors used is at most k*log(n)</a:t>
            </a:r>
          </a:p>
        </p:txBody>
      </p:sp>
    </p:spTree>
    <p:extLst>
      <p:ext uri="{BB962C8B-B14F-4D97-AF65-F5344CB8AC3E}">
        <p14:creationId xmlns:p14="http://schemas.microsoft.com/office/powerpoint/2010/main" val="4849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Using a vector 3-coloring of G</a:t>
            </a:r>
            <a:b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to find a semi-coloring</a:t>
            </a:r>
            <a:endParaRPr lang="de-DE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64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Semi-Coloring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We have a vector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constraints are</a:t>
            </a:r>
          </a:p>
          <a:p>
            <a:pPr algn="l"/>
            <a:r>
              <a:rPr lang="en-US" sz="2000" dirty="0">
                <a:latin typeface="Albany"/>
              </a:rPr>
              <a:t>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dirty="0">
                <a:latin typeface="Albany"/>
              </a:rPr>
              <a:t>Run the SDP solver, get a feasible solution.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How do we use it to find a semi-coloring of G?</a:t>
            </a:r>
          </a:p>
          <a:p>
            <a:pPr algn="l"/>
            <a:r>
              <a:rPr lang="en-US" sz="2000" u="sng" dirty="0">
                <a:latin typeface="Albany"/>
              </a:rPr>
              <a:t>Idea (inspired by the max-cut rounding)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dirty="0">
                <a:latin typeface="Albany"/>
              </a:rPr>
              <a:t>Choose t independent uniform hyperplanes.</a:t>
            </a:r>
          </a:p>
          <a:p>
            <a:pPr algn="l"/>
            <a:r>
              <a:rPr lang="en-US" sz="2000" dirty="0">
                <a:latin typeface="Albany"/>
              </a:rPr>
              <a:t>Color the vertices using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colors according to the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different regions defined by the hyperplanes.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2B984C-26C8-4A9B-80AF-A2742E36B207}"/>
              </a:ext>
            </a:extLst>
          </p:cNvPr>
          <p:cNvGrpSpPr/>
          <p:nvPr/>
        </p:nvGrpSpPr>
        <p:grpSpPr>
          <a:xfrm>
            <a:off x="7230080" y="2177372"/>
            <a:ext cx="2156111" cy="2153248"/>
            <a:chOff x="7419530" y="5189499"/>
            <a:chExt cx="2156111" cy="21532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2D8736-ED18-433A-9B05-6034A9E05547}"/>
                </a:ext>
              </a:extLst>
            </p:cNvPr>
            <p:cNvSpPr/>
            <p:nvPr/>
          </p:nvSpPr>
          <p:spPr>
            <a:xfrm>
              <a:off x="7422392" y="6050413"/>
              <a:ext cx="2153249" cy="431421"/>
            </a:xfrm>
            <a:prstGeom prst="ellipse">
              <a:avLst/>
            </a:prstGeom>
            <a:gradFill>
              <a:gsLst>
                <a:gs pos="0">
                  <a:schemeClr val="accent1">
                    <a:lumMod val="110000"/>
                    <a:satMod val="105000"/>
                    <a:tint val="67000"/>
                    <a:alpha val="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66C2F8-7DF9-42D9-8CFC-FA018E45907D}"/>
                </a:ext>
              </a:extLst>
            </p:cNvPr>
            <p:cNvGrpSpPr/>
            <p:nvPr/>
          </p:nvGrpSpPr>
          <p:grpSpPr>
            <a:xfrm>
              <a:off x="7419530" y="5189499"/>
              <a:ext cx="2153248" cy="2153248"/>
              <a:chOff x="5715832" y="4983884"/>
              <a:chExt cx="2153248" cy="215324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6383BC9-E1D1-452C-840D-7C6BEDEF5F6F}"/>
                  </a:ext>
                </a:extLst>
              </p:cNvPr>
              <p:cNvSpPr/>
              <p:nvPr/>
            </p:nvSpPr>
            <p:spPr>
              <a:xfrm>
                <a:off x="5715832" y="4983884"/>
                <a:ext cx="2153248" cy="2153248"/>
              </a:xfrm>
              <a:prstGeom prst="ellipse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FD3D803-6419-4622-AD1D-711B0F2572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10862" y="5995152"/>
                <a:ext cx="372393" cy="526771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9B3C1F0-3B74-47C0-B816-A9836D55A1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90468" y="6017483"/>
                <a:ext cx="946976" cy="177882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6B6FC38-B85F-463D-BD8B-C1FE9CF92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1902" y="6010494"/>
                <a:ext cx="935027" cy="199876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7F36C68-5A4B-4E9C-9547-7B5498C06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0306" y="6032823"/>
                <a:ext cx="540510" cy="983647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6CCDD01-2920-4051-A84C-2B5104F0E4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3884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095999F-33E4-4FDB-879D-53AEB3DAAD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5957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8C1AB54-6F24-41A7-8827-BFFF91AEF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2456" y="5625988"/>
                <a:ext cx="396959" cy="369164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8038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167875F-D06A-4346-9484-BA0E7BCF1F87}"/>
              </a:ext>
            </a:extLst>
          </p:cNvPr>
          <p:cNvGrpSpPr/>
          <p:nvPr/>
        </p:nvGrpSpPr>
        <p:grpSpPr>
          <a:xfrm>
            <a:off x="6198781" y="1562986"/>
            <a:ext cx="3689498" cy="2913321"/>
            <a:chOff x="6198781" y="1562986"/>
            <a:chExt cx="3689498" cy="291332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2D1BF69-A00E-4AF4-87A0-891E92E26FBE}"/>
                </a:ext>
              </a:extLst>
            </p:cNvPr>
            <p:cNvCxnSpPr/>
            <p:nvPr/>
          </p:nvCxnSpPr>
          <p:spPr>
            <a:xfrm>
              <a:off x="6602819" y="1562986"/>
              <a:ext cx="2972822" cy="291332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32EEA0-BEBD-444D-A165-EC375CC4E4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8781" y="2477387"/>
              <a:ext cx="3689498" cy="1637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Semi-Coloring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We have a vector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constraints are</a:t>
            </a:r>
          </a:p>
          <a:p>
            <a:pPr algn="l"/>
            <a:r>
              <a:rPr lang="en-US" sz="2000" dirty="0">
                <a:latin typeface="Albany"/>
              </a:rPr>
              <a:t>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u="sng" dirty="0">
                <a:latin typeface="Albany"/>
              </a:rPr>
              <a:t>Idea (inspired by the max-cut rounding)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dirty="0">
                <a:latin typeface="Albany"/>
              </a:rPr>
              <a:t>Choose t independent uniform hyperplanes.</a:t>
            </a:r>
          </a:p>
          <a:p>
            <a:pPr algn="l"/>
            <a:r>
              <a:rPr lang="en-US" sz="2000" dirty="0">
                <a:latin typeface="Albany"/>
              </a:rPr>
              <a:t>Color the vertices using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colors according to the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different regions defined by the hyperplanes.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Example with t=2 in the plane</a:t>
            </a:r>
            <a:endParaRPr lang="en-US" sz="2000" baseline="30000" dirty="0">
              <a:latin typeface="Albany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566C2F8-7DF9-42D9-8CFC-FA018E45907D}"/>
              </a:ext>
            </a:extLst>
          </p:cNvPr>
          <p:cNvGrpSpPr/>
          <p:nvPr/>
        </p:nvGrpSpPr>
        <p:grpSpPr>
          <a:xfrm>
            <a:off x="7304716" y="2177372"/>
            <a:ext cx="1866461" cy="2032586"/>
            <a:chOff x="5790468" y="4983884"/>
            <a:chExt cx="1866461" cy="203258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FD3D803-6419-4622-AD1D-711B0F2572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0862" y="5995152"/>
              <a:ext cx="372393" cy="526771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9B3C1F0-3B74-47C0-B816-A9836D55A1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0468" y="6017483"/>
              <a:ext cx="946976" cy="177882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6B6FC38-B85F-463D-BD8B-C1FE9CF92529}"/>
                </a:ext>
              </a:extLst>
            </p:cNvPr>
            <p:cNvCxnSpPr>
              <a:cxnSpLocks/>
            </p:cNvCxnSpPr>
            <p:nvPr/>
          </p:nvCxnSpPr>
          <p:spPr>
            <a:xfrm>
              <a:off x="6721902" y="6010494"/>
              <a:ext cx="935027" cy="199876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7F36C68-5A4B-4E9C-9547-7B5498C0689B}"/>
                </a:ext>
              </a:extLst>
            </p:cNvPr>
            <p:cNvCxnSpPr>
              <a:cxnSpLocks/>
            </p:cNvCxnSpPr>
            <p:nvPr/>
          </p:nvCxnSpPr>
          <p:spPr>
            <a:xfrm>
              <a:off x="6740306" y="6032823"/>
              <a:ext cx="540510" cy="983647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6CCDD01-2920-4051-A84C-2B5104F0E4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3884"/>
              <a:ext cx="36808" cy="10112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095999F-33E4-4FDB-879D-53AEB3DAAD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5957"/>
              <a:ext cx="36808" cy="1011270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8C1AB54-6F24-41A7-8827-BFFF91AEFC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456" y="5625988"/>
              <a:ext cx="396959" cy="369164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73CB26-3A0D-4B98-9328-5DDCC167A07A}"/>
              </a:ext>
            </a:extLst>
          </p:cNvPr>
          <p:cNvGrpSpPr/>
          <p:nvPr/>
        </p:nvGrpSpPr>
        <p:grpSpPr>
          <a:xfrm>
            <a:off x="7313538" y="2178119"/>
            <a:ext cx="1866461" cy="2032586"/>
            <a:chOff x="5790468" y="4983884"/>
            <a:chExt cx="1866461" cy="203258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DD05817-EAC1-46A9-9E5C-B54E6AE3F0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0862" y="5995152"/>
              <a:ext cx="372393" cy="526771"/>
            </a:xfrm>
            <a:prstGeom prst="straightConnector1">
              <a:avLst/>
            </a:prstGeom>
            <a:ln w="38100">
              <a:solidFill>
                <a:srgbClr val="F11FB5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EBC96C9-2607-4222-9C38-CF306B5AC1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0468" y="6017483"/>
              <a:ext cx="946976" cy="17788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0585E2F-3E0D-4786-BA71-FBF54D39CCD5}"/>
                </a:ext>
              </a:extLst>
            </p:cNvPr>
            <p:cNvCxnSpPr>
              <a:cxnSpLocks/>
            </p:cNvCxnSpPr>
            <p:nvPr/>
          </p:nvCxnSpPr>
          <p:spPr>
            <a:xfrm>
              <a:off x="6721902" y="6010494"/>
              <a:ext cx="935027" cy="199876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0EA978C-86D9-4399-900D-C73EE9984F1B}"/>
                </a:ext>
              </a:extLst>
            </p:cNvPr>
            <p:cNvCxnSpPr>
              <a:cxnSpLocks/>
            </p:cNvCxnSpPr>
            <p:nvPr/>
          </p:nvCxnSpPr>
          <p:spPr>
            <a:xfrm>
              <a:off x="6740306" y="6032823"/>
              <a:ext cx="540510" cy="983647"/>
            </a:xfrm>
            <a:prstGeom prst="straightConnector1">
              <a:avLst/>
            </a:prstGeom>
            <a:ln w="38100">
              <a:solidFill>
                <a:srgbClr val="F11FB5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EAF1C02-5456-4A1D-A62D-FEF6F3123E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3884"/>
              <a:ext cx="36808" cy="10112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D83A04C-ED2F-4C6B-90F9-B62C5CE973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5957"/>
              <a:ext cx="36808" cy="1011270"/>
            </a:xfrm>
            <a:prstGeom prst="straightConnector1">
              <a:avLst/>
            </a:prstGeom>
            <a:ln w="38100">
              <a:solidFill>
                <a:srgbClr val="25A90B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BE66316-1797-462B-A0DF-C3694D20B2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456" y="5625988"/>
              <a:ext cx="396959" cy="369164"/>
            </a:xfrm>
            <a:prstGeom prst="straightConnector1">
              <a:avLst/>
            </a:prstGeom>
            <a:ln w="38100">
              <a:solidFill>
                <a:srgbClr val="25A90B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66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167875F-D06A-4346-9484-BA0E7BCF1F87}"/>
              </a:ext>
            </a:extLst>
          </p:cNvPr>
          <p:cNvGrpSpPr/>
          <p:nvPr/>
        </p:nvGrpSpPr>
        <p:grpSpPr>
          <a:xfrm>
            <a:off x="6198781" y="1562986"/>
            <a:ext cx="3689498" cy="2913321"/>
            <a:chOff x="6198781" y="1562986"/>
            <a:chExt cx="3689498" cy="291332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2D1BF69-A00E-4AF4-87A0-891E92E26FBE}"/>
                </a:ext>
              </a:extLst>
            </p:cNvPr>
            <p:cNvCxnSpPr/>
            <p:nvPr/>
          </p:nvCxnSpPr>
          <p:spPr>
            <a:xfrm>
              <a:off x="6602819" y="1562986"/>
              <a:ext cx="2972822" cy="291332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32EEA0-BEBD-444D-A165-EC375CC4E4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8781" y="2477387"/>
              <a:ext cx="3689498" cy="1637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Semi-Coloring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dirty="0">
                <a:latin typeface="Albany"/>
              </a:rPr>
              <a:t>Choose t independent uniform hyperplanes.</a:t>
            </a:r>
          </a:p>
          <a:p>
            <a:pPr algn="l"/>
            <a:r>
              <a:rPr lang="en-US" sz="2000" dirty="0">
                <a:latin typeface="Albany"/>
              </a:rPr>
              <a:t>Color the vertices using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colors according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to the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different regions defined by the hyperplanes.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Claim</a:t>
            </a:r>
            <a:r>
              <a:rPr lang="en-US" sz="2000" dirty="0">
                <a:latin typeface="Albany"/>
              </a:rPr>
              <a:t>: Fix an edge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 Then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 is monochromatic]=1/3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u="sng" dirty="0">
                <a:latin typeface="Albany"/>
              </a:rPr>
              <a:t>Proof</a:t>
            </a:r>
            <a:r>
              <a:rPr lang="en-US" sz="2000" dirty="0">
                <a:latin typeface="Albany"/>
              </a:rPr>
              <a:t>: For each hyperplane, the probability that this hyperplane puts both u and v on the same side is 1/3 (the angle between them is 120</a:t>
            </a:r>
            <a:r>
              <a:rPr lang="en-US" sz="2000" baseline="30000" dirty="0">
                <a:latin typeface="Albany"/>
              </a:rPr>
              <a:t>o</a:t>
            </a:r>
            <a:r>
              <a:rPr lang="en-US" sz="2000" dirty="0">
                <a:latin typeface="Albany"/>
              </a:rPr>
              <a:t> out of 180</a:t>
            </a:r>
            <a:r>
              <a:rPr lang="en-US" sz="2000" baseline="30000" dirty="0">
                <a:latin typeface="Albany"/>
              </a:rPr>
              <a:t>o</a:t>
            </a:r>
            <a:r>
              <a:rPr lang="en-US" sz="2000" dirty="0">
                <a:latin typeface="Albany"/>
              </a:rPr>
              <a:t>).</a:t>
            </a:r>
          </a:p>
          <a:p>
            <a:pPr algn="l"/>
            <a:r>
              <a:rPr lang="en-US" sz="2000" dirty="0">
                <a:latin typeface="Albany"/>
              </a:rPr>
              <a:t>Since the t hyperplanes are independent, we conclude that</a:t>
            </a:r>
          </a:p>
          <a:p>
            <a:pPr algn="ctr"/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 is monochromatic]=1/3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endParaRPr lang="en-US" sz="2000" dirty="0">
              <a:latin typeface="Albany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566C2F8-7DF9-42D9-8CFC-FA018E45907D}"/>
              </a:ext>
            </a:extLst>
          </p:cNvPr>
          <p:cNvGrpSpPr/>
          <p:nvPr/>
        </p:nvGrpSpPr>
        <p:grpSpPr>
          <a:xfrm>
            <a:off x="7304716" y="2177372"/>
            <a:ext cx="1866461" cy="2032586"/>
            <a:chOff x="5790468" y="4983884"/>
            <a:chExt cx="1866461" cy="203258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FD3D803-6419-4622-AD1D-711B0F2572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0862" y="5995152"/>
              <a:ext cx="372393" cy="526771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9B3C1F0-3B74-47C0-B816-A9836D55A1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0468" y="6017483"/>
              <a:ext cx="946976" cy="177882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6B6FC38-B85F-463D-BD8B-C1FE9CF92529}"/>
                </a:ext>
              </a:extLst>
            </p:cNvPr>
            <p:cNvCxnSpPr>
              <a:cxnSpLocks/>
            </p:cNvCxnSpPr>
            <p:nvPr/>
          </p:nvCxnSpPr>
          <p:spPr>
            <a:xfrm>
              <a:off x="6721902" y="6010494"/>
              <a:ext cx="935027" cy="199876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7F36C68-5A4B-4E9C-9547-7B5498C0689B}"/>
                </a:ext>
              </a:extLst>
            </p:cNvPr>
            <p:cNvCxnSpPr>
              <a:cxnSpLocks/>
            </p:cNvCxnSpPr>
            <p:nvPr/>
          </p:nvCxnSpPr>
          <p:spPr>
            <a:xfrm>
              <a:off x="6740306" y="6032823"/>
              <a:ext cx="540510" cy="983647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6CCDD01-2920-4051-A84C-2B5104F0E4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3884"/>
              <a:ext cx="36808" cy="10112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095999F-33E4-4FDB-879D-53AEB3DAAD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5957"/>
              <a:ext cx="36808" cy="1011270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8C1AB54-6F24-41A7-8827-BFFF91AEFC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456" y="5625988"/>
              <a:ext cx="396959" cy="369164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73CB26-3A0D-4B98-9328-5DDCC167A07A}"/>
              </a:ext>
            </a:extLst>
          </p:cNvPr>
          <p:cNvGrpSpPr/>
          <p:nvPr/>
        </p:nvGrpSpPr>
        <p:grpSpPr>
          <a:xfrm>
            <a:off x="7313538" y="2178119"/>
            <a:ext cx="1866461" cy="2032586"/>
            <a:chOff x="5790468" y="4983884"/>
            <a:chExt cx="1866461" cy="203258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DD05817-EAC1-46A9-9E5C-B54E6AE3F0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0862" y="5995152"/>
              <a:ext cx="372393" cy="526771"/>
            </a:xfrm>
            <a:prstGeom prst="straightConnector1">
              <a:avLst/>
            </a:prstGeom>
            <a:ln w="38100">
              <a:solidFill>
                <a:srgbClr val="F11FB5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EBC96C9-2607-4222-9C38-CF306B5AC1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0468" y="6017483"/>
              <a:ext cx="946976" cy="17788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0585E2F-3E0D-4786-BA71-FBF54D39CCD5}"/>
                </a:ext>
              </a:extLst>
            </p:cNvPr>
            <p:cNvCxnSpPr>
              <a:cxnSpLocks/>
            </p:cNvCxnSpPr>
            <p:nvPr/>
          </p:nvCxnSpPr>
          <p:spPr>
            <a:xfrm>
              <a:off x="6721902" y="6010494"/>
              <a:ext cx="935027" cy="199876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0EA978C-86D9-4399-900D-C73EE9984F1B}"/>
                </a:ext>
              </a:extLst>
            </p:cNvPr>
            <p:cNvCxnSpPr>
              <a:cxnSpLocks/>
            </p:cNvCxnSpPr>
            <p:nvPr/>
          </p:nvCxnSpPr>
          <p:spPr>
            <a:xfrm>
              <a:off x="6740306" y="6032823"/>
              <a:ext cx="540510" cy="983647"/>
            </a:xfrm>
            <a:prstGeom prst="straightConnector1">
              <a:avLst/>
            </a:prstGeom>
            <a:ln w="38100">
              <a:solidFill>
                <a:srgbClr val="F11FB5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EAF1C02-5456-4A1D-A62D-FEF6F3123E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3884"/>
              <a:ext cx="36808" cy="10112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D83A04C-ED2F-4C6B-90F9-B62C5CE973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5957"/>
              <a:ext cx="36808" cy="1011270"/>
            </a:xfrm>
            <a:prstGeom prst="straightConnector1">
              <a:avLst/>
            </a:prstGeom>
            <a:ln w="38100">
              <a:solidFill>
                <a:srgbClr val="25A90B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BE66316-1797-462B-A0DF-C3694D20B2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456" y="5625988"/>
              <a:ext cx="396959" cy="369164"/>
            </a:xfrm>
            <a:prstGeom prst="straightConnector1">
              <a:avLst/>
            </a:prstGeom>
            <a:ln w="38100">
              <a:solidFill>
                <a:srgbClr val="25A90B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18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167875F-D06A-4346-9484-BA0E7BCF1F87}"/>
              </a:ext>
            </a:extLst>
          </p:cNvPr>
          <p:cNvGrpSpPr/>
          <p:nvPr/>
        </p:nvGrpSpPr>
        <p:grpSpPr>
          <a:xfrm>
            <a:off x="6198781" y="1562986"/>
            <a:ext cx="3689498" cy="2913321"/>
            <a:chOff x="6198781" y="1562986"/>
            <a:chExt cx="3689498" cy="291332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2D1BF69-A00E-4AF4-87A0-891E92E26FBE}"/>
                </a:ext>
              </a:extLst>
            </p:cNvPr>
            <p:cNvCxnSpPr/>
            <p:nvPr/>
          </p:nvCxnSpPr>
          <p:spPr>
            <a:xfrm>
              <a:off x="6602819" y="1562986"/>
              <a:ext cx="2972822" cy="291332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32EEA0-BEBD-444D-A165-EC375CC4E4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8781" y="2477387"/>
              <a:ext cx="3689498" cy="1637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Semi-Coloring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dirty="0">
                <a:latin typeface="Albany"/>
              </a:rPr>
              <a:t>Choose t independent uniform hyperplanes.</a:t>
            </a:r>
          </a:p>
          <a:p>
            <a:pPr algn="l"/>
            <a:r>
              <a:rPr lang="en-US" sz="2000" dirty="0">
                <a:latin typeface="Albany"/>
              </a:rPr>
              <a:t>Color the vertices using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colors according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to the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different regions defined by the hyperplanes.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Claim</a:t>
            </a:r>
            <a:r>
              <a:rPr lang="en-US" sz="2000" dirty="0">
                <a:latin typeface="Albany"/>
              </a:rPr>
              <a:t>: Fix an edge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 Then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 is monochromatic]=1/3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 smtClean="0">
                <a:latin typeface="Albany"/>
              </a:rPr>
              <a:t>If </a:t>
            </a:r>
            <a:r>
              <a:rPr lang="en-US" sz="2000" dirty="0">
                <a:latin typeface="Albany"/>
              </a:rPr>
              <a:t>∆=max-deg(G), and we choose </a:t>
            </a:r>
            <a:r>
              <a:rPr lang="en-US" sz="2000" i="1" dirty="0" smtClean="0">
                <a:latin typeface="Albany"/>
              </a:rPr>
              <a:t>t = 1 + </a:t>
            </a:r>
            <a:r>
              <a:rPr lang="en-US" sz="2000" i="1" dirty="0">
                <a:latin typeface="Albany"/>
              </a:rPr>
              <a:t>log</a:t>
            </a:r>
            <a:r>
              <a:rPr lang="en-US" sz="2000" i="1" baseline="-25000" dirty="0">
                <a:latin typeface="Albany"/>
              </a:rPr>
              <a:t>3</a:t>
            </a:r>
            <a:r>
              <a:rPr lang="en-US" sz="2000" i="1" dirty="0">
                <a:latin typeface="Albany"/>
              </a:rPr>
              <a:t>(∆)</a:t>
            </a:r>
            <a:r>
              <a:rPr lang="en-US" sz="2000" dirty="0">
                <a:latin typeface="Albany"/>
              </a:rPr>
              <a:t>, then</a:t>
            </a:r>
          </a:p>
          <a:p>
            <a:pPr algn="ctr"/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 is monochromatic]=1/3</a:t>
            </a:r>
            <a:r>
              <a:rPr lang="en-US" sz="2000" baseline="30000" dirty="0">
                <a:latin typeface="Albany"/>
              </a:rPr>
              <a:t>t </a:t>
            </a:r>
            <a:r>
              <a:rPr lang="en-US" sz="2000" dirty="0">
                <a:latin typeface="Albany"/>
              </a:rPr>
              <a:t>&lt; 1/(3∆).</a:t>
            </a:r>
          </a:p>
          <a:p>
            <a:pPr algn="l"/>
            <a:r>
              <a:rPr lang="en-US" sz="2000" dirty="0" smtClean="0">
                <a:latin typeface="Albany"/>
              </a:rPr>
              <a:t>Therefore, E[number </a:t>
            </a:r>
            <a:r>
              <a:rPr lang="en-US" sz="2000" dirty="0">
                <a:latin typeface="Albany"/>
              </a:rPr>
              <a:t>of monochromatic edges] &lt; |E|/(3∆) &lt; n/6.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566C2F8-7DF9-42D9-8CFC-FA018E45907D}"/>
              </a:ext>
            </a:extLst>
          </p:cNvPr>
          <p:cNvGrpSpPr/>
          <p:nvPr/>
        </p:nvGrpSpPr>
        <p:grpSpPr>
          <a:xfrm>
            <a:off x="7304716" y="2177372"/>
            <a:ext cx="1866461" cy="2032586"/>
            <a:chOff x="5790468" y="4983884"/>
            <a:chExt cx="1866461" cy="203258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FD3D803-6419-4622-AD1D-711B0F2572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0862" y="5995152"/>
              <a:ext cx="372393" cy="526771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9B3C1F0-3B74-47C0-B816-A9836D55A1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0468" y="6017483"/>
              <a:ext cx="946976" cy="177882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6B6FC38-B85F-463D-BD8B-C1FE9CF92529}"/>
                </a:ext>
              </a:extLst>
            </p:cNvPr>
            <p:cNvCxnSpPr>
              <a:cxnSpLocks/>
            </p:cNvCxnSpPr>
            <p:nvPr/>
          </p:nvCxnSpPr>
          <p:spPr>
            <a:xfrm>
              <a:off x="6721902" y="6010494"/>
              <a:ext cx="935027" cy="199876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7F36C68-5A4B-4E9C-9547-7B5498C0689B}"/>
                </a:ext>
              </a:extLst>
            </p:cNvPr>
            <p:cNvCxnSpPr>
              <a:cxnSpLocks/>
            </p:cNvCxnSpPr>
            <p:nvPr/>
          </p:nvCxnSpPr>
          <p:spPr>
            <a:xfrm>
              <a:off x="6740306" y="6032823"/>
              <a:ext cx="540510" cy="983647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6CCDD01-2920-4051-A84C-2B5104F0E4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3884"/>
              <a:ext cx="36808" cy="10112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095999F-33E4-4FDB-879D-53AEB3DAAD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5957"/>
              <a:ext cx="36808" cy="1011270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8C1AB54-6F24-41A7-8827-BFFF91AEFC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456" y="5625988"/>
              <a:ext cx="396959" cy="369164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73CB26-3A0D-4B98-9328-5DDCC167A07A}"/>
              </a:ext>
            </a:extLst>
          </p:cNvPr>
          <p:cNvGrpSpPr/>
          <p:nvPr/>
        </p:nvGrpSpPr>
        <p:grpSpPr>
          <a:xfrm>
            <a:off x="7313538" y="2178119"/>
            <a:ext cx="1866461" cy="2032586"/>
            <a:chOff x="5790468" y="4983884"/>
            <a:chExt cx="1866461" cy="203258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DD05817-EAC1-46A9-9E5C-B54E6AE3F0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0862" y="5995152"/>
              <a:ext cx="372393" cy="526771"/>
            </a:xfrm>
            <a:prstGeom prst="straightConnector1">
              <a:avLst/>
            </a:prstGeom>
            <a:ln w="38100">
              <a:solidFill>
                <a:srgbClr val="F11FB5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EBC96C9-2607-4222-9C38-CF306B5AC1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0468" y="6017483"/>
              <a:ext cx="946976" cy="17788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0585E2F-3E0D-4786-BA71-FBF54D39CCD5}"/>
                </a:ext>
              </a:extLst>
            </p:cNvPr>
            <p:cNvCxnSpPr>
              <a:cxnSpLocks/>
            </p:cNvCxnSpPr>
            <p:nvPr/>
          </p:nvCxnSpPr>
          <p:spPr>
            <a:xfrm>
              <a:off x="6721902" y="6010494"/>
              <a:ext cx="935027" cy="199876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0EA978C-86D9-4399-900D-C73EE9984F1B}"/>
                </a:ext>
              </a:extLst>
            </p:cNvPr>
            <p:cNvCxnSpPr>
              <a:cxnSpLocks/>
            </p:cNvCxnSpPr>
            <p:nvPr/>
          </p:nvCxnSpPr>
          <p:spPr>
            <a:xfrm>
              <a:off x="6740306" y="6032823"/>
              <a:ext cx="540510" cy="983647"/>
            </a:xfrm>
            <a:prstGeom prst="straightConnector1">
              <a:avLst/>
            </a:prstGeom>
            <a:ln w="38100">
              <a:solidFill>
                <a:srgbClr val="F11FB5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EAF1C02-5456-4A1D-A62D-FEF6F3123E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3884"/>
              <a:ext cx="36808" cy="10112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D83A04C-ED2F-4C6B-90F9-B62C5CE973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5957"/>
              <a:ext cx="36808" cy="1011270"/>
            </a:xfrm>
            <a:prstGeom prst="straightConnector1">
              <a:avLst/>
            </a:prstGeom>
            <a:ln w="38100">
              <a:solidFill>
                <a:srgbClr val="25A90B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BE66316-1797-462B-A0DF-C3694D20B2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456" y="5625988"/>
              <a:ext cx="396959" cy="369164"/>
            </a:xfrm>
            <a:prstGeom prst="straightConnector1">
              <a:avLst/>
            </a:prstGeom>
            <a:ln w="38100">
              <a:solidFill>
                <a:srgbClr val="25A90B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67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167875F-D06A-4346-9484-BA0E7BCF1F87}"/>
              </a:ext>
            </a:extLst>
          </p:cNvPr>
          <p:cNvGrpSpPr/>
          <p:nvPr/>
        </p:nvGrpSpPr>
        <p:grpSpPr>
          <a:xfrm>
            <a:off x="6198781" y="1562986"/>
            <a:ext cx="3689498" cy="2913321"/>
            <a:chOff x="6198781" y="1562986"/>
            <a:chExt cx="3689498" cy="291332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2D1BF69-A00E-4AF4-87A0-891E92E26FBE}"/>
                </a:ext>
              </a:extLst>
            </p:cNvPr>
            <p:cNvCxnSpPr/>
            <p:nvPr/>
          </p:nvCxnSpPr>
          <p:spPr>
            <a:xfrm>
              <a:off x="6602819" y="1562986"/>
              <a:ext cx="2972822" cy="291332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32EEA0-BEBD-444D-A165-EC375CC4E4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8781" y="2477387"/>
              <a:ext cx="3689498" cy="1637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Semi-Coloring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dirty="0">
                <a:latin typeface="Albany"/>
              </a:rPr>
              <a:t>Choose t independent uniform hyperplanes.</a:t>
            </a:r>
          </a:p>
          <a:p>
            <a:pPr algn="l"/>
            <a:r>
              <a:rPr lang="en-US" sz="2000" dirty="0">
                <a:latin typeface="Albany"/>
              </a:rPr>
              <a:t>Color the vertices using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colors according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to the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 different regions defined by the hyperplanes.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Conclusion so far:</a:t>
            </a:r>
            <a:r>
              <a:rPr lang="en-US" sz="2000" dirty="0">
                <a:latin typeface="Albany"/>
              </a:rPr>
              <a:t> If ∆=max-deg(G), and t=1 + log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(∆), then</a:t>
            </a:r>
          </a:p>
          <a:p>
            <a:pPr algn="l"/>
            <a:r>
              <a:rPr lang="en-US" sz="2000" dirty="0">
                <a:latin typeface="Albany"/>
              </a:rPr>
              <a:t>1) we use 2</a:t>
            </a:r>
            <a:r>
              <a:rPr lang="en-US" sz="2000" baseline="30000" dirty="0">
                <a:latin typeface="Albany"/>
              </a:rPr>
              <a:t>t</a:t>
            </a:r>
            <a:r>
              <a:rPr lang="en-US" sz="2000" dirty="0">
                <a:latin typeface="Albany"/>
              </a:rPr>
              <a:t>= 2∆</a:t>
            </a:r>
            <a:r>
              <a:rPr lang="en-US" sz="2000" baseline="30000" dirty="0">
                <a:latin typeface="Albany"/>
              </a:rPr>
              <a:t>log</a:t>
            </a:r>
            <a:r>
              <a:rPr lang="en-US" sz="2000" baseline="16000" dirty="0">
                <a:latin typeface="Albany"/>
              </a:rPr>
              <a:t>3</a:t>
            </a:r>
            <a:r>
              <a:rPr lang="en-US" sz="2000" baseline="30000" dirty="0">
                <a:latin typeface="Albany"/>
              </a:rPr>
              <a:t>(2)</a:t>
            </a:r>
            <a:r>
              <a:rPr lang="en-US" sz="2000" dirty="0">
                <a:latin typeface="Albany"/>
              </a:rPr>
              <a:t> =O(∆</a:t>
            </a:r>
            <a:r>
              <a:rPr lang="en-US" sz="2000" baseline="30000" dirty="0">
                <a:latin typeface="Albany"/>
              </a:rPr>
              <a:t>0.631</a:t>
            </a:r>
            <a:r>
              <a:rPr lang="en-US" sz="2000" dirty="0">
                <a:latin typeface="Albany"/>
              </a:rPr>
              <a:t>) colors; and</a:t>
            </a:r>
          </a:p>
          <a:p>
            <a:pPr algn="l"/>
            <a:r>
              <a:rPr lang="en-US" sz="2000" dirty="0">
                <a:latin typeface="Albany"/>
              </a:rPr>
              <a:t>2) E[number of monochromatic edges] &lt; |E|/(3∆) &lt; n/6</a:t>
            </a:r>
            <a:r>
              <a:rPr lang="en-US" sz="2000" dirty="0" smtClean="0">
                <a:latin typeface="Albany"/>
              </a:rPr>
              <a:t>.</a:t>
            </a:r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Therefore, by Markov’s inequality</a:t>
            </a:r>
          </a:p>
          <a:p>
            <a:pPr algn="l"/>
            <a:r>
              <a:rPr lang="en-US" sz="2000" dirty="0">
                <a:latin typeface="Albany"/>
              </a:rPr>
              <a:t>(3)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[number of monochromatic edges &gt; n/4] &lt; (n/6)/(n/4) = 2/3.</a:t>
            </a:r>
          </a:p>
          <a:p>
            <a:pPr algn="l"/>
            <a:endParaRPr lang="en-US" sz="2000" dirty="0">
              <a:latin typeface="Albany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566C2F8-7DF9-42D9-8CFC-FA018E45907D}"/>
              </a:ext>
            </a:extLst>
          </p:cNvPr>
          <p:cNvGrpSpPr/>
          <p:nvPr/>
        </p:nvGrpSpPr>
        <p:grpSpPr>
          <a:xfrm>
            <a:off x="7304716" y="2177372"/>
            <a:ext cx="1866461" cy="2032586"/>
            <a:chOff x="5790468" y="4983884"/>
            <a:chExt cx="1866461" cy="203258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FD3D803-6419-4622-AD1D-711B0F2572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0862" y="5995152"/>
              <a:ext cx="372393" cy="526771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9B3C1F0-3B74-47C0-B816-A9836D55A1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0468" y="6017483"/>
              <a:ext cx="946976" cy="177882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6B6FC38-B85F-463D-BD8B-C1FE9CF92529}"/>
                </a:ext>
              </a:extLst>
            </p:cNvPr>
            <p:cNvCxnSpPr>
              <a:cxnSpLocks/>
            </p:cNvCxnSpPr>
            <p:nvPr/>
          </p:nvCxnSpPr>
          <p:spPr>
            <a:xfrm>
              <a:off x="6721902" y="6010494"/>
              <a:ext cx="935027" cy="199876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7F36C68-5A4B-4E9C-9547-7B5498C0689B}"/>
                </a:ext>
              </a:extLst>
            </p:cNvPr>
            <p:cNvCxnSpPr>
              <a:cxnSpLocks/>
            </p:cNvCxnSpPr>
            <p:nvPr/>
          </p:nvCxnSpPr>
          <p:spPr>
            <a:xfrm>
              <a:off x="6740306" y="6032823"/>
              <a:ext cx="540510" cy="983647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6CCDD01-2920-4051-A84C-2B5104F0E4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3884"/>
              <a:ext cx="36808" cy="10112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095999F-33E4-4FDB-879D-53AEB3DAAD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5957"/>
              <a:ext cx="36808" cy="1011270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8C1AB54-6F24-41A7-8827-BFFF91AEFC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456" y="5625988"/>
              <a:ext cx="396959" cy="369164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73CB26-3A0D-4B98-9328-5DDCC167A07A}"/>
              </a:ext>
            </a:extLst>
          </p:cNvPr>
          <p:cNvGrpSpPr/>
          <p:nvPr/>
        </p:nvGrpSpPr>
        <p:grpSpPr>
          <a:xfrm>
            <a:off x="7313538" y="2178119"/>
            <a:ext cx="1866461" cy="2032586"/>
            <a:chOff x="5790468" y="4983884"/>
            <a:chExt cx="1866461" cy="203258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DD05817-EAC1-46A9-9E5C-B54E6AE3F0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0862" y="5995152"/>
              <a:ext cx="372393" cy="526771"/>
            </a:xfrm>
            <a:prstGeom prst="straightConnector1">
              <a:avLst/>
            </a:prstGeom>
            <a:ln w="38100">
              <a:solidFill>
                <a:srgbClr val="F11FB5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EBC96C9-2607-4222-9C38-CF306B5AC1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0468" y="6017483"/>
              <a:ext cx="946976" cy="17788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0585E2F-3E0D-4786-BA71-FBF54D39CCD5}"/>
                </a:ext>
              </a:extLst>
            </p:cNvPr>
            <p:cNvCxnSpPr>
              <a:cxnSpLocks/>
            </p:cNvCxnSpPr>
            <p:nvPr/>
          </p:nvCxnSpPr>
          <p:spPr>
            <a:xfrm>
              <a:off x="6721902" y="6010494"/>
              <a:ext cx="935027" cy="199876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0EA978C-86D9-4399-900D-C73EE9984F1B}"/>
                </a:ext>
              </a:extLst>
            </p:cNvPr>
            <p:cNvCxnSpPr>
              <a:cxnSpLocks/>
            </p:cNvCxnSpPr>
            <p:nvPr/>
          </p:nvCxnSpPr>
          <p:spPr>
            <a:xfrm>
              <a:off x="6740306" y="6032823"/>
              <a:ext cx="540510" cy="983647"/>
            </a:xfrm>
            <a:prstGeom prst="straightConnector1">
              <a:avLst/>
            </a:prstGeom>
            <a:ln w="38100">
              <a:solidFill>
                <a:srgbClr val="F11FB5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EAF1C02-5456-4A1D-A62D-FEF6F3123E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3884"/>
              <a:ext cx="36808" cy="10112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D83A04C-ED2F-4C6B-90F9-B62C5CE973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3498" y="4985957"/>
              <a:ext cx="36808" cy="1011270"/>
            </a:xfrm>
            <a:prstGeom prst="straightConnector1">
              <a:avLst/>
            </a:prstGeom>
            <a:ln w="38100">
              <a:solidFill>
                <a:srgbClr val="25A90B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BE66316-1797-462B-A0DF-C3694D20B2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456" y="5625988"/>
              <a:ext cx="396959" cy="369164"/>
            </a:xfrm>
            <a:prstGeom prst="straightConnector1">
              <a:avLst/>
            </a:prstGeom>
            <a:ln w="38100">
              <a:solidFill>
                <a:srgbClr val="25A90B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974ACE13-11A1-4650-9158-63A04CC30A4F}"/>
              </a:ext>
            </a:extLst>
          </p:cNvPr>
          <p:cNvSpPr/>
          <p:nvPr/>
        </p:nvSpPr>
        <p:spPr>
          <a:xfrm>
            <a:off x="6468576" y="5022076"/>
            <a:ext cx="3285460" cy="737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lbany"/>
              </a:rPr>
              <a:t>This is a k-semi coloring of G using k= O(∆</a:t>
            </a:r>
            <a:r>
              <a:rPr lang="en-US" sz="1800" baseline="30000" dirty="0">
                <a:latin typeface="Albany"/>
              </a:rPr>
              <a:t>0.631</a:t>
            </a:r>
            <a:r>
              <a:rPr lang="en-US" sz="1800" dirty="0">
                <a:latin typeface="Albany"/>
              </a:rPr>
              <a:t>) colors</a:t>
            </a:r>
          </a:p>
        </p:txBody>
      </p:sp>
      <p:sp>
        <p:nvSpPr>
          <p:cNvPr id="37" name="Rounded Rectangle 8">
            <a:extLst>
              <a:ext uri="{FF2B5EF4-FFF2-40B4-BE49-F238E27FC236}">
                <a16:creationId xmlns:a16="http://schemas.microsoft.com/office/drawing/2014/main" id="{D083081B-3D57-4644-AAD9-3B86E77B5736}"/>
              </a:ext>
            </a:extLst>
          </p:cNvPr>
          <p:cNvSpPr/>
          <p:nvPr/>
        </p:nvSpPr>
        <p:spPr>
          <a:xfrm>
            <a:off x="6446500" y="5852197"/>
            <a:ext cx="3285460" cy="6757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lbany"/>
              </a:rPr>
              <a:t>So if </a:t>
            </a:r>
            <a:r>
              <a:rPr lang="en-US" sz="1800" dirty="0" smtClean="0">
                <a:latin typeface="Albany"/>
              </a:rPr>
              <a:t>∆=max-</a:t>
            </a:r>
            <a:r>
              <a:rPr lang="en-US" sz="1800" dirty="0" err="1" smtClean="0">
                <a:latin typeface="Albany"/>
              </a:rPr>
              <a:t>deg</a:t>
            </a:r>
            <a:r>
              <a:rPr lang="en-US" sz="1800" dirty="0" smtClean="0">
                <a:latin typeface="Albany"/>
              </a:rPr>
              <a:t>(G</a:t>
            </a:r>
            <a:r>
              <a:rPr lang="en-US" sz="1800" dirty="0">
                <a:latin typeface="Albany"/>
              </a:rPr>
              <a:t>) is </a:t>
            </a:r>
            <a:r>
              <a:rPr lang="en-US" sz="1800" dirty="0" smtClean="0">
                <a:latin typeface="Albany"/>
              </a:rPr>
              <a:t>small,</a:t>
            </a:r>
            <a:br>
              <a:rPr lang="en-US" sz="1800" dirty="0" smtClean="0">
                <a:latin typeface="Albany"/>
              </a:rPr>
            </a:br>
            <a:r>
              <a:rPr lang="en-US" sz="1800" dirty="0" smtClean="0">
                <a:latin typeface="Albany"/>
              </a:rPr>
              <a:t>we </a:t>
            </a:r>
            <a:r>
              <a:rPr lang="en-US" sz="1800" dirty="0">
                <a:latin typeface="Albany"/>
              </a:rPr>
              <a:t>use a small number of colors.</a:t>
            </a:r>
          </a:p>
        </p:txBody>
      </p:sp>
    </p:spTree>
    <p:extLst>
      <p:ext uri="{BB962C8B-B14F-4D97-AF65-F5344CB8AC3E}">
        <p14:creationId xmlns:p14="http://schemas.microsoft.com/office/powerpoint/2010/main" val="8546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Back to 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So far:</a:t>
            </a:r>
            <a:r>
              <a:rPr lang="en-US" sz="2000" dirty="0">
                <a:latin typeface="Albany"/>
              </a:rPr>
              <a:t> We have an algorithm that given a 3-colorable graph G finds a legal ∆</a:t>
            </a:r>
            <a:r>
              <a:rPr lang="en-US" sz="2000" baseline="30000" dirty="0">
                <a:latin typeface="Albany"/>
              </a:rPr>
              <a:t>0.63</a:t>
            </a:r>
            <a:r>
              <a:rPr lang="en-US" sz="2000" dirty="0">
                <a:latin typeface="Albany"/>
              </a:rPr>
              <a:t>-semi-coloring of G.</a:t>
            </a:r>
          </a:p>
          <a:p>
            <a:pPr algn="l"/>
            <a:r>
              <a:rPr lang="en-US" sz="2000" u="sng" dirty="0">
                <a:latin typeface="Albany"/>
              </a:rPr>
              <a:t>Conclusion</a:t>
            </a:r>
            <a:r>
              <a:rPr lang="en-US" sz="2000" dirty="0">
                <a:latin typeface="Albany"/>
              </a:rPr>
              <a:t>: we can find a proper coloring of G using O(∆</a:t>
            </a:r>
            <a:r>
              <a:rPr lang="en-US" sz="2000" baseline="30000" dirty="0">
                <a:latin typeface="Albany"/>
              </a:rPr>
              <a:t>0.63</a:t>
            </a:r>
            <a:r>
              <a:rPr lang="en-US" sz="2000" dirty="0">
                <a:latin typeface="Albany"/>
              </a:rPr>
              <a:t> log(n)) colors.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/>
            </a:r>
            <a:br>
              <a:rPr lang="en-US" sz="2000" u="sng" dirty="0">
                <a:latin typeface="Albany"/>
              </a:rPr>
            </a:br>
            <a:r>
              <a:rPr lang="en-US" sz="2000" u="sng" dirty="0">
                <a:latin typeface="Albany"/>
              </a:rPr>
              <a:t>Q</a:t>
            </a:r>
            <a:r>
              <a:rPr lang="en-US" sz="2000" dirty="0">
                <a:latin typeface="Albany"/>
              </a:rPr>
              <a:t>: But what if G has vertices of degree &gt;n/10?</a:t>
            </a:r>
            <a:br>
              <a:rPr lang="en-US" sz="2000" dirty="0">
                <a:latin typeface="Albany"/>
              </a:rPr>
            </a:br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A</a:t>
            </a:r>
            <a:r>
              <a:rPr lang="en-US" sz="2000" dirty="0">
                <a:latin typeface="Albany"/>
              </a:rPr>
              <a:t>: if G has a vertex of high degree, we can use the combinatorial algorithm:</a:t>
            </a:r>
          </a:p>
          <a:p>
            <a:pPr algn="l"/>
            <a:r>
              <a:rPr lang="en-US" sz="2000" dirty="0">
                <a:latin typeface="Albany"/>
              </a:rPr>
              <a:t>Choose a vertex v ∈V of deg(v)= ∆, and color N(v) using only 2 colors.</a:t>
            </a:r>
          </a:p>
          <a:p>
            <a:pPr algn="l"/>
            <a:r>
              <a:rPr lang="en-US" sz="2000" dirty="0">
                <a:latin typeface="Albany"/>
              </a:rPr>
              <a:t>So as long as G has a vertex of high degree, we 2-color its neighborhood.</a:t>
            </a:r>
          </a:p>
          <a:p>
            <a:pPr algn="l"/>
            <a:r>
              <a:rPr lang="en-US" sz="2000" dirty="0">
                <a:latin typeface="Albany"/>
              </a:rPr>
              <a:t>When G has only vertices of low degree, we can use O(∆</a:t>
            </a:r>
            <a:r>
              <a:rPr lang="en-US" sz="2000" baseline="30000" dirty="0">
                <a:latin typeface="Albany"/>
              </a:rPr>
              <a:t>0.631</a:t>
            </a:r>
            <a:r>
              <a:rPr lang="en-US" sz="2000" dirty="0">
                <a:latin typeface="Albany"/>
              </a:rPr>
              <a:t> log(n)) coloring.</a:t>
            </a:r>
          </a:p>
        </p:txBody>
      </p:sp>
      <p:sp>
        <p:nvSpPr>
          <p:cNvPr id="39" name="Rounded Rectangle 8">
            <a:extLst>
              <a:ext uri="{FF2B5EF4-FFF2-40B4-BE49-F238E27FC236}">
                <a16:creationId xmlns:a16="http://schemas.microsoft.com/office/drawing/2014/main" id="{3D22CE8C-3042-4086-9F11-7F9CE512DF68}"/>
              </a:ext>
            </a:extLst>
          </p:cNvPr>
          <p:cNvSpPr/>
          <p:nvPr/>
        </p:nvSpPr>
        <p:spPr>
          <a:xfrm>
            <a:off x="2806994" y="3210398"/>
            <a:ext cx="3285460" cy="6757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lbany"/>
              </a:rPr>
              <a:t>So if </a:t>
            </a:r>
            <a:r>
              <a:rPr lang="en-US" sz="1800" dirty="0" smtClean="0">
                <a:latin typeface="Albany"/>
              </a:rPr>
              <a:t>∆=max-</a:t>
            </a:r>
            <a:r>
              <a:rPr lang="en-US" sz="1800" dirty="0" err="1" smtClean="0">
                <a:latin typeface="Albany"/>
              </a:rPr>
              <a:t>deg</a:t>
            </a:r>
            <a:r>
              <a:rPr lang="en-US" sz="1800" dirty="0" smtClean="0">
                <a:latin typeface="Albany"/>
              </a:rPr>
              <a:t>(G</a:t>
            </a:r>
            <a:r>
              <a:rPr lang="en-US" sz="1800" dirty="0">
                <a:latin typeface="Albany"/>
              </a:rPr>
              <a:t>) is </a:t>
            </a:r>
            <a:r>
              <a:rPr lang="en-US" sz="1800" dirty="0" smtClean="0">
                <a:latin typeface="Albany"/>
              </a:rPr>
              <a:t>small,</a:t>
            </a:r>
          </a:p>
          <a:p>
            <a:r>
              <a:rPr lang="en-US" sz="1800" dirty="0" smtClean="0">
                <a:latin typeface="Albany"/>
              </a:rPr>
              <a:t>we </a:t>
            </a:r>
            <a:r>
              <a:rPr lang="en-US" sz="1800" dirty="0">
                <a:latin typeface="Albany"/>
              </a:rPr>
              <a:t>use a small number of colors.</a:t>
            </a:r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667983CA-F859-410B-94B7-D37F2B97BE28}"/>
              </a:ext>
            </a:extLst>
          </p:cNvPr>
          <p:cNvSpPr/>
          <p:nvPr/>
        </p:nvSpPr>
        <p:spPr>
          <a:xfrm>
            <a:off x="5996764" y="3948990"/>
            <a:ext cx="3848986" cy="7632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lbany"/>
              </a:rPr>
              <a:t>This gives (n</a:t>
            </a:r>
            <a:r>
              <a:rPr lang="en-US" sz="1800" baseline="30000" dirty="0">
                <a:latin typeface="Albany"/>
              </a:rPr>
              <a:t>0.631</a:t>
            </a:r>
            <a:r>
              <a:rPr lang="en-US" sz="1800" dirty="0">
                <a:latin typeface="Albany"/>
              </a:rPr>
              <a:t> log(n))-coloring. That’s &gt;&gt;O(n</a:t>
            </a:r>
            <a:r>
              <a:rPr lang="en-US" sz="1800" baseline="30000" dirty="0">
                <a:latin typeface="Albany"/>
              </a:rPr>
              <a:t>0.5</a:t>
            </a:r>
            <a:r>
              <a:rPr lang="en-US" sz="1800" dirty="0">
                <a:latin typeface="Albany"/>
              </a:rPr>
              <a:t>) we saw before.</a:t>
            </a:r>
          </a:p>
        </p:txBody>
      </p:sp>
      <p:pic>
        <p:nvPicPr>
          <p:cNvPr id="1026" name="Picture 2" descr="Memes Risitas GIF - Memes Risitas Laughing - Discover &amp; Share GIFs">
            <a:extLst>
              <a:ext uri="{FF2B5EF4-FFF2-40B4-BE49-F238E27FC236}">
                <a16:creationId xmlns:a16="http://schemas.microsoft.com/office/drawing/2014/main" id="{A09B9344-5F71-40BF-996B-0685C45B93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91" y="491220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EA2C4-C2F4-4387-9757-BDA7C08E9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816" y="4473263"/>
            <a:ext cx="3497003" cy="24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 with O(n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0.387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 colors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The algorithm</a:t>
            </a:r>
            <a:r>
              <a:rPr lang="en-US" sz="2000" dirty="0">
                <a:latin typeface="Albany"/>
              </a:rPr>
              <a:t>: set a threshold T = n</a:t>
            </a:r>
            <a:r>
              <a:rPr lang="en-US" sz="2000" baseline="30000" dirty="0">
                <a:latin typeface="Albany"/>
              </a:rPr>
              <a:t>0.613</a:t>
            </a:r>
          </a:p>
          <a:p>
            <a:pPr algn="l"/>
            <a:r>
              <a:rPr lang="en-US" sz="2000" dirty="0">
                <a:latin typeface="Albany"/>
              </a:rPr>
              <a:t>While G has a vertex v with deg(v) ≥ T,</a:t>
            </a:r>
          </a:p>
          <a:p>
            <a:pPr lvl="1" indent="0">
              <a:buNone/>
            </a:pPr>
            <a:r>
              <a:rPr lang="en-US" sz="2000" dirty="0">
                <a:latin typeface="Albany"/>
              </a:rPr>
              <a:t>a. Color N(v) with 2 colors remove it from G</a:t>
            </a:r>
          </a:p>
          <a:p>
            <a:pPr lvl="1" indent="0">
              <a:buNone/>
            </a:pPr>
            <a:r>
              <a:rPr lang="en-US" sz="2000" dirty="0">
                <a:latin typeface="Albany"/>
              </a:rPr>
              <a:t>b. Never use these colors again.</a:t>
            </a:r>
            <a:br>
              <a:rPr lang="en-US" sz="2000" dirty="0">
                <a:latin typeface="Albany"/>
              </a:rPr>
            </a:br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Here all vertices have degree ≤T.</a:t>
            </a:r>
          </a:p>
          <a:p>
            <a:pPr algn="l"/>
            <a:r>
              <a:rPr lang="en-US" sz="2000" dirty="0">
                <a:latin typeface="Albany"/>
              </a:rPr>
              <a:t>Use the SDP based algorithm to color the graph using ≤ O(T</a:t>
            </a:r>
            <a:r>
              <a:rPr lang="en-US" sz="2000" baseline="30000" dirty="0">
                <a:latin typeface="Albany"/>
              </a:rPr>
              <a:t>0.631</a:t>
            </a:r>
            <a:r>
              <a:rPr lang="en-US" sz="2000" dirty="0">
                <a:latin typeface="Albany"/>
              </a:rPr>
              <a:t>) colors.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2013289B-22C2-417E-B506-5BAAFB226E5E}"/>
              </a:ext>
            </a:extLst>
          </p:cNvPr>
          <p:cNvSpPr/>
          <p:nvPr/>
        </p:nvSpPr>
        <p:spPr>
          <a:xfrm>
            <a:off x="719997" y="4968627"/>
            <a:ext cx="5850924" cy="7410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Analysis: the while loop will have ≤ n/T iterations.</a:t>
            </a:r>
          </a:p>
          <a:p>
            <a:r>
              <a:rPr lang="en-US" sz="2000" dirty="0"/>
              <a:t>Therefore, will use ≤ 2n/T colors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84A9F174-BA5C-4FCB-8E31-607039922323}"/>
              </a:ext>
            </a:extLst>
          </p:cNvPr>
          <p:cNvSpPr/>
          <p:nvPr/>
        </p:nvSpPr>
        <p:spPr>
          <a:xfrm>
            <a:off x="719997" y="5783383"/>
            <a:ext cx="3533026" cy="7410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last step uses ≤ T</a:t>
            </a:r>
            <a:r>
              <a:rPr lang="en-US" sz="2000" baseline="30000" dirty="0"/>
              <a:t>0.63</a:t>
            </a:r>
            <a:r>
              <a:rPr lang="en-US" sz="2000" dirty="0"/>
              <a:t> colors.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615E0BD-7BAC-4AA4-AB9D-EE035327900B}"/>
              </a:ext>
            </a:extLst>
          </p:cNvPr>
          <p:cNvSpPr/>
          <p:nvPr/>
        </p:nvSpPr>
        <p:spPr>
          <a:xfrm>
            <a:off x="5646973" y="5840412"/>
            <a:ext cx="3533026" cy="7410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Choose the threshold T=n</a:t>
            </a:r>
            <a:r>
              <a:rPr lang="en-US" sz="2000" baseline="30000" dirty="0"/>
              <a:t>0.613</a:t>
            </a:r>
            <a:r>
              <a:rPr lang="en-US" sz="2000" dirty="0"/>
              <a:t> such that (n/T) = T</a:t>
            </a:r>
            <a:r>
              <a:rPr lang="en-US" sz="2000" baseline="30000" dirty="0"/>
              <a:t>0.631</a:t>
            </a:r>
            <a:r>
              <a:rPr lang="en-US" sz="2000" dirty="0"/>
              <a:t>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554776C-D93B-4034-A0B6-75C3F4028A80}"/>
              </a:ext>
            </a:extLst>
          </p:cNvPr>
          <p:cNvSpPr/>
          <p:nvPr/>
        </p:nvSpPr>
        <p:spPr>
          <a:xfrm>
            <a:off x="5646973" y="6712197"/>
            <a:ext cx="3533026" cy="7410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This gives us a coloring using 2n/T+T</a:t>
            </a:r>
            <a:r>
              <a:rPr lang="en-US" sz="2000" baseline="30000" dirty="0"/>
              <a:t>0.631</a:t>
            </a:r>
            <a:r>
              <a:rPr lang="en-US" sz="2000" dirty="0"/>
              <a:t>=n</a:t>
            </a:r>
            <a:r>
              <a:rPr lang="en-US" sz="2000" baseline="30000" dirty="0"/>
              <a:t>0.387</a:t>
            </a:r>
            <a:r>
              <a:rPr lang="en-US" sz="2000" dirty="0"/>
              <a:t> colors</a:t>
            </a:r>
          </a:p>
        </p:txBody>
      </p:sp>
    </p:spTree>
    <p:extLst>
      <p:ext uri="{BB962C8B-B14F-4D97-AF65-F5344CB8AC3E}">
        <p14:creationId xmlns:p14="http://schemas.microsoft.com/office/powerpoint/2010/main" val="302242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dirty="0">
                <a:latin typeface="Albany"/>
              </a:rPr>
              <a:t>Intuitively, we have two algorithms.</a:t>
            </a:r>
          </a:p>
          <a:p>
            <a:pPr algn="l"/>
            <a:r>
              <a:rPr lang="en-US" sz="2000" dirty="0">
                <a:latin typeface="Albany"/>
              </a:rPr>
              <a:t>If max-deg(G) is large, the we use the algorithm that colors N(v) – blue line</a:t>
            </a:r>
          </a:p>
          <a:p>
            <a:pPr algn="l"/>
            <a:r>
              <a:rPr lang="en-US" sz="2000" dirty="0">
                <a:latin typeface="Albany"/>
              </a:rPr>
              <a:t>If max-deg(G) is small, the we use the ∆</a:t>
            </a:r>
            <a:r>
              <a:rPr lang="en-US" sz="2000" baseline="30000" dirty="0">
                <a:latin typeface="Albany"/>
              </a:rPr>
              <a:t>0.63 </a:t>
            </a:r>
            <a:r>
              <a:rPr lang="en-US" sz="2000" dirty="0">
                <a:latin typeface="Albany"/>
              </a:rPr>
              <a:t>algorithm – red line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The plot is the runtime as a function of c where c is such that max-deg(G)=</a:t>
            </a:r>
            <a:r>
              <a:rPr lang="en-US" sz="2000" dirty="0" err="1">
                <a:latin typeface="Albany"/>
              </a:rPr>
              <a:t>n</a:t>
            </a:r>
            <a:r>
              <a:rPr lang="en-US" sz="2000" baseline="30000" dirty="0" err="1">
                <a:latin typeface="Albany"/>
              </a:rPr>
              <a:t>c</a:t>
            </a:r>
            <a:r>
              <a:rPr lang="en-US" sz="2000" dirty="0">
                <a:latin typeface="Albany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69E16-C04A-4419-BD8C-E0CA3F8EC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504" y="3336634"/>
            <a:ext cx="4670315" cy="230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3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Semi-definite</a:t>
            </a: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  <a:endParaRPr lang="de-D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15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Idea 2: finding a large independent set</a:t>
            </a:r>
            <a:endParaRPr lang="de-DE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6371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graph G = (V,E) that is 3-colorable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Find a coloring of G with minimal possible number of colors.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Theorem</a:t>
            </a:r>
            <a:r>
              <a:rPr lang="en-US" sz="2000" dirty="0">
                <a:latin typeface="Albany"/>
              </a:rPr>
              <a:t>: There exists a polynomial time algorithm that given 3-colorable graph G finds a legal coloring of G using O(n</a:t>
            </a:r>
            <a:r>
              <a:rPr lang="en-US" sz="2000" baseline="30000" dirty="0">
                <a:latin typeface="Albany"/>
              </a:rPr>
              <a:t>0.25</a:t>
            </a:r>
            <a:r>
              <a:rPr lang="en-US" sz="2000" dirty="0">
                <a:latin typeface="Albany"/>
              </a:rPr>
              <a:t>) colors.</a:t>
            </a:r>
          </a:p>
        </p:txBody>
      </p:sp>
    </p:spTree>
    <p:extLst>
      <p:ext uri="{BB962C8B-B14F-4D97-AF65-F5344CB8AC3E}">
        <p14:creationId xmlns:p14="http://schemas.microsoft.com/office/powerpoint/2010/main" val="28309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graph G = (V,E) on n vertices that is 3-colorable </a:t>
            </a:r>
          </a:p>
          <a:p>
            <a:pPr algn="l"/>
            <a:r>
              <a:rPr lang="en-US" sz="2000" u="sng" dirty="0">
                <a:latin typeface="Albany"/>
              </a:rPr>
              <a:t>A relaxed goal</a:t>
            </a:r>
            <a:r>
              <a:rPr lang="en-US" sz="2000" dirty="0">
                <a:latin typeface="Albany"/>
              </a:rPr>
              <a:t>: Find an independent set of size 𝜸n for some constant 𝜸 &gt;0.</a:t>
            </a:r>
          </a:p>
          <a:p>
            <a:pPr algn="l"/>
            <a:r>
              <a:rPr lang="en-US" sz="2000" u="sng" dirty="0">
                <a:latin typeface="Albany"/>
              </a:rPr>
              <a:t>Claim</a:t>
            </a:r>
            <a:r>
              <a:rPr lang="en-US" sz="2000" dirty="0">
                <a:latin typeface="Albany"/>
              </a:rPr>
              <a:t>: Suppose there is an algorithm that given a 3-colorable graph G finds an independent set of size 𝜸n in polynomial time. Then there exists a polytime algorithm that finds a legal (proper) coloring of G using ln(n)/𝜸 colors.</a:t>
            </a:r>
          </a:p>
        </p:txBody>
      </p:sp>
    </p:spTree>
    <p:extLst>
      <p:ext uri="{BB962C8B-B14F-4D97-AF65-F5344CB8AC3E}">
        <p14:creationId xmlns:p14="http://schemas.microsoft.com/office/powerpoint/2010/main" val="222298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Claim</a:t>
            </a:r>
            <a:r>
              <a:rPr lang="en-US" sz="2000" dirty="0">
                <a:latin typeface="Albany"/>
              </a:rPr>
              <a:t>: Suppose there is an algorithm that given a 3-colorable graph G finds an independent set of size 𝜸n in polynomial time. Then there exists a polytime algorithm that finds a legal (proper) coloring of G using ln(n)/𝜸 colors.</a:t>
            </a:r>
          </a:p>
          <a:p>
            <a:pPr algn="l"/>
            <a:r>
              <a:rPr lang="en-US" sz="2000" u="sng" dirty="0">
                <a:latin typeface="Albany"/>
              </a:rPr>
              <a:t>Proof</a:t>
            </a:r>
            <a:r>
              <a:rPr lang="en-US" sz="2000" dirty="0">
                <a:latin typeface="Albany"/>
              </a:rPr>
              <a:t>: Consider the following algorithm: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Find an independent set of size 𝜸n.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Color it with the first color, remove it from the graph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Repeat on the remaining graph.</a:t>
            </a:r>
          </a:p>
          <a:p>
            <a:pPr algn="l"/>
            <a:r>
              <a:rPr lang="en-US" sz="2000" dirty="0">
                <a:latin typeface="Albany"/>
              </a:rPr>
              <a:t>For the analysis note that if G had n’ vertices in the beginning of an iteration, then in the end it will have at most (1- 𝜸)n’ vertices.</a:t>
            </a:r>
          </a:p>
          <a:p>
            <a:pPr algn="l"/>
            <a:r>
              <a:rPr lang="en-US" sz="2000" dirty="0">
                <a:latin typeface="Albany"/>
              </a:rPr>
              <a:t>Therefore, after ln(n)/𝜸 iterations, the number of vertices will be at most</a:t>
            </a:r>
          </a:p>
          <a:p>
            <a:pPr algn="ctr"/>
            <a:r>
              <a:rPr lang="en-US" sz="2000" dirty="0">
                <a:latin typeface="Albany"/>
              </a:rPr>
              <a:t>n*(1- 𝜸)</a:t>
            </a:r>
            <a:r>
              <a:rPr lang="en-US" sz="2000" baseline="30000" dirty="0">
                <a:latin typeface="Albany"/>
              </a:rPr>
              <a:t>ln(n)/𝜸</a:t>
            </a:r>
            <a:r>
              <a:rPr lang="en-US" sz="2000" dirty="0">
                <a:latin typeface="Albany"/>
              </a:rPr>
              <a:t> &lt; n*(1/e)</a:t>
            </a:r>
            <a:r>
              <a:rPr lang="en-US" sz="2000" baseline="30000" dirty="0">
                <a:latin typeface="Albany"/>
              </a:rPr>
              <a:t>ln(n)</a:t>
            </a:r>
            <a:r>
              <a:rPr lang="en-US" sz="2000" dirty="0">
                <a:latin typeface="Albany"/>
              </a:rPr>
              <a:t> = 1.</a:t>
            </a:r>
          </a:p>
          <a:p>
            <a:pPr algn="l"/>
            <a:r>
              <a:rPr lang="en-US" sz="2000" dirty="0">
                <a:latin typeface="Albany"/>
              </a:rPr>
              <a:t>And hence all vertices have already been colored using ln(n)/𝜸 colors.</a:t>
            </a:r>
          </a:p>
        </p:txBody>
      </p:sp>
    </p:spTree>
    <p:extLst>
      <p:ext uri="{BB962C8B-B14F-4D97-AF65-F5344CB8AC3E}">
        <p14:creationId xmlns:p14="http://schemas.microsoft.com/office/powerpoint/2010/main" val="173468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Claim</a:t>
            </a:r>
            <a:r>
              <a:rPr lang="en-US" sz="2000" dirty="0">
                <a:latin typeface="Albany"/>
              </a:rPr>
              <a:t>: Suppose there is an algorithm that given a 3-colorable graph G finds in polynomial time </a:t>
            </a:r>
            <a:r>
              <a:rPr lang="en-US" sz="2000" i="1" dirty="0">
                <a:solidFill>
                  <a:srgbClr val="FF0000"/>
                </a:solidFill>
                <a:latin typeface="Albany"/>
              </a:rPr>
              <a:t>k disjoint independent sets</a:t>
            </a:r>
            <a:r>
              <a:rPr lang="en-US" sz="2000" dirty="0">
                <a:latin typeface="Albany"/>
              </a:rPr>
              <a:t> that </a:t>
            </a:r>
            <a:r>
              <a:rPr lang="en-US" sz="2000" dirty="0">
                <a:solidFill>
                  <a:srgbClr val="1E01AF"/>
                </a:solidFill>
                <a:latin typeface="Albany"/>
              </a:rPr>
              <a:t>cover together &gt;n/2</a:t>
            </a:r>
            <a:r>
              <a:rPr lang="en-US" sz="2000" dirty="0">
                <a:latin typeface="Albany"/>
              </a:rPr>
              <a:t> vertices.</a:t>
            </a:r>
          </a:p>
          <a:p>
            <a:pPr algn="l"/>
            <a:r>
              <a:rPr lang="en-US" sz="2000" dirty="0">
                <a:latin typeface="Albany"/>
              </a:rPr>
              <a:t>Then there exists a polytime algorithm that finds a legal (proper) coloring of G using k log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(n) colors.</a:t>
            </a:r>
          </a:p>
          <a:p>
            <a:pPr algn="l"/>
            <a:r>
              <a:rPr lang="en-US" sz="2000" u="sng" dirty="0">
                <a:latin typeface="Albany"/>
              </a:rPr>
              <a:t>Proof</a:t>
            </a:r>
            <a:r>
              <a:rPr lang="en-US" sz="2000" dirty="0">
                <a:latin typeface="Albany"/>
              </a:rPr>
              <a:t>: Same idea as before:</a:t>
            </a:r>
          </a:p>
          <a:p>
            <a:pPr algn="l"/>
            <a:r>
              <a:rPr lang="en-US" sz="2000" dirty="0">
                <a:latin typeface="Albany"/>
              </a:rPr>
              <a:t>We find k independent sets covering n/2 vertices.</a:t>
            </a:r>
          </a:p>
          <a:p>
            <a:pPr algn="l"/>
            <a:r>
              <a:rPr lang="en-US" sz="2000" dirty="0">
                <a:latin typeface="Albany"/>
              </a:rPr>
              <a:t>We remove the from the graph, and never use these colors again.</a:t>
            </a:r>
          </a:p>
          <a:p>
            <a:pPr algn="l"/>
            <a:r>
              <a:rPr lang="en-US" sz="2000" dirty="0">
                <a:latin typeface="Albany"/>
              </a:rPr>
              <a:t>Repeat on the remaining graph.</a:t>
            </a:r>
          </a:p>
          <a:p>
            <a:pPr algn="l"/>
            <a:r>
              <a:rPr lang="en-US" sz="2000" dirty="0">
                <a:latin typeface="Albany"/>
              </a:rPr>
              <a:t>For the analysis since we remove n/2 vertices in each iteration, we will have at most log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(n) iterations before we color all vertices.</a:t>
            </a:r>
          </a:p>
          <a:p>
            <a:pPr algn="l"/>
            <a:r>
              <a:rPr lang="en-US" sz="2000" dirty="0">
                <a:latin typeface="Albany"/>
              </a:rPr>
              <a:t>Therefore, all vertices are colored using at most k lg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(n) colors.</a:t>
            </a:r>
          </a:p>
        </p:txBody>
      </p:sp>
    </p:spTree>
    <p:extLst>
      <p:ext uri="{BB962C8B-B14F-4D97-AF65-F5344CB8AC3E}">
        <p14:creationId xmlns:p14="http://schemas.microsoft.com/office/powerpoint/2010/main" val="179565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Claim</a:t>
            </a:r>
            <a:r>
              <a:rPr lang="en-US" sz="2000" dirty="0">
                <a:latin typeface="Albany"/>
              </a:rPr>
              <a:t>: Suppose there is an algorithm that given a 3-colorable graph G finds an independent set of size </a:t>
            </a:r>
            <a:r>
              <a:rPr lang="en-US" sz="2000" dirty="0" err="1">
                <a:latin typeface="Albany"/>
              </a:rPr>
              <a:t>n</a:t>
            </a:r>
            <a:r>
              <a:rPr lang="en-US" sz="2000" baseline="30000" dirty="0" err="1">
                <a:latin typeface="Albany"/>
              </a:rPr>
              <a:t>a</a:t>
            </a:r>
            <a:r>
              <a:rPr lang="en-US" sz="2000" dirty="0">
                <a:latin typeface="Albany"/>
              </a:rPr>
              <a:t> in polynomial time for some constant a&gt;0.</a:t>
            </a:r>
          </a:p>
          <a:p>
            <a:pPr algn="l"/>
            <a:r>
              <a:rPr lang="en-US" sz="2000" dirty="0">
                <a:latin typeface="Albany"/>
              </a:rPr>
              <a:t>Then there exists a polytime algorithm that finds a legal (proper) coloring of G using O(log(n)*n</a:t>
            </a:r>
            <a:r>
              <a:rPr lang="en-US" sz="2000" baseline="30000" dirty="0">
                <a:latin typeface="Albany"/>
              </a:rPr>
              <a:t>1-a</a:t>
            </a:r>
            <a:r>
              <a:rPr lang="en-US" sz="2000" dirty="0">
                <a:latin typeface="Albany"/>
              </a:rPr>
              <a:t>) colors.</a:t>
            </a:r>
          </a:p>
          <a:p>
            <a:pPr algn="l"/>
            <a:r>
              <a:rPr lang="en-US" sz="2000" u="sng" dirty="0">
                <a:latin typeface="Albany"/>
              </a:rPr>
              <a:t>Proof</a:t>
            </a:r>
            <a:r>
              <a:rPr lang="en-US" sz="2000" dirty="0">
                <a:latin typeface="Albany"/>
              </a:rPr>
              <a:t>: Consider the following algorithm: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lbany"/>
              </a:rPr>
              <a:t>Use the algorithm in the assumption to find a large independent set in G.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lbany"/>
              </a:rPr>
              <a:t>Color it with some color, remove it from the graph. Never use this color again.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lbany"/>
              </a:rPr>
              <a:t>Repeat on the remaining graph.</a:t>
            </a:r>
          </a:p>
          <a:p>
            <a:pPr algn="l"/>
            <a:r>
              <a:rPr lang="en-US" sz="2000" dirty="0">
                <a:latin typeface="Albany"/>
              </a:rPr>
              <a:t>For the analysis note that as long as G has more than n/2 vertices, we remove at least (n/2)</a:t>
            </a:r>
            <a:r>
              <a:rPr lang="en-US" sz="2000" baseline="30000" dirty="0">
                <a:latin typeface="Albany"/>
              </a:rPr>
              <a:t>a</a:t>
            </a:r>
            <a:r>
              <a:rPr lang="en-US" sz="2000" dirty="0">
                <a:latin typeface="Albany"/>
              </a:rPr>
              <a:t> </a:t>
            </a:r>
            <a:r>
              <a:rPr lang="en-US" sz="2000" dirty="0"/>
              <a:t>≥ </a:t>
            </a:r>
            <a:r>
              <a:rPr lang="en-US" sz="2000" dirty="0" err="1">
                <a:latin typeface="Albany"/>
              </a:rPr>
              <a:t>n</a:t>
            </a:r>
            <a:r>
              <a:rPr lang="en-US" sz="2000" baseline="30000" dirty="0" err="1">
                <a:latin typeface="Albany"/>
              </a:rPr>
              <a:t>a</a:t>
            </a:r>
            <a:r>
              <a:rPr lang="en-US" sz="2000" dirty="0">
                <a:latin typeface="Albany"/>
              </a:rPr>
              <a:t>/2</a:t>
            </a:r>
            <a:r>
              <a:rPr lang="en-US" sz="2000" baseline="30000" dirty="0">
                <a:latin typeface="Albany"/>
              </a:rPr>
              <a:t>a</a:t>
            </a:r>
            <a:r>
              <a:rPr lang="en-US" sz="2000" dirty="0">
                <a:latin typeface="Albany"/>
              </a:rPr>
              <a:t> vertices in each iteration.</a:t>
            </a:r>
          </a:p>
          <a:p>
            <a:pPr algn="l"/>
            <a:r>
              <a:rPr lang="en-US" sz="2000" dirty="0">
                <a:latin typeface="Albany"/>
              </a:rPr>
              <a:t>Hence, in the first k=(n/2)/(</a:t>
            </a:r>
            <a:r>
              <a:rPr lang="en-US" sz="2000" dirty="0" err="1">
                <a:latin typeface="Albany"/>
              </a:rPr>
              <a:t>n</a:t>
            </a:r>
            <a:r>
              <a:rPr lang="en-US" sz="2000" baseline="30000" dirty="0" err="1">
                <a:latin typeface="Albany"/>
              </a:rPr>
              <a:t>a</a:t>
            </a:r>
            <a:r>
              <a:rPr lang="en-US" sz="2000" dirty="0">
                <a:latin typeface="Albany"/>
              </a:rPr>
              <a:t>/2</a:t>
            </a:r>
            <a:r>
              <a:rPr lang="en-US" sz="2000" baseline="30000" dirty="0">
                <a:latin typeface="Albany"/>
              </a:rPr>
              <a:t>a</a:t>
            </a:r>
            <a:r>
              <a:rPr lang="en-US" sz="2000" dirty="0">
                <a:latin typeface="Albany"/>
              </a:rPr>
              <a:t>)=n</a:t>
            </a:r>
            <a:r>
              <a:rPr lang="en-US" sz="2000" baseline="30000" dirty="0">
                <a:latin typeface="Albany"/>
              </a:rPr>
              <a:t>1-a</a:t>
            </a:r>
            <a:r>
              <a:rPr lang="en-US" sz="2000" dirty="0">
                <a:latin typeface="Albany"/>
              </a:rPr>
              <a:t>/2</a:t>
            </a:r>
            <a:r>
              <a:rPr lang="en-US" sz="2000" baseline="30000" dirty="0">
                <a:latin typeface="Albany"/>
              </a:rPr>
              <a:t>1-a </a:t>
            </a:r>
            <a:r>
              <a:rPr lang="en-US" sz="2000" dirty="0">
                <a:latin typeface="Albany"/>
              </a:rPr>
              <a:t>iterations we color </a:t>
            </a:r>
            <a:r>
              <a:rPr lang="en-US" sz="2000" dirty="0"/>
              <a:t>≥ </a:t>
            </a:r>
            <a:r>
              <a:rPr lang="en-US" sz="2000" dirty="0">
                <a:latin typeface="Albany"/>
              </a:rPr>
              <a:t>n/2 vertices.</a:t>
            </a:r>
          </a:p>
          <a:p>
            <a:pPr algn="l"/>
            <a:r>
              <a:rPr lang="en-US" sz="2000" dirty="0">
                <a:latin typeface="Albany"/>
              </a:rPr>
              <a:t>Hence, we will color the entire graph using ≤ k log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(n) = O(log(n)*n</a:t>
            </a:r>
            <a:r>
              <a:rPr lang="en-US" sz="2000" baseline="30000" dirty="0">
                <a:latin typeface="Albany"/>
              </a:rPr>
              <a:t>1-a</a:t>
            </a:r>
            <a:r>
              <a:rPr lang="en-US" sz="2000" dirty="0">
                <a:latin typeface="Albany"/>
              </a:rPr>
              <a:t>) colors.</a:t>
            </a:r>
          </a:p>
        </p:txBody>
      </p:sp>
    </p:spTree>
    <p:extLst>
      <p:ext uri="{BB962C8B-B14F-4D97-AF65-F5344CB8AC3E}">
        <p14:creationId xmlns:p14="http://schemas.microsoft.com/office/powerpoint/2010/main" val="27997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4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4600" dirty="0">
                <a:latin typeface="Arial" panose="020B0604020202020204" pitchFamily="34" charset="0"/>
                <a:cs typeface="Arial" panose="020B0604020202020204" pitchFamily="34" charset="0"/>
              </a:rPr>
              <a:t>Using a vector 3-coloring of G</a:t>
            </a:r>
            <a:br>
              <a:rPr lang="en-US" altLang="en-US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600" dirty="0">
                <a:latin typeface="Arial" panose="020B0604020202020204" pitchFamily="34" charset="0"/>
                <a:cs typeface="Arial" panose="020B0604020202020204" pitchFamily="34" charset="0"/>
              </a:rPr>
              <a:t>to find a large independent set</a:t>
            </a:r>
            <a:endParaRPr lang="de-DE" alt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9238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Theorem</a:t>
            </a:r>
            <a:r>
              <a:rPr lang="en-US" sz="2000" dirty="0">
                <a:latin typeface="Albany"/>
              </a:rPr>
              <a:t>: There is a polynomial time (SDP based) algorithm that given a 3-colorable graph G with max-deg=∆, finds a legal coloring of G using</a:t>
            </a:r>
          </a:p>
          <a:p>
            <a:pPr algn="ctr"/>
            <a:r>
              <a:rPr lang="en-US" sz="2000" dirty="0"/>
              <a:t>O(</a:t>
            </a:r>
            <a:r>
              <a:rPr lang="en-US" sz="2000" dirty="0">
                <a:latin typeface="Albany"/>
              </a:rPr>
              <a:t>∆</a:t>
            </a:r>
            <a:r>
              <a:rPr lang="en-US" sz="2000" baseline="30000" dirty="0">
                <a:latin typeface="Albany"/>
              </a:rPr>
              <a:t>1/3</a:t>
            </a:r>
            <a:r>
              <a:rPr lang="en-US" sz="2000" dirty="0">
                <a:latin typeface="Albany"/>
              </a:rPr>
              <a:t> polylog(n)) colors</a:t>
            </a:r>
          </a:p>
          <a:p>
            <a:pPr algn="ctr"/>
            <a:endParaRPr lang="en-US" sz="2000" dirty="0">
              <a:latin typeface="Albany"/>
            </a:endParaRPr>
          </a:p>
          <a:p>
            <a:pPr algn="ctr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Exercise (in HW4):</a:t>
            </a:r>
            <a:r>
              <a:rPr lang="en-US" sz="2000" dirty="0">
                <a:latin typeface="Albany"/>
              </a:rPr>
              <a:t> Use this theorem to design a poly-time algorithm that given a 3-colorable graph G finds a legal O(n</a:t>
            </a:r>
            <a:r>
              <a:rPr lang="en-US" sz="2000" baseline="30000" dirty="0">
                <a:latin typeface="Albany"/>
              </a:rPr>
              <a:t>1/4</a:t>
            </a:r>
            <a:r>
              <a:rPr lang="en-US" sz="2000" dirty="0">
                <a:latin typeface="Albany"/>
              </a:rPr>
              <a:t>*polylog(n)) coloring.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Key Lemma:</a:t>
            </a:r>
            <a:r>
              <a:rPr lang="en-US" sz="2000" dirty="0">
                <a:latin typeface="Albany"/>
              </a:rPr>
              <a:t> There is a polynomial time (SDP based) algorithm that given a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3-colorable graph G with max-deg=∆, finds an independent set IS in G of size</a:t>
            </a:r>
          </a:p>
          <a:p>
            <a:pPr algn="ctr"/>
            <a:r>
              <a:rPr lang="en-US" sz="2400" dirty="0">
                <a:latin typeface="Albany"/>
              </a:rPr>
              <a:t>|</a:t>
            </a:r>
            <a:r>
              <a:rPr lang="en-US" sz="2000" dirty="0">
                <a:latin typeface="Albany"/>
              </a:rPr>
              <a:t>IS</a:t>
            </a:r>
            <a:r>
              <a:rPr lang="en-US" sz="2400" dirty="0">
                <a:latin typeface="Albany"/>
              </a:rPr>
              <a:t>|</a:t>
            </a:r>
            <a:r>
              <a:rPr lang="en-US" sz="2000" dirty="0"/>
              <a:t> ≥ n/(</a:t>
            </a:r>
            <a:r>
              <a:rPr lang="en-US" sz="2000" dirty="0">
                <a:latin typeface="Albany"/>
              </a:rPr>
              <a:t>∆</a:t>
            </a:r>
            <a:r>
              <a:rPr lang="en-US" sz="2000" baseline="30000" dirty="0">
                <a:latin typeface="Albany"/>
              </a:rPr>
              <a:t>1/3</a:t>
            </a:r>
            <a:r>
              <a:rPr lang="en-US" sz="2000" dirty="0">
                <a:latin typeface="Albany"/>
              </a:rPr>
              <a:t>polylog(∆))</a:t>
            </a:r>
          </a:p>
          <a:p>
            <a:pPr algn="l"/>
            <a:endParaRPr lang="en-US" sz="2000" dirty="0">
              <a:latin typeface="Albany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9A5BFF01-E4AF-4B65-884C-AEACAAAF6E84}"/>
              </a:ext>
            </a:extLst>
          </p:cNvPr>
          <p:cNvSpPr/>
          <p:nvPr/>
        </p:nvSpPr>
        <p:spPr>
          <a:xfrm>
            <a:off x="3095735" y="3288598"/>
            <a:ext cx="4104168" cy="7943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Now we have </a:t>
            </a:r>
            <a:r>
              <a:rPr lang="en-US" sz="2000" dirty="0">
                <a:latin typeface="Albany"/>
              </a:rPr>
              <a:t>∆</a:t>
            </a:r>
            <a:r>
              <a:rPr lang="en-US" sz="2000" baseline="30000" dirty="0"/>
              <a:t>1/3</a:t>
            </a:r>
            <a:r>
              <a:rPr lang="en-US" sz="2000" dirty="0"/>
              <a:t> coloring,</a:t>
            </a:r>
            <a:br>
              <a:rPr lang="en-US" sz="2000" dirty="0"/>
            </a:br>
            <a:r>
              <a:rPr lang="en-US" sz="2000" dirty="0"/>
              <a:t>which is better than </a:t>
            </a:r>
            <a:r>
              <a:rPr lang="en-US" sz="2000" dirty="0">
                <a:latin typeface="Albany"/>
              </a:rPr>
              <a:t>∆</a:t>
            </a:r>
            <a:r>
              <a:rPr lang="en-US" sz="2000" baseline="30000" dirty="0">
                <a:latin typeface="Albany"/>
              </a:rPr>
              <a:t>log</a:t>
            </a:r>
            <a:r>
              <a:rPr lang="en-US" sz="2000" baseline="16000" dirty="0">
                <a:latin typeface="Albany"/>
              </a:rPr>
              <a:t>3</a:t>
            </a:r>
            <a:r>
              <a:rPr lang="en-US" sz="2000" baseline="30000" dirty="0">
                <a:latin typeface="Albany"/>
              </a:rPr>
              <a:t>(2)</a:t>
            </a:r>
            <a:r>
              <a:rPr lang="en-US" sz="2000" dirty="0">
                <a:latin typeface="Albany"/>
              </a:rPr>
              <a:t>=∆</a:t>
            </a:r>
            <a:r>
              <a:rPr lang="en-US" sz="2000" baseline="30000" dirty="0">
                <a:latin typeface="Albany"/>
              </a:rPr>
              <a:t>0.631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380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dirty="0">
                <a:latin typeface="Albany"/>
              </a:rPr>
              <a:t>Intuitively, we have two algorithms.</a:t>
            </a:r>
          </a:p>
          <a:p>
            <a:pPr algn="l"/>
            <a:r>
              <a:rPr lang="en-US" sz="2000" dirty="0">
                <a:latin typeface="Albany"/>
              </a:rPr>
              <a:t>If max-deg(G) is large, the we use the algorithm that colors N(v) – blue line</a:t>
            </a:r>
          </a:p>
          <a:p>
            <a:pPr algn="l"/>
            <a:r>
              <a:rPr lang="en-US" sz="2000" dirty="0">
                <a:latin typeface="Albany"/>
              </a:rPr>
              <a:t>If max-deg(G) is small, the we use the ∆</a:t>
            </a:r>
            <a:r>
              <a:rPr lang="en-US" sz="2000" baseline="30000" dirty="0">
                <a:latin typeface="Albany"/>
              </a:rPr>
              <a:t>1/3 </a:t>
            </a:r>
            <a:r>
              <a:rPr lang="en-US" sz="2000" dirty="0">
                <a:latin typeface="Albany"/>
              </a:rPr>
              <a:t>algorithm – red line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The plot is the runtime as a function of c where c is such that max-deg(G)=</a:t>
            </a:r>
            <a:r>
              <a:rPr lang="en-US" sz="2000" dirty="0" err="1">
                <a:latin typeface="Albany"/>
              </a:rPr>
              <a:t>n</a:t>
            </a:r>
            <a:r>
              <a:rPr lang="en-US" sz="2000" baseline="30000" dirty="0" err="1">
                <a:latin typeface="Albany"/>
              </a:rPr>
              <a:t>c</a:t>
            </a:r>
            <a:r>
              <a:rPr lang="en-US" sz="2000" dirty="0">
                <a:latin typeface="Albany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13700-5AAF-44DB-B189-89640B507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03" y="3358732"/>
            <a:ext cx="5150995" cy="226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Key Lemma</a:t>
            </a:r>
            <a:r>
              <a:rPr lang="en-US" sz="2000" dirty="0">
                <a:latin typeface="Albany"/>
              </a:rPr>
              <a:t>: There is a polynomial time (SDP based) algorithm that given a 3-colorable graph G with max-deg=∆, finds an independent set IS in G of size</a:t>
            </a:r>
          </a:p>
          <a:p>
            <a:pPr algn="ctr"/>
            <a:r>
              <a:rPr lang="en-US" sz="2400" dirty="0">
                <a:latin typeface="Albany"/>
              </a:rPr>
              <a:t>|</a:t>
            </a:r>
            <a:r>
              <a:rPr lang="en-US" sz="2000" dirty="0">
                <a:latin typeface="Albany"/>
              </a:rPr>
              <a:t>IS</a:t>
            </a:r>
            <a:r>
              <a:rPr lang="en-US" sz="2400" dirty="0">
                <a:latin typeface="Albany"/>
              </a:rPr>
              <a:t>|</a:t>
            </a:r>
            <a:r>
              <a:rPr lang="en-US" sz="2000" dirty="0"/>
              <a:t> ≥ n/(</a:t>
            </a:r>
            <a:r>
              <a:rPr lang="en-US" sz="2000" dirty="0">
                <a:latin typeface="Albany"/>
              </a:rPr>
              <a:t>∆</a:t>
            </a:r>
            <a:r>
              <a:rPr lang="en-US" sz="2000" baseline="30000" dirty="0">
                <a:latin typeface="Albany"/>
              </a:rPr>
              <a:t>1/3</a:t>
            </a:r>
            <a:r>
              <a:rPr lang="en-US" sz="2000" dirty="0">
                <a:latin typeface="Albany"/>
              </a:rPr>
              <a:t>polylog(∆))</a:t>
            </a:r>
          </a:p>
        </p:txBody>
      </p:sp>
    </p:spTree>
    <p:extLst>
      <p:ext uri="{BB962C8B-B14F-4D97-AF65-F5344CB8AC3E}">
        <p14:creationId xmlns:p14="http://schemas.microsoft.com/office/powerpoint/2010/main" val="19804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0.878-approximation for Max-Cut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+mn-lt"/>
              </a:rPr>
              <a:t>Our goal for today:</a:t>
            </a:r>
          </a:p>
          <a:p>
            <a:pPr algn="l"/>
            <a:r>
              <a:rPr lang="en-US" sz="2000" u="sng" dirty="0">
                <a:latin typeface="+mn-lt"/>
              </a:rPr>
              <a:t>Theorem[</a:t>
            </a:r>
            <a:r>
              <a:rPr lang="en-CA" sz="2000" dirty="0" err="1">
                <a:latin typeface="+mn-lt"/>
              </a:rPr>
              <a:t>Goemans</a:t>
            </a:r>
            <a:r>
              <a:rPr lang="en-CA" sz="2000" dirty="0">
                <a:latin typeface="+mn-lt"/>
              </a:rPr>
              <a:t>-Williamson ‘94</a:t>
            </a:r>
            <a:r>
              <a:rPr lang="en-US" sz="2000" u="sng" dirty="0">
                <a:latin typeface="+mn-lt"/>
              </a:rPr>
              <a:t>]</a:t>
            </a:r>
            <a:r>
              <a:rPr lang="en-US" sz="2000" dirty="0">
                <a:latin typeface="+mn-lt"/>
              </a:rPr>
              <a:t>: Max-Cut admits a 0.878 approximation algorithm.</a:t>
            </a:r>
          </a:p>
          <a:p>
            <a:pPr algn="l"/>
            <a:endParaRPr lang="en-US" sz="2000" dirty="0">
              <a:latin typeface="+mn-lt"/>
            </a:endParaRPr>
          </a:p>
          <a:p>
            <a:pPr algn="l"/>
            <a:endParaRPr lang="en-US" sz="2000" dirty="0">
              <a:latin typeface="+mn-lt"/>
            </a:endParaRPr>
          </a:p>
          <a:p>
            <a:pPr algn="l"/>
            <a:endParaRPr lang="en-US" sz="2000" dirty="0">
              <a:latin typeface="+mn-lt"/>
            </a:endParaRPr>
          </a:p>
          <a:p>
            <a:pPr algn="l"/>
            <a:endParaRPr lang="en-US" sz="2000" dirty="0">
              <a:latin typeface="+mn-lt"/>
            </a:endParaRPr>
          </a:p>
          <a:p>
            <a:pPr algn="l"/>
            <a:endParaRPr lang="en-US" sz="2000" dirty="0">
              <a:latin typeface="+mn-lt"/>
            </a:endParaRPr>
          </a:p>
          <a:p>
            <a:pPr algn="l"/>
            <a:endParaRPr lang="en-US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In HW4 you saw a 0.5-approximation by taking a random cut.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2DE805-B147-4A67-BB42-F3EEBBA80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822" y="2820040"/>
            <a:ext cx="2278208" cy="320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1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We have a vector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constraints are</a:t>
            </a:r>
          </a:p>
          <a:p>
            <a:pPr algn="l"/>
            <a:r>
              <a:rPr lang="en-US" sz="2000" dirty="0">
                <a:latin typeface="Albany"/>
              </a:rPr>
              <a:t>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dirty="0">
                <a:latin typeface="Albany"/>
              </a:rPr>
              <a:t>Run the SDP solver, get a feasible solution.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How do we use it to find a large independent set in G?</a:t>
            </a:r>
          </a:p>
          <a:p>
            <a:pPr algn="l"/>
            <a:r>
              <a:rPr lang="en-US" sz="2000" u="sng" dirty="0">
                <a:latin typeface="Albany"/>
              </a:rPr>
              <a:t>Idea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dirty="0">
                <a:latin typeface="Albany"/>
              </a:rPr>
              <a:t>Choose a random vector </a:t>
            </a:r>
            <a:r>
              <a:rPr lang="en-US" sz="2000" dirty="0" err="1">
                <a:latin typeface="Albany"/>
              </a:rPr>
              <a:t>r∈R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Take all vectors that have large inner product with r.</a:t>
            </a:r>
          </a:p>
          <a:p>
            <a:pPr algn="l"/>
            <a:r>
              <a:rPr lang="en-US" sz="2000" i="1" u="sng" dirty="0">
                <a:latin typeface="Albany"/>
              </a:rPr>
              <a:t>Intuition</a:t>
            </a:r>
            <a:r>
              <a:rPr lang="en-US" sz="2000" dirty="0">
                <a:latin typeface="Albany"/>
              </a:rPr>
              <a:t>, if 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 and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 are both close to r, then the angle between them is small, and hence they share no edge.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2B984C-26C8-4A9B-80AF-A2742E36B207}"/>
              </a:ext>
            </a:extLst>
          </p:cNvPr>
          <p:cNvGrpSpPr/>
          <p:nvPr/>
        </p:nvGrpSpPr>
        <p:grpSpPr>
          <a:xfrm>
            <a:off x="7230080" y="2177372"/>
            <a:ext cx="2156111" cy="2153248"/>
            <a:chOff x="7419530" y="5189499"/>
            <a:chExt cx="2156111" cy="21532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2D8736-ED18-433A-9B05-6034A9E05547}"/>
                </a:ext>
              </a:extLst>
            </p:cNvPr>
            <p:cNvSpPr/>
            <p:nvPr/>
          </p:nvSpPr>
          <p:spPr>
            <a:xfrm>
              <a:off x="7422392" y="6050413"/>
              <a:ext cx="2153249" cy="431421"/>
            </a:xfrm>
            <a:prstGeom prst="ellipse">
              <a:avLst/>
            </a:prstGeom>
            <a:gradFill>
              <a:gsLst>
                <a:gs pos="0">
                  <a:schemeClr val="accent1">
                    <a:lumMod val="110000"/>
                    <a:satMod val="105000"/>
                    <a:tint val="67000"/>
                    <a:alpha val="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66C2F8-7DF9-42D9-8CFC-FA018E45907D}"/>
                </a:ext>
              </a:extLst>
            </p:cNvPr>
            <p:cNvGrpSpPr/>
            <p:nvPr/>
          </p:nvGrpSpPr>
          <p:grpSpPr>
            <a:xfrm>
              <a:off x="7419530" y="5189499"/>
              <a:ext cx="2153248" cy="2153248"/>
              <a:chOff x="5715832" y="4983884"/>
              <a:chExt cx="2153248" cy="215324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6383BC9-E1D1-452C-840D-7C6BEDEF5F6F}"/>
                  </a:ext>
                </a:extLst>
              </p:cNvPr>
              <p:cNvSpPr/>
              <p:nvPr/>
            </p:nvSpPr>
            <p:spPr>
              <a:xfrm>
                <a:off x="5715832" y="4983884"/>
                <a:ext cx="2153248" cy="2153248"/>
              </a:xfrm>
              <a:prstGeom prst="ellipse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FD3D803-6419-4622-AD1D-711B0F2572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10862" y="5995152"/>
                <a:ext cx="372393" cy="526771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9B3C1F0-3B74-47C0-B816-A9836D55A1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90468" y="6017483"/>
                <a:ext cx="946976" cy="177882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6B6FC38-B85F-463D-BD8B-C1FE9CF92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1902" y="6010494"/>
                <a:ext cx="935027" cy="199876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7F36C68-5A4B-4E9C-9547-7B5498C06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0306" y="6032823"/>
                <a:ext cx="540510" cy="983647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6CCDD01-2920-4051-A84C-2B5104F0E4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3884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095999F-33E4-4FDB-879D-53AEB3DAAD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5957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8C1AB54-6F24-41A7-8827-BFFF91AEF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2456" y="5625988"/>
                <a:ext cx="396959" cy="369164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9F1EC9-0106-4DB2-BEFE-B65985574CA7}"/>
              </a:ext>
            </a:extLst>
          </p:cNvPr>
          <p:cNvGrpSpPr/>
          <p:nvPr/>
        </p:nvGrpSpPr>
        <p:grpSpPr>
          <a:xfrm>
            <a:off x="7064757" y="3226312"/>
            <a:ext cx="1197469" cy="711556"/>
            <a:chOff x="7064757" y="3226312"/>
            <a:chExt cx="1197469" cy="71155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371DACD-7344-4CC9-B3AE-C194BFD9BA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4716" y="3226312"/>
              <a:ext cx="957510" cy="63674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0D4D3E-B9B2-44D7-9B82-591D95A79FC7}"/>
                </a:ext>
              </a:extLst>
            </p:cNvPr>
            <p:cNvSpPr txBox="1"/>
            <p:nvPr/>
          </p:nvSpPr>
          <p:spPr>
            <a:xfrm>
              <a:off x="7064757" y="3506981"/>
              <a:ext cx="2824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r</a:t>
              </a:r>
              <a:endParaRPr lang="en-CA" sz="2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63B62C1-227B-4D2A-BF39-0B6882E0C575}"/>
              </a:ext>
            </a:extLst>
          </p:cNvPr>
          <p:cNvSpPr/>
          <p:nvPr/>
        </p:nvSpPr>
        <p:spPr>
          <a:xfrm rot="19504803">
            <a:off x="6429871" y="2337022"/>
            <a:ext cx="1743739" cy="3201693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929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We have a vector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constraints are</a:t>
            </a:r>
          </a:p>
          <a:p>
            <a:pPr algn="l"/>
            <a:r>
              <a:rPr lang="en-US" sz="2000" dirty="0">
                <a:latin typeface="Albany"/>
              </a:rPr>
              <a:t>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u="sng" dirty="0">
                <a:latin typeface="Albany"/>
              </a:rPr>
              <a:t>Rounding procedure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dirty="0">
                <a:latin typeface="Albany"/>
              </a:rPr>
              <a:t>Set a threshold t &gt; 0</a:t>
            </a:r>
          </a:p>
          <a:p>
            <a:pPr algn="l"/>
            <a:r>
              <a:rPr lang="en-US" sz="2000" dirty="0">
                <a:latin typeface="Albany"/>
              </a:rPr>
              <a:t>Choose a random vector </a:t>
            </a:r>
            <a:r>
              <a:rPr lang="en-US" sz="2000" dirty="0" err="1">
                <a:latin typeface="Albany"/>
              </a:rPr>
              <a:t>r∈R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 according to (N(0,1))</a:t>
            </a:r>
            <a:r>
              <a:rPr lang="en-US" sz="2000" baseline="30000" dirty="0">
                <a:latin typeface="Albany"/>
              </a:rPr>
              <a:t>n</a:t>
            </a:r>
          </a:p>
          <a:p>
            <a:pPr algn="l"/>
            <a:r>
              <a:rPr lang="en-US" sz="2000" dirty="0">
                <a:latin typeface="Albany"/>
              </a:rPr>
              <a:t>Let S’ = {v ∈V : &lt;</a:t>
            </a:r>
            <a:r>
              <a:rPr lang="en-US" sz="2000" dirty="0" err="1">
                <a:latin typeface="Albany"/>
              </a:rPr>
              <a:t>r,x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>
                <a:latin typeface="Albany"/>
              </a:rPr>
              <a:t>&gt; </a:t>
            </a:r>
            <a:r>
              <a:rPr lang="en-US" sz="2000" dirty="0"/>
              <a:t>≥ t</a:t>
            </a:r>
            <a:r>
              <a:rPr lang="en-US" sz="2000" dirty="0">
                <a:latin typeface="Albany"/>
              </a:rPr>
              <a:t>}</a:t>
            </a:r>
          </a:p>
          <a:p>
            <a:pPr algn="l"/>
            <a:r>
              <a:rPr lang="en-US" sz="2000" dirty="0">
                <a:latin typeface="Albany"/>
              </a:rPr>
              <a:t>Let S = {v ∈ S’ : v has no neighbors in S’}</a:t>
            </a:r>
          </a:p>
          <a:p>
            <a:pPr algn="l"/>
            <a:endParaRPr lang="en-US" sz="2000" dirty="0">
              <a:latin typeface="Albany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2B984C-26C8-4A9B-80AF-A2742E36B207}"/>
              </a:ext>
            </a:extLst>
          </p:cNvPr>
          <p:cNvGrpSpPr/>
          <p:nvPr/>
        </p:nvGrpSpPr>
        <p:grpSpPr>
          <a:xfrm>
            <a:off x="7230080" y="2177372"/>
            <a:ext cx="2156111" cy="2153248"/>
            <a:chOff x="7419530" y="5189499"/>
            <a:chExt cx="2156111" cy="21532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2D8736-ED18-433A-9B05-6034A9E05547}"/>
                </a:ext>
              </a:extLst>
            </p:cNvPr>
            <p:cNvSpPr/>
            <p:nvPr/>
          </p:nvSpPr>
          <p:spPr>
            <a:xfrm>
              <a:off x="7422392" y="6050413"/>
              <a:ext cx="2153249" cy="431421"/>
            </a:xfrm>
            <a:prstGeom prst="ellipse">
              <a:avLst/>
            </a:prstGeom>
            <a:gradFill>
              <a:gsLst>
                <a:gs pos="0">
                  <a:schemeClr val="accent1">
                    <a:lumMod val="110000"/>
                    <a:satMod val="105000"/>
                    <a:tint val="67000"/>
                    <a:alpha val="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66C2F8-7DF9-42D9-8CFC-FA018E45907D}"/>
                </a:ext>
              </a:extLst>
            </p:cNvPr>
            <p:cNvGrpSpPr/>
            <p:nvPr/>
          </p:nvGrpSpPr>
          <p:grpSpPr>
            <a:xfrm>
              <a:off x="7419530" y="5189499"/>
              <a:ext cx="2153248" cy="2153248"/>
              <a:chOff x="5715832" y="4983884"/>
              <a:chExt cx="2153248" cy="215324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6383BC9-E1D1-452C-840D-7C6BEDEF5F6F}"/>
                  </a:ext>
                </a:extLst>
              </p:cNvPr>
              <p:cNvSpPr/>
              <p:nvPr/>
            </p:nvSpPr>
            <p:spPr>
              <a:xfrm>
                <a:off x="5715832" y="4983884"/>
                <a:ext cx="2153248" cy="2153248"/>
              </a:xfrm>
              <a:prstGeom prst="ellipse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FD3D803-6419-4622-AD1D-711B0F2572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10862" y="5995152"/>
                <a:ext cx="372393" cy="526771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9B3C1F0-3B74-47C0-B816-A9836D55A1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90468" y="6017483"/>
                <a:ext cx="946976" cy="177882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6B6FC38-B85F-463D-BD8B-C1FE9CF92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1902" y="6010494"/>
                <a:ext cx="935027" cy="199876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7F36C68-5A4B-4E9C-9547-7B5498C06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0306" y="6032823"/>
                <a:ext cx="540510" cy="983647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6CCDD01-2920-4051-A84C-2B5104F0E4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3884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095999F-33E4-4FDB-879D-53AEB3DAAD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5957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8C1AB54-6F24-41A7-8827-BFFF91AEF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2456" y="5625988"/>
                <a:ext cx="396959" cy="369164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B206D-AF19-4F85-BF43-A64F287E7575}"/>
              </a:ext>
            </a:extLst>
          </p:cNvPr>
          <p:cNvGrpSpPr/>
          <p:nvPr/>
        </p:nvGrpSpPr>
        <p:grpSpPr>
          <a:xfrm>
            <a:off x="7064757" y="3226312"/>
            <a:ext cx="1197469" cy="711556"/>
            <a:chOff x="7064757" y="3226312"/>
            <a:chExt cx="1197469" cy="71155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1DFF472-7DE1-4B14-9A22-D40F4AE01C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4716" y="3226312"/>
              <a:ext cx="957510" cy="63674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76B602-78E5-42F7-963F-1A34E9145999}"/>
                </a:ext>
              </a:extLst>
            </p:cNvPr>
            <p:cNvSpPr txBox="1"/>
            <p:nvPr/>
          </p:nvSpPr>
          <p:spPr>
            <a:xfrm>
              <a:off x="7064757" y="3506981"/>
              <a:ext cx="2824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r</a:t>
              </a:r>
              <a:endParaRPr lang="en-CA" sz="2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A3A80786-9083-4A04-8E8C-2C63BA05E08E}"/>
              </a:ext>
            </a:extLst>
          </p:cNvPr>
          <p:cNvSpPr/>
          <p:nvPr/>
        </p:nvSpPr>
        <p:spPr>
          <a:xfrm>
            <a:off x="504984" y="6202802"/>
            <a:ext cx="3439398" cy="509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Clearly S is an independent set</a:t>
            </a: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22E22E55-7E33-427D-99A8-E47556B4D446}"/>
              </a:ext>
            </a:extLst>
          </p:cNvPr>
          <p:cNvSpPr/>
          <p:nvPr/>
        </p:nvSpPr>
        <p:spPr>
          <a:xfrm>
            <a:off x="6677572" y="4397068"/>
            <a:ext cx="2898069" cy="60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How should we choose t?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F0F9AF7E-A658-4B77-B90C-FDABA5B0A2CA}"/>
              </a:ext>
            </a:extLst>
          </p:cNvPr>
          <p:cNvSpPr/>
          <p:nvPr/>
        </p:nvSpPr>
        <p:spPr>
          <a:xfrm>
            <a:off x="5693143" y="5103726"/>
            <a:ext cx="4137862" cy="60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If t is too large, then S’ will be empty</a:t>
            </a: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4AF8843E-B22E-409D-AB99-D0D44F86013D}"/>
              </a:ext>
            </a:extLst>
          </p:cNvPr>
          <p:cNvSpPr/>
          <p:nvPr/>
        </p:nvSpPr>
        <p:spPr>
          <a:xfrm>
            <a:off x="5691922" y="5811228"/>
            <a:ext cx="4137862" cy="60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If t is too small, then vertices in S’ will have may neighbors</a:t>
            </a:r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ABE6B103-F699-4058-BA65-3083372F93B0}"/>
              </a:ext>
            </a:extLst>
          </p:cNvPr>
          <p:cNvSpPr/>
          <p:nvPr/>
        </p:nvSpPr>
        <p:spPr>
          <a:xfrm>
            <a:off x="5652793" y="6592804"/>
            <a:ext cx="4137862" cy="60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We need to choose t that is just right</a:t>
            </a:r>
          </a:p>
        </p:txBody>
      </p:sp>
    </p:spTree>
    <p:extLst>
      <p:ext uri="{BB962C8B-B14F-4D97-AF65-F5344CB8AC3E}">
        <p14:creationId xmlns:p14="http://schemas.microsoft.com/office/powerpoint/2010/main" val="352234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Detour to Normal distribution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Q</a:t>
                </a:r>
                <a:r>
                  <a:rPr lang="en-US" sz="2000" dirty="0">
                    <a:latin typeface="Albany"/>
                  </a:rPr>
                  <a:t>: How do we sample </a:t>
                </a:r>
                <a:r>
                  <a:rPr lang="en-US" sz="2000" dirty="0" err="1">
                    <a:latin typeface="Albany"/>
                  </a:rPr>
                  <a:t>r∈R</a:t>
                </a:r>
                <a:r>
                  <a:rPr lang="en-US" sz="2000" baseline="30000" dirty="0" err="1">
                    <a:latin typeface="Albany"/>
                  </a:rPr>
                  <a:t>n</a:t>
                </a:r>
                <a:r>
                  <a:rPr lang="en-US" sz="2000" dirty="0">
                    <a:latin typeface="Albany"/>
                  </a:rPr>
                  <a:t>?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A</a:t>
                </a:r>
                <a:r>
                  <a:rPr lang="en-US" sz="2000" dirty="0">
                    <a:latin typeface="Albany"/>
                  </a:rPr>
                  <a:t>: We sample r</a:t>
                </a:r>
                <a:r>
                  <a:rPr lang="en-US" sz="2000" baseline="-25000" dirty="0">
                    <a:latin typeface="Albany"/>
                  </a:rPr>
                  <a:t>1</a:t>
                </a:r>
                <a:r>
                  <a:rPr lang="en-US" sz="2000" dirty="0">
                    <a:latin typeface="Albany"/>
                  </a:rPr>
                  <a:t>,r</a:t>
                </a:r>
                <a:r>
                  <a:rPr lang="en-US" sz="2000" baseline="-25000" dirty="0">
                    <a:latin typeface="Albany"/>
                  </a:rPr>
                  <a:t>2</a:t>
                </a:r>
                <a:r>
                  <a:rPr lang="en-US" sz="2000" dirty="0">
                    <a:latin typeface="Albany"/>
                  </a:rPr>
                  <a:t>…</a:t>
                </a:r>
                <a:r>
                  <a:rPr lang="en-US" sz="2000" dirty="0" err="1">
                    <a:latin typeface="Albany"/>
                  </a:rPr>
                  <a:t>r</a:t>
                </a:r>
                <a:r>
                  <a:rPr lang="en-US" sz="2000" baseline="-25000" dirty="0" err="1">
                    <a:latin typeface="Albany"/>
                  </a:rPr>
                  <a:t>n</a:t>
                </a:r>
                <a:r>
                  <a:rPr lang="en-US" sz="2000" dirty="0" err="1">
                    <a:latin typeface="Albany"/>
                  </a:rPr>
                  <a:t>~N</a:t>
                </a:r>
                <a:r>
                  <a:rPr lang="en-US" sz="2000" dirty="0">
                    <a:latin typeface="Albany"/>
                  </a:rPr>
                  <a:t>(0,1) independently, and let r = (r</a:t>
                </a:r>
                <a:r>
                  <a:rPr lang="en-US" sz="2000" baseline="-25000" dirty="0">
                    <a:latin typeface="Albany"/>
                  </a:rPr>
                  <a:t>1</a:t>
                </a:r>
                <a:r>
                  <a:rPr lang="en-US" sz="2000" dirty="0">
                    <a:latin typeface="Albany"/>
                  </a:rPr>
                  <a:t>,r</a:t>
                </a:r>
                <a:r>
                  <a:rPr lang="en-US" sz="2000" baseline="-25000" dirty="0">
                    <a:latin typeface="Albany"/>
                  </a:rPr>
                  <a:t>2</a:t>
                </a:r>
                <a:r>
                  <a:rPr lang="en-US" sz="2000" dirty="0">
                    <a:latin typeface="Albany"/>
                  </a:rPr>
                  <a:t>…</a:t>
                </a:r>
                <a:r>
                  <a:rPr lang="en-US" sz="2000" dirty="0" err="1">
                    <a:latin typeface="Albany"/>
                  </a:rPr>
                  <a:t>r</a:t>
                </a:r>
                <a:r>
                  <a:rPr lang="en-US" sz="2000" baseline="-25000" dirty="0" err="1">
                    <a:latin typeface="Albany"/>
                  </a:rPr>
                  <a:t>n</a:t>
                </a:r>
                <a:r>
                  <a:rPr lang="en-US" sz="2000" dirty="0">
                    <a:latin typeface="Albany"/>
                  </a:rPr>
                  <a:t>).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Fact1</a:t>
                </a:r>
                <a:r>
                  <a:rPr lang="en-US" sz="2000" dirty="0">
                    <a:latin typeface="Albany"/>
                  </a:rPr>
                  <a:t>: The distribution of r is spherically symmetric.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The pdf of N(0,1)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algn="l"/>
                <a:r>
                  <a:rPr lang="en-US" sz="2000" dirty="0">
                    <a:latin typeface="Albany"/>
                  </a:rPr>
                  <a:t>That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That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endParaRPr lang="en-US" sz="2000" dirty="0">
                  <a:latin typeface="Albany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A7C71910-DCDD-46C3-A688-3B176DC88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504" y="5512483"/>
            <a:ext cx="3832495" cy="17501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7325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Detour to Normal distribution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Fact</a:t>
                </a:r>
                <a:r>
                  <a:rPr lang="en-US" sz="2000" dirty="0">
                    <a:latin typeface="Albany"/>
                  </a:rPr>
                  <a:t>: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ctr"/>
                <a:r>
                  <a:rPr lang="en-US" sz="2000" dirty="0">
                    <a:latin typeface="Albany"/>
                  </a:rPr>
                  <a:t>Then for t&gt;0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In particular, for t&gt;1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Therefore, we have</a:t>
                </a:r>
                <a:endParaRPr lang="en-US" sz="20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000" dirty="0">
                    <a:latin typeface="Albany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Albany"/>
                  </a:rPr>
                  <a:t>).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A7C71910-DCDD-46C3-A688-3B176DC88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675" y="5189633"/>
            <a:ext cx="4050524" cy="18497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62438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Back to 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SDP</a:t>
            </a:r>
            <a:r>
              <a:rPr lang="en-US" sz="2000" dirty="0">
                <a:latin typeface="Albany"/>
              </a:rPr>
              <a:t>: We have a vector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 constraints are</a:t>
            </a:r>
          </a:p>
          <a:p>
            <a:pPr algn="l"/>
            <a:r>
              <a:rPr lang="en-US" sz="2000" dirty="0">
                <a:latin typeface="Albany"/>
              </a:rPr>
              <a:t>	 ||x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||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 for each vertex 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.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	&lt;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 err="1">
                <a:latin typeface="Albany"/>
              </a:rPr>
              <a:t>,x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&gt; = -0.5 for each vertex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u="sng" dirty="0">
                <a:latin typeface="Albany"/>
              </a:rPr>
              <a:t>Rounding procedure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dirty="0">
                <a:latin typeface="Albany"/>
              </a:rPr>
              <a:t>Set a threshold t &gt; 0</a:t>
            </a:r>
          </a:p>
          <a:p>
            <a:pPr algn="l"/>
            <a:r>
              <a:rPr lang="en-US" sz="2000" dirty="0">
                <a:latin typeface="Albany"/>
              </a:rPr>
              <a:t>Choose a random vector </a:t>
            </a:r>
            <a:r>
              <a:rPr lang="en-US" sz="2000" dirty="0" err="1">
                <a:latin typeface="Albany"/>
              </a:rPr>
              <a:t>r∈R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 according to (N(0,1))</a:t>
            </a:r>
            <a:r>
              <a:rPr lang="en-US" sz="2000" baseline="30000" dirty="0">
                <a:latin typeface="Albany"/>
              </a:rPr>
              <a:t>n</a:t>
            </a:r>
          </a:p>
          <a:p>
            <a:pPr algn="l"/>
            <a:r>
              <a:rPr lang="en-US" sz="2000" dirty="0">
                <a:latin typeface="Albany"/>
              </a:rPr>
              <a:t>Let S’ = {v ∈V : &lt;</a:t>
            </a:r>
            <a:r>
              <a:rPr lang="en-US" sz="2000" dirty="0" err="1">
                <a:latin typeface="Albany"/>
              </a:rPr>
              <a:t>r,x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>
                <a:latin typeface="Albany"/>
              </a:rPr>
              <a:t>&gt; </a:t>
            </a:r>
            <a:r>
              <a:rPr lang="en-US" sz="2000" dirty="0"/>
              <a:t>≥ t</a:t>
            </a:r>
            <a:r>
              <a:rPr lang="en-US" sz="2000" dirty="0">
                <a:latin typeface="Albany"/>
              </a:rPr>
              <a:t>}</a:t>
            </a:r>
          </a:p>
          <a:p>
            <a:pPr algn="l"/>
            <a:r>
              <a:rPr lang="en-US" sz="2000" dirty="0">
                <a:latin typeface="Albany"/>
              </a:rPr>
              <a:t>Let S = {v ∈ S’ : v has no neighbors in S’}</a:t>
            </a:r>
          </a:p>
          <a:p>
            <a:pPr algn="l"/>
            <a:endParaRPr lang="en-US" sz="2000" dirty="0">
              <a:latin typeface="Albany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2B984C-26C8-4A9B-80AF-A2742E36B207}"/>
              </a:ext>
            </a:extLst>
          </p:cNvPr>
          <p:cNvGrpSpPr/>
          <p:nvPr/>
        </p:nvGrpSpPr>
        <p:grpSpPr>
          <a:xfrm>
            <a:off x="7230080" y="2177372"/>
            <a:ext cx="2156111" cy="2153248"/>
            <a:chOff x="7419530" y="5189499"/>
            <a:chExt cx="2156111" cy="21532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2D8736-ED18-433A-9B05-6034A9E05547}"/>
                </a:ext>
              </a:extLst>
            </p:cNvPr>
            <p:cNvSpPr/>
            <p:nvPr/>
          </p:nvSpPr>
          <p:spPr>
            <a:xfrm>
              <a:off x="7422392" y="6050413"/>
              <a:ext cx="2153249" cy="431421"/>
            </a:xfrm>
            <a:prstGeom prst="ellipse">
              <a:avLst/>
            </a:prstGeom>
            <a:gradFill>
              <a:gsLst>
                <a:gs pos="0">
                  <a:schemeClr val="accent1">
                    <a:lumMod val="110000"/>
                    <a:satMod val="105000"/>
                    <a:tint val="67000"/>
                    <a:alpha val="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66C2F8-7DF9-42D9-8CFC-FA018E45907D}"/>
                </a:ext>
              </a:extLst>
            </p:cNvPr>
            <p:cNvGrpSpPr/>
            <p:nvPr/>
          </p:nvGrpSpPr>
          <p:grpSpPr>
            <a:xfrm>
              <a:off x="7419530" y="5189499"/>
              <a:ext cx="2153248" cy="2153248"/>
              <a:chOff x="5715832" y="4983884"/>
              <a:chExt cx="2153248" cy="215324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6383BC9-E1D1-452C-840D-7C6BEDEF5F6F}"/>
                  </a:ext>
                </a:extLst>
              </p:cNvPr>
              <p:cNvSpPr/>
              <p:nvPr/>
            </p:nvSpPr>
            <p:spPr>
              <a:xfrm>
                <a:off x="5715832" y="4983884"/>
                <a:ext cx="2153248" cy="2153248"/>
              </a:xfrm>
              <a:prstGeom prst="ellipse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FD3D803-6419-4622-AD1D-711B0F2572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10862" y="5995152"/>
                <a:ext cx="372393" cy="526771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9B3C1F0-3B74-47C0-B816-A9836D55A1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90468" y="6017483"/>
                <a:ext cx="946976" cy="177882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6B6FC38-B85F-463D-BD8B-C1FE9CF92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1902" y="6010494"/>
                <a:ext cx="935027" cy="199876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7F36C68-5A4B-4E9C-9547-7B5498C06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0306" y="6032823"/>
                <a:ext cx="540510" cy="983647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6CCDD01-2920-4051-A84C-2B5104F0E4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3884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095999F-33E4-4FDB-879D-53AEB3DAAD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5957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8C1AB54-6F24-41A7-8827-BFFF91AEF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2456" y="5625988"/>
                <a:ext cx="396959" cy="369164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B206D-AF19-4F85-BF43-A64F287E7575}"/>
              </a:ext>
            </a:extLst>
          </p:cNvPr>
          <p:cNvGrpSpPr/>
          <p:nvPr/>
        </p:nvGrpSpPr>
        <p:grpSpPr>
          <a:xfrm>
            <a:off x="7064757" y="3226312"/>
            <a:ext cx="1197469" cy="711556"/>
            <a:chOff x="7064757" y="3226312"/>
            <a:chExt cx="1197469" cy="71155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1DFF472-7DE1-4B14-9A22-D40F4AE01C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4716" y="3226312"/>
              <a:ext cx="957510" cy="63674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76B602-78E5-42F7-963F-1A34E9145999}"/>
                </a:ext>
              </a:extLst>
            </p:cNvPr>
            <p:cNvSpPr txBox="1"/>
            <p:nvPr/>
          </p:nvSpPr>
          <p:spPr>
            <a:xfrm>
              <a:off x="7064757" y="3506981"/>
              <a:ext cx="2824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r</a:t>
              </a:r>
              <a:endParaRPr lang="en-CA" sz="2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A3A80786-9083-4A04-8E8C-2C63BA05E08E}"/>
              </a:ext>
            </a:extLst>
          </p:cNvPr>
          <p:cNvSpPr/>
          <p:nvPr/>
        </p:nvSpPr>
        <p:spPr>
          <a:xfrm>
            <a:off x="504984" y="6202802"/>
            <a:ext cx="3439398" cy="509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Clearly S is an independent set</a:t>
            </a: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22E22E55-7E33-427D-99A8-E47556B4D446}"/>
              </a:ext>
            </a:extLst>
          </p:cNvPr>
          <p:cNvSpPr/>
          <p:nvPr/>
        </p:nvSpPr>
        <p:spPr>
          <a:xfrm>
            <a:off x="6677572" y="4397068"/>
            <a:ext cx="2898069" cy="60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How should we choose t?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F0F9AF7E-A658-4B77-B90C-FDABA5B0A2CA}"/>
              </a:ext>
            </a:extLst>
          </p:cNvPr>
          <p:cNvSpPr/>
          <p:nvPr/>
        </p:nvSpPr>
        <p:spPr>
          <a:xfrm>
            <a:off x="5693143" y="5103726"/>
            <a:ext cx="4137862" cy="60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If t is too large, then S’ will be empty</a:t>
            </a: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4AF8843E-B22E-409D-AB99-D0D44F86013D}"/>
              </a:ext>
            </a:extLst>
          </p:cNvPr>
          <p:cNvSpPr/>
          <p:nvPr/>
        </p:nvSpPr>
        <p:spPr>
          <a:xfrm>
            <a:off x="5691922" y="5811228"/>
            <a:ext cx="4137862" cy="60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If t is too small, then vertices in S’ will have may neighbors</a:t>
            </a:r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ABE6B103-F699-4058-BA65-3083372F93B0}"/>
              </a:ext>
            </a:extLst>
          </p:cNvPr>
          <p:cNvSpPr/>
          <p:nvPr/>
        </p:nvSpPr>
        <p:spPr>
          <a:xfrm>
            <a:off x="5652793" y="6592804"/>
            <a:ext cx="4137862" cy="60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We need to choose t that is just right</a:t>
            </a:r>
          </a:p>
        </p:txBody>
      </p:sp>
    </p:spTree>
    <p:extLst>
      <p:ext uri="{BB962C8B-B14F-4D97-AF65-F5344CB8AC3E}">
        <p14:creationId xmlns:p14="http://schemas.microsoft.com/office/powerpoint/2010/main" val="267752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Back to 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Rounding procedure</a:t>
                </a:r>
                <a:r>
                  <a:rPr lang="en-US" sz="2000" dirty="0">
                    <a:latin typeface="Albany"/>
                  </a:rPr>
                  <a:t>: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Set a threshold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lbany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Choose a random vector </a:t>
                </a:r>
                <a:r>
                  <a:rPr lang="en-US" sz="2000" dirty="0" err="1">
                    <a:latin typeface="Albany"/>
                  </a:rPr>
                  <a:t>r∈R</a:t>
                </a:r>
                <a:r>
                  <a:rPr lang="en-US" sz="2000" baseline="30000" dirty="0" err="1">
                    <a:latin typeface="Albany"/>
                  </a:rPr>
                  <a:t>n</a:t>
                </a:r>
                <a:r>
                  <a:rPr lang="en-US" sz="2000" dirty="0">
                    <a:latin typeface="Albany"/>
                  </a:rPr>
                  <a:t> according to (N(0,1))</a:t>
                </a:r>
                <a:r>
                  <a:rPr lang="en-US" sz="2000" baseline="30000" dirty="0">
                    <a:latin typeface="Albany"/>
                  </a:rPr>
                  <a:t>n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Let S’ = {v ∈V : &lt;</a:t>
                </a:r>
                <a:r>
                  <a:rPr lang="en-US" sz="2000" dirty="0" err="1">
                    <a:latin typeface="Albany"/>
                  </a:rPr>
                  <a:t>r,x</a:t>
                </a:r>
                <a:r>
                  <a:rPr lang="en-US" sz="2000" baseline="-25000" dirty="0" err="1">
                    <a:latin typeface="Albany"/>
                  </a:rPr>
                  <a:t>v</a:t>
                </a:r>
                <a:r>
                  <a:rPr lang="en-US" sz="2000" dirty="0">
                    <a:latin typeface="Albany"/>
                  </a:rPr>
                  <a:t>&gt; </a:t>
                </a:r>
                <a:r>
                  <a:rPr lang="en-US" sz="2000" dirty="0"/>
                  <a:t>≥ t</a:t>
                </a:r>
                <a:r>
                  <a:rPr lang="en-US" sz="2000" dirty="0">
                    <a:latin typeface="Albany"/>
                  </a:rPr>
                  <a:t>}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Let S = {v ∈ S’ : v has no neighbors in S’}</a:t>
                </a:r>
              </a:p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Note that the expected size of S’ is equal to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&gt; 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This is a good start. Next, we need to make sure that S is also not too small.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 b="-11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F2B984C-26C8-4A9B-80AF-A2742E36B207}"/>
              </a:ext>
            </a:extLst>
          </p:cNvPr>
          <p:cNvGrpSpPr/>
          <p:nvPr/>
        </p:nvGrpSpPr>
        <p:grpSpPr>
          <a:xfrm>
            <a:off x="7722171" y="2710248"/>
            <a:ext cx="2156111" cy="2153248"/>
            <a:chOff x="7419530" y="5189499"/>
            <a:chExt cx="2156111" cy="21532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2D8736-ED18-433A-9B05-6034A9E05547}"/>
                </a:ext>
              </a:extLst>
            </p:cNvPr>
            <p:cNvSpPr/>
            <p:nvPr/>
          </p:nvSpPr>
          <p:spPr>
            <a:xfrm>
              <a:off x="7422392" y="6050413"/>
              <a:ext cx="2153249" cy="431421"/>
            </a:xfrm>
            <a:prstGeom prst="ellipse">
              <a:avLst/>
            </a:prstGeom>
            <a:gradFill>
              <a:gsLst>
                <a:gs pos="0">
                  <a:schemeClr val="accent1">
                    <a:lumMod val="110000"/>
                    <a:satMod val="105000"/>
                    <a:tint val="67000"/>
                    <a:alpha val="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66C2F8-7DF9-42D9-8CFC-FA018E45907D}"/>
                </a:ext>
              </a:extLst>
            </p:cNvPr>
            <p:cNvGrpSpPr/>
            <p:nvPr/>
          </p:nvGrpSpPr>
          <p:grpSpPr>
            <a:xfrm>
              <a:off x="7419530" y="5189499"/>
              <a:ext cx="2153248" cy="2153248"/>
              <a:chOff x="5715832" y="4983884"/>
              <a:chExt cx="2153248" cy="215324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6383BC9-E1D1-452C-840D-7C6BEDEF5F6F}"/>
                  </a:ext>
                </a:extLst>
              </p:cNvPr>
              <p:cNvSpPr/>
              <p:nvPr/>
            </p:nvSpPr>
            <p:spPr>
              <a:xfrm>
                <a:off x="5715832" y="4983884"/>
                <a:ext cx="2153248" cy="2153248"/>
              </a:xfrm>
              <a:prstGeom prst="ellipse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FD3D803-6419-4622-AD1D-711B0F2572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10862" y="5995152"/>
                <a:ext cx="372393" cy="526771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9B3C1F0-3B74-47C0-B816-A9836D55A1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90468" y="6017483"/>
                <a:ext cx="946976" cy="177882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6B6FC38-B85F-463D-BD8B-C1FE9CF92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1902" y="6010494"/>
                <a:ext cx="935027" cy="199876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7F36C68-5A4B-4E9C-9547-7B5498C06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0306" y="6032823"/>
                <a:ext cx="540510" cy="983647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6CCDD01-2920-4051-A84C-2B5104F0E4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3884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095999F-33E4-4FDB-879D-53AEB3DAAD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3498" y="4985957"/>
                <a:ext cx="36808" cy="1011270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8C1AB54-6F24-41A7-8827-BFFF91AEF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2456" y="5625988"/>
                <a:ext cx="396959" cy="369164"/>
              </a:xfrm>
              <a:prstGeom prst="straightConnector1">
                <a:avLst/>
              </a:prstGeom>
              <a:ln w="38100">
                <a:solidFill>
                  <a:srgbClr val="1E01AF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B206D-AF19-4F85-BF43-A64F287E7575}"/>
              </a:ext>
            </a:extLst>
          </p:cNvPr>
          <p:cNvGrpSpPr/>
          <p:nvPr/>
        </p:nvGrpSpPr>
        <p:grpSpPr>
          <a:xfrm>
            <a:off x="7518688" y="3769657"/>
            <a:ext cx="1197469" cy="711556"/>
            <a:chOff x="7064757" y="3226312"/>
            <a:chExt cx="1197469" cy="71155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1DFF472-7DE1-4B14-9A22-D40F4AE01C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4716" y="3226312"/>
              <a:ext cx="957510" cy="63674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76B602-78E5-42F7-963F-1A34E9145999}"/>
                </a:ext>
              </a:extLst>
            </p:cNvPr>
            <p:cNvSpPr txBox="1"/>
            <p:nvPr/>
          </p:nvSpPr>
          <p:spPr>
            <a:xfrm>
              <a:off x="7064757" y="3506981"/>
              <a:ext cx="2824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r</a:t>
              </a:r>
              <a:endParaRPr lang="en-CA" sz="2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F0E24CEB-36BB-419F-8383-A68E495F03AE}"/>
              </a:ext>
            </a:extLst>
          </p:cNvPr>
          <p:cNvSpPr/>
          <p:nvPr/>
        </p:nvSpPr>
        <p:spPr>
          <a:xfrm>
            <a:off x="6072290" y="4863496"/>
            <a:ext cx="2898069" cy="602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By symmetry of r, we may assume that x</a:t>
            </a:r>
            <a:r>
              <a:rPr lang="en-US" sz="2000" baseline="-25000" dirty="0"/>
              <a:t>v</a:t>
            </a:r>
            <a:r>
              <a:rPr lang="en-US" sz="2000" dirty="0"/>
              <a:t>=e</a:t>
            </a:r>
            <a:r>
              <a:rPr lang="en-US" sz="20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1952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Back to 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>
                  <a:spcAft>
                    <a:spcPts val="600"/>
                  </a:spcAft>
                </a:pPr>
                <a:r>
                  <a:rPr lang="en-US" sz="1600" u="sng" dirty="0">
                    <a:latin typeface="Albany"/>
                  </a:rPr>
                  <a:t>Rounding procedure</a:t>
                </a:r>
                <a:r>
                  <a:rPr lang="en-US" sz="1600" dirty="0">
                    <a:latin typeface="Albany"/>
                  </a:rPr>
                  <a:t>: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n-US" sz="1600" dirty="0">
                    <a:latin typeface="Albany"/>
                  </a:rPr>
                  <a:t>Set a threshold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Albany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 b="0" i="1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func>
                                  <m:func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lang="en-US" sz="1600" dirty="0">
                  <a:latin typeface="Albany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en-US" sz="1600" dirty="0">
                    <a:latin typeface="Albany"/>
                  </a:rPr>
                  <a:t>Choose a random vector </a:t>
                </a:r>
                <a:r>
                  <a:rPr lang="en-US" sz="1600" dirty="0" err="1">
                    <a:latin typeface="Albany"/>
                  </a:rPr>
                  <a:t>r∈R</a:t>
                </a:r>
                <a:r>
                  <a:rPr lang="en-US" sz="1600" baseline="30000" dirty="0" err="1">
                    <a:latin typeface="Albany"/>
                  </a:rPr>
                  <a:t>n</a:t>
                </a:r>
                <a:r>
                  <a:rPr lang="en-US" sz="1600" dirty="0">
                    <a:latin typeface="Albany"/>
                  </a:rPr>
                  <a:t> according to (N(0,1))</a:t>
                </a:r>
                <a:r>
                  <a:rPr lang="en-US" sz="1600" baseline="30000" dirty="0">
                    <a:latin typeface="Albany"/>
                  </a:rPr>
                  <a:t>n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n-US" sz="1600" dirty="0">
                    <a:latin typeface="Albany"/>
                  </a:rPr>
                  <a:t>Let S’ = {v ∈V : &lt;</a:t>
                </a:r>
                <a:r>
                  <a:rPr lang="en-US" sz="1600" dirty="0" err="1">
                    <a:latin typeface="Albany"/>
                  </a:rPr>
                  <a:t>r,x</a:t>
                </a:r>
                <a:r>
                  <a:rPr lang="en-US" sz="1600" baseline="-25000" dirty="0" err="1">
                    <a:latin typeface="Albany"/>
                  </a:rPr>
                  <a:t>v</a:t>
                </a:r>
                <a:r>
                  <a:rPr lang="en-US" sz="1600" dirty="0">
                    <a:latin typeface="Albany"/>
                  </a:rPr>
                  <a:t>&gt; </a:t>
                </a:r>
                <a:r>
                  <a:rPr lang="en-US" sz="1600" dirty="0"/>
                  <a:t>≥ t</a:t>
                </a:r>
                <a:r>
                  <a:rPr lang="en-US" sz="1600" dirty="0">
                    <a:latin typeface="Albany"/>
                  </a:rPr>
                  <a:t>}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n-US" sz="1600" dirty="0">
                    <a:latin typeface="Albany"/>
                  </a:rPr>
                  <a:t>Let S = {v ∈ S’ : v has no neighbors in S’}</a:t>
                </a:r>
                <a:br>
                  <a:rPr lang="en-US" sz="1600" dirty="0">
                    <a:latin typeface="Albany"/>
                  </a:rPr>
                </a:br>
                <a:endParaRPr lang="en-US" sz="16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Claim</a:t>
                </a:r>
                <a:r>
                  <a:rPr lang="en-US" sz="2000" dirty="0">
                    <a:latin typeface="Albany"/>
                  </a:rPr>
                  <a:t>: |S| &gt; |S’|/2 in expectation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Indeed, fix </a:t>
                </a:r>
                <a:r>
                  <a:rPr lang="en-US" sz="2000" dirty="0" err="1">
                    <a:latin typeface="Albany"/>
                  </a:rPr>
                  <a:t>v∈S</a:t>
                </a:r>
                <a:r>
                  <a:rPr lang="en-US" sz="2000" dirty="0">
                    <a:latin typeface="Albany"/>
                  </a:rPr>
                  <a:t>’. Then </a:t>
                </a:r>
                <a:r>
                  <a:rPr lang="en-US" sz="2000" dirty="0" err="1">
                    <a:latin typeface="Albany"/>
                  </a:rPr>
                  <a:t>Pr</a:t>
                </a:r>
                <a:r>
                  <a:rPr lang="en-US" sz="2000" dirty="0">
                    <a:latin typeface="Albany"/>
                  </a:rPr>
                  <a:t>[</a:t>
                </a:r>
                <a:r>
                  <a:rPr lang="en-US" sz="2000" dirty="0" err="1">
                    <a:latin typeface="Albany"/>
                  </a:rPr>
                  <a:t>v∉S|v∈S</a:t>
                </a:r>
                <a:r>
                  <a:rPr lang="en-US" sz="2000" dirty="0">
                    <a:latin typeface="Albany"/>
                  </a:rPr>
                  <a:t>’]≤∑</a:t>
                </a:r>
                <a:r>
                  <a:rPr lang="en-US" sz="2000" baseline="-25000" dirty="0">
                    <a:latin typeface="Albany"/>
                  </a:rPr>
                  <a:t>(</a:t>
                </a:r>
                <a:r>
                  <a:rPr lang="en-US" sz="2000" baseline="-25000" dirty="0" err="1">
                    <a:latin typeface="Albany"/>
                  </a:rPr>
                  <a:t>u,v</a:t>
                </a:r>
                <a:r>
                  <a:rPr lang="en-US" sz="2000" baseline="-25000" dirty="0">
                    <a:latin typeface="Albany"/>
                  </a:rPr>
                  <a:t>)∈</a:t>
                </a:r>
                <a:r>
                  <a:rPr lang="en-US" sz="2000" baseline="-25000" dirty="0" err="1">
                    <a:latin typeface="Albany"/>
                  </a:rPr>
                  <a:t>E</a:t>
                </a:r>
                <a:r>
                  <a:rPr lang="en-US" sz="2000" dirty="0" err="1">
                    <a:latin typeface="Albany"/>
                  </a:rPr>
                  <a:t>Pr</a:t>
                </a:r>
                <a:r>
                  <a:rPr lang="en-US" sz="2000" dirty="0">
                    <a:latin typeface="Albany"/>
                  </a:rPr>
                  <a:t>[</a:t>
                </a:r>
                <a:r>
                  <a:rPr lang="en-US" sz="2000" dirty="0" err="1">
                    <a:latin typeface="Albany"/>
                  </a:rPr>
                  <a:t>u∈S</a:t>
                </a:r>
                <a:r>
                  <a:rPr lang="en-US" sz="2000" dirty="0">
                    <a:latin typeface="Albany"/>
                  </a:rPr>
                  <a:t>’ | </a:t>
                </a:r>
                <a:r>
                  <a:rPr lang="en-US" sz="2000" dirty="0" err="1">
                    <a:latin typeface="Albany"/>
                  </a:rPr>
                  <a:t>v∈S</a:t>
                </a:r>
                <a:r>
                  <a:rPr lang="en-US" sz="2000" dirty="0">
                    <a:latin typeface="Albany"/>
                  </a:rPr>
                  <a:t>’] 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By spherical invariance, we may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Albany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&gt;≥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&gt;≥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⁡[−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>
                  <a:latin typeface="Albany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408" b="-6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8566C2F8-7DF9-42D9-8CFC-FA018E45907D}"/>
              </a:ext>
            </a:extLst>
          </p:cNvPr>
          <p:cNvGrpSpPr/>
          <p:nvPr/>
        </p:nvGrpSpPr>
        <p:grpSpPr>
          <a:xfrm>
            <a:off x="7377363" y="2741087"/>
            <a:ext cx="2153248" cy="2153248"/>
            <a:chOff x="6141025" y="3070219"/>
            <a:chExt cx="2153248" cy="215324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6383BC9-E1D1-452C-840D-7C6BEDEF5F6F}"/>
                </a:ext>
              </a:extLst>
            </p:cNvPr>
            <p:cNvSpPr/>
            <p:nvPr/>
          </p:nvSpPr>
          <p:spPr>
            <a:xfrm>
              <a:off x="6141025" y="3070219"/>
              <a:ext cx="2153248" cy="2153248"/>
            </a:xfrm>
            <a:prstGeom prst="ellipse">
              <a:avLst/>
            </a:prstGeom>
            <a:solidFill>
              <a:schemeClr val="accent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6B6FC38-B85F-463D-BD8B-C1FE9CF92529}"/>
                </a:ext>
              </a:extLst>
            </p:cNvPr>
            <p:cNvCxnSpPr>
              <a:cxnSpLocks/>
              <a:endCxn id="43" idx="6"/>
            </p:cNvCxnSpPr>
            <p:nvPr/>
          </p:nvCxnSpPr>
          <p:spPr>
            <a:xfrm>
              <a:off x="7217649" y="4146843"/>
              <a:ext cx="1076624" cy="0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095999F-33E4-4FDB-879D-53AEB3DAAD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63653" y="3219391"/>
              <a:ext cx="553996" cy="920674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B206D-AF19-4F85-BF43-A64F287E7575}"/>
              </a:ext>
            </a:extLst>
          </p:cNvPr>
          <p:cNvGrpSpPr/>
          <p:nvPr/>
        </p:nvGrpSpPr>
        <p:grpSpPr>
          <a:xfrm>
            <a:off x="8453987" y="1742173"/>
            <a:ext cx="1416706" cy="2068760"/>
            <a:chOff x="8381340" y="1157552"/>
            <a:chExt cx="1416706" cy="206876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1DFF472-7DE1-4B14-9A22-D40F4AE01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1340" y="1499354"/>
              <a:ext cx="906640" cy="17269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76B602-78E5-42F7-963F-1A34E9145999}"/>
                </a:ext>
              </a:extLst>
            </p:cNvPr>
            <p:cNvSpPr txBox="1"/>
            <p:nvPr/>
          </p:nvSpPr>
          <p:spPr>
            <a:xfrm>
              <a:off x="8992929" y="1157552"/>
              <a:ext cx="8051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r</a:t>
              </a:r>
              <a:endParaRPr lang="en-CA" sz="2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3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Back to 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dirty="0">
                    <a:latin typeface="Albany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lbany"/>
                  </a:rPr>
                  <a:t> </a:t>
                </a:r>
                <a:r>
                  <a:rPr lang="en-US" sz="2000" dirty="0" err="1">
                    <a:latin typeface="Albany"/>
                  </a:rPr>
                  <a:t>s.t.</a:t>
                </a:r>
                <a:r>
                  <a:rPr lang="en-US" sz="2000" dirty="0">
                    <a:latin typeface="Albany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lang="en-US" sz="2000" u="sng" dirty="0">
                  <a:latin typeface="Albany"/>
                </a:endParaRPr>
              </a:p>
              <a:p>
                <a:pPr algn="l"/>
                <a:endParaRPr lang="en-US" sz="2000" u="sng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Claim</a:t>
                </a:r>
                <a:r>
                  <a:rPr lang="en-US" sz="2000" dirty="0">
                    <a:latin typeface="Albany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|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≥0.9|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Proof</a:t>
                </a:r>
                <a:r>
                  <a:rPr lang="en-US" sz="2000" dirty="0">
                    <a:latin typeface="Albany"/>
                  </a:rPr>
                  <a:t>: Fix </a:t>
                </a:r>
                <a:r>
                  <a:rPr lang="en-US" sz="2000" dirty="0" err="1">
                    <a:latin typeface="Albany"/>
                  </a:rPr>
                  <a:t>v∈S</a:t>
                </a:r>
                <a:r>
                  <a:rPr lang="en-US" sz="2000" dirty="0">
                    <a:latin typeface="Albany"/>
                  </a:rPr>
                  <a:t>’. Then </a:t>
                </a:r>
                <a:r>
                  <a:rPr lang="en-US" sz="2000" dirty="0" err="1">
                    <a:latin typeface="Albany"/>
                  </a:rPr>
                  <a:t>Pr</a:t>
                </a:r>
                <a:r>
                  <a:rPr lang="en-US" sz="2000" dirty="0">
                    <a:latin typeface="Albany"/>
                  </a:rPr>
                  <a:t>[</a:t>
                </a:r>
                <a:r>
                  <a:rPr lang="en-US" sz="2000" dirty="0" err="1">
                    <a:latin typeface="Albany"/>
                  </a:rPr>
                  <a:t>v∉S|v∈S</a:t>
                </a:r>
                <a:r>
                  <a:rPr lang="en-US" sz="2000" dirty="0">
                    <a:latin typeface="Albany"/>
                  </a:rPr>
                  <a:t>’] ≤ ∑</a:t>
                </a:r>
                <a:r>
                  <a:rPr lang="en-US" sz="2000" baseline="-25000" dirty="0">
                    <a:latin typeface="Albany"/>
                  </a:rPr>
                  <a:t>(</a:t>
                </a:r>
                <a:r>
                  <a:rPr lang="en-US" sz="2000" baseline="-25000" dirty="0" err="1">
                    <a:latin typeface="Albany"/>
                  </a:rPr>
                  <a:t>u,v</a:t>
                </a:r>
                <a:r>
                  <a:rPr lang="en-US" sz="2000" baseline="-25000" dirty="0">
                    <a:latin typeface="Albany"/>
                  </a:rPr>
                  <a:t>)∈</a:t>
                </a:r>
                <a:r>
                  <a:rPr lang="en-US" sz="2000" baseline="-25000" dirty="0" err="1">
                    <a:latin typeface="Albany"/>
                  </a:rPr>
                  <a:t>E</a:t>
                </a:r>
                <a:r>
                  <a:rPr lang="en-US" sz="2000" dirty="0" err="1">
                    <a:latin typeface="Albany"/>
                  </a:rPr>
                  <a:t>Pr</a:t>
                </a:r>
                <a:r>
                  <a:rPr lang="en-US" sz="2000" dirty="0">
                    <a:latin typeface="Albany"/>
                  </a:rPr>
                  <a:t>[</a:t>
                </a:r>
                <a:r>
                  <a:rPr lang="en-US" sz="2000" dirty="0" err="1">
                    <a:latin typeface="Albany"/>
                  </a:rPr>
                  <a:t>u∈S</a:t>
                </a:r>
                <a:r>
                  <a:rPr lang="en-US" sz="2000" dirty="0">
                    <a:latin typeface="Albany"/>
                  </a:rPr>
                  <a:t>’ | </a:t>
                </a:r>
                <a:r>
                  <a:rPr lang="en-US" sz="2000" dirty="0" err="1">
                    <a:latin typeface="Albany"/>
                  </a:rPr>
                  <a:t>v∈S</a:t>
                </a:r>
                <a:r>
                  <a:rPr lang="en-US" sz="2000" dirty="0">
                    <a:latin typeface="Albany"/>
                  </a:rPr>
                  <a:t>’] 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By spherical invariance, we may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Albany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lbany"/>
                  </a:rPr>
                  <a:t>. Then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𝑑𝑒𝑔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⁡[−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>
                  <a:latin typeface="Albany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&lt;0.1</m:t>
                    </m:r>
                  </m:oMath>
                </a14:m>
                <a:endParaRPr lang="en-US" sz="2000" dirty="0">
                  <a:latin typeface="Albany"/>
                </a:endParaRPr>
              </a:p>
              <a:p>
                <a:pPr algn="l"/>
                <a:endParaRPr lang="en-US" sz="2000" dirty="0">
                  <a:latin typeface="Albany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r="-757" b="-89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8566C2F8-7DF9-42D9-8CFC-FA018E45907D}"/>
              </a:ext>
            </a:extLst>
          </p:cNvPr>
          <p:cNvGrpSpPr/>
          <p:nvPr/>
        </p:nvGrpSpPr>
        <p:grpSpPr>
          <a:xfrm>
            <a:off x="7345465" y="1696325"/>
            <a:ext cx="2153248" cy="2153248"/>
            <a:chOff x="6141025" y="3070219"/>
            <a:chExt cx="2153248" cy="215324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6383BC9-E1D1-452C-840D-7C6BEDEF5F6F}"/>
                </a:ext>
              </a:extLst>
            </p:cNvPr>
            <p:cNvSpPr/>
            <p:nvPr/>
          </p:nvSpPr>
          <p:spPr>
            <a:xfrm>
              <a:off x="6141025" y="3070219"/>
              <a:ext cx="2153248" cy="2153248"/>
            </a:xfrm>
            <a:prstGeom prst="ellipse">
              <a:avLst/>
            </a:prstGeom>
            <a:solidFill>
              <a:schemeClr val="accent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6B6FC38-B85F-463D-BD8B-C1FE9CF92529}"/>
                </a:ext>
              </a:extLst>
            </p:cNvPr>
            <p:cNvCxnSpPr>
              <a:cxnSpLocks/>
              <a:endCxn id="43" idx="6"/>
            </p:cNvCxnSpPr>
            <p:nvPr/>
          </p:nvCxnSpPr>
          <p:spPr>
            <a:xfrm>
              <a:off x="7217649" y="4146843"/>
              <a:ext cx="1076624" cy="0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095999F-33E4-4FDB-879D-53AEB3DAAD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63653" y="3219391"/>
              <a:ext cx="553996" cy="920674"/>
            </a:xfrm>
            <a:prstGeom prst="straightConnector1">
              <a:avLst/>
            </a:prstGeom>
            <a:ln w="38100">
              <a:solidFill>
                <a:srgbClr val="1E01A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B206D-AF19-4F85-BF43-A64F287E7575}"/>
              </a:ext>
            </a:extLst>
          </p:cNvPr>
          <p:cNvGrpSpPr/>
          <p:nvPr/>
        </p:nvGrpSpPr>
        <p:grpSpPr>
          <a:xfrm>
            <a:off x="8422089" y="697411"/>
            <a:ext cx="1416706" cy="2068760"/>
            <a:chOff x="8381340" y="1157552"/>
            <a:chExt cx="1416706" cy="206876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1DFF472-7DE1-4B14-9A22-D40F4AE01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1340" y="1499354"/>
              <a:ext cx="906640" cy="17269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76B602-78E5-42F7-963F-1A34E9145999}"/>
                </a:ext>
              </a:extLst>
            </p:cNvPr>
            <p:cNvSpPr txBox="1"/>
            <p:nvPr/>
          </p:nvSpPr>
          <p:spPr>
            <a:xfrm>
              <a:off x="8992929" y="1157552"/>
              <a:ext cx="8051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r</a:t>
              </a:r>
              <a:endParaRPr lang="en-CA" sz="2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6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Back to finding a large independent 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>
                  <a:spcAft>
                    <a:spcPts val="600"/>
                  </a:spcAft>
                </a:pPr>
                <a:r>
                  <a:rPr lang="en-US" sz="2000" u="sng" dirty="0">
                    <a:latin typeface="Albany"/>
                  </a:rPr>
                  <a:t>Rounding procedure</a:t>
                </a:r>
                <a:r>
                  <a:rPr lang="en-US" sz="2000" dirty="0">
                    <a:latin typeface="Albany"/>
                  </a:rPr>
                  <a:t>: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n-US" sz="2000" dirty="0">
                    <a:latin typeface="Albany"/>
                  </a:rPr>
                  <a:t>Set a threshold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lbany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lang="en-US" sz="2000" dirty="0">
                  <a:latin typeface="Albany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en-US" sz="2000" dirty="0">
                    <a:latin typeface="Albany"/>
                  </a:rPr>
                  <a:t>Choose a random vector </a:t>
                </a:r>
                <a:r>
                  <a:rPr lang="en-US" sz="2000" dirty="0" err="1">
                    <a:latin typeface="Albany"/>
                  </a:rPr>
                  <a:t>r∈R</a:t>
                </a:r>
                <a:r>
                  <a:rPr lang="en-US" sz="2000" baseline="30000" dirty="0" err="1">
                    <a:latin typeface="Albany"/>
                  </a:rPr>
                  <a:t>n</a:t>
                </a:r>
                <a:r>
                  <a:rPr lang="en-US" sz="2000" dirty="0">
                    <a:latin typeface="Albany"/>
                  </a:rPr>
                  <a:t> according to (N(0,1))</a:t>
                </a:r>
                <a:r>
                  <a:rPr lang="en-US" sz="2000" baseline="30000" dirty="0">
                    <a:latin typeface="Albany"/>
                  </a:rPr>
                  <a:t>n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n-US" sz="2000" dirty="0">
                    <a:latin typeface="Albany"/>
                  </a:rPr>
                  <a:t>Let S’ = {v ∈V : &lt;</a:t>
                </a:r>
                <a:r>
                  <a:rPr lang="en-US" sz="2000" dirty="0" err="1">
                    <a:latin typeface="Albany"/>
                  </a:rPr>
                  <a:t>r,x</a:t>
                </a:r>
                <a:r>
                  <a:rPr lang="en-US" sz="2000" baseline="-25000" dirty="0" err="1">
                    <a:latin typeface="Albany"/>
                  </a:rPr>
                  <a:t>v</a:t>
                </a:r>
                <a:r>
                  <a:rPr lang="en-US" sz="2000" dirty="0">
                    <a:latin typeface="Albany"/>
                  </a:rPr>
                  <a:t>&gt; </a:t>
                </a:r>
                <a:r>
                  <a:rPr lang="en-US" sz="2000" dirty="0"/>
                  <a:t>≥ t</a:t>
                </a:r>
                <a:r>
                  <a:rPr lang="en-US" sz="2000" dirty="0">
                    <a:latin typeface="Albany"/>
                  </a:rPr>
                  <a:t>}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n-US" sz="2000" dirty="0">
                    <a:latin typeface="Albany"/>
                  </a:rPr>
                  <a:t>Let S = {v ∈ S’ : v has no neighbors in S’}</a:t>
                </a:r>
                <a:br>
                  <a:rPr lang="en-US" sz="2000" dirty="0">
                    <a:latin typeface="Albany"/>
                  </a:rPr>
                </a:br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Summary</a:t>
                </a:r>
                <a:r>
                  <a:rPr lang="en-US" sz="2000" dirty="0">
                    <a:latin typeface="Albany"/>
                  </a:rPr>
                  <a:t>: We have shown that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|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≥0.9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These two imply that the expected size of S is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lbany"/>
                  </a:rPr>
                  <a:t>, as required.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22131511-4FEA-4040-98C7-2367AE2CF183}"/>
              </a:ext>
            </a:extLst>
          </p:cNvPr>
          <p:cNvSpPr/>
          <p:nvPr/>
        </p:nvSpPr>
        <p:spPr>
          <a:xfrm>
            <a:off x="5339204" y="4787790"/>
            <a:ext cx="3840795" cy="10175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proof is only in expectation,</a:t>
            </a:r>
            <a:br>
              <a:rPr lang="en-US" sz="2000" dirty="0"/>
            </a:br>
            <a:r>
              <a:rPr lang="en-US" sz="2000" dirty="0"/>
              <a:t>this is the main idea.</a:t>
            </a:r>
          </a:p>
        </p:txBody>
      </p:sp>
    </p:spTree>
    <p:extLst>
      <p:ext uri="{BB962C8B-B14F-4D97-AF65-F5344CB8AC3E}">
        <p14:creationId xmlns:p14="http://schemas.microsoft.com/office/powerpoint/2010/main" val="42227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Coloring 3-colorable graphs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Key Lemma:</a:t>
            </a:r>
            <a:r>
              <a:rPr lang="en-US" sz="2000" dirty="0">
                <a:latin typeface="Albany"/>
              </a:rPr>
              <a:t> There is a polynomial time (SDP based) algorithm that given a 3-colorable graph G with max-deg=∆, finds an independent set IS in G of size</a:t>
            </a:r>
          </a:p>
          <a:p>
            <a:pPr algn="ctr"/>
            <a:r>
              <a:rPr lang="en-US" sz="2400" dirty="0">
                <a:latin typeface="Albany"/>
              </a:rPr>
              <a:t>|</a:t>
            </a:r>
            <a:r>
              <a:rPr lang="en-US" sz="2000" dirty="0">
                <a:latin typeface="Albany"/>
              </a:rPr>
              <a:t>IS</a:t>
            </a:r>
            <a:r>
              <a:rPr lang="en-US" sz="2400" dirty="0">
                <a:latin typeface="Albany"/>
              </a:rPr>
              <a:t>|</a:t>
            </a:r>
            <a:r>
              <a:rPr lang="en-US" sz="2000" dirty="0"/>
              <a:t> ≥ n/</a:t>
            </a:r>
            <a:r>
              <a:rPr lang="en-US" sz="2000" dirty="0">
                <a:latin typeface="Albany"/>
              </a:rPr>
              <a:t>∆</a:t>
            </a:r>
            <a:r>
              <a:rPr lang="en-US" sz="2000" baseline="30000" dirty="0">
                <a:latin typeface="Albany"/>
              </a:rPr>
              <a:t>1/3</a:t>
            </a:r>
            <a:r>
              <a:rPr lang="en-US" sz="2000" dirty="0">
                <a:latin typeface="Albany"/>
              </a:rPr>
              <a:t>.</a:t>
            </a:r>
            <a:endParaRPr lang="en-US" sz="2000" u="sng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Theorem</a:t>
            </a:r>
            <a:r>
              <a:rPr lang="en-US" sz="2000" dirty="0">
                <a:latin typeface="Albany"/>
              </a:rPr>
              <a:t>: There is a polynomial time (SDP based) algorithm that given a 3-colorable graph G with max-deg=∆, finds a legal coloring of G using</a:t>
            </a:r>
          </a:p>
          <a:p>
            <a:pPr algn="ctr"/>
            <a:r>
              <a:rPr lang="en-US" sz="2400" dirty="0">
                <a:latin typeface="Albany"/>
              </a:rPr>
              <a:t>|</a:t>
            </a:r>
            <a:r>
              <a:rPr lang="en-US" sz="2000" dirty="0">
                <a:latin typeface="Albany"/>
              </a:rPr>
              <a:t>IS</a:t>
            </a:r>
            <a:r>
              <a:rPr lang="en-US" sz="2400" dirty="0">
                <a:latin typeface="Albany"/>
              </a:rPr>
              <a:t>|</a:t>
            </a:r>
            <a:r>
              <a:rPr lang="en-US" sz="2000" dirty="0"/>
              <a:t> </a:t>
            </a:r>
            <a:r>
              <a:rPr lang="en-US" sz="2000" dirty="0">
                <a:latin typeface="Albany"/>
              </a:rPr>
              <a:t>≤</a:t>
            </a:r>
            <a:r>
              <a:rPr lang="en-US" sz="2000" dirty="0"/>
              <a:t> O(</a:t>
            </a:r>
            <a:r>
              <a:rPr lang="en-US" sz="2000" dirty="0">
                <a:latin typeface="Albany"/>
              </a:rPr>
              <a:t>∆</a:t>
            </a:r>
            <a:r>
              <a:rPr lang="en-US" sz="2000" baseline="30000" dirty="0">
                <a:latin typeface="Albany"/>
              </a:rPr>
              <a:t>1/3</a:t>
            </a:r>
            <a:r>
              <a:rPr lang="en-US" sz="2000" dirty="0">
                <a:latin typeface="Albany"/>
              </a:rPr>
              <a:t> log(n)) colors</a:t>
            </a:r>
          </a:p>
          <a:p>
            <a:pPr algn="ctr"/>
            <a:endParaRPr lang="en-US" sz="2000" dirty="0">
              <a:latin typeface="Albany"/>
            </a:endParaRPr>
          </a:p>
          <a:p>
            <a:pPr algn="ctr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Conclusion (in HW4):</a:t>
            </a:r>
            <a:r>
              <a:rPr lang="en-US" sz="2000" dirty="0">
                <a:latin typeface="Albany"/>
              </a:rPr>
              <a:t> There is a poly-time algorithm that given a 3-colorable graph G finds a legal O(n</a:t>
            </a:r>
            <a:r>
              <a:rPr lang="en-US" sz="2000" baseline="30000" dirty="0">
                <a:latin typeface="Albany"/>
              </a:rPr>
              <a:t>1/4</a:t>
            </a:r>
            <a:r>
              <a:rPr lang="en-US" sz="2000" dirty="0">
                <a:latin typeface="Albany"/>
              </a:rPr>
              <a:t>*log(n)) coloring.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9A5BFF01-E4AF-4B65-884C-AEACAAAF6E84}"/>
              </a:ext>
            </a:extLst>
          </p:cNvPr>
          <p:cNvSpPr/>
          <p:nvPr/>
        </p:nvSpPr>
        <p:spPr>
          <a:xfrm>
            <a:off x="3095735" y="4617669"/>
            <a:ext cx="4104168" cy="7943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Now we have </a:t>
            </a:r>
            <a:r>
              <a:rPr lang="en-US" sz="2000" dirty="0">
                <a:latin typeface="Albany"/>
              </a:rPr>
              <a:t>∆</a:t>
            </a:r>
            <a:r>
              <a:rPr lang="en-US" sz="2000" baseline="30000" dirty="0"/>
              <a:t>1/3</a:t>
            </a:r>
            <a:r>
              <a:rPr lang="en-US" sz="2000" dirty="0"/>
              <a:t> coloring,</a:t>
            </a:r>
            <a:br>
              <a:rPr lang="en-US" sz="2000" dirty="0"/>
            </a:br>
            <a:r>
              <a:rPr lang="en-US" sz="2000" dirty="0"/>
              <a:t>which is better than </a:t>
            </a:r>
            <a:r>
              <a:rPr lang="en-US" sz="2000" dirty="0">
                <a:latin typeface="Albany"/>
              </a:rPr>
              <a:t>∆</a:t>
            </a:r>
            <a:r>
              <a:rPr lang="en-US" sz="2000" baseline="30000" dirty="0">
                <a:latin typeface="Albany"/>
              </a:rPr>
              <a:t>log</a:t>
            </a:r>
            <a:r>
              <a:rPr lang="en-US" sz="2000" baseline="16000" dirty="0">
                <a:latin typeface="Albany"/>
              </a:rPr>
              <a:t>3</a:t>
            </a:r>
            <a:r>
              <a:rPr lang="en-US" sz="2000" baseline="30000" dirty="0">
                <a:latin typeface="Albany"/>
              </a:rPr>
              <a:t>(2)</a:t>
            </a:r>
            <a:r>
              <a:rPr lang="en-US" sz="2000" dirty="0">
                <a:latin typeface="Albany"/>
              </a:rPr>
              <a:t>=∆</a:t>
            </a:r>
            <a:r>
              <a:rPr lang="en-US" sz="2000" baseline="30000" dirty="0">
                <a:latin typeface="Albany"/>
              </a:rPr>
              <a:t>0.631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94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Semidefinite programming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+mn-lt"/>
              </a:rPr>
              <a:t>SDP:</a:t>
            </a:r>
            <a:r>
              <a:rPr lang="en-US" sz="2000" dirty="0">
                <a:latin typeface="+mn-lt"/>
              </a:rPr>
              <a:t> an optimization problem with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latin typeface="+mn-lt"/>
              </a:rPr>
              <a:t>variables </a:t>
            </a:r>
            <a:r>
              <a:rPr lang="en-US" sz="2000" dirty="0" err="1">
                <a:latin typeface="+mn-lt"/>
              </a:rPr>
              <a:t>x</a:t>
            </a:r>
            <a:r>
              <a:rPr lang="en-US" sz="2000" baseline="-25000" dirty="0" err="1">
                <a:latin typeface="+mn-lt"/>
              </a:rPr>
              <a:t>i</a:t>
            </a:r>
            <a:r>
              <a:rPr lang="en-US" sz="2000" dirty="0" err="1">
                <a:latin typeface="+mn-lt"/>
              </a:rPr>
              <a:t>∈R</a:t>
            </a:r>
            <a:r>
              <a:rPr lang="en-US" sz="2000" baseline="30000" dirty="0" err="1">
                <a:latin typeface="+mn-lt"/>
              </a:rPr>
              <a:t>n</a:t>
            </a:r>
            <a:r>
              <a:rPr lang="en-US" sz="2000" dirty="0">
                <a:latin typeface="+mn-lt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latin typeface="+mn-lt"/>
              </a:rPr>
              <a:t>Constraints: </a:t>
            </a:r>
            <a:r>
              <a:rPr lang="el-GR" sz="2000" dirty="0">
                <a:latin typeface="+mn-lt"/>
              </a:rPr>
              <a:t>Σ</a:t>
            </a:r>
            <a:r>
              <a:rPr lang="en-US" sz="2000" baseline="-25000" dirty="0" err="1">
                <a:latin typeface="+mn-lt"/>
              </a:rPr>
              <a:t>i,j</a:t>
            </a:r>
            <a:r>
              <a:rPr lang="el-GR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</a:t>
            </a:r>
            <a:r>
              <a:rPr lang="en-US" sz="2000" baseline="-25000" dirty="0" err="1">
                <a:latin typeface="+mn-lt"/>
              </a:rPr>
              <a:t>i,j</a:t>
            </a:r>
            <a:r>
              <a:rPr lang="en-US" sz="2000" dirty="0">
                <a:latin typeface="+mn-lt"/>
              </a:rPr>
              <a:t>&lt;</a:t>
            </a:r>
            <a:r>
              <a:rPr lang="en-US" sz="2000" dirty="0" err="1">
                <a:latin typeface="+mn-lt"/>
              </a:rPr>
              <a:t>x</a:t>
            </a:r>
            <a:r>
              <a:rPr lang="en-US" sz="2000" baseline="-25000" dirty="0" err="1">
                <a:latin typeface="+mn-lt"/>
              </a:rPr>
              <a:t>i</a:t>
            </a:r>
            <a:r>
              <a:rPr lang="en-US" sz="2000" dirty="0" err="1">
                <a:latin typeface="+mn-lt"/>
              </a:rPr>
              <a:t>,x</a:t>
            </a:r>
            <a:r>
              <a:rPr lang="en-US" sz="2000" baseline="-25000" dirty="0" err="1">
                <a:latin typeface="+mn-lt"/>
              </a:rPr>
              <a:t>j</a:t>
            </a:r>
            <a:r>
              <a:rPr lang="en-US" sz="2000" dirty="0">
                <a:latin typeface="+mn-lt"/>
              </a:rPr>
              <a:t>&gt;  ≥  b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latin typeface="+mn-lt"/>
              </a:rPr>
              <a:t>Objective function:  </a:t>
            </a:r>
            <a:r>
              <a:rPr lang="el-GR" sz="2000" dirty="0">
                <a:latin typeface="+mn-lt"/>
              </a:rPr>
              <a:t>Σ</a:t>
            </a:r>
            <a:r>
              <a:rPr lang="en-US" sz="2000" baseline="-25000" dirty="0" err="1">
                <a:latin typeface="+mn-lt"/>
              </a:rPr>
              <a:t>i,j</a:t>
            </a:r>
            <a:r>
              <a:rPr lang="el-GR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</a:t>
            </a:r>
            <a:r>
              <a:rPr lang="en-US" sz="2000" baseline="-25000" dirty="0" err="1">
                <a:latin typeface="+mn-lt"/>
              </a:rPr>
              <a:t>i,j</a:t>
            </a:r>
            <a:r>
              <a:rPr lang="en-US" sz="2000" dirty="0">
                <a:latin typeface="+mn-lt"/>
              </a:rPr>
              <a:t>&lt;x</a:t>
            </a:r>
            <a:r>
              <a:rPr lang="en-US" sz="2000" baseline="-25000" dirty="0">
                <a:latin typeface="+mn-lt"/>
              </a:rPr>
              <a:t>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x</a:t>
            </a:r>
            <a:r>
              <a:rPr lang="en-US" sz="2000" baseline="-25000" dirty="0" err="1">
                <a:latin typeface="+mn-lt"/>
              </a:rPr>
              <a:t>j</a:t>
            </a:r>
            <a:r>
              <a:rPr lang="en-US" sz="2000" dirty="0">
                <a:latin typeface="+mn-lt"/>
              </a:rPr>
              <a:t>&gt;</a:t>
            </a:r>
          </a:p>
          <a:p>
            <a:pPr marL="342900" indent="-342900" algn="l">
              <a:buFontTx/>
              <a:buChar char="-"/>
            </a:pPr>
            <a:endParaRPr lang="en-US" sz="2000" dirty="0">
              <a:latin typeface="+mn-lt"/>
            </a:endParaRPr>
          </a:p>
          <a:p>
            <a:pPr algn="l"/>
            <a:r>
              <a:rPr lang="en-US" sz="2000" u="sng" dirty="0">
                <a:latin typeface="+mn-lt"/>
              </a:rPr>
              <a:t>Theorem</a:t>
            </a:r>
            <a:r>
              <a:rPr lang="en-US" sz="2000" dirty="0">
                <a:latin typeface="+mn-lt"/>
              </a:rPr>
              <a:t>: SDP with n variables and n constraints can be solved in poly(n) time.</a:t>
            </a:r>
          </a:p>
          <a:p>
            <a:pPr algn="l"/>
            <a:r>
              <a:rPr lang="en-US" sz="2000" dirty="0">
                <a:latin typeface="+mn-lt"/>
              </a:rPr>
              <a:t>Furthermore, we can efficiently find x</a:t>
            </a:r>
            <a:r>
              <a:rPr lang="en-US" sz="2000" baseline="-25000" dirty="0">
                <a:latin typeface="+mn-lt"/>
              </a:rPr>
              <a:t>i</a:t>
            </a:r>
            <a:r>
              <a:rPr lang="en-US" sz="2000" dirty="0">
                <a:latin typeface="+mn-lt"/>
              </a:rPr>
              <a:t>’s such that {</a:t>
            </a:r>
            <a:r>
              <a:rPr lang="en-US" sz="2000" dirty="0" err="1">
                <a:latin typeface="+mn-lt"/>
              </a:rPr>
              <a:t>y</a:t>
            </a:r>
            <a:r>
              <a:rPr lang="en-US" sz="2000" baseline="-25000" dirty="0" err="1">
                <a:latin typeface="+mn-lt"/>
              </a:rPr>
              <a:t>i,j</a:t>
            </a:r>
            <a:r>
              <a:rPr lang="en-US" sz="2000" dirty="0">
                <a:latin typeface="+mn-lt"/>
              </a:rPr>
              <a:t> = &lt;</a:t>
            </a:r>
            <a:r>
              <a:rPr lang="en-US" sz="2000" dirty="0" err="1">
                <a:latin typeface="+mn-lt"/>
              </a:rPr>
              <a:t>x</a:t>
            </a:r>
            <a:r>
              <a:rPr lang="en-US" sz="2000" baseline="-25000" dirty="0" err="1">
                <a:latin typeface="+mn-lt"/>
              </a:rPr>
              <a:t>i</a:t>
            </a:r>
            <a:r>
              <a:rPr lang="en-US" sz="2000" dirty="0" err="1">
                <a:latin typeface="+mn-lt"/>
              </a:rPr>
              <a:t>,x</a:t>
            </a:r>
            <a:r>
              <a:rPr lang="en-US" sz="2000" baseline="-25000" dirty="0" err="1">
                <a:latin typeface="+mn-lt"/>
              </a:rPr>
              <a:t>j</a:t>
            </a:r>
            <a:r>
              <a:rPr lang="en-US" sz="2000" dirty="0">
                <a:latin typeface="+mn-lt"/>
              </a:rPr>
              <a:t>&gt;} satisfy the LP.</a:t>
            </a:r>
          </a:p>
          <a:p>
            <a:pPr algn="l"/>
            <a:endParaRPr lang="en-US" sz="2000" u="sng" dirty="0">
              <a:latin typeface="+mn-lt"/>
            </a:endParaRPr>
          </a:p>
          <a:p>
            <a:pPr algn="l"/>
            <a:r>
              <a:rPr lang="en-US" sz="2000" u="sng" dirty="0">
                <a:latin typeface="+mn-lt"/>
              </a:rPr>
              <a:t>Fine print</a:t>
            </a:r>
            <a:r>
              <a:rPr lang="en-US" sz="2000" dirty="0">
                <a:latin typeface="+mn-lt"/>
              </a:rPr>
              <a:t>: SDPs can be solved up to additive error of </a:t>
            </a:r>
            <a:r>
              <a:rPr lang="el-GR" sz="2000" dirty="0">
                <a:latin typeface="+mn-lt"/>
              </a:rPr>
              <a:t>ε</a:t>
            </a:r>
            <a:r>
              <a:rPr lang="en-US" sz="2000" dirty="0">
                <a:latin typeface="+mn-lt"/>
              </a:rPr>
              <a:t> in time poly(n*log(1/</a:t>
            </a:r>
            <a:r>
              <a:rPr lang="el-GR" sz="2000" dirty="0">
                <a:latin typeface="+mn-lt"/>
              </a:rPr>
              <a:t>ε</a:t>
            </a:r>
            <a:r>
              <a:rPr lang="en-US" sz="2000" dirty="0">
                <a:latin typeface="+mn-lt"/>
              </a:rPr>
              <a:t>))</a:t>
            </a:r>
          </a:p>
          <a:p>
            <a:pPr algn="l"/>
            <a:endParaRPr lang="en-US" sz="2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3034" y="1949043"/>
            <a:ext cx="380495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For example:</a:t>
            </a:r>
          </a:p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Maximize 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&lt;x</a:t>
            </a:r>
            <a:r>
              <a:rPr lang="en-US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,x</a:t>
            </a:r>
            <a:r>
              <a:rPr lang="en-US" i="1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&gt; +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2&lt;x</a:t>
            </a:r>
            <a:r>
              <a:rPr lang="en-US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,x</a:t>
            </a:r>
            <a:r>
              <a:rPr lang="en-US" i="1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&gt; -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3&lt;x</a:t>
            </a:r>
            <a:r>
              <a:rPr lang="en-US" i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,x</a:t>
            </a:r>
            <a:r>
              <a:rPr lang="en-US" i="1" baseline="-25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&gt; </a:t>
            </a:r>
            <a:endParaRPr lang="en-US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i="1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Subject to	||x</a:t>
            </a:r>
            <a:r>
              <a:rPr lang="en-US" i="1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||=1</a:t>
            </a: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&lt;x</a:t>
            </a:r>
            <a:r>
              <a:rPr lang="en-US" i="1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,x</a:t>
            </a:r>
            <a:r>
              <a:rPr lang="en-US" i="1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&gt;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≥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-0.5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6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 integrality gaps for graph coloring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Facts</a:t>
            </a:r>
            <a:r>
              <a:rPr lang="en-US" sz="2000" dirty="0">
                <a:latin typeface="Albany"/>
              </a:rPr>
              <a:t>: There is a pretty large integrality gap for coloring 3-colorable graphs.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Specifically, there is a graph G on n vertices such that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G is vector-3-colorables (i.e. the SDP has a feasible solution)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i.e., SDP “thinks it is 3-colorable”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But the chromatic number of G is &gt;n</a:t>
            </a:r>
            <a:r>
              <a:rPr lang="en-US" sz="2000" baseline="30000" dirty="0">
                <a:latin typeface="Albany"/>
              </a:rPr>
              <a:t>0.1</a:t>
            </a:r>
            <a:r>
              <a:rPr lang="en-US" sz="2000" dirty="0">
                <a:latin typeface="Albany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You will show a weaker integrality gap in HW4</a:t>
            </a:r>
          </a:p>
          <a:p>
            <a:pPr algn="l"/>
            <a:endParaRPr lang="en-US" sz="2000" dirty="0"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26775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808162"/>
          </a:xfrm>
        </p:spPr>
        <p:txBody>
          <a:bodyPr anchorCtr="1"/>
          <a:lstStyle/>
          <a:p>
            <a:pPr lvl="0" algn="ctr"/>
            <a:r>
              <a:rPr lang="de-DE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lvl="0" algn="ctr"/>
            <a:r>
              <a:rPr lang="de-DE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246760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0.878-approximation for Max-Cut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+mn-lt"/>
              </a:rPr>
              <a:t>Input</a:t>
            </a:r>
            <a:r>
              <a:rPr lang="en-US" sz="2000" dirty="0">
                <a:latin typeface="+mn-lt"/>
              </a:rPr>
              <a:t>: A graph G = (V,E)</a:t>
            </a:r>
          </a:p>
          <a:p>
            <a:pPr algn="l"/>
            <a:r>
              <a:rPr lang="en-US" sz="2000" u="sng" dirty="0">
                <a:latin typeface="+mn-lt"/>
              </a:rPr>
              <a:t>Output</a:t>
            </a:r>
            <a:r>
              <a:rPr lang="en-US" sz="2000" dirty="0">
                <a:latin typeface="+mn-lt"/>
              </a:rPr>
              <a:t>:  A cut (S,V\S) in G that maximizes the number of edges E[S,V\S].</a:t>
            </a:r>
          </a:p>
          <a:p>
            <a:pPr algn="l"/>
            <a:endParaRPr lang="en-US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Let’s try to write an SDP. Variables: x</a:t>
            </a:r>
            <a:r>
              <a:rPr lang="en-US" sz="2000" baseline="-25000" dirty="0">
                <a:latin typeface="+mn-lt"/>
              </a:rPr>
              <a:t>v </a:t>
            </a:r>
            <a:r>
              <a:rPr lang="en-US" sz="2000" dirty="0">
                <a:latin typeface="+mn-lt"/>
              </a:rPr>
              <a:t>∈ R</a:t>
            </a:r>
            <a:r>
              <a:rPr lang="en-US" sz="2000" baseline="30000" dirty="0">
                <a:latin typeface="+mn-lt"/>
              </a:rPr>
              <a:t>n </a:t>
            </a:r>
            <a:r>
              <a:rPr lang="en-US" sz="2000" dirty="0">
                <a:latin typeface="+mn-lt"/>
              </a:rPr>
              <a:t>for all v ∈ V</a:t>
            </a:r>
            <a:endParaRPr lang="en-US" sz="2000" baseline="30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	Maximize 	</a:t>
            </a:r>
            <a:r>
              <a:rPr lang="el-GR" sz="2000" dirty="0">
                <a:latin typeface="+mn-lt"/>
              </a:rPr>
              <a:t>Σ</a:t>
            </a:r>
            <a:r>
              <a:rPr lang="en-US" sz="2000" baseline="-25000" dirty="0">
                <a:latin typeface="+mn-lt"/>
              </a:rPr>
              <a:t>(</a:t>
            </a:r>
            <a:r>
              <a:rPr lang="en-US" sz="2000" baseline="-25000" dirty="0" err="1">
                <a:latin typeface="+mn-lt"/>
              </a:rPr>
              <a:t>u,v</a:t>
            </a:r>
            <a:r>
              <a:rPr lang="en-US" sz="2000" baseline="-25000" dirty="0">
                <a:latin typeface="+mn-lt"/>
              </a:rPr>
              <a:t>) ∈ E </a:t>
            </a:r>
            <a:r>
              <a:rPr lang="en-US" sz="2000" dirty="0">
                <a:latin typeface="+mn-lt"/>
              </a:rPr>
              <a:t>½(1 - &lt;</a:t>
            </a:r>
            <a:r>
              <a:rPr lang="en-US" sz="2000" dirty="0" err="1">
                <a:latin typeface="+mn-lt"/>
              </a:rPr>
              <a:t>x</a:t>
            </a:r>
            <a:r>
              <a:rPr lang="en-US" sz="2000" baseline="-25000" dirty="0" err="1">
                <a:latin typeface="+mn-lt"/>
              </a:rPr>
              <a:t>u</a:t>
            </a:r>
            <a:r>
              <a:rPr lang="en-US" sz="2000" dirty="0" err="1">
                <a:latin typeface="+mn-lt"/>
              </a:rPr>
              <a:t>,x</a:t>
            </a:r>
            <a:r>
              <a:rPr lang="en-US" sz="2000" baseline="-25000" dirty="0" err="1">
                <a:latin typeface="+mn-lt"/>
              </a:rPr>
              <a:t>v</a:t>
            </a:r>
            <a:r>
              <a:rPr lang="en-US" sz="2000" dirty="0">
                <a:latin typeface="+mn-lt"/>
              </a:rPr>
              <a:t>&gt;)</a:t>
            </a:r>
            <a:endParaRPr lang="en-US" sz="2000" baseline="-25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	Subject to 	||x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||=1		for all v ∈ V</a:t>
            </a:r>
          </a:p>
          <a:p>
            <a:pPr algn="l"/>
            <a:r>
              <a:rPr lang="en-US" sz="2000" dirty="0">
                <a:latin typeface="+mn-lt"/>
              </a:rPr>
              <a:t>We get an SDP solution.</a:t>
            </a:r>
          </a:p>
          <a:p>
            <a:pPr algn="l"/>
            <a:r>
              <a:rPr lang="en-US" sz="2000" u="sng" dirty="0">
                <a:latin typeface="+mn-lt"/>
              </a:rPr>
              <a:t>Observation</a:t>
            </a:r>
            <a:r>
              <a:rPr lang="en-US" sz="2000" dirty="0">
                <a:latin typeface="+mn-lt"/>
              </a:rPr>
              <a:t>: SDP-value ≥max-cut(G)</a:t>
            </a:r>
          </a:p>
          <a:p>
            <a:pPr algn="l"/>
            <a:r>
              <a:rPr lang="en-US" sz="2000" u="sng" dirty="0">
                <a:latin typeface="+mn-lt"/>
              </a:rPr>
              <a:t>Proof</a:t>
            </a:r>
            <a:r>
              <a:rPr lang="en-US" sz="2000" dirty="0">
                <a:latin typeface="+mn-lt"/>
              </a:rPr>
              <a:t>: For any integral solution S, V\S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define the SDP solution by setting  	x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=e</a:t>
            </a:r>
            <a:r>
              <a:rPr lang="en-US" sz="2000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 for all </a:t>
            </a:r>
            <a:r>
              <a:rPr lang="en-US" sz="2000" dirty="0" err="1">
                <a:latin typeface="+mn-lt"/>
              </a:rPr>
              <a:t>v∈S</a:t>
            </a:r>
            <a:r>
              <a:rPr lang="en-US" sz="2000" dirty="0">
                <a:latin typeface="+mn-lt"/>
              </a:rPr>
              <a:t>, and.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		 		x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=-e</a:t>
            </a:r>
            <a:r>
              <a:rPr lang="en-US" sz="2000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 for all </a:t>
            </a:r>
            <a:r>
              <a:rPr lang="en-US" sz="2000" dirty="0" err="1">
                <a:latin typeface="+mn-lt"/>
              </a:rPr>
              <a:t>v∈V</a:t>
            </a:r>
            <a:r>
              <a:rPr lang="en-US" sz="2000" dirty="0">
                <a:latin typeface="+mn-lt"/>
              </a:rPr>
              <a:t>\S, and.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96F572-3816-4D39-9F5B-760F3CB87335}"/>
              </a:ext>
            </a:extLst>
          </p:cNvPr>
          <p:cNvGrpSpPr/>
          <p:nvPr/>
        </p:nvGrpSpPr>
        <p:grpSpPr>
          <a:xfrm>
            <a:off x="5794743" y="5153248"/>
            <a:ext cx="3175582" cy="421758"/>
            <a:chOff x="5539562" y="5812466"/>
            <a:chExt cx="3175582" cy="42175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09D7E05-4D5E-4B6F-A43F-C4B4D9928778}"/>
                </a:ext>
              </a:extLst>
            </p:cNvPr>
            <p:cNvCxnSpPr/>
            <p:nvPr/>
          </p:nvCxnSpPr>
          <p:spPr>
            <a:xfrm flipH="1">
              <a:off x="5539562" y="6081824"/>
              <a:ext cx="156298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DF7A4BD-4C2E-489D-8F89-04CB184800FC}"/>
                </a:ext>
              </a:extLst>
            </p:cNvPr>
            <p:cNvCxnSpPr/>
            <p:nvPr/>
          </p:nvCxnSpPr>
          <p:spPr>
            <a:xfrm flipH="1">
              <a:off x="5539562" y="6234224"/>
              <a:ext cx="156298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F7B6F6E-F7B5-46D8-B368-5568A55168BB}"/>
                </a:ext>
              </a:extLst>
            </p:cNvPr>
            <p:cNvCxnSpPr/>
            <p:nvPr/>
          </p:nvCxnSpPr>
          <p:spPr>
            <a:xfrm flipH="1">
              <a:off x="5539562" y="5812466"/>
              <a:ext cx="156298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7094F79-AA17-448C-88DF-5862A2DCC6EB}"/>
                </a:ext>
              </a:extLst>
            </p:cNvPr>
            <p:cNvCxnSpPr/>
            <p:nvPr/>
          </p:nvCxnSpPr>
          <p:spPr>
            <a:xfrm flipH="1">
              <a:off x="5539562" y="5975498"/>
              <a:ext cx="156298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C0C4694-4571-4067-BB3E-6F3658E905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2549" y="6081824"/>
              <a:ext cx="1587791" cy="70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F8078A9-0949-4D9E-99C3-10E978C16166}"/>
                </a:ext>
              </a:extLst>
            </p:cNvPr>
            <p:cNvCxnSpPr>
              <a:cxnSpLocks/>
            </p:cNvCxnSpPr>
            <p:nvPr/>
          </p:nvCxnSpPr>
          <p:spPr>
            <a:xfrm>
              <a:off x="7102549" y="5893980"/>
              <a:ext cx="158779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F110A2-A939-44CE-8E78-478623D5793E}"/>
                </a:ext>
              </a:extLst>
            </p:cNvPr>
            <p:cNvCxnSpPr>
              <a:cxnSpLocks/>
            </p:cNvCxnSpPr>
            <p:nvPr/>
          </p:nvCxnSpPr>
          <p:spPr>
            <a:xfrm>
              <a:off x="7127353" y="5812466"/>
              <a:ext cx="156298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6B3189F-45E1-46E9-830F-4ABC5A2D53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7353" y="6202325"/>
              <a:ext cx="1587791" cy="70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2576E2F-9F53-4A8C-94A0-EE64DA4F4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2548" y="6000306"/>
              <a:ext cx="1587791" cy="70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89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0.878-approximation for Max-Cut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+mn-lt"/>
              </a:rPr>
              <a:t>Input</a:t>
            </a:r>
            <a:r>
              <a:rPr lang="en-US" sz="2000" dirty="0">
                <a:latin typeface="+mn-lt"/>
              </a:rPr>
              <a:t>: A graph G = (V,E)</a:t>
            </a:r>
          </a:p>
          <a:p>
            <a:pPr algn="l"/>
            <a:r>
              <a:rPr lang="en-US" sz="2000" u="sng" dirty="0">
                <a:latin typeface="+mn-lt"/>
              </a:rPr>
              <a:t>Output</a:t>
            </a:r>
            <a:r>
              <a:rPr lang="en-US" sz="2000" dirty="0">
                <a:latin typeface="+mn-lt"/>
              </a:rPr>
              <a:t>:  A cut (S,V\S) in G that maximizes the number of edges E[S,V\S].</a:t>
            </a:r>
          </a:p>
          <a:p>
            <a:pPr algn="l"/>
            <a:endParaRPr lang="en-US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Let’s try to write an SDP. Variables: </a:t>
            </a:r>
            <a:r>
              <a:rPr lang="en-US" sz="2000" dirty="0" smtClean="0">
                <a:latin typeface="+mn-lt"/>
              </a:rPr>
              <a:t>x</a:t>
            </a:r>
            <a:r>
              <a:rPr lang="en-US" sz="2000" baseline="-25000" dirty="0" smtClean="0">
                <a:latin typeface="+mn-lt"/>
              </a:rPr>
              <a:t>v </a:t>
            </a:r>
            <a:r>
              <a:rPr lang="en-US" sz="2000" dirty="0" smtClean="0">
                <a:latin typeface="+mn-lt"/>
              </a:rPr>
              <a:t>∈ </a:t>
            </a:r>
            <a:r>
              <a:rPr lang="en-US" sz="2000" dirty="0">
                <a:latin typeface="+mn-lt"/>
              </a:rPr>
              <a:t>R</a:t>
            </a:r>
            <a:r>
              <a:rPr lang="en-US" sz="2000" baseline="30000" dirty="0">
                <a:latin typeface="+mn-lt"/>
              </a:rPr>
              <a:t>n</a:t>
            </a:r>
            <a:r>
              <a:rPr lang="en-US" sz="2000" dirty="0">
                <a:latin typeface="+mn-lt"/>
              </a:rPr>
              <a:t> for all v ∈ V</a:t>
            </a:r>
          </a:p>
          <a:p>
            <a:pPr algn="l"/>
            <a:r>
              <a:rPr lang="en-US" sz="2000" dirty="0">
                <a:latin typeface="+mn-lt"/>
              </a:rPr>
              <a:t>	Maximize 	</a:t>
            </a:r>
            <a:r>
              <a:rPr lang="el-GR" sz="2000" dirty="0">
                <a:latin typeface="+mn-lt"/>
              </a:rPr>
              <a:t>Σ</a:t>
            </a:r>
            <a:r>
              <a:rPr lang="en-US" sz="2000" baseline="-25000" dirty="0">
                <a:latin typeface="+mn-lt"/>
              </a:rPr>
              <a:t>(</a:t>
            </a:r>
            <a:r>
              <a:rPr lang="en-US" sz="2000" baseline="-25000" dirty="0" err="1">
                <a:latin typeface="+mn-lt"/>
              </a:rPr>
              <a:t>u,v</a:t>
            </a:r>
            <a:r>
              <a:rPr lang="en-US" sz="2000" baseline="-25000" dirty="0">
                <a:latin typeface="+mn-lt"/>
              </a:rPr>
              <a:t>) ∈ E </a:t>
            </a:r>
            <a:r>
              <a:rPr lang="en-US" sz="2000" dirty="0">
                <a:latin typeface="+mn-lt"/>
              </a:rPr>
              <a:t>½(1 - &lt;</a:t>
            </a:r>
            <a:r>
              <a:rPr lang="en-US" sz="2000" dirty="0" err="1">
                <a:latin typeface="+mn-lt"/>
              </a:rPr>
              <a:t>x</a:t>
            </a:r>
            <a:r>
              <a:rPr lang="en-US" sz="2000" baseline="-25000" dirty="0" err="1">
                <a:latin typeface="+mn-lt"/>
              </a:rPr>
              <a:t>u</a:t>
            </a:r>
            <a:r>
              <a:rPr lang="en-US" sz="2000" dirty="0" err="1">
                <a:latin typeface="+mn-lt"/>
              </a:rPr>
              <a:t>,x</a:t>
            </a:r>
            <a:r>
              <a:rPr lang="en-US" sz="2000" baseline="-25000" dirty="0" err="1">
                <a:latin typeface="+mn-lt"/>
              </a:rPr>
              <a:t>v</a:t>
            </a:r>
            <a:r>
              <a:rPr lang="en-US" sz="2000" dirty="0">
                <a:latin typeface="+mn-lt"/>
              </a:rPr>
              <a:t>&gt;)</a:t>
            </a:r>
            <a:endParaRPr lang="en-US" sz="2000" baseline="-25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	Subject to 	||x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||=1		for all v ∈ V</a:t>
            </a:r>
          </a:p>
          <a:p>
            <a:pPr algn="l"/>
            <a:r>
              <a:rPr lang="en-US" sz="2000" dirty="0">
                <a:latin typeface="+mn-lt"/>
              </a:rPr>
              <a:t>We get an SDP solution.</a:t>
            </a:r>
          </a:p>
          <a:p>
            <a:pPr algn="l"/>
            <a:r>
              <a:rPr lang="en-US" sz="2000" dirty="0">
                <a:latin typeface="+mn-lt"/>
              </a:rPr>
              <a:t>The intention is</a:t>
            </a:r>
          </a:p>
          <a:p>
            <a:pPr algn="l"/>
            <a:endParaRPr lang="en-US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Then, we can set S to be the orange vertices, and V\S the blue vertices.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A15A9-4348-4E84-844A-F6634D845659}"/>
              </a:ext>
            </a:extLst>
          </p:cNvPr>
          <p:cNvGrpSpPr/>
          <p:nvPr/>
        </p:nvGrpSpPr>
        <p:grpSpPr>
          <a:xfrm>
            <a:off x="3742660" y="5387163"/>
            <a:ext cx="3175582" cy="421758"/>
            <a:chOff x="3742660" y="5387163"/>
            <a:chExt cx="3175582" cy="42175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09D7E05-4D5E-4B6F-A43F-C4B4D9928778}"/>
                </a:ext>
              </a:extLst>
            </p:cNvPr>
            <p:cNvCxnSpPr/>
            <p:nvPr/>
          </p:nvCxnSpPr>
          <p:spPr>
            <a:xfrm flipH="1">
              <a:off x="3742660" y="5656521"/>
              <a:ext cx="156298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DF7A4BD-4C2E-489D-8F89-04CB184800FC}"/>
                </a:ext>
              </a:extLst>
            </p:cNvPr>
            <p:cNvCxnSpPr/>
            <p:nvPr/>
          </p:nvCxnSpPr>
          <p:spPr>
            <a:xfrm flipH="1">
              <a:off x="3742660" y="5808921"/>
              <a:ext cx="156298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F7B6F6E-F7B5-46D8-B368-5568A55168BB}"/>
                </a:ext>
              </a:extLst>
            </p:cNvPr>
            <p:cNvCxnSpPr/>
            <p:nvPr/>
          </p:nvCxnSpPr>
          <p:spPr>
            <a:xfrm flipH="1">
              <a:off x="3742660" y="5387163"/>
              <a:ext cx="156298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7094F79-AA17-448C-88DF-5862A2DCC6EB}"/>
                </a:ext>
              </a:extLst>
            </p:cNvPr>
            <p:cNvCxnSpPr/>
            <p:nvPr/>
          </p:nvCxnSpPr>
          <p:spPr>
            <a:xfrm flipH="1">
              <a:off x="3742660" y="5550195"/>
              <a:ext cx="156298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C0C4694-4571-4067-BB3E-6F3658E905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5647" y="5656521"/>
              <a:ext cx="1587791" cy="70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F8078A9-0949-4D9E-99C3-10E978C16166}"/>
                </a:ext>
              </a:extLst>
            </p:cNvPr>
            <p:cNvCxnSpPr>
              <a:cxnSpLocks/>
            </p:cNvCxnSpPr>
            <p:nvPr/>
          </p:nvCxnSpPr>
          <p:spPr>
            <a:xfrm>
              <a:off x="5305647" y="5468677"/>
              <a:ext cx="158779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F110A2-A939-44CE-8E78-478623D5793E}"/>
                </a:ext>
              </a:extLst>
            </p:cNvPr>
            <p:cNvCxnSpPr>
              <a:cxnSpLocks/>
            </p:cNvCxnSpPr>
            <p:nvPr/>
          </p:nvCxnSpPr>
          <p:spPr>
            <a:xfrm>
              <a:off x="5330451" y="5387163"/>
              <a:ext cx="156298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6B3189F-45E1-46E9-830F-4ABC5A2D53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0451" y="5777022"/>
              <a:ext cx="1587791" cy="70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2576E2F-9F53-4A8C-94A0-EE64DA4F4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5646" y="5575003"/>
              <a:ext cx="1587791" cy="70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160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0.878-approximation for Max-Cut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+mn-lt"/>
              </a:rPr>
              <a:t>Input</a:t>
            </a:r>
            <a:r>
              <a:rPr lang="en-US" sz="2000" dirty="0">
                <a:latin typeface="+mn-lt"/>
              </a:rPr>
              <a:t>: A graph G = (V,E)</a:t>
            </a:r>
          </a:p>
          <a:p>
            <a:pPr algn="l"/>
            <a:r>
              <a:rPr lang="en-US" sz="2000" u="sng" dirty="0">
                <a:latin typeface="+mn-lt"/>
              </a:rPr>
              <a:t>Output</a:t>
            </a:r>
            <a:r>
              <a:rPr lang="en-US" sz="2000" dirty="0">
                <a:latin typeface="+mn-lt"/>
              </a:rPr>
              <a:t>:  A cut (S,V\S) in G that maximizes the number of edges E[S,V\S].</a:t>
            </a:r>
          </a:p>
          <a:p>
            <a:pPr algn="l"/>
            <a:endParaRPr lang="en-US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Let’s try to write an SDP. Variables: </a:t>
            </a:r>
            <a:r>
              <a:rPr lang="en-US" sz="2000" dirty="0" smtClean="0">
                <a:latin typeface="+mn-lt"/>
              </a:rPr>
              <a:t>x</a:t>
            </a:r>
            <a:r>
              <a:rPr lang="en-US" sz="2000" baseline="-25000" dirty="0" smtClean="0">
                <a:latin typeface="+mn-lt"/>
              </a:rPr>
              <a:t>v </a:t>
            </a:r>
            <a:r>
              <a:rPr lang="en-US" sz="2000" dirty="0" smtClean="0">
                <a:latin typeface="+mn-lt"/>
              </a:rPr>
              <a:t>∈ </a:t>
            </a:r>
            <a:r>
              <a:rPr lang="en-US" sz="2000" dirty="0">
                <a:latin typeface="+mn-lt"/>
              </a:rPr>
              <a:t>R</a:t>
            </a:r>
            <a:r>
              <a:rPr lang="en-US" sz="2000" baseline="30000" dirty="0">
                <a:latin typeface="+mn-lt"/>
              </a:rPr>
              <a:t>n</a:t>
            </a:r>
            <a:r>
              <a:rPr lang="en-US" sz="2000" dirty="0">
                <a:latin typeface="+mn-lt"/>
              </a:rPr>
              <a:t> for all v ∈ V</a:t>
            </a:r>
          </a:p>
          <a:p>
            <a:pPr algn="l"/>
            <a:r>
              <a:rPr lang="en-US" sz="2000" dirty="0">
                <a:latin typeface="+mn-lt"/>
              </a:rPr>
              <a:t>	Maximize 	</a:t>
            </a:r>
            <a:r>
              <a:rPr lang="el-GR" sz="2000" dirty="0">
                <a:latin typeface="+mn-lt"/>
              </a:rPr>
              <a:t>Σ</a:t>
            </a:r>
            <a:r>
              <a:rPr lang="en-US" sz="2000" baseline="-25000" dirty="0">
                <a:latin typeface="+mn-lt"/>
              </a:rPr>
              <a:t>(</a:t>
            </a:r>
            <a:r>
              <a:rPr lang="en-US" sz="2000" baseline="-25000" dirty="0" err="1">
                <a:latin typeface="+mn-lt"/>
              </a:rPr>
              <a:t>u,v</a:t>
            </a:r>
            <a:r>
              <a:rPr lang="en-US" sz="2000" baseline="-25000" dirty="0">
                <a:latin typeface="+mn-lt"/>
              </a:rPr>
              <a:t>) ∈ E </a:t>
            </a:r>
            <a:r>
              <a:rPr lang="en-US" sz="2000" dirty="0">
                <a:latin typeface="+mn-lt"/>
              </a:rPr>
              <a:t>½(1 - &lt;</a:t>
            </a:r>
            <a:r>
              <a:rPr lang="en-US" sz="2000" dirty="0" err="1">
                <a:latin typeface="+mn-lt"/>
              </a:rPr>
              <a:t>x</a:t>
            </a:r>
            <a:r>
              <a:rPr lang="en-US" sz="2000" baseline="-25000" dirty="0" err="1">
                <a:latin typeface="+mn-lt"/>
              </a:rPr>
              <a:t>u</a:t>
            </a:r>
            <a:r>
              <a:rPr lang="en-US" sz="2000" dirty="0" err="1">
                <a:latin typeface="+mn-lt"/>
              </a:rPr>
              <a:t>,x</a:t>
            </a:r>
            <a:r>
              <a:rPr lang="en-US" sz="2000" baseline="-25000" dirty="0" err="1">
                <a:latin typeface="+mn-lt"/>
              </a:rPr>
              <a:t>v</a:t>
            </a:r>
            <a:r>
              <a:rPr lang="en-US" sz="2000" dirty="0">
                <a:latin typeface="+mn-lt"/>
              </a:rPr>
              <a:t>&gt;)</a:t>
            </a:r>
            <a:endParaRPr lang="en-US" sz="2000" baseline="-25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	Subject to 	||x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||=1		for all v ∈ V</a:t>
            </a:r>
          </a:p>
          <a:p>
            <a:pPr algn="l"/>
            <a:r>
              <a:rPr lang="en-US" sz="2000" dirty="0">
                <a:latin typeface="+mn-lt"/>
              </a:rPr>
              <a:t>We get an SDP solution.</a:t>
            </a:r>
          </a:p>
          <a:p>
            <a:pPr algn="l"/>
            <a:endParaRPr lang="en-US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How should we round this SDP solution?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4FABBE-C3D7-43A5-A7BA-BCAB9CC5CA64}"/>
              </a:ext>
            </a:extLst>
          </p:cNvPr>
          <p:cNvGrpSpPr/>
          <p:nvPr/>
        </p:nvGrpSpPr>
        <p:grpSpPr>
          <a:xfrm>
            <a:off x="5241853" y="4929960"/>
            <a:ext cx="2459660" cy="1481531"/>
            <a:chOff x="4497574" y="4908695"/>
            <a:chExt cx="2459660" cy="148153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C0C4694-4571-4067-BB3E-6F3658E90580}"/>
                </a:ext>
              </a:extLst>
            </p:cNvPr>
            <p:cNvCxnSpPr>
              <a:cxnSpLocks/>
            </p:cNvCxnSpPr>
            <p:nvPr/>
          </p:nvCxnSpPr>
          <p:spPr>
            <a:xfrm>
              <a:off x="5447412" y="5562060"/>
              <a:ext cx="1509822" cy="1263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F8078A9-0949-4D9E-99C3-10E978C161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7412" y="4908695"/>
              <a:ext cx="1261728" cy="5918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F110A2-A939-44CE-8E78-478623D579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97574" y="4940591"/>
              <a:ext cx="949838" cy="5918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6B3189F-45E1-46E9-830F-4ABC5A2D53D6}"/>
                </a:ext>
              </a:extLst>
            </p:cNvPr>
            <p:cNvCxnSpPr>
              <a:cxnSpLocks/>
            </p:cNvCxnSpPr>
            <p:nvPr/>
          </p:nvCxnSpPr>
          <p:spPr>
            <a:xfrm>
              <a:off x="5478869" y="5500575"/>
              <a:ext cx="599406" cy="88965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2576E2F-9F53-4A8C-94A0-EE64DA4F48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7253" y="5547410"/>
              <a:ext cx="925033" cy="6430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E9E83DC-3AF8-493D-8FB4-87A2904EE6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0829" y="4962014"/>
              <a:ext cx="1314893" cy="60004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114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yt blackand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../../../Program%20Files%20(x86)/OpenOffice%204/share/template/en-US/layout/lyt-water.otp</Template>
  <TotalTime>5508</TotalTime>
  <Words>6679</Words>
  <Application>Microsoft Office PowerPoint</Application>
  <PresentationFormat>Custom</PresentationFormat>
  <Paragraphs>537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 Unicode MS</vt:lpstr>
      <vt:lpstr>Albany</vt:lpstr>
      <vt:lpstr>Arial</vt:lpstr>
      <vt:lpstr>Calibri</vt:lpstr>
      <vt:lpstr>Cambria Math</vt:lpstr>
      <vt:lpstr>Tahoma</vt:lpstr>
      <vt:lpstr>Times New Roman</vt:lpstr>
      <vt:lpstr>lyt blackandwhite</vt:lpstr>
      <vt:lpstr>PowerPoint Presentation</vt:lpstr>
      <vt:lpstr>Final exam</vt:lpstr>
      <vt:lpstr>Plan for today</vt:lpstr>
      <vt:lpstr>PowerPoint Presentation</vt:lpstr>
      <vt:lpstr>0.878-approximation for Max-Cut</vt:lpstr>
      <vt:lpstr>Semidefinite programming</vt:lpstr>
      <vt:lpstr>0.878-approximation for Max-Cut</vt:lpstr>
      <vt:lpstr>0.878-approximation for Max-Cut</vt:lpstr>
      <vt:lpstr>0.878-approximation for Max-Cut</vt:lpstr>
      <vt:lpstr>0.878-approximation for Max-Cut</vt:lpstr>
      <vt:lpstr>0.878-approximation for Max-Cut</vt:lpstr>
      <vt:lpstr>0.878-approximation for Max-Cut</vt:lpstr>
      <vt:lpstr>0.878-approximation for Max-Cut</vt:lpstr>
      <vt:lpstr>0.878-approximation for Max-Cut</vt:lpstr>
      <vt:lpstr>0.878-approximation for Max-Cut</vt:lpstr>
      <vt:lpstr>0.878-approximation for Max-Cut</vt:lpstr>
      <vt:lpstr>PowerPoint Presentation</vt:lpstr>
      <vt:lpstr>Coloring 3-colorable graphs</vt:lpstr>
      <vt:lpstr>Coloring 3-colorable graphs</vt:lpstr>
      <vt:lpstr>Coloring 3-colorable graphs</vt:lpstr>
      <vt:lpstr>PowerPoint Presentation</vt:lpstr>
      <vt:lpstr>Coloring 3-colorable graphs</vt:lpstr>
      <vt:lpstr>An SDP for coloring 3-colorable graphs</vt:lpstr>
      <vt:lpstr>An SDP for coloring 3-colorable graphs</vt:lpstr>
      <vt:lpstr>An SDP for coloring 3-colorable graphs</vt:lpstr>
      <vt:lpstr>An SDP for coloring 3-colorable graphs</vt:lpstr>
      <vt:lpstr>PowerPoint Presentation</vt:lpstr>
      <vt:lpstr>Semi-Coloring 3-colorable graphs</vt:lpstr>
      <vt:lpstr>Semi-Coloring 3-colorable graphs</vt:lpstr>
      <vt:lpstr>Semi-Coloring 3-colorable graphs</vt:lpstr>
      <vt:lpstr>PowerPoint Presentation</vt:lpstr>
      <vt:lpstr>Semi-Coloring 3-colorable graphs</vt:lpstr>
      <vt:lpstr>Semi-Coloring 3-colorable graphs</vt:lpstr>
      <vt:lpstr>Semi-Coloring 3-colorable graphs</vt:lpstr>
      <vt:lpstr>Semi-Coloring 3-colorable graphs</vt:lpstr>
      <vt:lpstr>Semi-Coloring 3-colorable graphs</vt:lpstr>
      <vt:lpstr>Back to coloring 3-colorable graphs</vt:lpstr>
      <vt:lpstr>Coloring 3-colorable graphs with O(n0.387) colors</vt:lpstr>
      <vt:lpstr>Coloring 3-colorable graphs</vt:lpstr>
      <vt:lpstr>PowerPoint Presentation</vt:lpstr>
      <vt:lpstr>Coloring 3-colorable graphs</vt:lpstr>
      <vt:lpstr>Finding a large independent set</vt:lpstr>
      <vt:lpstr>Finding a large independent set</vt:lpstr>
      <vt:lpstr>Finding a large independent set</vt:lpstr>
      <vt:lpstr>Finding a large independent set</vt:lpstr>
      <vt:lpstr>PowerPoint Presentation</vt:lpstr>
      <vt:lpstr>Coloring 3-colorable graphs</vt:lpstr>
      <vt:lpstr>Coloring 3-colorable graphs</vt:lpstr>
      <vt:lpstr>Finding a large independent set</vt:lpstr>
      <vt:lpstr>Finding a large independent set</vt:lpstr>
      <vt:lpstr>Finding a large independent set</vt:lpstr>
      <vt:lpstr>Detour to Normal distribution</vt:lpstr>
      <vt:lpstr>Detour to Normal distribution</vt:lpstr>
      <vt:lpstr>Back to finding a large independent set</vt:lpstr>
      <vt:lpstr>Back to finding a large independent set</vt:lpstr>
      <vt:lpstr>Back to finding a large independent set</vt:lpstr>
      <vt:lpstr>Back to finding a large independent set</vt:lpstr>
      <vt:lpstr>Back to finding a large independent set</vt:lpstr>
      <vt:lpstr>Coloring 3-colorable graphs</vt:lpstr>
      <vt:lpstr>On integrality gaps for graph coloring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Igor Shinkar</dc:creator>
  <cp:lastModifiedBy>Igor Shinkar</cp:lastModifiedBy>
  <cp:revision>2175</cp:revision>
  <dcterms:created xsi:type="dcterms:W3CDTF">2017-07-19T12:15:02Z</dcterms:created>
  <dcterms:modified xsi:type="dcterms:W3CDTF">2022-04-11T22:04:59Z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