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55"/>
  </p:notesMasterIdLst>
  <p:handoutMasterIdLst>
    <p:handoutMasterId r:id="rId56"/>
  </p:handoutMasterIdLst>
  <p:sldIdLst>
    <p:sldId id="256" r:id="rId4"/>
    <p:sldId id="363" r:id="rId5"/>
    <p:sldId id="715" r:id="rId6"/>
    <p:sldId id="512" r:id="rId7"/>
    <p:sldId id="558" r:id="rId8"/>
    <p:sldId id="555" r:id="rId9"/>
    <p:sldId id="361" r:id="rId10"/>
    <p:sldId id="359" r:id="rId11"/>
    <p:sldId id="364" r:id="rId12"/>
    <p:sldId id="365" r:id="rId13"/>
    <p:sldId id="366" r:id="rId14"/>
    <p:sldId id="367" r:id="rId15"/>
    <p:sldId id="368" r:id="rId16"/>
    <p:sldId id="369" r:id="rId17"/>
    <p:sldId id="373" r:id="rId18"/>
    <p:sldId id="372" r:id="rId19"/>
    <p:sldId id="370" r:id="rId20"/>
    <p:sldId id="374" r:id="rId21"/>
    <p:sldId id="375" r:id="rId22"/>
    <p:sldId id="376" r:id="rId23"/>
    <p:sldId id="377" r:id="rId24"/>
    <p:sldId id="378" r:id="rId25"/>
    <p:sldId id="379" r:id="rId26"/>
    <p:sldId id="556" r:id="rId27"/>
    <p:sldId id="382" r:id="rId28"/>
    <p:sldId id="383" r:id="rId29"/>
    <p:sldId id="384" r:id="rId30"/>
    <p:sldId id="407" r:id="rId31"/>
    <p:sldId id="385" r:id="rId32"/>
    <p:sldId id="386" r:id="rId33"/>
    <p:sldId id="387" r:id="rId34"/>
    <p:sldId id="388" r:id="rId35"/>
    <p:sldId id="389" r:id="rId36"/>
    <p:sldId id="390" r:id="rId37"/>
    <p:sldId id="391" r:id="rId38"/>
    <p:sldId id="392" r:id="rId39"/>
    <p:sldId id="393" r:id="rId40"/>
    <p:sldId id="394" r:id="rId41"/>
    <p:sldId id="395" r:id="rId42"/>
    <p:sldId id="396" r:id="rId43"/>
    <p:sldId id="397" r:id="rId44"/>
    <p:sldId id="398" r:id="rId45"/>
    <p:sldId id="399" r:id="rId46"/>
    <p:sldId id="400" r:id="rId47"/>
    <p:sldId id="401" r:id="rId48"/>
    <p:sldId id="402" r:id="rId49"/>
    <p:sldId id="403" r:id="rId50"/>
    <p:sldId id="405" r:id="rId51"/>
    <p:sldId id="404" r:id="rId52"/>
    <p:sldId id="716" r:id="rId53"/>
    <p:sldId id="291" r:id="rId5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D15D8E-DEFB-436A-AC82-9310C43C077D}" v="337" dt="2023-03-31T16:42:57.2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53" d="100"/>
          <a:sy n="53" d="100"/>
        </p:scale>
        <p:origin x="9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viewProps" Target="viewProps.xml"/><Relationship Id="rId5" Type="http://schemas.openxmlformats.org/officeDocument/2006/relationships/slide" Target="slides/slide2.xml"/><Relationship Id="rId61" Type="http://schemas.microsoft.com/office/2016/11/relationships/changesInfo" Target="changesInfos/changesInfo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presProps" Target="pres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A97C785-1F95-4AA9-B746-A7866404B8CD}"/>
    <pc:docChg chg="undo custSel addSld delSld modSld sldOrd">
      <pc:chgData name="Igor Shinkar" userId="db6eb1b41a9778dd" providerId="LiveId" clId="{7A97C785-1F95-4AA9-B746-A7866404B8CD}" dt="2023-03-10T17:14:04.401" v="1158" actId="6549"/>
      <pc:docMkLst>
        <pc:docMk/>
      </pc:docMkLst>
      <pc:sldChg chg="modSp mod">
        <pc:chgData name="Igor Shinkar" userId="db6eb1b41a9778dd" providerId="LiveId" clId="{7A97C785-1F95-4AA9-B746-A7866404B8CD}" dt="2023-03-05T18:39:19.969" v="1" actId="6549"/>
        <pc:sldMkLst>
          <pc:docMk/>
          <pc:sldMk cId="0" sldId="256"/>
        </pc:sldMkLst>
        <pc:spChg chg="mod">
          <ac:chgData name="Igor Shinkar" userId="db6eb1b41a9778dd" providerId="LiveId" clId="{7A97C785-1F95-4AA9-B746-A7866404B8CD}" dt="2023-03-05T18:39:19.969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018514166" sldId="40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830790446" sldId="40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677911721" sldId="40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64357441" sldId="40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359517275" sldId="41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970220017" sldId="41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868791979" sldId="413"/>
        </pc:sldMkLst>
      </pc:sldChg>
      <pc:sldChg chg="modSp add modAnim">
        <pc:chgData name="Igor Shinkar" userId="db6eb1b41a9778dd" providerId="LiveId" clId="{7A97C785-1F95-4AA9-B746-A7866404B8CD}" dt="2023-03-10T17:14:04.401" v="1158" actId="6549"/>
        <pc:sldMkLst>
          <pc:docMk/>
          <pc:sldMk cId="2722199207" sldId="414"/>
        </pc:sldMkLst>
        <pc:spChg chg="mod">
          <ac:chgData name="Igor Shinkar" userId="db6eb1b41a9778dd" providerId="LiveId" clId="{7A97C785-1F95-4AA9-B746-A7866404B8CD}" dt="2023-03-10T17:14:04.401" v="1158" actId="6549"/>
          <ac:spMkLst>
            <pc:docMk/>
            <pc:sldMk cId="2722199207" sldId="414"/>
            <ac:spMk id="222" creationId="{00000000-0000-0000-0000-000000000000}"/>
          </ac:spMkLst>
        </pc:spChg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067645141" sldId="41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20758766" sldId="41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64629698" sldId="418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557105109" sldId="41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628379675" sldId="420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925158971" sldId="42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846689550" sldId="42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300195902" sldId="423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248337328" sldId="42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78818290" sldId="42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60175463" sldId="42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855301804" sldId="42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539180235" sldId="428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920674557" sldId="42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81976103" sldId="430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497497220" sldId="43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936535500" sldId="43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292037074" sldId="433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439742848" sldId="43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97329171" sldId="43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504501829" sldId="43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139502198" sldId="43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406504227" sldId="440"/>
        </pc:sldMkLst>
      </pc:sldChg>
      <pc:sldChg chg="del">
        <pc:chgData name="Igor Shinkar" userId="db6eb1b41a9778dd" providerId="LiveId" clId="{7A97C785-1F95-4AA9-B746-A7866404B8CD}" dt="2023-03-05T18:39:21.828" v="2" actId="47"/>
        <pc:sldMkLst>
          <pc:docMk/>
          <pc:sldMk cId="3475591258" sldId="497"/>
        </pc:sldMkLst>
      </pc:sldChg>
      <pc:sldChg chg="del">
        <pc:chgData name="Igor Shinkar" userId="db6eb1b41a9778dd" providerId="LiveId" clId="{7A97C785-1F95-4AA9-B746-A7866404B8CD}" dt="2023-03-05T18:40:13.148" v="4" actId="47"/>
        <pc:sldMkLst>
          <pc:docMk/>
          <pc:sldMk cId="186468164" sldId="502"/>
        </pc:sldMkLst>
      </pc:sldChg>
      <pc:sldChg chg="modAnim">
        <pc:chgData name="Igor Shinkar" userId="db6eb1b41a9778dd" providerId="LiveId" clId="{7A97C785-1F95-4AA9-B746-A7866404B8CD}" dt="2023-03-10T06:10:13.787" v="611"/>
        <pc:sldMkLst>
          <pc:docMk/>
          <pc:sldMk cId="3493574346" sldId="515"/>
        </pc:sldMkLst>
      </pc:sldChg>
      <pc:sldChg chg="modSp add modAnim">
        <pc:chgData name="Igor Shinkar" userId="db6eb1b41a9778dd" providerId="LiveId" clId="{7A97C785-1F95-4AA9-B746-A7866404B8CD}" dt="2023-03-10T06:10:52.591" v="631" actId="20577"/>
        <pc:sldMkLst>
          <pc:docMk/>
          <pc:sldMk cId="1075978804" sldId="516"/>
        </pc:sldMkLst>
        <pc:spChg chg="mod">
          <ac:chgData name="Igor Shinkar" userId="db6eb1b41a9778dd" providerId="LiveId" clId="{7A97C785-1F95-4AA9-B746-A7866404B8CD}" dt="2023-03-10T06:10:52.591" v="631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1:24.591" v="634"/>
        <pc:sldMkLst>
          <pc:docMk/>
          <pc:sldMk cId="1271337016" sldId="517"/>
        </pc:sldMkLst>
      </pc:sldChg>
      <pc:sldChg chg="add modAnim">
        <pc:chgData name="Igor Shinkar" userId="db6eb1b41a9778dd" providerId="LiveId" clId="{7A97C785-1F95-4AA9-B746-A7866404B8CD}" dt="2023-03-10T06:11:53.487" v="637"/>
        <pc:sldMkLst>
          <pc:docMk/>
          <pc:sldMk cId="3504271710" sldId="518"/>
        </pc:sldMkLst>
      </pc:sldChg>
      <pc:sldChg chg="add modAnim">
        <pc:chgData name="Igor Shinkar" userId="db6eb1b41a9778dd" providerId="LiveId" clId="{7A97C785-1F95-4AA9-B746-A7866404B8CD}" dt="2023-03-10T06:12:11.342" v="639"/>
        <pc:sldMkLst>
          <pc:docMk/>
          <pc:sldMk cId="2351630619" sldId="519"/>
        </pc:sldMkLst>
      </pc:sldChg>
      <pc:sldChg chg="modSp modAnim">
        <pc:chgData name="Igor Shinkar" userId="db6eb1b41a9778dd" providerId="LiveId" clId="{7A97C785-1F95-4AA9-B746-A7866404B8CD}" dt="2023-03-10T06:08:59.920" v="608" actId="58"/>
        <pc:sldMkLst>
          <pc:docMk/>
          <pc:sldMk cId="2174481240" sldId="531"/>
        </pc:sldMkLst>
        <pc:spChg chg="mod">
          <ac:chgData name="Igor Shinkar" userId="db6eb1b41a9778dd" providerId="LiveId" clId="{7A97C785-1F95-4AA9-B746-A7866404B8CD}" dt="2023-03-10T06:08:59.920" v="608" actId="58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7A97C785-1F95-4AA9-B746-A7866404B8CD}" dt="2023-03-10T16:44:56.602" v="1142" actId="20577"/>
        <pc:sldMkLst>
          <pc:docMk/>
          <pc:sldMk cId="2868760656" sldId="532"/>
        </pc:sldMkLst>
        <pc:spChg chg="mod">
          <ac:chgData name="Igor Shinkar" userId="db6eb1b41a9778dd" providerId="LiveId" clId="{7A97C785-1F95-4AA9-B746-A7866404B8CD}" dt="2023-03-10T16:44:56.602" v="1142" actId="20577"/>
          <ac:spMkLst>
            <pc:docMk/>
            <pc:sldMk cId="2868760656" sldId="532"/>
            <ac:spMk id="22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1:41.526" v="636"/>
        <pc:sldMkLst>
          <pc:docMk/>
          <pc:sldMk cId="592497541" sldId="535"/>
        </pc:sldMkLst>
      </pc:sldChg>
      <pc:sldChg chg="modSp add modAnim">
        <pc:chgData name="Igor Shinkar" userId="db6eb1b41a9778dd" providerId="LiveId" clId="{7A97C785-1F95-4AA9-B746-A7866404B8CD}" dt="2023-03-10T06:12:36.244" v="645"/>
        <pc:sldMkLst>
          <pc:docMk/>
          <pc:sldMk cId="1402729785" sldId="536"/>
        </pc:sldMkLst>
        <pc:spChg chg="mod">
          <ac:chgData name="Igor Shinkar" userId="db6eb1b41a9778dd" providerId="LiveId" clId="{7A97C785-1F95-4AA9-B746-A7866404B8CD}" dt="2023-03-10T06:12:27.928" v="641" actId="20577"/>
          <ac:spMkLst>
            <pc:docMk/>
            <pc:sldMk cId="1402729785" sldId="536"/>
            <ac:spMk id="3584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2:53.065" v="649"/>
        <pc:sldMkLst>
          <pc:docMk/>
          <pc:sldMk cId="3901902418" sldId="537"/>
        </pc:sldMkLst>
      </pc:sldChg>
      <pc:sldChg chg="add modAnim">
        <pc:chgData name="Igor Shinkar" userId="db6eb1b41a9778dd" providerId="LiveId" clId="{7A97C785-1F95-4AA9-B746-A7866404B8CD}" dt="2023-03-10T06:12:47.879" v="647"/>
        <pc:sldMkLst>
          <pc:docMk/>
          <pc:sldMk cId="2189462180" sldId="538"/>
        </pc:sldMkLst>
      </pc:sldChg>
      <pc:sldChg chg="modSp add modAnim">
        <pc:chgData name="Igor Shinkar" userId="db6eb1b41a9778dd" providerId="LiveId" clId="{7A97C785-1F95-4AA9-B746-A7866404B8CD}" dt="2023-03-10T06:13:29.715" v="670" actId="20577"/>
        <pc:sldMkLst>
          <pc:docMk/>
          <pc:sldMk cId="3933497776" sldId="539"/>
        </pc:sldMkLst>
        <pc:spChg chg="mod">
          <ac:chgData name="Igor Shinkar" userId="db6eb1b41a9778dd" providerId="LiveId" clId="{7A97C785-1F95-4AA9-B746-A7866404B8CD}" dt="2023-03-10T06:13:29.715" v="670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del mod modAnim">
        <pc:chgData name="Igor Shinkar" userId="db6eb1b41a9778dd" providerId="LiveId" clId="{7A97C785-1F95-4AA9-B746-A7866404B8CD}" dt="2023-03-10T06:11:08.296" v="632" actId="47"/>
        <pc:sldMkLst>
          <pc:docMk/>
          <pc:sldMk cId="992287501" sldId="540"/>
        </pc:sldMkLst>
        <pc:spChg chg="mod">
          <ac:chgData name="Igor Shinkar" userId="db6eb1b41a9778dd" providerId="LiveId" clId="{7A97C785-1F95-4AA9-B746-A7866404B8CD}" dt="2023-03-05T18:42:28.037" v="31" actId="20577"/>
          <ac:spMkLst>
            <pc:docMk/>
            <pc:sldMk cId="992287501" sldId="540"/>
            <ac:spMk id="35841" creationId="{00000000-0000-0000-0000-000000000000}"/>
          </ac:spMkLst>
        </pc:spChg>
        <pc:spChg chg="mod">
          <ac:chgData name="Igor Shinkar" userId="db6eb1b41a9778dd" providerId="LiveId" clId="{7A97C785-1F95-4AA9-B746-A7866404B8CD}" dt="2023-03-10T06:10:27.369" v="618" actId="20577"/>
          <ac:spMkLst>
            <pc:docMk/>
            <pc:sldMk cId="992287501" sldId="540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7A97C785-1F95-4AA9-B746-A7866404B8CD}" dt="2023-03-05T18:45:55.655" v="348" actId="20577"/>
        <pc:sldMkLst>
          <pc:docMk/>
          <pc:sldMk cId="2274868364" sldId="541"/>
        </pc:sldMkLst>
        <pc:spChg chg="mod">
          <ac:chgData name="Igor Shinkar" userId="db6eb1b41a9778dd" providerId="LiveId" clId="{7A97C785-1F95-4AA9-B746-A7866404B8CD}" dt="2023-03-05T18:45:55.655" v="348" actId="20577"/>
          <ac:spMkLst>
            <pc:docMk/>
            <pc:sldMk cId="2274868364" sldId="541"/>
            <ac:spMk id="35841" creationId="{00000000-0000-0000-0000-000000000000}"/>
          </ac:spMkLst>
        </pc:spChg>
        <pc:spChg chg="mod">
          <ac:chgData name="Igor Shinkar" userId="db6eb1b41a9778dd" providerId="LiveId" clId="{7A97C785-1F95-4AA9-B746-A7866404B8CD}" dt="2023-03-05T18:45:32.352" v="343" actId="20577"/>
          <ac:spMkLst>
            <pc:docMk/>
            <pc:sldMk cId="2274868364" sldId="541"/>
            <ac:spMk id="35842" creationId="{00000000-0000-0000-0000-000000000000}"/>
          </ac:spMkLst>
        </pc:spChg>
      </pc:sldChg>
      <pc:sldChg chg="addSp delSp modSp add mod ord modAnim">
        <pc:chgData name="Igor Shinkar" userId="db6eb1b41a9778dd" providerId="LiveId" clId="{7A97C785-1F95-4AA9-B746-A7866404B8CD}" dt="2023-03-10T06:06:24.038" v="507" actId="1035"/>
        <pc:sldMkLst>
          <pc:docMk/>
          <pc:sldMk cId="2594247940" sldId="542"/>
        </pc:sldMkLst>
        <pc:spChg chg="mod">
          <ac:chgData name="Igor Shinkar" userId="db6eb1b41a9778dd" providerId="LiveId" clId="{7A97C785-1F95-4AA9-B746-A7866404B8CD}" dt="2023-03-10T06:04:32.994" v="485" actId="6549"/>
          <ac:spMkLst>
            <pc:docMk/>
            <pc:sldMk cId="2594247940" sldId="542"/>
            <ac:spMk id="221" creationId="{00000000-0000-0000-0000-000000000000}"/>
          </ac:spMkLst>
        </pc:spChg>
        <pc:spChg chg="mod">
          <ac:chgData name="Igor Shinkar" userId="db6eb1b41a9778dd" providerId="LiveId" clId="{7A97C785-1F95-4AA9-B746-A7866404B8CD}" dt="2023-03-10T06:04:42.567" v="492" actId="20577"/>
          <ac:spMkLst>
            <pc:docMk/>
            <pc:sldMk cId="2594247940" sldId="542"/>
            <ac:spMk id="222" creationId="{00000000-0000-0000-0000-000000000000}"/>
          </ac:spMkLst>
        </pc:spChg>
        <pc:picChg chg="add del mod">
          <ac:chgData name="Igor Shinkar" userId="db6eb1b41a9778dd" providerId="LiveId" clId="{7A97C785-1F95-4AA9-B746-A7866404B8CD}" dt="2023-03-10T06:03:32.827" v="474" actId="478"/>
          <ac:picMkLst>
            <pc:docMk/>
            <pc:sldMk cId="2594247940" sldId="542"/>
            <ac:picMk id="3" creationId="{27C9CECC-BC66-BB85-B4EA-344BC99A6269}"/>
          </ac:picMkLst>
        </pc:picChg>
        <pc:picChg chg="add del mod">
          <ac:chgData name="Igor Shinkar" userId="db6eb1b41a9778dd" providerId="LiveId" clId="{7A97C785-1F95-4AA9-B746-A7866404B8CD}" dt="2023-03-10T06:06:24.038" v="507" actId="1035"/>
          <ac:picMkLst>
            <pc:docMk/>
            <pc:sldMk cId="2594247940" sldId="542"/>
            <ac:picMk id="5" creationId="{C2579BA4-D29D-6399-E741-22C6BB2E0708}"/>
          </ac:picMkLst>
        </pc:picChg>
        <pc:picChg chg="add del mod">
          <ac:chgData name="Igor Shinkar" userId="db6eb1b41a9778dd" providerId="LiveId" clId="{7A97C785-1F95-4AA9-B746-A7866404B8CD}" dt="2023-03-10T06:06:05.516" v="503"/>
          <ac:picMkLst>
            <pc:docMk/>
            <pc:sldMk cId="2594247940" sldId="542"/>
            <ac:picMk id="7" creationId="{528CAF59-5EE2-E4B4-38AB-3817636335AB}"/>
          </ac:picMkLst>
        </pc:picChg>
      </pc:sldChg>
      <pc:sldChg chg="add">
        <pc:chgData name="Igor Shinkar" userId="db6eb1b41a9778dd" providerId="LiveId" clId="{7A97C785-1F95-4AA9-B746-A7866404B8CD}" dt="2023-03-10T05:51:32.908" v="421"/>
        <pc:sldMkLst>
          <pc:docMk/>
          <pc:sldMk cId="2484873918" sldId="543"/>
        </pc:sldMkLst>
      </pc:sldChg>
      <pc:sldChg chg="modSp add mod modAnim">
        <pc:chgData name="Igor Shinkar" userId="db6eb1b41a9778dd" providerId="LiveId" clId="{7A97C785-1F95-4AA9-B746-A7866404B8CD}" dt="2023-03-10T16:28:20.282" v="837" actId="5793"/>
        <pc:sldMkLst>
          <pc:docMk/>
          <pc:sldMk cId="4078987859" sldId="544"/>
        </pc:sldMkLst>
        <pc:spChg chg="mod">
          <ac:chgData name="Igor Shinkar" userId="db6eb1b41a9778dd" providerId="LiveId" clId="{7A97C785-1F95-4AA9-B746-A7866404B8CD}" dt="2023-03-10T16:26:24.131" v="694" actId="20577"/>
          <ac:spMkLst>
            <pc:docMk/>
            <pc:sldMk cId="4078987859" sldId="544"/>
            <ac:spMk id="221" creationId="{00000000-0000-0000-0000-000000000000}"/>
          </ac:spMkLst>
        </pc:spChg>
        <pc:spChg chg="mod">
          <ac:chgData name="Igor Shinkar" userId="db6eb1b41a9778dd" providerId="LiveId" clId="{7A97C785-1F95-4AA9-B746-A7866404B8CD}" dt="2023-03-10T16:28:20.282" v="837" actId="5793"/>
          <ac:spMkLst>
            <pc:docMk/>
            <pc:sldMk cId="4078987859" sldId="544"/>
            <ac:spMk id="222" creationId="{00000000-0000-0000-0000-000000000000}"/>
          </ac:spMkLst>
        </pc:spChg>
      </pc:sldChg>
    </pc:docChg>
  </pc:docChgLst>
  <pc:docChgLst>
    <pc:chgData name="Igor Shinkar" userId="db6eb1b41a9778dd" providerId="LiveId" clId="{5D696089-B4A5-41CA-87F8-FDA4C10D0086}"/>
    <pc:docChg chg="undo custSel addSld delSld modSld">
      <pc:chgData name="Igor Shinkar" userId="db6eb1b41a9778dd" providerId="LiveId" clId="{5D696089-B4A5-41CA-87F8-FDA4C10D0086}" dt="2023-03-17T17:06:59.326" v="415" actId="255"/>
      <pc:docMkLst>
        <pc:docMk/>
      </pc:docMkLst>
      <pc:sldChg chg="modSp mod">
        <pc:chgData name="Igor Shinkar" userId="db6eb1b41a9778dd" providerId="LiveId" clId="{5D696089-B4A5-41CA-87F8-FDA4C10D0086}" dt="2023-03-13T15:53:47.559" v="3" actId="20577"/>
        <pc:sldMkLst>
          <pc:docMk/>
          <pc:sldMk cId="0" sldId="256"/>
        </pc:sldMkLst>
        <pc:spChg chg="mod">
          <ac:chgData name="Igor Shinkar" userId="db6eb1b41a9778dd" providerId="LiveId" clId="{5D696089-B4A5-41CA-87F8-FDA4C10D0086}" dt="2023-03-13T15:53:47.559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6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7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9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736824112" sldId="292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878506961" sldId="29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845965889" sldId="299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4241569793" sldId="300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64444588" sldId="301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788626074" sldId="302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590937179" sldId="30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917602959" sldId="304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845524409" sldId="306"/>
        </pc:sldMkLst>
      </pc:sldChg>
      <pc:sldChg chg="modSp add del">
        <pc:chgData name="Igor Shinkar" userId="db6eb1b41a9778dd" providerId="LiveId" clId="{5D696089-B4A5-41CA-87F8-FDA4C10D0086}" dt="2023-03-13T16:00:08.999" v="38"/>
        <pc:sldMkLst>
          <pc:docMk/>
          <pc:sldMk cId="1263418228" sldId="307"/>
        </pc:sldMkLst>
        <pc:spChg chg="mod">
          <ac:chgData name="Igor Shinkar" userId="db6eb1b41a9778dd" providerId="LiveId" clId="{5D696089-B4A5-41CA-87F8-FDA4C10D0086}" dt="2023-03-13T15:59:18.315" v="36" actId="20577"/>
          <ac:spMkLst>
            <pc:docMk/>
            <pc:sldMk cId="1263418228" sldId="307"/>
            <ac:spMk id="3584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952425551" sldId="308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3311536928" sldId="309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575486170" sldId="310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665402012" sldId="311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609911384" sldId="312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667346118" sldId="31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206639197" sldId="314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268678249" sldId="31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75979015" sldId="32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847286817" sldId="324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270323155" sldId="32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3541551015" sldId="326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2505808838" sldId="327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997431650" sldId="328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3943412302" sldId="329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3094361083" sldId="330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4065251385" sldId="331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243032523" sldId="332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1523810978" sldId="33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386357524" sldId="334"/>
        </pc:sldMkLst>
      </pc:sldChg>
      <pc:sldChg chg="delSp modSp add modAnim">
        <pc:chgData name="Igor Shinkar" userId="db6eb1b41a9778dd" providerId="LiveId" clId="{5D696089-B4A5-41CA-87F8-FDA4C10D0086}" dt="2023-03-17T16:40:23.395" v="334" actId="57"/>
        <pc:sldMkLst>
          <pc:docMk/>
          <pc:sldMk cId="979639996" sldId="343"/>
        </pc:sldMkLst>
        <pc:spChg chg="mod">
          <ac:chgData name="Igor Shinkar" userId="db6eb1b41a9778dd" providerId="LiveId" clId="{5D696089-B4A5-41CA-87F8-FDA4C10D0086}" dt="2023-03-17T16:40:23.395" v="334" actId="57"/>
          <ac:spMkLst>
            <pc:docMk/>
            <pc:sldMk cId="979639996" sldId="343"/>
            <ac:spMk id="31746" creationId="{00000000-0000-0000-0000-000000000000}"/>
          </ac:spMkLst>
        </pc:spChg>
        <pc:spChg chg="del">
          <ac:chgData name="Igor Shinkar" userId="db6eb1b41a9778dd" providerId="LiveId" clId="{5D696089-B4A5-41CA-87F8-FDA4C10D0086}" dt="2023-03-17T16:39:26.060" v="319" actId="478"/>
          <ac:spMkLst>
            <pc:docMk/>
            <pc:sldMk cId="979639996" sldId="343"/>
            <ac:spMk id="31747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012142793" sldId="344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667390476" sldId="360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1018514166" sldId="404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830790446" sldId="405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677911721" sldId="406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464357441" sldId="407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359517275" sldId="411"/>
        </pc:sldMkLst>
      </pc:sldChg>
      <pc:sldChg chg="del">
        <pc:chgData name="Igor Shinkar" userId="db6eb1b41a9778dd" providerId="LiveId" clId="{5D696089-B4A5-41CA-87F8-FDA4C10D0086}" dt="2023-03-13T15:55:42.496" v="5" actId="47"/>
        <pc:sldMkLst>
          <pc:docMk/>
          <pc:sldMk cId="970220017" sldId="412"/>
        </pc:sldMkLst>
      </pc:sldChg>
      <pc:sldChg chg="del">
        <pc:chgData name="Igor Shinkar" userId="db6eb1b41a9778dd" providerId="LiveId" clId="{5D696089-B4A5-41CA-87F8-FDA4C10D0086}" dt="2023-03-13T15:55:42.496" v="5" actId="47"/>
        <pc:sldMkLst>
          <pc:docMk/>
          <pc:sldMk cId="2868791979" sldId="413"/>
        </pc:sldMkLst>
      </pc:sldChg>
      <pc:sldChg chg="del">
        <pc:chgData name="Igor Shinkar" userId="db6eb1b41a9778dd" providerId="LiveId" clId="{5D696089-B4A5-41CA-87F8-FDA4C10D0086}" dt="2023-03-13T15:55:42.496" v="5" actId="47"/>
        <pc:sldMkLst>
          <pc:docMk/>
          <pc:sldMk cId="2722199207" sldId="414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3067645141" sldId="415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520758766" sldId="417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64629698" sldId="418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557105109" sldId="419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3628379675" sldId="420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3925158971" sldId="421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846689550" sldId="422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2300195902" sldId="423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248337328" sldId="424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178818290" sldId="425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360175463" sldId="426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3855301804" sldId="427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1539180235" sldId="428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2920674557" sldId="429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581976103" sldId="430"/>
        </pc:sldMkLst>
      </pc:sldChg>
      <pc:sldChg chg="modSp modAnim">
        <pc:chgData name="Igor Shinkar" userId="db6eb1b41a9778dd" providerId="LiveId" clId="{5D696089-B4A5-41CA-87F8-FDA4C10D0086}" dt="2023-03-15T16:51:35.011" v="94" actId="6549"/>
        <pc:sldMkLst>
          <pc:docMk/>
          <pc:sldMk cId="597329171" sldId="435"/>
        </pc:sldMkLst>
        <pc:spChg chg="mod">
          <ac:chgData name="Igor Shinkar" userId="db6eb1b41a9778dd" providerId="LiveId" clId="{5D696089-B4A5-41CA-87F8-FDA4C10D0086}" dt="2023-03-15T16:51:25.661" v="92" actId="20577"/>
          <ac:spMkLst>
            <pc:docMk/>
            <pc:sldMk cId="597329171" sldId="435"/>
            <ac:spMk id="222" creationId="{00000000-0000-0000-0000-000000000000}"/>
          </ac:spMkLst>
        </pc:spChg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4139502198" sldId="439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406504227" sldId="440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512791821" sldId="481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862612919" sldId="496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2898317963" sldId="497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3795133321" sldId="498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838172751" sldId="499"/>
        </pc:sldMkLst>
      </pc:sldChg>
      <pc:sldChg chg="addSp delSp modSp mod">
        <pc:chgData name="Igor Shinkar" userId="db6eb1b41a9778dd" providerId="LiveId" clId="{5D696089-B4A5-41CA-87F8-FDA4C10D0086}" dt="2023-03-17T15:55:11.740" v="312" actId="6549"/>
        <pc:sldMkLst>
          <pc:docMk/>
          <pc:sldMk cId="1931128155" sldId="505"/>
        </pc:sldMkLst>
        <pc:spChg chg="add del">
          <ac:chgData name="Igor Shinkar" userId="db6eb1b41a9778dd" providerId="LiveId" clId="{5D696089-B4A5-41CA-87F8-FDA4C10D0086}" dt="2023-03-17T15:43:57.811" v="96" actId="22"/>
          <ac:spMkLst>
            <pc:docMk/>
            <pc:sldMk cId="1931128155" sldId="505"/>
            <ac:spMk id="3" creationId="{5F21261B-30C6-CB8B-FBEC-FE629D83B523}"/>
          </ac:spMkLst>
        </pc:spChg>
        <pc:spChg chg="mod">
          <ac:chgData name="Igor Shinkar" userId="db6eb1b41a9778dd" providerId="LiveId" clId="{5D696089-B4A5-41CA-87F8-FDA4C10D0086}" dt="2023-03-17T15:55:11.740" v="312" actId="6549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Anim">
        <pc:chgData name="Igor Shinkar" userId="db6eb1b41a9778dd" providerId="LiveId" clId="{5D696089-B4A5-41CA-87F8-FDA4C10D0086}" dt="2023-03-17T16:32:29.936" v="317" actId="6549"/>
        <pc:sldMkLst>
          <pc:docMk/>
          <pc:sldMk cId="1271337016" sldId="517"/>
        </pc:sldMkLst>
        <pc:spChg chg="mod">
          <ac:chgData name="Igor Shinkar" userId="db6eb1b41a9778dd" providerId="LiveId" clId="{5D696089-B4A5-41CA-87F8-FDA4C10D0086}" dt="2023-03-17T16:31:50.769" v="316" actId="6549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5D696089-B4A5-41CA-87F8-FDA4C10D0086}" dt="2023-03-13T16:01:51.209" v="85" actId="115"/>
        <pc:sldMkLst>
          <pc:docMk/>
          <pc:sldMk cId="2174481240" sldId="531"/>
        </pc:sldMkLst>
        <pc:spChg chg="mod">
          <ac:chgData name="Igor Shinkar" userId="db6eb1b41a9778dd" providerId="LiveId" clId="{5D696089-B4A5-41CA-87F8-FDA4C10D0086}" dt="2023-03-13T16:01:51.209" v="85" actId="115"/>
          <ac:spMkLst>
            <pc:docMk/>
            <pc:sldMk cId="2174481240" sldId="531"/>
            <ac:spMk id="25602" creationId="{00000000-0000-0000-0000-000000000000}"/>
          </ac:spMkLst>
        </pc:spChg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868760656" sldId="532"/>
        </pc:sldMkLst>
      </pc:sldChg>
      <pc:sldChg chg="modSp">
        <pc:chgData name="Igor Shinkar" userId="db6eb1b41a9778dd" providerId="LiveId" clId="{5D696089-B4A5-41CA-87F8-FDA4C10D0086}" dt="2023-03-17T16:32:33.699" v="318" actId="6549"/>
        <pc:sldMkLst>
          <pc:docMk/>
          <pc:sldMk cId="592497541" sldId="535"/>
        </pc:sldMkLst>
        <pc:spChg chg="mod">
          <ac:chgData name="Igor Shinkar" userId="db6eb1b41a9778dd" providerId="LiveId" clId="{5D696089-B4A5-41CA-87F8-FDA4C10D0086}" dt="2023-03-17T16:32:33.699" v="318" actId="6549"/>
          <ac:spMkLst>
            <pc:docMk/>
            <pc:sldMk cId="592497541" sldId="535"/>
            <ac:spMk id="35842" creationId="{00000000-0000-0000-0000-000000000000}"/>
          </ac:spMkLst>
        </pc:spChg>
      </pc:sldChg>
      <pc:sldChg chg="modSp">
        <pc:chgData name="Igor Shinkar" userId="db6eb1b41a9778dd" providerId="LiveId" clId="{5D696089-B4A5-41CA-87F8-FDA4C10D0086}" dt="2023-03-17T16:26:15.933" v="314" actId="20577"/>
        <pc:sldMkLst>
          <pc:docMk/>
          <pc:sldMk cId="2274868364" sldId="541"/>
        </pc:sldMkLst>
        <pc:spChg chg="mod">
          <ac:chgData name="Igor Shinkar" userId="db6eb1b41a9778dd" providerId="LiveId" clId="{5D696089-B4A5-41CA-87F8-FDA4C10D0086}" dt="2023-03-17T16:26:15.933" v="314" actId="20577"/>
          <ac:spMkLst>
            <pc:docMk/>
            <pc:sldMk cId="2274868364" sldId="541"/>
            <ac:spMk id="35842" creationId="{00000000-0000-0000-0000-000000000000}"/>
          </ac:spMkLst>
        </pc:spChg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594247940" sldId="542"/>
        </pc:sldMkLst>
      </pc:sldChg>
      <pc:sldChg chg="modSp">
        <pc:chgData name="Igor Shinkar" userId="db6eb1b41a9778dd" providerId="LiveId" clId="{5D696089-B4A5-41CA-87F8-FDA4C10D0086}" dt="2023-03-15T16:35:36.607" v="90" actId="20577"/>
        <pc:sldMkLst>
          <pc:docMk/>
          <pc:sldMk cId="2484873918" sldId="543"/>
        </pc:sldMkLst>
        <pc:spChg chg="mod">
          <ac:chgData name="Igor Shinkar" userId="db6eb1b41a9778dd" providerId="LiveId" clId="{5D696089-B4A5-41CA-87F8-FDA4C10D0086}" dt="2023-03-15T16:35:36.607" v="90" actId="20577"/>
          <ac:spMkLst>
            <pc:docMk/>
            <pc:sldMk cId="2484873918" sldId="543"/>
            <ac:spMk id="22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227243509" sldId="54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4058701141" sldId="546"/>
        </pc:sldMkLst>
      </pc:sldChg>
      <pc:sldChg chg="modSp add mod modAnim">
        <pc:chgData name="Igor Shinkar" userId="db6eb1b41a9778dd" providerId="LiveId" clId="{5D696089-B4A5-41CA-87F8-FDA4C10D0086}" dt="2023-03-17T16:48:45.930" v="392" actId="20577"/>
        <pc:sldMkLst>
          <pc:docMk/>
          <pc:sldMk cId="744821044" sldId="547"/>
        </pc:sldMkLst>
        <pc:spChg chg="mod">
          <ac:chgData name="Igor Shinkar" userId="db6eb1b41a9778dd" providerId="LiveId" clId="{5D696089-B4A5-41CA-87F8-FDA4C10D0086}" dt="2023-03-17T16:48:45.930" v="392" actId="20577"/>
          <ac:spMkLst>
            <pc:docMk/>
            <pc:sldMk cId="744821044" sldId="547"/>
            <ac:spMk id="34818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3715659246" sldId="548"/>
        </pc:sldMkLst>
      </pc:sldChg>
      <pc:sldChg chg="modSp add mod">
        <pc:chgData name="Igor Shinkar" userId="db6eb1b41a9778dd" providerId="LiveId" clId="{5D696089-B4A5-41CA-87F8-FDA4C10D0086}" dt="2023-03-17T17:06:59.326" v="415" actId="255"/>
        <pc:sldMkLst>
          <pc:docMk/>
          <pc:sldMk cId="1955201381" sldId="549"/>
        </pc:sldMkLst>
        <pc:spChg chg="mod">
          <ac:chgData name="Igor Shinkar" userId="db6eb1b41a9778dd" providerId="LiveId" clId="{5D696089-B4A5-41CA-87F8-FDA4C10D0086}" dt="2023-03-17T17:06:59.326" v="415" actId="255"/>
          <ac:spMkLst>
            <pc:docMk/>
            <pc:sldMk cId="1955201381" sldId="549"/>
            <ac:spMk id="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3976506564" sldId="550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766277583" sldId="551"/>
        </pc:sldMkLst>
      </pc:sldChg>
      <pc:sldChg chg="modSp add modAnim">
        <pc:chgData name="Igor Shinkar" userId="db6eb1b41a9778dd" providerId="LiveId" clId="{5D696089-B4A5-41CA-87F8-FDA4C10D0086}" dt="2023-03-17T15:48:18.654" v="310" actId="207"/>
        <pc:sldMkLst>
          <pc:docMk/>
          <pc:sldMk cId="620309859" sldId="552"/>
        </pc:sldMkLst>
        <pc:spChg chg="mod">
          <ac:chgData name="Igor Shinkar" userId="db6eb1b41a9778dd" providerId="LiveId" clId="{5D696089-B4A5-41CA-87F8-FDA4C10D0086}" dt="2023-03-17T15:48:18.654" v="310" actId="207"/>
          <ac:spMkLst>
            <pc:docMk/>
            <pc:sldMk cId="620309859" sldId="552"/>
            <ac:spMk id="22530" creationId="{00000000-0000-0000-0000-000000000000}"/>
          </ac:spMkLst>
        </pc:spChg>
      </pc:sldChg>
    </pc:docChg>
  </pc:docChgLst>
  <pc:docChgLst>
    <pc:chgData name="Igor Shinkar" userId="db6eb1b41a9778dd" providerId="LiveId" clId="{1576F3A3-CBA9-42E0-8DAE-F6C9F7241699}"/>
    <pc:docChg chg="custSel addSld delSld modSld sldOrd">
      <pc:chgData name="Igor Shinkar" userId="db6eb1b41a9778dd" providerId="LiveId" clId="{1576F3A3-CBA9-42E0-8DAE-F6C9F7241699}" dt="2023-03-24T17:07:23.078" v="1606" actId="20577"/>
      <pc:docMkLst>
        <pc:docMk/>
      </pc:docMkLst>
      <pc:sldChg chg="modSp mod">
        <pc:chgData name="Igor Shinkar" userId="db6eb1b41a9778dd" providerId="LiveId" clId="{1576F3A3-CBA9-42E0-8DAE-F6C9F7241699}" dt="2023-03-22T16:21:33.154" v="35" actId="6549"/>
        <pc:sldMkLst>
          <pc:docMk/>
          <pc:sldMk cId="0" sldId="256"/>
        </pc:sldMkLst>
        <pc:spChg chg="mod">
          <ac:chgData name="Igor Shinkar" userId="db6eb1b41a9778dd" providerId="LiveId" clId="{1576F3A3-CBA9-42E0-8DAE-F6C9F7241699}" dt="2023-03-22T16:21:33.154" v="35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Anim">
        <pc:chgData name="Igor Shinkar" userId="db6eb1b41a9778dd" providerId="LiveId" clId="{1576F3A3-CBA9-42E0-8DAE-F6C9F7241699}" dt="2023-03-22T16:56:16.451" v="415" actId="14100"/>
        <pc:sldMkLst>
          <pc:docMk/>
          <pc:sldMk cId="1845524409" sldId="306"/>
        </pc:sldMkLst>
        <pc:spChg chg="mod">
          <ac:chgData name="Igor Shinkar" userId="db6eb1b41a9778dd" providerId="LiveId" clId="{1576F3A3-CBA9-42E0-8DAE-F6C9F7241699}" dt="2023-03-22T16:56:16.451" v="415" actId="14100"/>
          <ac:spMkLst>
            <pc:docMk/>
            <pc:sldMk cId="1845524409" sldId="306"/>
            <ac:spMk id="4" creationId="{00000000-0000-0000-0000-000000000000}"/>
          </ac:spMkLst>
        </pc:spChg>
        <pc:spChg chg="mod">
          <ac:chgData name="Igor Shinkar" userId="db6eb1b41a9778dd" providerId="LiveId" clId="{1576F3A3-CBA9-42E0-8DAE-F6C9F7241699}" dt="2023-03-22T16:52:16.810" v="410" actId="20577"/>
          <ac:spMkLst>
            <pc:docMk/>
            <pc:sldMk cId="1845524409" sldId="306"/>
            <ac:spMk id="35842" creationId="{00000000-0000-0000-0000-000000000000}"/>
          </ac:spMkLst>
        </pc:spChg>
      </pc:sldChg>
      <pc:sldChg chg="modSp">
        <pc:chgData name="Igor Shinkar" userId="db6eb1b41a9778dd" providerId="LiveId" clId="{1576F3A3-CBA9-42E0-8DAE-F6C9F7241699}" dt="2023-03-17T23:30:57.665" v="33" actId="20577"/>
        <pc:sldMkLst>
          <pc:docMk/>
          <pc:sldMk cId="1263418228" sldId="307"/>
        </pc:sldMkLst>
        <pc:spChg chg="mod">
          <ac:chgData name="Igor Shinkar" userId="db6eb1b41a9778dd" providerId="LiveId" clId="{1576F3A3-CBA9-42E0-8DAE-F6C9F7241699}" dt="2023-03-17T23:30:57.665" v="33" actId="20577"/>
          <ac:spMkLst>
            <pc:docMk/>
            <pc:sldMk cId="1263418228" sldId="307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1576F3A3-CBA9-42E0-8DAE-F6C9F7241699}" dt="2023-03-22T16:43:12.786" v="310" actId="20577"/>
        <pc:sldMkLst>
          <pc:docMk/>
          <pc:sldMk cId="1952425551" sldId="308"/>
        </pc:sldMkLst>
        <pc:spChg chg="mod">
          <ac:chgData name="Igor Shinkar" userId="db6eb1b41a9778dd" providerId="LiveId" clId="{1576F3A3-CBA9-42E0-8DAE-F6C9F7241699}" dt="2023-03-22T16:43:12.786" v="310" actId="20577"/>
          <ac:spMkLst>
            <pc:docMk/>
            <pc:sldMk cId="1952425551" sldId="308"/>
            <ac:spMk id="35842" creationId="{00000000-0000-0000-0000-000000000000}"/>
          </ac:spMkLst>
        </pc:spChg>
      </pc:sldChg>
      <pc:sldChg chg="modSp">
        <pc:chgData name="Igor Shinkar" userId="db6eb1b41a9778dd" providerId="LiveId" clId="{1576F3A3-CBA9-42E0-8DAE-F6C9F7241699}" dt="2023-03-22T16:48:36.377" v="314" actId="113"/>
        <pc:sldMkLst>
          <pc:docMk/>
          <pc:sldMk cId="3311536928" sldId="309"/>
        </pc:sldMkLst>
        <pc:spChg chg="mod">
          <ac:chgData name="Igor Shinkar" userId="db6eb1b41a9778dd" providerId="LiveId" clId="{1576F3A3-CBA9-42E0-8DAE-F6C9F7241699}" dt="2023-03-22T16:48:36.377" v="314" actId="113"/>
          <ac:spMkLst>
            <pc:docMk/>
            <pc:sldMk cId="3311536928" sldId="309"/>
            <ac:spMk id="35842" creationId="{00000000-0000-0000-0000-000000000000}"/>
          </ac:spMkLst>
        </pc:spChg>
      </pc:sldChg>
      <pc:sldChg chg="modSp ord modAnim">
        <pc:chgData name="Igor Shinkar" userId="db6eb1b41a9778dd" providerId="LiveId" clId="{1576F3A3-CBA9-42E0-8DAE-F6C9F7241699}" dt="2023-03-24T14:35:54.685" v="812" actId="20577"/>
        <pc:sldMkLst>
          <pc:docMk/>
          <pc:sldMk cId="2575486170" sldId="310"/>
        </pc:sldMkLst>
        <pc:spChg chg="mod">
          <ac:chgData name="Igor Shinkar" userId="db6eb1b41a9778dd" providerId="LiveId" clId="{1576F3A3-CBA9-42E0-8DAE-F6C9F7241699}" dt="2023-03-24T14:35:54.685" v="812" actId="20577"/>
          <ac:spMkLst>
            <pc:docMk/>
            <pc:sldMk cId="2575486170" sldId="310"/>
            <ac:spMk id="35842" creationId="{00000000-0000-0000-0000-000000000000}"/>
          </ac:spMkLst>
        </pc:spChg>
      </pc:sldChg>
      <pc:sldChg chg="ord">
        <pc:chgData name="Igor Shinkar" userId="db6eb1b41a9778dd" providerId="LiveId" clId="{1576F3A3-CBA9-42E0-8DAE-F6C9F7241699}" dt="2023-03-24T15:34:54.150" v="962"/>
        <pc:sldMkLst>
          <pc:docMk/>
          <pc:sldMk cId="1609911384" sldId="312"/>
        </pc:sldMkLst>
      </pc:sldChg>
      <pc:sldChg chg="modSp modAnim">
        <pc:chgData name="Igor Shinkar" userId="db6eb1b41a9778dd" providerId="LiveId" clId="{1576F3A3-CBA9-42E0-8DAE-F6C9F7241699}" dt="2023-03-22T17:09:31.791" v="418" actId="20577"/>
        <pc:sldMkLst>
          <pc:docMk/>
          <pc:sldMk cId="667346118" sldId="313"/>
        </pc:sldMkLst>
        <pc:spChg chg="mod">
          <ac:chgData name="Igor Shinkar" userId="db6eb1b41a9778dd" providerId="LiveId" clId="{1576F3A3-CBA9-42E0-8DAE-F6C9F7241699}" dt="2023-03-22T17:09:31.791" v="418" actId="20577"/>
          <ac:spMkLst>
            <pc:docMk/>
            <pc:sldMk cId="667346118" sldId="313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1576F3A3-CBA9-42E0-8DAE-F6C9F7241699}" dt="2023-03-24T14:47:26.970" v="960" actId="6549"/>
        <pc:sldMkLst>
          <pc:docMk/>
          <pc:sldMk cId="2206639197" sldId="314"/>
        </pc:sldMkLst>
        <pc:spChg chg="mod">
          <ac:chgData name="Igor Shinkar" userId="db6eb1b41a9778dd" providerId="LiveId" clId="{1576F3A3-CBA9-42E0-8DAE-F6C9F7241699}" dt="2023-03-24T14:47:26.970" v="960" actId="6549"/>
          <ac:spMkLst>
            <pc:docMk/>
            <pc:sldMk cId="2206639197" sldId="314"/>
            <ac:spMk id="35842" creationId="{00000000-0000-0000-0000-000000000000}"/>
          </ac:spMkLst>
        </pc:spChg>
      </pc:sldChg>
      <pc:sldChg chg="add">
        <pc:chgData name="Igor Shinkar" userId="db6eb1b41a9778dd" providerId="LiveId" clId="{1576F3A3-CBA9-42E0-8DAE-F6C9F7241699}" dt="2023-03-17T21:30:45.542" v="4"/>
        <pc:sldMkLst>
          <pc:docMk/>
          <pc:sldMk cId="744727441" sldId="316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718290182" sldId="317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680070098" sldId="318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1811882336" sldId="319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212919472" sldId="320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382012963" sldId="321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852465905" sldId="322"/>
        </pc:sldMkLst>
      </pc:sldChg>
      <pc:sldChg chg="modSp modAnim">
        <pc:chgData name="Igor Shinkar" userId="db6eb1b41a9778dd" providerId="LiveId" clId="{1576F3A3-CBA9-42E0-8DAE-F6C9F7241699}" dt="2023-03-22T17:22:33.694" v="692" actId="20577"/>
        <pc:sldMkLst>
          <pc:docMk/>
          <pc:sldMk cId="75979015" sldId="323"/>
        </pc:sldMkLst>
        <pc:spChg chg="mod">
          <ac:chgData name="Igor Shinkar" userId="db6eb1b41a9778dd" providerId="LiveId" clId="{1576F3A3-CBA9-42E0-8DAE-F6C9F7241699}" dt="2023-03-22T17:22:33.694" v="692" actId="20577"/>
          <ac:spMkLst>
            <pc:docMk/>
            <pc:sldMk cId="75979015" sldId="323"/>
            <ac:spMk id="35842" creationId="{00000000-0000-0000-0000-000000000000}"/>
          </ac:spMkLst>
        </pc:spChg>
      </pc:sldChg>
      <pc:sldChg chg="modSp">
        <pc:chgData name="Igor Shinkar" userId="db6eb1b41a9778dd" providerId="LiveId" clId="{1576F3A3-CBA9-42E0-8DAE-F6C9F7241699}" dt="2023-03-24T15:52:49.158" v="1280" actId="115"/>
        <pc:sldMkLst>
          <pc:docMk/>
          <pc:sldMk cId="847286817" sldId="324"/>
        </pc:sldMkLst>
        <pc:spChg chg="mod">
          <ac:chgData name="Igor Shinkar" userId="db6eb1b41a9778dd" providerId="LiveId" clId="{1576F3A3-CBA9-42E0-8DAE-F6C9F7241699}" dt="2023-03-24T15:52:49.158" v="1280" actId="115"/>
          <ac:spMkLst>
            <pc:docMk/>
            <pc:sldMk cId="847286817" sldId="324"/>
            <ac:spMk id="35842" creationId="{00000000-0000-0000-0000-000000000000}"/>
          </ac:spMkLst>
        </pc:spChg>
      </pc:sldChg>
      <pc:sldChg chg="ord">
        <pc:chgData name="Igor Shinkar" userId="db6eb1b41a9778dd" providerId="LiveId" clId="{1576F3A3-CBA9-42E0-8DAE-F6C9F7241699}" dt="2023-03-24T14:35:30.668" v="806"/>
        <pc:sldMkLst>
          <pc:docMk/>
          <pc:sldMk cId="3541551015" sldId="326"/>
        </pc:sldMkLst>
      </pc:sldChg>
      <pc:sldChg chg="modSp modAnim">
        <pc:chgData name="Igor Shinkar" userId="db6eb1b41a9778dd" providerId="LiveId" clId="{1576F3A3-CBA9-42E0-8DAE-F6C9F7241699}" dt="2023-03-24T16:22:14.870" v="1407" actId="6549"/>
        <pc:sldMkLst>
          <pc:docMk/>
          <pc:sldMk cId="3943412302" sldId="329"/>
        </pc:sldMkLst>
        <pc:spChg chg="mod">
          <ac:chgData name="Igor Shinkar" userId="db6eb1b41a9778dd" providerId="LiveId" clId="{1576F3A3-CBA9-42E0-8DAE-F6C9F7241699}" dt="2023-03-24T16:22:14.870" v="1407" actId="6549"/>
          <ac:spMkLst>
            <pc:docMk/>
            <pc:sldMk cId="3943412302" sldId="329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1576F3A3-CBA9-42E0-8DAE-F6C9F7241699}" dt="2023-03-24T16:44:40.056" v="1462" actId="6549"/>
        <pc:sldMkLst>
          <pc:docMk/>
          <pc:sldMk cId="3094361083" sldId="330"/>
        </pc:sldMkLst>
        <pc:spChg chg="mod">
          <ac:chgData name="Igor Shinkar" userId="db6eb1b41a9778dd" providerId="LiveId" clId="{1576F3A3-CBA9-42E0-8DAE-F6C9F7241699}" dt="2023-03-24T16:44:40.056" v="1462" actId="6549"/>
          <ac:spMkLst>
            <pc:docMk/>
            <pc:sldMk cId="3094361083" sldId="330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1576F3A3-CBA9-42E0-8DAE-F6C9F7241699}" dt="2023-03-24T15:57:55.138" v="1344" actId="1036"/>
        <pc:sldMkLst>
          <pc:docMk/>
          <pc:sldMk cId="2243032523" sldId="332"/>
        </pc:sldMkLst>
        <pc:spChg chg="mod">
          <ac:chgData name="Igor Shinkar" userId="db6eb1b41a9778dd" providerId="LiveId" clId="{1576F3A3-CBA9-42E0-8DAE-F6C9F7241699}" dt="2023-03-24T15:57:55.138" v="1344" actId="1036"/>
          <ac:spMkLst>
            <pc:docMk/>
            <pc:sldMk cId="2243032523" sldId="332"/>
            <ac:spMk id="2" creationId="{C9DDEF31-8BDA-4028-84D4-B6D4451E4DED}"/>
          </ac:spMkLst>
        </pc:spChg>
        <pc:spChg chg="mod">
          <ac:chgData name="Igor Shinkar" userId="db6eb1b41a9778dd" providerId="LiveId" clId="{1576F3A3-CBA9-42E0-8DAE-F6C9F7241699}" dt="2023-03-24T15:57:55.138" v="1344" actId="1036"/>
          <ac:spMkLst>
            <pc:docMk/>
            <pc:sldMk cId="2243032523" sldId="332"/>
            <ac:spMk id="5" creationId="{53869135-6747-42E1-91D7-2A975837A34F}"/>
          </ac:spMkLst>
        </pc:spChg>
        <pc:spChg chg="mod">
          <ac:chgData name="Igor Shinkar" userId="db6eb1b41a9778dd" providerId="LiveId" clId="{1576F3A3-CBA9-42E0-8DAE-F6C9F7241699}" dt="2023-03-24T15:55:44.672" v="1334" actId="404"/>
          <ac:spMkLst>
            <pc:docMk/>
            <pc:sldMk cId="2243032523" sldId="332"/>
            <ac:spMk id="35842" creationId="{00000000-0000-0000-0000-000000000000}"/>
          </ac:spMkLst>
        </pc:spChg>
        <pc:grpChg chg="mod">
          <ac:chgData name="Igor Shinkar" userId="db6eb1b41a9778dd" providerId="LiveId" clId="{1576F3A3-CBA9-42E0-8DAE-F6C9F7241699}" dt="2023-03-24T15:57:55.138" v="1344" actId="1036"/>
          <ac:grpSpMkLst>
            <pc:docMk/>
            <pc:sldMk cId="2243032523" sldId="332"/>
            <ac:grpSpMk id="12" creationId="{FC192477-D9CF-43B7-BC06-96A4E3BBA669}"/>
          </ac:grpSpMkLst>
        </pc:grpChg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776395079" sldId="335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685163296" sldId="337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2218915" sldId="338"/>
        </pc:sldMkLst>
      </pc:sldChg>
      <pc:sldChg chg="modSp add modAnim">
        <pc:chgData name="Igor Shinkar" userId="db6eb1b41a9778dd" providerId="LiveId" clId="{1576F3A3-CBA9-42E0-8DAE-F6C9F7241699}" dt="2023-03-24T17:00:40.303" v="1566" actId="115"/>
        <pc:sldMkLst>
          <pc:docMk/>
          <pc:sldMk cId="2209799852" sldId="339"/>
        </pc:sldMkLst>
        <pc:spChg chg="mod">
          <ac:chgData name="Igor Shinkar" userId="db6eb1b41a9778dd" providerId="LiveId" clId="{1576F3A3-CBA9-42E0-8DAE-F6C9F7241699}" dt="2023-03-24T17:00:40.303" v="1566" actId="115"/>
          <ac:spMkLst>
            <pc:docMk/>
            <pc:sldMk cId="2209799852" sldId="339"/>
            <ac:spMk id="35842" creationId="{00000000-0000-0000-0000-000000000000}"/>
          </ac:spMkLst>
        </pc:spChg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018607407" sldId="341"/>
        </pc:sldMkLst>
      </pc:sldChg>
      <pc:sldChg chg="modSp add modAnim">
        <pc:chgData name="Igor Shinkar" userId="db6eb1b41a9778dd" providerId="LiveId" clId="{1576F3A3-CBA9-42E0-8DAE-F6C9F7241699}" dt="2023-03-24T17:07:23.078" v="1606" actId="20577"/>
        <pc:sldMkLst>
          <pc:docMk/>
          <pc:sldMk cId="3380656578" sldId="342"/>
        </pc:sldMkLst>
        <pc:spChg chg="mod">
          <ac:chgData name="Igor Shinkar" userId="db6eb1b41a9778dd" providerId="LiveId" clId="{1576F3A3-CBA9-42E0-8DAE-F6C9F7241699}" dt="2023-03-24T17:07:23.078" v="1606" actId="20577"/>
          <ac:spMkLst>
            <pc:docMk/>
            <pc:sldMk cId="3380656578" sldId="342"/>
            <ac:spMk id="35842" creationId="{00000000-0000-0000-0000-000000000000}"/>
          </ac:spMkLst>
        </pc:spChg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979639996" sldId="343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300909356" sldId="343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2012142793" sldId="344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872770716" sldId="344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1603921676" sldId="345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182538728" sldId="347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693953939" sldId="348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582079974" sldId="349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421339400" sldId="358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047337735" sldId="359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4119727220" sldId="361"/>
        </pc:sldMkLst>
      </pc:sldChg>
      <pc:sldChg chg="modSp add ord modAnim">
        <pc:chgData name="Igor Shinkar" userId="db6eb1b41a9778dd" providerId="LiveId" clId="{1576F3A3-CBA9-42E0-8DAE-F6C9F7241699}" dt="2023-03-22T16:31:51.763" v="49" actId="6549"/>
        <pc:sldMkLst>
          <pc:docMk/>
          <pc:sldMk cId="3789383716" sldId="363"/>
        </pc:sldMkLst>
        <pc:spChg chg="mod">
          <ac:chgData name="Igor Shinkar" userId="db6eb1b41a9778dd" providerId="LiveId" clId="{1576F3A3-CBA9-42E0-8DAE-F6C9F7241699}" dt="2023-03-22T16:31:51.763" v="49" actId="6549"/>
          <ac:spMkLst>
            <pc:docMk/>
            <pc:sldMk cId="3789383716" sldId="363"/>
            <ac:spMk id="3" creationId="{00000000-0000-0000-0000-000000000000}"/>
          </ac:spMkLst>
        </pc:spChg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147612249" sldId="364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747133592" sldId="365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4159486940" sldId="366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371931609" sldId="367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567933811" sldId="368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3894085469" sldId="369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156888401" sldId="370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786827441" sldId="372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3537146753" sldId="373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309808609" sldId="374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596935392" sldId="375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3117425549" sldId="376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811978212" sldId="377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605734658" sldId="378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646364036" sldId="379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3896904154" sldId="380"/>
        </pc:sldMkLst>
      </pc:sldChg>
      <pc:sldChg chg="modSp add mod">
        <pc:chgData name="Igor Shinkar" userId="db6eb1b41a9778dd" providerId="LiveId" clId="{1576F3A3-CBA9-42E0-8DAE-F6C9F7241699}" dt="2023-03-22T16:25:00.878" v="45" actId="403"/>
        <pc:sldMkLst>
          <pc:docMk/>
          <pc:sldMk cId="939628499" sldId="381"/>
        </pc:sldMkLst>
        <pc:spChg chg="mod">
          <ac:chgData name="Igor Shinkar" userId="db6eb1b41a9778dd" providerId="LiveId" clId="{1576F3A3-CBA9-42E0-8DAE-F6C9F7241699}" dt="2023-03-22T16:24:49.899" v="37" actId="6549"/>
          <ac:spMkLst>
            <pc:docMk/>
            <pc:sldMk cId="939628499" sldId="381"/>
            <ac:spMk id="5121" creationId="{00000000-0000-0000-0000-000000000000}"/>
          </ac:spMkLst>
        </pc:spChg>
        <pc:spChg chg="mod">
          <ac:chgData name="Igor Shinkar" userId="db6eb1b41a9778dd" providerId="LiveId" clId="{1576F3A3-CBA9-42E0-8DAE-F6C9F7241699}" dt="2023-03-22T16:25:00.878" v="45" actId="403"/>
          <ac:spMkLst>
            <pc:docMk/>
            <pc:sldMk cId="939628499" sldId="381"/>
            <ac:spMk id="5122" creationId="{00000000-0000-0000-0000-000000000000}"/>
          </ac:spMkLst>
        </pc:spChg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368136810" sldId="382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409847061" sldId="383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4158014421" sldId="384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781786719" sldId="385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848183378" sldId="386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88513736" sldId="387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3591404521" sldId="388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970939335" sldId="389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727145135" sldId="390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131994703" sldId="391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968826639" sldId="392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3818713786" sldId="393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019427866" sldId="394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277841783" sldId="395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555973161" sldId="396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3605897420" sldId="397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208105115" sldId="398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577673644" sldId="406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018169564" sldId="407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497497220" sldId="431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936535500" sldId="432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4292037074" sldId="433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1439742848" sldId="434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597329171" sldId="435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504501829" sldId="436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411108521" sldId="494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752631517" sldId="503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571993812" sldId="504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1931128155" sldId="505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431066624" sldId="506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3892224666" sldId="507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1891928911" sldId="508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4275320408" sldId="509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3513538178" sldId="510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76237297" sldId="511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2183377477" sldId="512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545762716" sldId="513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00443204" sldId="514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493574346" sldId="515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1075978804" sldId="516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1271337016" sldId="517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504271710" sldId="518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2351630619" sldId="519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174481240" sldId="531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592497541" sldId="535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1402729785" sldId="536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901902418" sldId="537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2189462180" sldId="538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933497776" sldId="539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2274868364" sldId="541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484873918" sldId="543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4078987859" sldId="544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620309859" sldId="552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860537611" sldId="552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73672094" sldId="553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4162412927" sldId="554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388052087" sldId="555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1519282645" sldId="556"/>
        </pc:sldMkLst>
      </pc:sldChg>
      <pc:sldChg chg="modSp add mod modAnim">
        <pc:chgData name="Igor Shinkar" userId="db6eb1b41a9778dd" providerId="LiveId" clId="{1576F3A3-CBA9-42E0-8DAE-F6C9F7241699}" dt="2023-03-22T16:33:47.580" v="237" actId="20577"/>
        <pc:sldMkLst>
          <pc:docMk/>
          <pc:sldMk cId="3764918627" sldId="557"/>
        </pc:sldMkLst>
        <pc:spChg chg="mod">
          <ac:chgData name="Igor Shinkar" userId="db6eb1b41a9778dd" providerId="LiveId" clId="{1576F3A3-CBA9-42E0-8DAE-F6C9F7241699}" dt="2023-03-22T16:33:47.580" v="237" actId="20577"/>
          <ac:spMkLst>
            <pc:docMk/>
            <pc:sldMk cId="3764918627" sldId="557"/>
            <ac:spMk id="2" creationId="{00000000-0000-0000-0000-000000000000}"/>
          </ac:spMkLst>
        </pc:spChg>
        <pc:spChg chg="mod">
          <ac:chgData name="Igor Shinkar" userId="db6eb1b41a9778dd" providerId="LiveId" clId="{1576F3A3-CBA9-42E0-8DAE-F6C9F7241699}" dt="2023-03-22T16:33:10.792" v="207" actId="20577"/>
          <ac:spMkLst>
            <pc:docMk/>
            <pc:sldMk cId="3764918627" sldId="557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1576F3A3-CBA9-42E0-8DAE-F6C9F7241699}" dt="2023-03-22T17:13:38.057" v="673"/>
        <pc:sldMkLst>
          <pc:docMk/>
          <pc:sldMk cId="3241283640" sldId="558"/>
        </pc:sldMkLst>
        <pc:spChg chg="mod">
          <ac:chgData name="Igor Shinkar" userId="db6eb1b41a9778dd" providerId="LiveId" clId="{1576F3A3-CBA9-42E0-8DAE-F6C9F7241699}" dt="2023-03-22T17:13:31.504" v="672" actId="20577"/>
          <ac:spMkLst>
            <pc:docMk/>
            <pc:sldMk cId="3241283640" sldId="558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1576F3A3-CBA9-42E0-8DAE-F6C9F7241699}" dt="2023-03-24T14:36:43.071" v="827" actId="6549"/>
        <pc:sldMkLst>
          <pc:docMk/>
          <pc:sldMk cId="2848273571" sldId="559"/>
        </pc:sldMkLst>
        <pc:spChg chg="mod">
          <ac:chgData name="Igor Shinkar" userId="db6eb1b41a9778dd" providerId="LiveId" clId="{1576F3A3-CBA9-42E0-8DAE-F6C9F7241699}" dt="2023-03-24T14:36:43.071" v="827" actId="6549"/>
          <ac:spMkLst>
            <pc:docMk/>
            <pc:sldMk cId="2848273571" sldId="559"/>
            <ac:spMk id="35842" creationId="{00000000-0000-0000-0000-000000000000}"/>
          </ac:spMkLst>
        </pc:spChg>
      </pc:sldChg>
      <pc:sldChg chg="modSp add del modAnim">
        <pc:chgData name="Igor Shinkar" userId="db6eb1b41a9778dd" providerId="LiveId" clId="{1576F3A3-CBA9-42E0-8DAE-F6C9F7241699}" dt="2023-03-24T14:26:02.256" v="798" actId="47"/>
        <pc:sldMkLst>
          <pc:docMk/>
          <pc:sldMk cId="3939742022" sldId="559"/>
        </pc:sldMkLst>
        <pc:spChg chg="mod">
          <ac:chgData name="Igor Shinkar" userId="db6eb1b41a9778dd" providerId="LiveId" clId="{1576F3A3-CBA9-42E0-8DAE-F6C9F7241699}" dt="2023-03-24T14:25:25.823" v="794" actId="20577"/>
          <ac:spMkLst>
            <pc:docMk/>
            <pc:sldMk cId="3939742022" sldId="559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1576F3A3-CBA9-42E0-8DAE-F6C9F7241699}" dt="2023-03-24T15:51:36.773" v="1212" actId="20577"/>
        <pc:sldMkLst>
          <pc:docMk/>
          <pc:sldMk cId="2442352134" sldId="560"/>
        </pc:sldMkLst>
        <pc:spChg chg="mod">
          <ac:chgData name="Igor Shinkar" userId="db6eb1b41a9778dd" providerId="LiveId" clId="{1576F3A3-CBA9-42E0-8DAE-F6C9F7241699}" dt="2023-03-24T15:51:36.773" v="1212" actId="20577"/>
          <ac:spMkLst>
            <pc:docMk/>
            <pc:sldMk cId="2442352134" sldId="560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FAD15D8E-DEFB-436A-AC82-9310C43C077D}"/>
    <pc:docChg chg="addSld delSld modSld">
      <pc:chgData name="Igor Shinkar" userId="db6eb1b41a9778dd" providerId="LiveId" clId="{FAD15D8E-DEFB-436A-AC82-9310C43C077D}" dt="2023-03-31T16:42:57.230" v="481" actId="115"/>
      <pc:docMkLst>
        <pc:docMk/>
      </pc:docMkLst>
      <pc:sldChg chg="modSp mod">
        <pc:chgData name="Igor Shinkar" userId="db6eb1b41a9778dd" providerId="LiveId" clId="{FAD15D8E-DEFB-436A-AC82-9310C43C077D}" dt="2023-03-27T04:22:07.333" v="3" actId="20577"/>
        <pc:sldMkLst>
          <pc:docMk/>
          <pc:sldMk cId="0" sldId="256"/>
        </pc:sldMkLst>
        <pc:spChg chg="mod">
          <ac:chgData name="Igor Shinkar" userId="db6eb1b41a9778dd" providerId="LiveId" clId="{FAD15D8E-DEFB-436A-AC82-9310C43C077D}" dt="2023-03-27T04:22:07.333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0" sldId="285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0" sldId="286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0" sldId="287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0" sldId="289"/>
        </pc:sldMkLst>
      </pc:sldChg>
      <pc:sldChg chg="add del setBg">
        <pc:chgData name="Igor Shinkar" userId="db6eb1b41a9778dd" providerId="LiveId" clId="{FAD15D8E-DEFB-436A-AC82-9310C43C077D}" dt="2023-03-27T04:27:04.140" v="17"/>
        <pc:sldMkLst>
          <pc:docMk/>
          <pc:sldMk cId="0" sldId="291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736824112" sldId="292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878506961" sldId="293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845965889" sldId="299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4241569793" sldId="300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64444588" sldId="301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788626074" sldId="302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590937179" sldId="303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2917602959" sldId="304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845524409" sldId="306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1263418228" sldId="307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952425551" sldId="308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3311536928" sldId="309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575486170" sldId="310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665402012" sldId="311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1609911384" sldId="312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667346118" sldId="313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206639197" sldId="314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268678249" sldId="315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744727441" sldId="316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75979015" sldId="323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847286817" sldId="324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270323155" sldId="325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3541551015" sldId="326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505808838" sldId="327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997431650" sldId="328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943412302" sldId="329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094361083" sldId="330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4065251385" sldId="331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243032523" sldId="332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1523810978" sldId="333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386357524" sldId="334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776395079" sldId="335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685163296" sldId="337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2218915" sldId="338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209799852" sldId="339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018607407" sldId="341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380656578" sldId="342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300909356" sldId="343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872770716" sldId="344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1603921676" sldId="345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182538728" sldId="347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693953939" sldId="348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582079974" sldId="349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421339400" sldId="358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667390476" sldId="360"/>
        </pc:sldMkLst>
      </pc:sldChg>
      <pc:sldChg chg="modSp">
        <pc:chgData name="Igor Shinkar" userId="db6eb1b41a9778dd" providerId="LiveId" clId="{FAD15D8E-DEFB-436A-AC82-9310C43C077D}" dt="2023-03-29T16:57:40.561" v="33" actId="20577"/>
        <pc:sldMkLst>
          <pc:docMk/>
          <pc:sldMk cId="2371931609" sldId="367"/>
        </pc:sldMkLst>
        <pc:spChg chg="mod">
          <ac:chgData name="Igor Shinkar" userId="db6eb1b41a9778dd" providerId="LiveId" clId="{FAD15D8E-DEFB-436A-AC82-9310C43C077D}" dt="2023-03-29T16:57:40.561" v="33" actId="20577"/>
          <ac:spMkLst>
            <pc:docMk/>
            <pc:sldMk cId="2371931609" sldId="367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FAD15D8E-DEFB-436A-AC82-9310C43C077D}" dt="2023-03-29T17:06:22.252" v="61" actId="20577"/>
        <pc:sldMkLst>
          <pc:docMk/>
          <pc:sldMk cId="2156888401" sldId="370"/>
        </pc:sldMkLst>
        <pc:spChg chg="mod">
          <ac:chgData name="Igor Shinkar" userId="db6eb1b41a9778dd" providerId="LiveId" clId="{FAD15D8E-DEFB-436A-AC82-9310C43C077D}" dt="2023-03-29T17:06:22.252" v="61" actId="20577"/>
          <ac:spMkLst>
            <pc:docMk/>
            <pc:sldMk cId="2156888401" sldId="370"/>
            <ac:spMk id="35842" creationId="{00000000-0000-0000-0000-000000000000}"/>
          </ac:spMkLst>
        </pc:spChg>
      </pc:sldChg>
      <pc:sldChg chg="del">
        <pc:chgData name="Igor Shinkar" userId="db6eb1b41a9778dd" providerId="LiveId" clId="{FAD15D8E-DEFB-436A-AC82-9310C43C077D}" dt="2023-03-29T17:17:54.222" v="62" actId="47"/>
        <pc:sldMkLst>
          <pc:docMk/>
          <pc:sldMk cId="3896904154" sldId="380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939628499" sldId="381"/>
        </pc:sldMkLst>
      </pc:sldChg>
      <pc:sldChg chg="modAnim">
        <pc:chgData name="Igor Shinkar" userId="db6eb1b41a9778dd" providerId="LiveId" clId="{FAD15D8E-DEFB-436A-AC82-9310C43C077D}" dt="2023-03-31T15:54:33.165" v="427"/>
        <pc:sldMkLst>
          <pc:docMk/>
          <pc:sldMk cId="2781786719" sldId="385"/>
        </pc:sldMkLst>
      </pc:sldChg>
      <pc:sldChg chg="add del">
        <pc:chgData name="Igor Shinkar" userId="db6eb1b41a9778dd" providerId="LiveId" clId="{FAD15D8E-DEFB-436A-AC82-9310C43C077D}" dt="2023-03-27T04:27:04.140" v="17"/>
        <pc:sldMkLst>
          <pc:docMk/>
          <pc:sldMk cId="832301795" sldId="399"/>
        </pc:sldMkLst>
      </pc:sldChg>
      <pc:sldChg chg="modSp add del">
        <pc:chgData name="Igor Shinkar" userId="db6eb1b41a9778dd" providerId="LiveId" clId="{FAD15D8E-DEFB-436A-AC82-9310C43C077D}" dt="2023-03-27T04:27:24.666" v="28" actId="20577"/>
        <pc:sldMkLst>
          <pc:docMk/>
          <pc:sldMk cId="585735335" sldId="400"/>
        </pc:sldMkLst>
        <pc:spChg chg="mod">
          <ac:chgData name="Igor Shinkar" userId="db6eb1b41a9778dd" providerId="LiveId" clId="{FAD15D8E-DEFB-436A-AC82-9310C43C077D}" dt="2023-03-27T04:27:24.666" v="28" actId="20577"/>
          <ac:spMkLst>
            <pc:docMk/>
            <pc:sldMk cId="585735335" sldId="400"/>
            <ac:spMk id="35842" creationId="{00000000-0000-0000-0000-000000000000}"/>
          </ac:spMkLst>
        </pc:spChg>
      </pc:sldChg>
      <pc:sldChg chg="modSp add del modAnim">
        <pc:chgData name="Igor Shinkar" userId="db6eb1b41a9778dd" providerId="LiveId" clId="{FAD15D8E-DEFB-436A-AC82-9310C43C077D}" dt="2023-03-27T04:27:39.246" v="29" actId="20577"/>
        <pc:sldMkLst>
          <pc:docMk/>
          <pc:sldMk cId="3753774052" sldId="401"/>
        </pc:sldMkLst>
        <pc:spChg chg="mod">
          <ac:chgData name="Igor Shinkar" userId="db6eb1b41a9778dd" providerId="LiveId" clId="{FAD15D8E-DEFB-436A-AC82-9310C43C077D}" dt="2023-03-27T04:27:39.246" v="29" actId="20577"/>
          <ac:spMkLst>
            <pc:docMk/>
            <pc:sldMk cId="3753774052" sldId="401"/>
            <ac:spMk id="35842" creationId="{00000000-0000-0000-0000-000000000000}"/>
          </ac:spMkLst>
        </pc:spChg>
      </pc:sldChg>
      <pc:sldChg chg="add del">
        <pc:chgData name="Igor Shinkar" userId="db6eb1b41a9778dd" providerId="LiveId" clId="{FAD15D8E-DEFB-436A-AC82-9310C43C077D}" dt="2023-03-27T04:27:04.140" v="17"/>
        <pc:sldMkLst>
          <pc:docMk/>
          <pc:sldMk cId="3619405282" sldId="402"/>
        </pc:sldMkLst>
      </pc:sldChg>
      <pc:sldChg chg="add del">
        <pc:chgData name="Igor Shinkar" userId="db6eb1b41a9778dd" providerId="LiveId" clId="{FAD15D8E-DEFB-436A-AC82-9310C43C077D}" dt="2023-03-27T04:27:04.140" v="17"/>
        <pc:sldMkLst>
          <pc:docMk/>
          <pc:sldMk cId="2735914785" sldId="403"/>
        </pc:sldMkLst>
      </pc:sldChg>
      <pc:sldChg chg="add del">
        <pc:chgData name="Igor Shinkar" userId="db6eb1b41a9778dd" providerId="LiveId" clId="{FAD15D8E-DEFB-436A-AC82-9310C43C077D}" dt="2023-03-27T04:27:04.140" v="17"/>
        <pc:sldMkLst>
          <pc:docMk/>
          <pc:sldMk cId="3098201182" sldId="404"/>
        </pc:sldMkLst>
      </pc:sldChg>
      <pc:sldChg chg="add del">
        <pc:chgData name="Igor Shinkar" userId="db6eb1b41a9778dd" providerId="LiveId" clId="{FAD15D8E-DEFB-436A-AC82-9310C43C077D}" dt="2023-03-27T04:27:04.140" v="17"/>
        <pc:sldMkLst>
          <pc:docMk/>
          <pc:sldMk cId="1050633186" sldId="405"/>
        </pc:sldMkLst>
      </pc:sldChg>
      <pc:sldChg chg="del">
        <pc:chgData name="Igor Shinkar" userId="db6eb1b41a9778dd" providerId="LiveId" clId="{FAD15D8E-DEFB-436A-AC82-9310C43C077D}" dt="2023-03-31T15:54:20.651" v="426" actId="47"/>
        <pc:sldMkLst>
          <pc:docMk/>
          <pc:sldMk cId="2577673644" sldId="406"/>
        </pc:sldMkLst>
      </pc:sldChg>
      <pc:sldChg chg="modSp">
        <pc:chgData name="Igor Shinkar" userId="db6eb1b41a9778dd" providerId="LiveId" clId="{FAD15D8E-DEFB-436A-AC82-9310C43C077D}" dt="2023-03-31T15:51:20.856" v="425" actId="114"/>
        <pc:sldMkLst>
          <pc:docMk/>
          <pc:sldMk cId="2018169564" sldId="407"/>
        </pc:sldMkLst>
        <pc:spChg chg="mod">
          <ac:chgData name="Igor Shinkar" userId="db6eb1b41a9778dd" providerId="LiveId" clId="{FAD15D8E-DEFB-436A-AC82-9310C43C077D}" dt="2023-03-31T15:51:20.856" v="425" actId="114"/>
          <ac:spMkLst>
            <pc:docMk/>
            <pc:sldMk cId="2018169564" sldId="407"/>
            <ac:spMk id="35842" creationId="{00000000-0000-0000-0000-000000000000}"/>
          </ac:spMkLst>
        </pc:spChg>
      </pc:sldChg>
      <pc:sldChg chg="del">
        <pc:chgData name="Igor Shinkar" userId="db6eb1b41a9778dd" providerId="LiveId" clId="{FAD15D8E-DEFB-436A-AC82-9310C43C077D}" dt="2023-03-27T04:24:30.215" v="12" actId="47"/>
        <pc:sldMkLst>
          <pc:docMk/>
          <pc:sldMk cId="719191113" sldId="408"/>
        </pc:sldMkLst>
      </pc:sldChg>
      <pc:sldChg chg="add del">
        <pc:chgData name="Igor Shinkar" userId="db6eb1b41a9778dd" providerId="LiveId" clId="{FAD15D8E-DEFB-436A-AC82-9310C43C077D}" dt="2023-03-31T16:42:09.144" v="428" actId="47"/>
        <pc:sldMkLst>
          <pc:docMk/>
          <pc:sldMk cId="2920674557" sldId="431"/>
        </pc:sldMkLst>
      </pc:sldChg>
      <pc:sldChg chg="add del">
        <pc:chgData name="Igor Shinkar" userId="db6eb1b41a9778dd" providerId="LiveId" clId="{FAD15D8E-DEFB-436A-AC82-9310C43C077D}" dt="2023-03-31T16:42:09.144" v="428" actId="47"/>
        <pc:sldMkLst>
          <pc:docMk/>
          <pc:sldMk cId="581976103" sldId="432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512791821" sldId="481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862612919" sldId="496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898317963" sldId="497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795133321" sldId="498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838172751" sldId="499"/>
        </pc:sldMkLst>
      </pc:sldChg>
      <pc:sldChg chg="modSp add mod">
        <pc:chgData name="Igor Shinkar" userId="db6eb1b41a9778dd" providerId="LiveId" clId="{FAD15D8E-DEFB-436A-AC82-9310C43C077D}" dt="2023-03-31T15:31:56.754" v="386" actId="20577"/>
        <pc:sldMkLst>
          <pc:docMk/>
          <pc:sldMk cId="3084220528" sldId="512"/>
        </pc:sldMkLst>
        <pc:spChg chg="mod">
          <ac:chgData name="Igor Shinkar" userId="db6eb1b41a9778dd" providerId="LiveId" clId="{FAD15D8E-DEFB-436A-AC82-9310C43C077D}" dt="2023-03-31T15:31:56.754" v="386" actId="20577"/>
          <ac:spMkLst>
            <pc:docMk/>
            <pc:sldMk cId="3084220528" sldId="512"/>
            <ac:spMk id="3" creationId="{00000000-0000-0000-0000-000000000000}"/>
          </ac:spMkLst>
        </pc:spChg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227243509" sldId="545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4058701141" sldId="546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744821044" sldId="547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3715659246" sldId="548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1955201381" sldId="549"/>
        </pc:sldMkLst>
      </pc:sldChg>
      <pc:sldChg chg="del">
        <pc:chgData name="Igor Shinkar" userId="db6eb1b41a9778dd" providerId="LiveId" clId="{FAD15D8E-DEFB-436A-AC82-9310C43C077D}" dt="2023-03-27T04:22:29.637" v="4" actId="47"/>
        <pc:sldMkLst>
          <pc:docMk/>
          <pc:sldMk cId="3976506564" sldId="550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766277583" sldId="551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860537611" sldId="552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73672094" sldId="553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4162412927" sldId="554"/>
        </pc:sldMkLst>
      </pc:sldChg>
      <pc:sldChg chg="del">
        <pc:chgData name="Igor Shinkar" userId="db6eb1b41a9778dd" providerId="LiveId" clId="{FAD15D8E-DEFB-436A-AC82-9310C43C077D}" dt="2023-03-31T14:56:45.396" v="178" actId="47"/>
        <pc:sldMkLst>
          <pc:docMk/>
          <pc:sldMk cId="3764918627" sldId="557"/>
        </pc:sldMkLst>
      </pc:sldChg>
      <pc:sldChg chg="modSp add mod">
        <pc:chgData name="Igor Shinkar" userId="db6eb1b41a9778dd" providerId="LiveId" clId="{FAD15D8E-DEFB-436A-AC82-9310C43C077D}" dt="2023-03-27T04:22:57.485" v="11" actId="20577"/>
        <pc:sldMkLst>
          <pc:docMk/>
          <pc:sldMk cId="2370656307" sldId="558"/>
        </pc:sldMkLst>
        <pc:spChg chg="mod">
          <ac:chgData name="Igor Shinkar" userId="db6eb1b41a9778dd" providerId="LiveId" clId="{FAD15D8E-DEFB-436A-AC82-9310C43C077D}" dt="2023-03-27T04:22:57.485" v="11" actId="20577"/>
          <ac:spMkLst>
            <pc:docMk/>
            <pc:sldMk cId="2370656307" sldId="558"/>
            <ac:spMk id="18434" creationId="{00000000-0000-0000-0000-000000000000}"/>
          </ac:spMkLst>
        </pc:spChg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3241283640" sldId="558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848273571" sldId="559"/>
        </pc:sldMkLst>
      </pc:sldChg>
      <pc:sldChg chg="del">
        <pc:chgData name="Igor Shinkar" userId="db6eb1b41a9778dd" providerId="LiveId" clId="{FAD15D8E-DEFB-436A-AC82-9310C43C077D}" dt="2023-03-27T04:22:48.250" v="5" actId="47"/>
        <pc:sldMkLst>
          <pc:docMk/>
          <pc:sldMk cId="2442352134" sldId="560"/>
        </pc:sldMkLst>
      </pc:sldChg>
      <pc:sldChg chg="modSp add modAnim">
        <pc:chgData name="Igor Shinkar" userId="db6eb1b41a9778dd" providerId="LiveId" clId="{FAD15D8E-DEFB-436A-AC82-9310C43C077D}" dt="2023-03-31T15:31:26.953" v="381" actId="20577"/>
        <pc:sldMkLst>
          <pc:docMk/>
          <pc:sldMk cId="3903691136" sldId="715"/>
        </pc:sldMkLst>
        <pc:spChg chg="mod">
          <ac:chgData name="Igor Shinkar" userId="db6eb1b41a9778dd" providerId="LiveId" clId="{FAD15D8E-DEFB-436A-AC82-9310C43C077D}" dt="2023-03-31T15:31:26.953" v="381" actId="20577"/>
          <ac:spMkLst>
            <pc:docMk/>
            <pc:sldMk cId="3903691136" sldId="715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FAD15D8E-DEFB-436A-AC82-9310C43C077D}" dt="2023-03-31T16:42:57.230" v="481" actId="115"/>
        <pc:sldMkLst>
          <pc:docMk/>
          <pc:sldMk cId="3175269682" sldId="716"/>
        </pc:sldMkLst>
        <pc:spChg chg="mod">
          <ac:chgData name="Igor Shinkar" userId="db6eb1b41a9778dd" providerId="LiveId" clId="{FAD15D8E-DEFB-436A-AC82-9310C43C077D}" dt="2023-03-31T16:42:57.230" v="481" actId="115"/>
          <ac:spMkLst>
            <pc:docMk/>
            <pc:sldMk cId="3175269682" sldId="716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E76B103E-EB2F-4C5D-ADA7-1F6DAA01719B}"/>
    <pc:docChg chg="undo custSel addSld delSld modSld">
      <pc:chgData name="Igor Shinkar" userId="db6eb1b41a9778dd" providerId="LiveId" clId="{E76B103E-EB2F-4C5D-ADA7-1F6DAA01719B}" dt="2022-02-08T05:14:52.661" v="958" actId="4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075978804" sldId="516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271337016" sldId="517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504271710" sldId="518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351630619" sldId="519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654297623" sldId="520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341080808" sldId="521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76742308" sldId="522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2234800157" sldId="523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3789549674" sldId="524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80572604" sldId="525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008905725" sldId="526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02476098" sldId="527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70397675" sldId="528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96976967" sldId="529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4098564237" sldId="530"/>
        </pc:sldMkLst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del mod">
        <pc:chgData name="Igor Shinkar" userId="db6eb1b41a9778dd" providerId="LiveId" clId="{E76B103E-EB2F-4C5D-ADA7-1F6DAA01719B}" dt="2022-02-08T05:14:52.661" v="958" actId="4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548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4303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7780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4509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553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314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105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02898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8839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43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395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9558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2070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14875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16295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9272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83342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0430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57106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37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425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924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2770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5235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7666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63082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8738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0958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963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2041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7771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642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655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33422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7454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656678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2829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578194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81310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13047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708524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273326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134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499614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690261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383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246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4231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issing.csail.mit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12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1335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pointer to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the </a:t>
            </a:r>
            <a:r>
              <a:rPr lang="en-US" altLang="he-IL" sz="2200" dirty="0">
                <a:solidFill>
                  <a:srgbClr val="FF0000"/>
                </a:solidFill>
              </a:rPr>
              <a:t>0</a:t>
            </a:r>
            <a:r>
              <a:rPr lang="en-US" altLang="he-IL" sz="2200" dirty="0"/>
              <a:t> position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b="1" dirty="0"/>
              <a:t>Note that </a:t>
            </a:r>
            <a:r>
              <a:rPr lang="en-US" altLang="he-IL" sz="2200" b="1" dirty="0" err="1"/>
              <a:t>dequeue</a:t>
            </a:r>
            <a:r>
              <a:rPr lang="en-US" altLang="he-IL" sz="2200" b="1" dirty="0"/>
              <a:t>() is </a:t>
            </a:r>
            <a:r>
              <a:rPr lang="en-US" altLang="he-IL" sz="2200" b="1" dirty="0">
                <a:solidFill>
                  <a:srgbClr val="FF0000"/>
                </a:solidFill>
              </a:rPr>
              <a:t>very inefficient</a:t>
            </a:r>
            <a:r>
              <a:rPr lang="en-US" altLang="he-IL" sz="2200" b="1" dirty="0"/>
              <a:t>!</a:t>
            </a:r>
          </a:p>
          <a:p>
            <a:pPr marL="0" indent="0"/>
            <a:r>
              <a:rPr lang="en-US" altLang="he-IL" sz="2200" b="1" dirty="0"/>
              <a:t>					why?</a:t>
            </a:r>
          </a:p>
          <a:p>
            <a:pPr marL="0" indent="0"/>
            <a:r>
              <a:rPr lang="en-US" altLang="he-IL" sz="2200" b="1" dirty="0"/>
              <a:t>					</a:t>
            </a:r>
            <a:r>
              <a:rPr lang="en-US" altLang="he-IL" sz="2200" b="1" dirty="0">
                <a:solidFill>
                  <a:srgbClr val="FF0000"/>
                </a:solidFill>
              </a:rPr>
              <a:t>because need to shift everything to the left</a:t>
            </a:r>
            <a:endParaRPr lang="en-US" altLang="he-IL" sz="2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304800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935910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41594869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+ 2 pointers:</a:t>
            </a:r>
            <a:br>
              <a:rPr lang="en-US" altLang="he-IL" sz="2200" dirty="0"/>
            </a:br>
            <a:r>
              <a:rPr lang="en-US" altLang="he-IL" sz="2200" dirty="0"/>
              <a:t>	one to the head, and one to the tail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tail, update the tail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</a:t>
            </a:r>
            <a:r>
              <a:rPr lang="en-US" altLang="he-IL" sz="2200" dirty="0" err="1"/>
              <a:t>ar</a:t>
            </a:r>
            <a:r>
              <a:rPr lang="en-US" altLang="he-IL" sz="2200" dirty="0"/>
              <a:t>[head], update the head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939803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570913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 bwMode="auto">
          <a:xfrm>
            <a:off x="5056451" y="1927414"/>
            <a:ext cx="1203061" cy="2522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91590" y="1522907"/>
            <a:ext cx="729722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2371931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	          [_,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(1)  [1,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Enqueue(2)  [1,2, _,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Enqueue(2)  [1,2, 3,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tail=3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Dequeue()  [1, 2, 3,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tail=3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03452" y="2280444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472336" y="2254250"/>
            <a:ext cx="196850" cy="452438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92312" y="317976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613024" y="3125820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35310" y="4081603"/>
            <a:ext cx="355600" cy="4016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94459" y="5020539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846143" y="4081603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059112" y="5038484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37124" y="6222378"/>
            <a:ext cx="125518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Returns 1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0568DEB-466D-4CDD-9A5E-3D6F1220626A}"/>
              </a:ext>
            </a:extLst>
          </p:cNvPr>
          <p:cNvCxnSpPr/>
          <p:nvPr/>
        </p:nvCxnSpPr>
        <p:spPr>
          <a:xfrm flipV="1">
            <a:off x="2144712" y="5970587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9C81A7A-9D5E-473D-9421-26523EEBBEC4}"/>
              </a:ext>
            </a:extLst>
          </p:cNvPr>
          <p:cNvCxnSpPr/>
          <p:nvPr/>
        </p:nvCxnSpPr>
        <p:spPr>
          <a:xfrm flipH="1" flipV="1">
            <a:off x="3041406" y="5913437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933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the tail reaches the end of the array?</a:t>
            </a:r>
          </a:p>
          <a:p>
            <a:r>
              <a:rPr lang="en-US" altLang="he-IL" sz="2200" dirty="0"/>
              <a:t>Should we increase capacity?</a:t>
            </a:r>
          </a:p>
          <a:p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		      	[1, 2, 3,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	[1, 2, 3,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tail=???</a:t>
            </a:r>
            <a:endParaRPr lang="en-US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endParaRPr lang="en-US" altLang="he-IL" sz="2200" dirty="0"/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382837" y="3833779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5116512" y="3833779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382837" y="4868846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5497512" y="4814871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085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Should we increase capacity if tail reaches the end of the array?</a:t>
            </a:r>
          </a:p>
          <a:p>
            <a:r>
              <a:rPr lang="en-US" altLang="he-IL" sz="2200" dirty="0"/>
              <a:t>But what if some elements at the front have already been removed?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		      	[_, _, _,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head=3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	[9, _, _,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head=3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**Note that the values in the array were not really deleted.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**In reality values are whatever we left there:</a:t>
            </a:r>
          </a:p>
          <a:p>
            <a:pPr marL="0" indent="0"/>
            <a:r>
              <a:rPr lang="en-US" altLang="he-IL" sz="24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	[9, 2, 3,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head=3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FF000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endParaRPr lang="en-US" altLang="he-IL" sz="2200" dirty="0"/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363912" y="3357579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5116512" y="3357579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363912" y="4365658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754312" y="4365658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363912" y="645001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754312" y="6450012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1467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the tail reaches the end of the array?</a:t>
            </a:r>
          </a:p>
          <a:p>
            <a:r>
              <a:rPr lang="en-US" altLang="he-IL" sz="2200" dirty="0"/>
              <a:t>Should we increase capacity?</a:t>
            </a:r>
          </a:p>
          <a:p>
            <a:endParaRPr lang="en-US" altLang="he-IL" sz="2200" dirty="0"/>
          </a:p>
          <a:p>
            <a:r>
              <a:rPr lang="en-US" altLang="he-IL" sz="2200" dirty="0"/>
              <a:t>Q2: What if part of the array </a:t>
            </a:r>
            <a:r>
              <a:rPr lang="en-US" altLang="he-IL" sz="2200" i="1" dirty="0"/>
              <a:t>is not used </a:t>
            </a:r>
            <a:r>
              <a:rPr lang="en-US" altLang="he-IL" sz="2200" dirty="0"/>
              <a:t>because the head moved too?</a:t>
            </a:r>
          </a:p>
          <a:p>
            <a:r>
              <a:rPr lang="en-US" altLang="he-IL" sz="2200" dirty="0"/>
              <a:t>A: Move the indices cyclically</a:t>
            </a:r>
          </a:p>
          <a:p>
            <a:endParaRPr lang="en-US" altLang="he-IL" sz="2200" dirty="0"/>
          </a:p>
          <a:p>
            <a:r>
              <a:rPr lang="en-US" altLang="he-IL" sz="2200" dirty="0"/>
              <a:t>Q3: What happens when there is no more room for new elements?</a:t>
            </a:r>
          </a:p>
          <a:p>
            <a:r>
              <a:rPr lang="en-US" altLang="he-IL" sz="2200" dirty="0"/>
              <a:t>A: </a:t>
            </a:r>
            <a:r>
              <a:rPr lang="en-US" altLang="he-IL" sz="2200"/>
              <a:t>Then we </a:t>
            </a:r>
            <a:r>
              <a:rPr lang="en-US" altLang="he-IL" sz="2200" dirty="0"/>
              <a:t>should increase capacity.</a:t>
            </a:r>
          </a:p>
          <a:p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8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      [_, _, _, _,  _, 6, 7,_]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 : </a:t>
            </a: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Enqueue(8)  [_, _, _, _, _, 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 : </a:t>
            </a: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queue=[6,7,8]</a:t>
            </a: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Enqueue(9)  [9, _, _, _, _,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  : </a:t>
            </a: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queue=[6,7,8,9]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Enqueue(13)  [9,10, 11,12, 13,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tail=5  : </a:t>
            </a:r>
            <a:r>
              <a:rPr lang="en-US" altLang="he-IL" sz="16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queue=[6,7,8,9,10,11,12,13]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***we also keep size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Enqueue(14) ---- Increase capacity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[6,7,8,9,10,11,12,13,14, _, _, _, _, _,]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5537" y="2255837"/>
            <a:ext cx="177800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4354512" y="2255837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59270" y="3171826"/>
            <a:ext cx="177800" cy="42703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59270" y="4078288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297112" y="3171826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592094" y="4078288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49712" y="5456237"/>
            <a:ext cx="219075" cy="4032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68787" y="5430836"/>
            <a:ext cx="195262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E722A6-2D10-47E1-A146-35F5B39856E8}"/>
              </a:ext>
            </a:extLst>
          </p:cNvPr>
          <p:cNvCxnSpPr>
            <a:cxnSpLocks/>
          </p:cNvCxnSpPr>
          <p:nvPr/>
        </p:nvCxnSpPr>
        <p:spPr>
          <a:xfrm flipH="1" flipV="1">
            <a:off x="7850187" y="6462926"/>
            <a:ext cx="161925" cy="412536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101CA61-925A-4422-9FAD-8C3DD7F1792B}"/>
              </a:ext>
            </a:extLst>
          </p:cNvPr>
          <p:cNvCxnSpPr/>
          <p:nvPr/>
        </p:nvCxnSpPr>
        <p:spPr>
          <a:xfrm flipV="1">
            <a:off x="5012206" y="6400200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888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Linked List</a:t>
            </a:r>
          </a:p>
        </p:txBody>
      </p:sp>
    </p:spTree>
    <p:extLst>
      <p:ext uri="{BB962C8B-B14F-4D97-AF65-F5344CB8AC3E}">
        <p14:creationId xmlns:p14="http://schemas.microsoft.com/office/powerpoint/2010/main" val="309808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Linked 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9353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Missing semester - MIT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https://missing.csail.mit.edu/</a:t>
            </a:r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 series of lecture on random topics that are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usually not covered in any course, but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every CS student should know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Command-line Environment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Editors (Vim)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Version Control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Seriously, this is something you all should know.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will make your studies so much easier.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Link is on piazza-&gt; resources</a:t>
            </a:r>
          </a:p>
        </p:txBody>
      </p:sp>
    </p:spTree>
    <p:extLst>
      <p:ext uri="{BB962C8B-B14F-4D97-AF65-F5344CB8AC3E}">
        <p14:creationId xmlns:p14="http://schemas.microsoft.com/office/powerpoint/2010/main" val="378938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the pointer to the first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How would you implement this?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118014" y="3410523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Pointer to</a:t>
            </a:r>
            <a:br>
              <a:rPr lang="en-US" altLang="en-US" dirty="0"/>
            </a:br>
            <a:r>
              <a:rPr lang="en-US" altLang="en-US" dirty="0"/>
              <a:t>next element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454018" y="6294437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End of list</a:t>
            </a: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3" name="Rectangle 42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44" name="Straight Connector 43"/>
            <p:cNvCxnSpPr>
              <a:stCxn id="43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6" name="Rectangle 4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47" name="Straight Connector 46"/>
            <p:cNvCxnSpPr>
              <a:stCxn id="4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>
            <a:endCxn id="50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0" name="Rectangle 49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51" name="Straight Connector 50"/>
            <p:cNvCxnSpPr>
              <a:stCxn id="50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>
            <a:endCxn id="50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4" name="Rectangle 5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55" name="Straight Connector 54"/>
            <p:cNvCxnSpPr>
              <a:stCxn id="54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Arrow Connector 55"/>
          <p:cNvCxnSpPr>
            <a:endCxn id="43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6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54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4255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x2;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x2.data = 7;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&amp;x2;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x2.next=NULL;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                 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7                 </a:t>
              </a: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45518" y="5225126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070BA4-0E55-4C91-A33E-290F0C1867AA}"/>
              </a:ext>
            </a:extLst>
          </p:cNvPr>
          <p:cNvCxnSpPr/>
          <p:nvPr/>
        </p:nvCxnSpPr>
        <p:spPr>
          <a:xfrm flipH="1">
            <a:off x="6754819" y="604066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9782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605734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3640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+mj-lt"/>
                <a:cs typeface="Times New Roman" panose="02020603050405020304" pitchFamily="18" charset="0"/>
              </a:rPr>
              <a:t>Q: What if we want to add an element to the tail of the list?</a:t>
            </a: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571046" y="508856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663563" y="529700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123746" y="507109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803355" y="508856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251337" y="427728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425262" y="635563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endCxn id="24" idx="2"/>
          </p:cNvCxnSpPr>
          <p:nvPr/>
        </p:nvCxnSpPr>
        <p:spPr>
          <a:xfrm flipH="1">
            <a:off x="8104871" y="637309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143159" y="5314464"/>
            <a:ext cx="961712" cy="10411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95258" y="387886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15192826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What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Get size</a:t>
            </a:r>
            <a:endParaRPr lang="en-US" altLang="he-I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81368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*tail;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int size;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LL_size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</p:txBody>
      </p:sp>
    </p:spTree>
    <p:extLst>
      <p:ext uri="{BB962C8B-B14F-4D97-AF65-F5344CB8AC3E}">
        <p14:creationId xmlns:p14="http://schemas.microsoft.com/office/powerpoint/2010/main" val="1409847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909237" y="2853873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41580144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(list-&gt;tail==NULL) list-&gt;tail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he-IL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edge case: add to empty list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cxnSpLocks/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cxnSpLocks/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cxnSpLocks/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cxnSpLocks/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cxnSpLocks/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1695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NULL;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list-&gt;tail-&gt;next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list is empty,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to handle it separately: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= 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821296" y="630618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8502701" y="629975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246335" y="5820316"/>
            <a:ext cx="1254570" cy="4858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30" idx="2"/>
            <a:endCxn id="24" idx="0"/>
          </p:cNvCxnSpPr>
          <p:nvPr/>
        </p:nvCxnSpPr>
        <p:spPr>
          <a:xfrm flipH="1">
            <a:off x="8500905" y="4903684"/>
            <a:ext cx="386750" cy="140250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5715093" y="2916016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27817867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Plan for the rest of the semester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84272" y="1949042"/>
            <a:ext cx="8855643" cy="4763155"/>
          </a:xfrm>
        </p:spPr>
        <p:txBody>
          <a:bodyPr/>
          <a:lstStyle/>
          <a:p>
            <a:pPr>
              <a:buFontTx/>
              <a:buChar char="-"/>
            </a:pPr>
            <a:r>
              <a:rPr lang="en-US" altLang="he-IL" sz="2200" dirty="0"/>
              <a:t>Finish linked lists</a:t>
            </a:r>
          </a:p>
          <a:p>
            <a:pPr>
              <a:buFontTx/>
              <a:buChar char="-"/>
            </a:pPr>
            <a:r>
              <a:rPr lang="en-US" altLang="he-IL" sz="2200" dirty="0"/>
              <a:t>Comments about recursion + relation to stacks</a:t>
            </a:r>
          </a:p>
          <a:p>
            <a:pPr>
              <a:buFontTx/>
              <a:buChar char="-"/>
            </a:pPr>
            <a:r>
              <a:rPr lang="en-US" altLang="he-IL" sz="2200" dirty="0"/>
              <a:t>Very briefly talk about classes in C++ (?)</a:t>
            </a:r>
          </a:p>
          <a:p>
            <a:endParaRPr lang="en-US" altLang="he-IL" sz="2200" u="sng" dirty="0"/>
          </a:p>
          <a:p>
            <a:r>
              <a:rPr lang="en-US" altLang="he-IL" sz="2200" u="sng" dirty="0"/>
              <a:t>Last class</a:t>
            </a:r>
            <a:r>
              <a:rPr lang="en-US" altLang="he-IL" sz="2200" dirty="0"/>
              <a:t>: Wednesday, April 5</a:t>
            </a:r>
          </a:p>
          <a:p>
            <a:r>
              <a:rPr lang="en-US" altLang="he-IL" sz="2200" dirty="0"/>
              <a:t>No classes on Friday, April 7</a:t>
            </a:r>
          </a:p>
          <a:p>
            <a:r>
              <a:rPr lang="en-US" altLang="he-IL" sz="2200" u="sng" dirty="0"/>
              <a:t>Final exam</a:t>
            </a:r>
            <a:r>
              <a:rPr lang="en-US" altLang="he-IL" sz="2200" dirty="0"/>
              <a:t>: Saturday, Apr 15, 8:30AM – 11:30AM in WMC 3520</a:t>
            </a:r>
          </a:p>
        </p:txBody>
      </p:sp>
    </p:spTree>
    <p:extLst>
      <p:ext uri="{BB962C8B-B14F-4D97-AF65-F5344CB8AC3E}">
        <p14:creationId xmlns:p14="http://schemas.microsoft.com/office/powerpoint/2010/main" val="390369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list-&gt;head-&gt;next;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need to release 5.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list becomes empty, we need to update tail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4911943" y="2259002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8481833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cur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(cur-&gt;next != list-&gt;tail) // check pointers are equal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cur = cur-&gt;next;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cur is the node before last – DO THE UPDATES</a:t>
            </a: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4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6559995" y="1581612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Implement it</a:t>
            </a: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7376716" y="3248215"/>
            <a:ext cx="2129715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What is the running time?</a:t>
            </a:r>
          </a:p>
        </p:txBody>
      </p:sp>
      <p:cxnSp>
        <p:nvCxnSpPr>
          <p:cNvPr id="26" name="Straight Arrow Connector 25"/>
          <p:cNvCxnSpPr>
            <a:stCxn id="30" idx="1"/>
            <a:endCxn id="8" idx="0"/>
          </p:cNvCxnSpPr>
          <p:nvPr/>
        </p:nvCxnSpPr>
        <p:spPr>
          <a:xfrm flipH="1">
            <a:off x="4354513" y="4635879"/>
            <a:ext cx="4087061" cy="95853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354512" y="5603146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13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</p:txBody>
      </p:sp>
    </p:spTree>
    <p:extLst>
      <p:ext uri="{BB962C8B-B14F-4D97-AF65-F5344CB8AC3E}">
        <p14:creationId xmlns:p14="http://schemas.microsoft.com/office/powerpoint/2010/main" val="3591404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Stack</a:t>
            </a:r>
          </a:p>
        </p:txBody>
      </p:sp>
    </p:spTree>
    <p:extLst>
      <p:ext uri="{BB962C8B-B14F-4D97-AF65-F5344CB8AC3E}">
        <p14:creationId xmlns:p14="http://schemas.microsoft.com/office/powerpoint/2010/main" val="970939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Stack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push operations)</a:t>
            </a:r>
          </a:p>
        </p:txBody>
      </p:sp>
    </p:spTree>
    <p:extLst>
      <p:ext uri="{BB962C8B-B14F-4D97-AF65-F5344CB8AC3E}">
        <p14:creationId xmlns:p14="http://schemas.microsoft.com/office/powerpoint/2010/main" val="727145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Stack: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Push(item)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Pop()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head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532437"/>
            <a:ext cx="5181600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</p:spTree>
    <p:extLst>
      <p:ext uri="{BB962C8B-B14F-4D97-AF65-F5344CB8AC3E}">
        <p14:creationId xmlns:p14="http://schemas.microsoft.com/office/powerpoint/2010/main" val="11319947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Queue</a:t>
            </a:r>
          </a:p>
        </p:txBody>
      </p:sp>
    </p:spTree>
    <p:extLst>
      <p:ext uri="{BB962C8B-B14F-4D97-AF65-F5344CB8AC3E}">
        <p14:creationId xmlns:p14="http://schemas.microsoft.com/office/powerpoint/2010/main" val="2968826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Queue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operations)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7137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r>
              <a:rPr lang="en-US" altLang="he-IL" sz="2200" dirty="0"/>
              <a:t>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r>
              <a:rPr lang="en-US" altLang="he-IL" sz="2200" dirty="0"/>
              <a:t>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tail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380038"/>
            <a:ext cx="5181600" cy="762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78312" y="3310162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TAIL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278312" y="3727366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 flipV="1">
            <a:off x="4278312" y="3727366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64112" y="4212508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HEAD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4964112" y="4601770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H="1" flipV="1">
            <a:off x="4964112" y="4601770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6622255" y="3646301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945312" y="4508550"/>
            <a:ext cx="19812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O(size of queue) !!!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6812755" y="4527516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</p:spTree>
    <p:extLst>
      <p:ext uri="{BB962C8B-B14F-4D97-AF65-F5344CB8AC3E}">
        <p14:creationId xmlns:p14="http://schemas.microsoft.com/office/powerpoint/2010/main" val="1019427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15" grpId="0"/>
      <p:bldP spid="18" grpId="0" animBg="1"/>
      <p:bldP spid="19" grpId="0" animBg="1"/>
      <p:bldP spid="19" grpId="1" animBg="1"/>
      <p:bldP spid="2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Doubly Linked List</a:t>
            </a:r>
          </a:p>
        </p:txBody>
      </p:sp>
    </p:spTree>
    <p:extLst>
      <p:ext uri="{BB962C8B-B14F-4D97-AF65-F5344CB8AC3E}">
        <p14:creationId xmlns:p14="http://schemas.microsoft.com/office/powerpoint/2010/main" val="1277841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Saturday, April 15 8:30am-11:30am. Location: WMC 3520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Same format as the midterm and previous exams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is pen and paper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3 or 4 problems, each with several items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write code in 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cheat sheets, no calculators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we did in the course and in the labs</a:t>
            </a:r>
          </a:p>
          <a:p>
            <a:pPr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take a bus, please check the schedule on weekends.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 think there is no 143 on Saturday mornings from Burquitlam</a:t>
            </a:r>
          </a:p>
        </p:txBody>
      </p:sp>
    </p:spTree>
    <p:extLst>
      <p:ext uri="{BB962C8B-B14F-4D97-AF65-F5344CB8AC3E}">
        <p14:creationId xmlns:p14="http://schemas.microsoft.com/office/powerpoint/2010/main" val="30842205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Double Linked List</a:t>
            </a:r>
            <a:r>
              <a:rPr lang="en-US" altLang="he-IL" sz="2200" dirty="0"/>
              <a:t> - similar to linked list.</a:t>
            </a:r>
            <a:br>
              <a:rPr lang="en-US" altLang="he-IL" sz="2200" dirty="0"/>
            </a:br>
            <a:r>
              <a:rPr lang="en-US" altLang="he-IL" sz="2200" dirty="0"/>
              <a:t>Each element is linked to the next element and to the previous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Can traverse the list forward and backward!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this!</a:t>
            </a: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44" idx="0"/>
          </p:cNvCxnSpPr>
          <p:nvPr/>
        </p:nvCxnSpPr>
        <p:spPr>
          <a:xfrm>
            <a:off x="5446587" y="4086847"/>
            <a:ext cx="1774273" cy="146115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  <a:endCxn id="44" idx="0"/>
          </p:cNvCxnSpPr>
          <p:nvPr/>
        </p:nvCxnSpPr>
        <p:spPr>
          <a:xfrm flipH="1">
            <a:off x="7220860" y="4558180"/>
            <a:ext cx="1945371" cy="9898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33" idx="2"/>
          </p:cNvCxnSpPr>
          <p:nvPr/>
        </p:nvCxnSpPr>
        <p:spPr>
          <a:xfrm flipH="1" flipV="1">
            <a:off x="5032262" y="4248471"/>
            <a:ext cx="1672794" cy="158109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973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000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>
            <a:off x="5446587" y="4086847"/>
            <a:ext cx="1544455" cy="145873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</p:cNvCxnSpPr>
          <p:nvPr/>
        </p:nvCxnSpPr>
        <p:spPr>
          <a:xfrm flipH="1">
            <a:off x="6991042" y="4558180"/>
            <a:ext cx="2175189" cy="98740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4802444" y="4248471"/>
            <a:ext cx="1902612" cy="158109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8974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tail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</p:txBody>
      </p:sp>
    </p:spTree>
    <p:extLst>
      <p:ext uri="{BB962C8B-B14F-4D97-AF65-F5344CB8AC3E}">
        <p14:creationId xmlns:p14="http://schemas.microsoft.com/office/powerpoint/2010/main" val="1208105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 comment on recursion</a:t>
            </a:r>
          </a:p>
        </p:txBody>
      </p:sp>
    </p:spTree>
    <p:extLst>
      <p:ext uri="{BB962C8B-B14F-4D97-AF65-F5344CB8AC3E}">
        <p14:creationId xmlns:p14="http://schemas.microsoft.com/office/powerpoint/2010/main" val="83230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How is recursion really implemented inside?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What happens when we make a recursive call?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Wrong answer: my laptop delegates the subtask to other laptops.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Correct answer: the subtask is added onto the execution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The order in which the functions are called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all the local variables of the function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In particular, any recursive function can be implemented</a:t>
            </a:r>
            <a:br>
              <a:rPr lang="en-US" altLang="he-IL" sz="2000" dirty="0"/>
            </a:br>
            <a:r>
              <a:rPr lang="en-US" altLang="he-IL" sz="2000" i="1" u="sng" dirty="0"/>
              <a:t>non-recursively</a:t>
            </a:r>
            <a:r>
              <a:rPr lang="en-US" altLang="he-IL" sz="2000" dirty="0"/>
              <a:t> using stack.</a:t>
            </a:r>
          </a:p>
        </p:txBody>
      </p:sp>
    </p:spTree>
    <p:extLst>
      <p:ext uri="{BB962C8B-B14F-4D97-AF65-F5344CB8AC3E}">
        <p14:creationId xmlns:p14="http://schemas.microsoft.com/office/powerpoint/2010/main" val="585735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1800" dirty="0"/>
              <a:t>Rules of thumb for writing recursion: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Base case</a:t>
            </a:r>
            <a:r>
              <a:rPr lang="en-US" altLang="he-IL" sz="1800" dirty="0"/>
              <a:t>: if the problem minimal/not decomposable, solve the problem directly. Checking it should be (typically) the first line of the function.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</a:t>
            </a:r>
            <a:r>
              <a:rPr lang="en-US" altLang="he-IL" sz="1800" i="1" dirty="0"/>
              <a:t>empty array / n=0 / index out of bounds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Induction case</a:t>
            </a:r>
            <a:r>
              <a:rPr lang="en-US" altLang="he-IL" sz="1800" dirty="0"/>
              <a:t>: decompose the problem into one or more similar, STRICTLY smaller sub-problems.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apply induction on first half of the array, then on the second half of the array</a:t>
            </a:r>
            <a:br>
              <a:rPr lang="en-US" altLang="he-IL" sz="1800" dirty="0"/>
            </a:br>
            <a:r>
              <a:rPr lang="en-US" altLang="he-IL" sz="1800" dirty="0"/>
              <a:t>	apply induction on n-1…</a:t>
            </a:r>
            <a:endParaRPr lang="en-US" altLang="he-IL" sz="18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b="1" u="sng" dirty="0">
                <a:solidFill>
                  <a:srgbClr val="FF0000"/>
                </a:solidFill>
              </a:rPr>
              <a:t>BAD IDEAS</a:t>
            </a:r>
            <a:r>
              <a:rPr lang="en-US" altLang="he-IL" sz="1800" dirty="0"/>
              <a:t>: do not use static/global variables in recursion.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These are bad practice, and very hard to follow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Often fails if the function is invoked several </a:t>
            </a:r>
            <a:r>
              <a:rPr lang="en-US" altLang="he-IL" sz="1800"/>
              <a:t>times.</a:t>
            </a:r>
            <a:endParaRPr lang="en-US" altLang="he-IL" sz="1800" dirty="0"/>
          </a:p>
        </p:txBody>
      </p:sp>
    </p:spTree>
    <p:extLst>
      <p:ext uri="{BB962C8B-B14F-4D97-AF65-F5344CB8AC3E}">
        <p14:creationId xmlns:p14="http://schemas.microsoft.com/office/powerpoint/2010/main" val="3753774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While we are on the subject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lvl="1" indent="0"/>
            <a:r>
              <a:rPr lang="en-US" altLang="he-IL" sz="1800" dirty="0"/>
              <a:t>Do not use </a:t>
            </a:r>
            <a:r>
              <a:rPr lang="en-US" altLang="he-IL" sz="1800" b="1" dirty="0"/>
              <a:t>global</a:t>
            </a:r>
            <a:r>
              <a:rPr lang="en-US" altLang="he-IL" sz="1800" dirty="0"/>
              <a:t> variables.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Only exceptions</a:t>
            </a:r>
            <a:r>
              <a:rPr lang="en-US" altLang="he-IL" sz="1800" dirty="0"/>
              <a:t>: global constants </a:t>
            </a:r>
          </a:p>
          <a:p>
            <a:pPr marL="457200" lvl="1" indent="0"/>
            <a:r>
              <a:rPr lang="en-US" altLang="he-IL" sz="1800" dirty="0"/>
              <a:t>Do not use </a:t>
            </a:r>
            <a:r>
              <a:rPr lang="en-US" altLang="he-IL" sz="1800" b="1" dirty="0"/>
              <a:t>static</a:t>
            </a:r>
            <a:r>
              <a:rPr lang="en-US" altLang="he-IL" sz="1800" dirty="0"/>
              <a:t> variables.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Only exceptions</a:t>
            </a:r>
            <a:r>
              <a:rPr lang="en-US" altLang="he-IL" sz="1800" dirty="0"/>
              <a:t>: when we really need a shared state for objects/functions</a:t>
            </a:r>
            <a:br>
              <a:rPr lang="en-US" altLang="he-IL" sz="1800" dirty="0"/>
            </a:br>
            <a:endParaRPr lang="en-US" altLang="he-IL" sz="1800" dirty="0"/>
          </a:p>
          <a:p>
            <a:pPr marL="457200" lvl="1" indent="0"/>
            <a:r>
              <a:rPr lang="en-US" altLang="he-IL" sz="1800" dirty="0"/>
              <a:t>In particular, do not use </a:t>
            </a:r>
            <a:r>
              <a:rPr lang="en-US" altLang="he-IL" sz="1800" dirty="0" err="1"/>
              <a:t>strtok</a:t>
            </a:r>
            <a:r>
              <a:rPr lang="en-US" altLang="he-IL" sz="1800" dirty="0"/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Ever!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strtok</a:t>
            </a:r>
            <a:r>
              <a:rPr lang="en-US" altLang="he-IL" sz="1800" dirty="0"/>
              <a:t>() uses static variable inside.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Why is the first call </a:t>
            </a:r>
            <a:r>
              <a:rPr lang="en-US" altLang="he-IL" sz="1800" i="1" dirty="0" err="1"/>
              <a:t>strtok</a:t>
            </a:r>
            <a:r>
              <a:rPr lang="en-US" altLang="he-IL" sz="1800" i="1" dirty="0"/>
              <a:t>(</a:t>
            </a:r>
            <a:r>
              <a:rPr lang="en-US" altLang="he-IL" sz="1800" i="1" dirty="0" err="1"/>
              <a:t>str</a:t>
            </a:r>
            <a:r>
              <a:rPr lang="en-US" altLang="he-IL" sz="1800" i="1" dirty="0"/>
              <a:t>, s)</a:t>
            </a:r>
            <a:br>
              <a:rPr lang="en-US" altLang="he-IL" sz="1800" dirty="0"/>
            </a:br>
            <a:r>
              <a:rPr lang="en-US" altLang="he-IL" sz="1800" dirty="0"/>
              <a:t>and then </a:t>
            </a:r>
            <a:r>
              <a:rPr lang="en-US" altLang="he-IL" sz="1800" i="1" dirty="0" err="1"/>
              <a:t>strtok</a:t>
            </a:r>
            <a:r>
              <a:rPr lang="en-US" altLang="he-IL" sz="1800" i="1" dirty="0"/>
              <a:t>(NULL, s)</a:t>
            </a:r>
            <a:r>
              <a:rPr lang="en-US" altLang="he-IL" sz="1800" dirty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Looks very suspicious.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It uses static variables to remember</a:t>
            </a:r>
            <a:br>
              <a:rPr lang="en-US" altLang="he-IL" sz="1800" dirty="0"/>
            </a:br>
            <a:r>
              <a:rPr lang="en-US" altLang="he-IL" sz="1800" dirty="0"/>
              <a:t>the previous call.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In general, only use library functions you can write yourself.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22145">
            <a:off x="4914046" y="2118979"/>
            <a:ext cx="4941911" cy="5326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C0E36E-5F43-68B4-DAE6-1713A7A6C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2647" y="3500899"/>
            <a:ext cx="4324350" cy="2933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6231" y="3475037"/>
            <a:ext cx="3940168" cy="150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052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100" dirty="0"/>
              <a:t>Any recursive function can be implemented </a:t>
            </a:r>
            <a:r>
              <a:rPr lang="en-US" altLang="he-IL" sz="2100" i="1" u="sng" dirty="0"/>
              <a:t>non-recursively</a:t>
            </a:r>
            <a:r>
              <a:rPr lang="en-US" altLang="he-IL" sz="2100" dirty="0"/>
              <a:t> using stack.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u="sng" dirty="0"/>
              <a:t>Example:</a:t>
            </a:r>
          </a:p>
          <a:p>
            <a:pPr marL="0" indent="0"/>
            <a:r>
              <a:rPr lang="en-US" altLang="he-IL" sz="2200" dirty="0"/>
              <a:t>Quick sort( A[0… N-1]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/>
              <a:t>pivot_ind</a:t>
            </a:r>
            <a:r>
              <a:rPr lang="en-US" altLang="en-US" sz="2200" dirty="0"/>
              <a:t> = rearrange(A, N)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/>
              <a:t>Quick sort( A[0…pivot_ind-1]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/>
              <a:t>Quick sort( A[pivot_ind+1… N-1))</a:t>
            </a:r>
            <a:endParaRPr lang="en-US" altLang="en-US" sz="2200" dirty="0"/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Implement this without using recursion.</a:t>
            </a:r>
          </a:p>
        </p:txBody>
      </p:sp>
    </p:spTree>
    <p:extLst>
      <p:ext uri="{BB962C8B-B14F-4D97-AF65-F5344CB8AC3E}">
        <p14:creationId xmlns:p14="http://schemas.microsoft.com/office/powerpoint/2010/main" val="2735914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BC878E0-A6A2-41BF-BC49-958B952C3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13" y="6012289"/>
            <a:ext cx="1881187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>
                <a:solidFill>
                  <a:srgbClr val="002060"/>
                </a:solidFill>
              </a:rPr>
              <a:t>[5,1,7,2,3,4,8</a:t>
            </a:r>
            <a:r>
              <a:rPr lang="en-US" altLang="en-US" b="1" dirty="0">
                <a:solidFill>
                  <a:srgbClr val="002060"/>
                </a:solidFill>
              </a:rPr>
              <a:t>]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13596D12-3242-44C4-9493-BD37D3B55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2788" y="5994109"/>
            <a:ext cx="1603125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[7,8]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00928AE-E65E-4EC3-ADFE-B440DEA6F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6439" y="5023353"/>
            <a:ext cx="16094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[3,1,4,2]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790A85A9-9654-4050-B14D-186E8319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200" y="3370859"/>
            <a:ext cx="2006602" cy="942378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5</a:t>
            </a:r>
            <a:r>
              <a:rPr lang="en-US" altLang="en-US" b="1" dirty="0">
                <a:solidFill>
                  <a:srgbClr val="002060"/>
                </a:solidFill>
              </a:rPr>
              <a:t>,1,7,2,3,4,8] 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[3,1,4,2,</a:t>
            </a:r>
            <a:r>
              <a:rPr lang="en-US" altLang="en-US" b="1" dirty="0">
                <a:solidFill>
                  <a:srgbClr val="FF0000"/>
                </a:solidFill>
              </a:rPr>
              <a:t>5</a:t>
            </a:r>
            <a:r>
              <a:rPr lang="en-US" altLang="en-US" b="1" dirty="0">
                <a:solidFill>
                  <a:srgbClr val="002060"/>
                </a:solidFill>
              </a:rPr>
              <a:t>,7,8]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C3146F33-482E-4D49-A8E9-1B4E2BE8B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5993683"/>
            <a:ext cx="13716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[7,8]</a:t>
            </a: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23190B0D-281F-4139-A8F5-969AB0BD5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059" y="4098728"/>
            <a:ext cx="13567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[2,1]</a:t>
            </a:r>
          </a:p>
        </p:txBody>
      </p:sp>
      <p:sp>
        <p:nvSpPr>
          <p:cNvPr id="25" name="Rectangle 5">
            <a:extLst>
              <a:ext uri="{FF2B5EF4-FFF2-40B4-BE49-F238E27FC236}">
                <a16:creationId xmlns:a16="http://schemas.microsoft.com/office/drawing/2014/main" id="{974D741C-38A2-4583-B378-1FCD83234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2513" y="2931643"/>
            <a:ext cx="1371600" cy="1014162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3</a:t>
            </a:r>
            <a:r>
              <a:rPr lang="en-US" altLang="en-US" b="1" dirty="0">
                <a:solidFill>
                  <a:srgbClr val="002060"/>
                </a:solidFill>
              </a:rPr>
              <a:t>,1,4,2]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[2,1,</a:t>
            </a:r>
            <a:r>
              <a:rPr lang="en-US" altLang="en-US" b="1" dirty="0">
                <a:solidFill>
                  <a:srgbClr val="FF0000"/>
                </a:solidFill>
              </a:rPr>
              <a:t>3</a:t>
            </a:r>
            <a:r>
              <a:rPr lang="en-US" altLang="en-US" b="1" dirty="0">
                <a:solidFill>
                  <a:srgbClr val="002060"/>
                </a:solidFill>
              </a:rPr>
              <a:t>,4]</a:t>
            </a:r>
          </a:p>
        </p:txBody>
      </p:sp>
      <p:sp>
        <p:nvSpPr>
          <p:cNvPr id="26" name="Rectangle 5">
            <a:extLst>
              <a:ext uri="{FF2B5EF4-FFF2-40B4-BE49-F238E27FC236}">
                <a16:creationId xmlns:a16="http://schemas.microsoft.com/office/drawing/2014/main" id="{24BE080C-33A0-4992-8317-BB10ED3D9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459" y="4998590"/>
            <a:ext cx="13567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5878F45B-28D5-410C-A712-8949A256F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913" y="5993683"/>
            <a:ext cx="1232522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[7,8]</a:t>
            </a: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6ADFC038-E7C0-41E5-BD46-0B7F2B0B4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459" y="4098728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[]</a:t>
            </a: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B67F12B0-CBF4-4872-98FC-CD52E7B21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4859" y="4998590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30" name="Rectangle 5">
            <a:extLst>
              <a:ext uri="{FF2B5EF4-FFF2-40B4-BE49-F238E27FC236}">
                <a16:creationId xmlns:a16="http://schemas.microsoft.com/office/drawing/2014/main" id="{7D97F24F-D6A5-4051-9BE0-7CE5EC0FA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913" y="3237247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[1]</a:t>
            </a:r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3A85AB2B-6A36-486C-A9CF-12A80E665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2" y="2204131"/>
            <a:ext cx="1362328" cy="889661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2</a:t>
            </a:r>
            <a:r>
              <a:rPr lang="en-US" altLang="en-US" b="1" dirty="0">
                <a:solidFill>
                  <a:srgbClr val="002060"/>
                </a:solidFill>
              </a:rPr>
              <a:t>,1] 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[1,</a:t>
            </a:r>
            <a:r>
              <a:rPr lang="en-US" alt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765DC10C-2E0A-4751-9202-477489B6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5637" y="4999037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[]</a:t>
            </a:r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592C4317-2970-4924-B87B-5652DFCDA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4416" y="3842048"/>
            <a:ext cx="1543528" cy="889318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7</a:t>
            </a:r>
            <a:r>
              <a:rPr lang="en-US" altLang="en-US" b="1" dirty="0">
                <a:solidFill>
                  <a:srgbClr val="002060"/>
                </a:solidFill>
              </a:rPr>
              <a:t>,8] 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[</a:t>
            </a:r>
            <a:r>
              <a:rPr lang="en-US" alt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7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,8]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765DC10C-2E0A-4751-9202-477489B6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2307" y="5993682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[8]</a:t>
            </a:r>
          </a:p>
        </p:txBody>
      </p:sp>
    </p:spTree>
    <p:extLst>
      <p:ext uri="{BB962C8B-B14F-4D97-AF65-F5344CB8AC3E}">
        <p14:creationId xmlns:p14="http://schemas.microsoft.com/office/powerpoint/2010/main" val="10506331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2" grpId="0" animBg="1"/>
      <p:bldP spid="12" grpId="1" animBg="1"/>
      <p:bldP spid="23" grpId="0" animBg="1"/>
      <p:bldP spid="24" grpId="0" animBg="1"/>
      <p:bldP spid="25" grpId="0" animBg="1"/>
      <p:bldP spid="25" grpId="1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20" grpId="0" animBg="1"/>
      <p:bldP spid="20" grpId="1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>
              <a:lnSpc>
                <a:spcPct val="100000"/>
              </a:lnSpc>
              <a:spcAft>
                <a:spcPts val="400"/>
              </a:spcAft>
            </a:pP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Quick sort( A[0… N-1] )  {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s will contain the start/end of subarrays that we need to be sorted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you can think of s as “TODO list”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create_stack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  // stack of pairs of indices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(pair){0 , N-1}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(s is not empty)  {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(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j)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(s);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&lt;j) { // if  array has &gt;=2 element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pivot_ind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rearrange( A[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…j]); // 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(pair){pivot_ind+1 , j}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// sort the large numbers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</a:t>
            </a:r>
            <a:r>
              <a:rPr lang="en-US" alt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pivot_ind-1}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// sort the small numbers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}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274637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80C6C24-02A1-496A-B601-4D4FDA500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2" y="3475037"/>
            <a:ext cx="4572000" cy="12573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Homework: run this algorithm on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several examples of arrays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In each step follow the state of the array and the state of the stack</a:t>
            </a:r>
          </a:p>
        </p:txBody>
      </p:sp>
    </p:spTree>
    <p:extLst>
      <p:ext uri="{BB962C8B-B14F-4D97-AF65-F5344CB8AC3E}">
        <p14:creationId xmlns:p14="http://schemas.microsoft.com/office/powerpoint/2010/main" val="3098201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Stack</a:t>
            </a:r>
          </a:p>
        </p:txBody>
      </p:sp>
    </p:spTree>
    <p:extLst>
      <p:ext uri="{BB962C8B-B14F-4D97-AF65-F5344CB8AC3E}">
        <p14:creationId xmlns:p14="http://schemas.microsoft.com/office/powerpoint/2010/main" val="23706563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100" u="sng" dirty="0"/>
              <a:t>Homework</a:t>
            </a:r>
            <a:r>
              <a:rPr lang="en-US" altLang="he-IL" sz="2100" dirty="0"/>
              <a:t>: rewrite merge sort without recursion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1752696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052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an empty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peek(): return the top element (without removing it)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727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sz="2200" dirty="0"/>
              <a:t>	</a:t>
            </a:r>
            <a:r>
              <a:rPr lang="en-US" sz="2200" dirty="0" err="1"/>
              <a:t>typedef</a:t>
            </a:r>
            <a:r>
              <a:rPr lang="en-US" sz="2200" dirty="0"/>
              <a:t> </a:t>
            </a:r>
            <a:r>
              <a:rPr lang="en-US" sz="2200" dirty="0" err="1"/>
              <a:t>struct</a:t>
            </a:r>
            <a:r>
              <a:rPr lang="en-US" sz="2200" dirty="0"/>
              <a:t> {</a:t>
            </a:r>
          </a:p>
          <a:p>
            <a:pPr marL="0" indent="0"/>
            <a:r>
              <a:rPr lang="en-US" sz="2200" dirty="0"/>
              <a:t>		???</a:t>
            </a:r>
          </a:p>
          <a:p>
            <a:pPr marL="0" indent="0"/>
            <a:r>
              <a:rPr lang="en-US" sz="2200" dirty="0"/>
              <a:t>	} </a:t>
            </a:r>
            <a:r>
              <a:rPr lang="en-US" sz="2200" dirty="0" err="1"/>
              <a:t>stack_t</a:t>
            </a:r>
            <a:r>
              <a:rPr lang="en-US" sz="2200" dirty="0"/>
              <a:t>;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Caveat: Stack does not have a bound on its capacity.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Want the capacity to be bounded by the limitations of your computer</a:t>
            </a:r>
          </a:p>
        </p:txBody>
      </p:sp>
    </p:spTree>
    <p:extLst>
      <p:ext uri="{BB962C8B-B14F-4D97-AF65-F5344CB8AC3E}">
        <p14:creationId xmlns:p14="http://schemas.microsoft.com/office/powerpoint/2010/main" val="2047337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1147612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2926</TotalTime>
  <Words>3175</Words>
  <Application>Microsoft Office PowerPoint</Application>
  <PresentationFormat>Custom</PresentationFormat>
  <Paragraphs>484</Paragraphs>
  <Slides>51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Office Theme</vt:lpstr>
      <vt:lpstr>PowerPoint Presentation</vt:lpstr>
      <vt:lpstr>Missing semester - MIT</vt:lpstr>
      <vt:lpstr>Plan for the rest of the semester</vt:lpstr>
      <vt:lpstr>Final exam</vt:lpstr>
      <vt:lpstr>PowerPoint Presentation</vt:lpstr>
      <vt:lpstr>Stack</vt:lpstr>
      <vt:lpstr>Implementing Stack</vt:lpstr>
      <vt:lpstr>Implementing Stack</vt:lpstr>
      <vt:lpstr>PowerPoint Presentation</vt:lpstr>
      <vt:lpstr>Queue</vt:lpstr>
      <vt:lpstr>Queue -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 – add to head</vt:lpstr>
      <vt:lpstr>Linked List</vt:lpstr>
      <vt:lpstr>Linked List</vt:lpstr>
      <vt:lpstr>Linked List - implementation</vt:lpstr>
      <vt:lpstr>Linked List – add to head</vt:lpstr>
      <vt:lpstr>Linked List – add to head</vt:lpstr>
      <vt:lpstr>Linked List – add to tail</vt:lpstr>
      <vt:lpstr>Linked List – remove from head</vt:lpstr>
      <vt:lpstr>Linked List – remove from tail</vt:lpstr>
      <vt:lpstr>Linked List</vt:lpstr>
      <vt:lpstr>PowerPoint Presentation</vt:lpstr>
      <vt:lpstr>Implementing Stack</vt:lpstr>
      <vt:lpstr>Implementing Stack</vt:lpstr>
      <vt:lpstr>PowerPoint Presentation</vt:lpstr>
      <vt:lpstr>Implementing Queue</vt:lpstr>
      <vt:lpstr>Implementing Queue</vt:lpstr>
      <vt:lpstr>PowerPoint Presentation</vt:lpstr>
      <vt:lpstr>Doubly Linked List</vt:lpstr>
      <vt:lpstr>Doubly Linked List</vt:lpstr>
      <vt:lpstr>Doubly Linked List</vt:lpstr>
      <vt:lpstr>PowerPoint Presentation</vt:lpstr>
      <vt:lpstr>A comment on recursion</vt:lpstr>
      <vt:lpstr>A comment on recursion</vt:lpstr>
      <vt:lpstr>While we are on the subject</vt:lpstr>
      <vt:lpstr>Comment on recursion</vt:lpstr>
      <vt:lpstr>Quick sort without using recursion</vt:lpstr>
      <vt:lpstr>Quick sort without using recursion</vt:lpstr>
      <vt:lpstr>Comment on recursion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824</cp:revision>
  <dcterms:created xsi:type="dcterms:W3CDTF">2017-07-19T12:15:02Z</dcterms:created>
  <dcterms:modified xsi:type="dcterms:W3CDTF">2023-03-31T16:42:58Z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